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88"/>
  </p:notesMasterIdLst>
  <p:sldIdLst>
    <p:sldId id="4195" r:id="rId5"/>
    <p:sldId id="4196" r:id="rId6"/>
    <p:sldId id="4378" r:id="rId7"/>
    <p:sldId id="1038" r:id="rId8"/>
    <p:sldId id="948" r:id="rId9"/>
    <p:sldId id="954" r:id="rId10"/>
    <p:sldId id="1040" r:id="rId11"/>
    <p:sldId id="955" r:id="rId12"/>
    <p:sldId id="956" r:id="rId13"/>
    <p:sldId id="1048" r:id="rId14"/>
    <p:sldId id="951" r:id="rId15"/>
    <p:sldId id="963" r:id="rId16"/>
    <p:sldId id="875" r:id="rId17"/>
    <p:sldId id="896" r:id="rId18"/>
    <p:sldId id="959" r:id="rId19"/>
    <p:sldId id="876" r:id="rId20"/>
    <p:sldId id="877" r:id="rId21"/>
    <p:sldId id="960" r:id="rId22"/>
    <p:sldId id="1043" r:id="rId23"/>
    <p:sldId id="887" r:id="rId24"/>
    <p:sldId id="889" r:id="rId25"/>
    <p:sldId id="903" r:id="rId26"/>
    <p:sldId id="888" r:id="rId27"/>
    <p:sldId id="895" r:id="rId28"/>
    <p:sldId id="897" r:id="rId29"/>
    <p:sldId id="898" r:id="rId30"/>
    <p:sldId id="900" r:id="rId31"/>
    <p:sldId id="901" r:id="rId32"/>
    <p:sldId id="902" r:id="rId33"/>
    <p:sldId id="922" r:id="rId34"/>
    <p:sldId id="923" r:id="rId35"/>
    <p:sldId id="924" r:id="rId36"/>
    <p:sldId id="925" r:id="rId37"/>
    <p:sldId id="926" r:id="rId38"/>
    <p:sldId id="927" r:id="rId39"/>
    <p:sldId id="928" r:id="rId40"/>
    <p:sldId id="1136" r:id="rId41"/>
    <p:sldId id="929" r:id="rId42"/>
    <p:sldId id="930" r:id="rId43"/>
    <p:sldId id="964" r:id="rId44"/>
    <p:sldId id="931" r:id="rId45"/>
    <p:sldId id="962" r:id="rId46"/>
    <p:sldId id="932" r:id="rId47"/>
    <p:sldId id="933" r:id="rId48"/>
    <p:sldId id="934" r:id="rId49"/>
    <p:sldId id="935" r:id="rId50"/>
    <p:sldId id="965" r:id="rId51"/>
    <p:sldId id="936" r:id="rId52"/>
    <p:sldId id="937" r:id="rId53"/>
    <p:sldId id="938" r:id="rId54"/>
    <p:sldId id="939" r:id="rId55"/>
    <p:sldId id="940" r:id="rId56"/>
    <p:sldId id="961" r:id="rId57"/>
    <p:sldId id="941" r:id="rId58"/>
    <p:sldId id="958" r:id="rId59"/>
    <p:sldId id="944" r:id="rId60"/>
    <p:sldId id="943" r:id="rId61"/>
    <p:sldId id="946" r:id="rId62"/>
    <p:sldId id="945" r:id="rId63"/>
    <p:sldId id="967" r:id="rId64"/>
    <p:sldId id="968" r:id="rId65"/>
    <p:sldId id="969" r:id="rId66"/>
    <p:sldId id="970" r:id="rId67"/>
    <p:sldId id="971" r:id="rId68"/>
    <p:sldId id="972" r:id="rId69"/>
    <p:sldId id="973" r:id="rId70"/>
    <p:sldId id="974" r:id="rId71"/>
    <p:sldId id="975" r:id="rId72"/>
    <p:sldId id="976" r:id="rId73"/>
    <p:sldId id="1013" r:id="rId74"/>
    <p:sldId id="978" r:id="rId75"/>
    <p:sldId id="979" r:id="rId76"/>
    <p:sldId id="980" r:id="rId77"/>
    <p:sldId id="981" r:id="rId78"/>
    <p:sldId id="982" r:id="rId79"/>
    <p:sldId id="984" r:id="rId80"/>
    <p:sldId id="985" r:id="rId81"/>
    <p:sldId id="986" r:id="rId82"/>
    <p:sldId id="987" r:id="rId83"/>
    <p:sldId id="990" r:id="rId84"/>
    <p:sldId id="992" r:id="rId85"/>
    <p:sldId id="993" r:id="rId86"/>
    <p:sldId id="995" r:id="rId87"/>
    <p:sldId id="996" r:id="rId88"/>
    <p:sldId id="997" r:id="rId89"/>
    <p:sldId id="998" r:id="rId90"/>
    <p:sldId id="999" r:id="rId91"/>
    <p:sldId id="1002" r:id="rId92"/>
    <p:sldId id="1000" r:id="rId93"/>
    <p:sldId id="1003" r:id="rId94"/>
    <p:sldId id="1004" r:id="rId95"/>
    <p:sldId id="1005" r:id="rId96"/>
    <p:sldId id="1008" r:id="rId97"/>
    <p:sldId id="1009" r:id="rId98"/>
    <p:sldId id="1010" r:id="rId99"/>
    <p:sldId id="1011" r:id="rId100"/>
    <p:sldId id="1014" r:id="rId101"/>
    <p:sldId id="1015" r:id="rId102"/>
    <p:sldId id="1016" r:id="rId103"/>
    <p:sldId id="1017" r:id="rId104"/>
    <p:sldId id="1025" r:id="rId105"/>
    <p:sldId id="1044" r:id="rId106"/>
    <p:sldId id="1047" r:id="rId107"/>
    <p:sldId id="1028" r:id="rId108"/>
    <p:sldId id="1030" r:id="rId109"/>
    <p:sldId id="1046" r:id="rId110"/>
    <p:sldId id="1031" r:id="rId111"/>
    <p:sldId id="1032" r:id="rId112"/>
    <p:sldId id="1033" r:id="rId113"/>
    <p:sldId id="1034" r:id="rId114"/>
    <p:sldId id="1035" r:id="rId115"/>
    <p:sldId id="1036" r:id="rId116"/>
    <p:sldId id="1037" r:id="rId117"/>
    <p:sldId id="1050" r:id="rId118"/>
    <p:sldId id="1052" r:id="rId119"/>
    <p:sldId id="1051" r:id="rId120"/>
    <p:sldId id="1053" r:id="rId121"/>
    <p:sldId id="1062" r:id="rId122"/>
    <p:sldId id="1059" r:id="rId123"/>
    <p:sldId id="1063" r:id="rId124"/>
    <p:sldId id="1064" r:id="rId125"/>
    <p:sldId id="1066" r:id="rId126"/>
    <p:sldId id="1067" r:id="rId127"/>
    <p:sldId id="1071" r:id="rId128"/>
    <p:sldId id="1070" r:id="rId129"/>
    <p:sldId id="1073" r:id="rId130"/>
    <p:sldId id="1077" r:id="rId131"/>
    <p:sldId id="1078" r:id="rId132"/>
    <p:sldId id="1082" r:id="rId133"/>
    <p:sldId id="1079" r:id="rId134"/>
    <p:sldId id="1085" r:id="rId135"/>
    <p:sldId id="1086" r:id="rId136"/>
    <p:sldId id="1084" r:id="rId137"/>
    <p:sldId id="1087" r:id="rId138"/>
    <p:sldId id="1088" r:id="rId139"/>
    <p:sldId id="1089" r:id="rId140"/>
    <p:sldId id="1102" r:id="rId141"/>
    <p:sldId id="1110" r:id="rId142"/>
    <p:sldId id="1113" r:id="rId143"/>
    <p:sldId id="1114" r:id="rId144"/>
    <p:sldId id="1105" r:id="rId145"/>
    <p:sldId id="1118" r:id="rId146"/>
    <p:sldId id="1119" r:id="rId147"/>
    <p:sldId id="1120" r:id="rId148"/>
    <p:sldId id="1124" r:id="rId149"/>
    <p:sldId id="1125" r:id="rId150"/>
    <p:sldId id="1126" r:id="rId151"/>
    <p:sldId id="1127" r:id="rId152"/>
    <p:sldId id="1128" r:id="rId153"/>
    <p:sldId id="1129" r:id="rId154"/>
    <p:sldId id="1131" r:id="rId155"/>
    <p:sldId id="1134" r:id="rId156"/>
    <p:sldId id="1132" r:id="rId157"/>
    <p:sldId id="1137" r:id="rId158"/>
    <p:sldId id="1138" r:id="rId159"/>
    <p:sldId id="1139" r:id="rId160"/>
    <p:sldId id="1140" r:id="rId161"/>
    <p:sldId id="1141" r:id="rId162"/>
    <p:sldId id="1142" r:id="rId163"/>
    <p:sldId id="1143" r:id="rId164"/>
    <p:sldId id="1144" r:id="rId165"/>
    <p:sldId id="1133" r:id="rId166"/>
    <p:sldId id="1095" r:id="rId167"/>
    <p:sldId id="1094" r:id="rId168"/>
    <p:sldId id="1145" r:id="rId169"/>
    <p:sldId id="1146" r:id="rId170"/>
    <p:sldId id="1147" r:id="rId171"/>
    <p:sldId id="1148" r:id="rId172"/>
    <p:sldId id="1149" r:id="rId173"/>
    <p:sldId id="1090" r:id="rId174"/>
    <p:sldId id="1150" r:id="rId175"/>
    <p:sldId id="1130" r:id="rId176"/>
    <p:sldId id="1151" r:id="rId177"/>
    <p:sldId id="1091" r:id="rId178"/>
    <p:sldId id="1152" r:id="rId179"/>
    <p:sldId id="1153" r:id="rId180"/>
    <p:sldId id="1154" r:id="rId181"/>
    <p:sldId id="1155" r:id="rId182"/>
    <p:sldId id="1156" r:id="rId183"/>
    <p:sldId id="1157" r:id="rId184"/>
    <p:sldId id="1158" r:id="rId185"/>
    <p:sldId id="1159" r:id="rId186"/>
    <p:sldId id="1160" r:id="rId187"/>
  </p:sldIdLst>
  <p:sldSz cx="12192000" cy="6858000"/>
  <p:notesSz cx="6858000" cy="9144000"/>
  <p:embeddedFontLst>
    <p:embeddedFont>
      <p:font typeface="맑은 고딕" panose="020B0503020000020004" pitchFamily="50" charset="-127"/>
      <p:regular r:id="rId189"/>
      <p:bold r:id="rId190"/>
    </p:embeddedFont>
    <p:embeddedFont>
      <p:font typeface="페이퍼로지 3 Light" pitchFamily="2" charset="-127"/>
      <p:regular r:id="rId191"/>
    </p:embeddedFont>
    <p:embeddedFont>
      <p:font typeface="페이퍼로지 5 Medium" pitchFamily="2" charset="-127"/>
      <p:regular r:id="rId192"/>
    </p:embeddedFont>
    <p:embeddedFont>
      <p:font typeface="페이퍼로지 8 ExtraBold" pitchFamily="2" charset="-127"/>
      <p:bold r:id="rId193"/>
    </p:embeddedFont>
    <p:embeddedFont>
      <p:font typeface="프리젠테이션 4 Regular" pitchFamily="2" charset="-127"/>
      <p:regular r:id="rId194"/>
    </p:embeddedFont>
    <p:embeddedFont>
      <p:font typeface="프리젠테이션 5 Medium" pitchFamily="2" charset="-127"/>
      <p:regular r:id="rId195"/>
    </p:embeddedFont>
    <p:embeddedFont>
      <p:font typeface="프리젠테이션 8 ExtraBold" pitchFamily="2" charset="-127"/>
      <p:bold r:id="rId19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2" userDrawn="1">
          <p15:clr>
            <a:srgbClr val="A4A3A4"/>
          </p15:clr>
        </p15:guide>
        <p15:guide id="2" pos="710" userDrawn="1">
          <p15:clr>
            <a:srgbClr val="A4A3A4"/>
          </p15:clr>
        </p15:guide>
        <p15:guide id="3" pos="6970" userDrawn="1">
          <p15:clr>
            <a:srgbClr val="A4A3A4"/>
          </p15:clr>
        </p15:guide>
        <p15:guide id="4" orient="horz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ECF0"/>
    <a:srgbClr val="232669"/>
    <a:srgbClr val="0583F2"/>
    <a:srgbClr val="FC4E18"/>
    <a:srgbClr val="FD7A00"/>
    <a:srgbClr val="2F2F2F"/>
    <a:srgbClr val="4CB050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AB82B6-756B-41A8-94A8-09A899B16EB7}" v="2" dt="2025-02-03T06:22:21.4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96" y="72"/>
      </p:cViewPr>
      <p:guideLst>
        <p:guide orient="horz" pos="482"/>
        <p:guide pos="710"/>
        <p:guide pos="6970"/>
        <p:guide orient="horz" pos="38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59" Type="http://schemas.openxmlformats.org/officeDocument/2006/relationships/slide" Target="slides/slide155.xml"/><Relationship Id="rId170" Type="http://schemas.openxmlformats.org/officeDocument/2006/relationships/slide" Target="slides/slide166.xml"/><Relationship Id="rId191" Type="http://schemas.openxmlformats.org/officeDocument/2006/relationships/font" Target="fonts/font3.fntdata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slide" Target="slides/slide145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160" Type="http://schemas.openxmlformats.org/officeDocument/2006/relationships/slide" Target="slides/slide156.xml"/><Relationship Id="rId181" Type="http://schemas.openxmlformats.org/officeDocument/2006/relationships/slide" Target="slides/slide177.xml"/><Relationship Id="rId22" Type="http://schemas.openxmlformats.org/officeDocument/2006/relationships/slide" Target="slides/slide18.xml"/><Relationship Id="rId43" Type="http://schemas.openxmlformats.org/officeDocument/2006/relationships/slide" Target="slides/slide39.xml"/><Relationship Id="rId64" Type="http://schemas.openxmlformats.org/officeDocument/2006/relationships/slide" Target="slides/slide60.xml"/><Relationship Id="rId118" Type="http://schemas.openxmlformats.org/officeDocument/2006/relationships/slide" Target="slides/slide114.xml"/><Relationship Id="rId139" Type="http://schemas.openxmlformats.org/officeDocument/2006/relationships/slide" Target="slides/slide135.xml"/><Relationship Id="rId85" Type="http://schemas.openxmlformats.org/officeDocument/2006/relationships/slide" Target="slides/slide81.xml"/><Relationship Id="rId150" Type="http://schemas.openxmlformats.org/officeDocument/2006/relationships/slide" Target="slides/slide146.xml"/><Relationship Id="rId171" Type="http://schemas.openxmlformats.org/officeDocument/2006/relationships/slide" Target="slides/slide167.xml"/><Relationship Id="rId192" Type="http://schemas.openxmlformats.org/officeDocument/2006/relationships/font" Target="fonts/font4.fntdata"/><Relationship Id="rId12" Type="http://schemas.openxmlformats.org/officeDocument/2006/relationships/slide" Target="slides/slide8.xml"/><Relationship Id="rId33" Type="http://schemas.openxmlformats.org/officeDocument/2006/relationships/slide" Target="slides/slide29.xml"/><Relationship Id="rId108" Type="http://schemas.openxmlformats.org/officeDocument/2006/relationships/slide" Target="slides/slide104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5" Type="http://schemas.openxmlformats.org/officeDocument/2006/relationships/slide" Target="slides/slide71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61" Type="http://schemas.openxmlformats.org/officeDocument/2006/relationships/slide" Target="slides/slide157.xml"/><Relationship Id="rId182" Type="http://schemas.openxmlformats.org/officeDocument/2006/relationships/slide" Target="slides/slide178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5" Type="http://schemas.openxmlformats.org/officeDocument/2006/relationships/slide" Target="slides/slide61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51" Type="http://schemas.openxmlformats.org/officeDocument/2006/relationships/slide" Target="slides/slide147.xml"/><Relationship Id="rId172" Type="http://schemas.openxmlformats.org/officeDocument/2006/relationships/slide" Target="slides/slide168.xml"/><Relationship Id="rId193" Type="http://schemas.openxmlformats.org/officeDocument/2006/relationships/font" Target="fonts/font5.fntdata"/><Relationship Id="rId13" Type="http://schemas.openxmlformats.org/officeDocument/2006/relationships/slide" Target="slides/slide9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20" Type="http://schemas.openxmlformats.org/officeDocument/2006/relationships/slide" Target="slides/slide116.xml"/><Relationship Id="rId141" Type="http://schemas.openxmlformats.org/officeDocument/2006/relationships/slide" Target="slides/slide137.xml"/><Relationship Id="rId7" Type="http://schemas.openxmlformats.org/officeDocument/2006/relationships/slide" Target="slides/slide3.xml"/><Relationship Id="rId162" Type="http://schemas.openxmlformats.org/officeDocument/2006/relationships/slide" Target="slides/slide158.xml"/><Relationship Id="rId183" Type="http://schemas.openxmlformats.org/officeDocument/2006/relationships/slide" Target="slides/slide179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157" Type="http://schemas.openxmlformats.org/officeDocument/2006/relationships/slide" Target="slides/slide153.xml"/><Relationship Id="rId178" Type="http://schemas.openxmlformats.org/officeDocument/2006/relationships/slide" Target="slides/slide174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slide" Target="slides/slide148.xml"/><Relationship Id="rId173" Type="http://schemas.openxmlformats.org/officeDocument/2006/relationships/slide" Target="slides/slide169.xml"/><Relationship Id="rId194" Type="http://schemas.openxmlformats.org/officeDocument/2006/relationships/font" Target="fonts/font6.fntdata"/><Relationship Id="rId199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slide" Target="slides/slide143.xml"/><Relationship Id="rId168" Type="http://schemas.openxmlformats.org/officeDocument/2006/relationships/slide" Target="slides/slide164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163" Type="http://schemas.openxmlformats.org/officeDocument/2006/relationships/slide" Target="slides/slide159.xml"/><Relationship Id="rId184" Type="http://schemas.openxmlformats.org/officeDocument/2006/relationships/slide" Target="slides/slide180.xml"/><Relationship Id="rId189" Type="http://schemas.openxmlformats.org/officeDocument/2006/relationships/font" Target="fonts/font1.fntdata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158" Type="http://schemas.openxmlformats.org/officeDocument/2006/relationships/slide" Target="slides/slide154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openxmlformats.org/officeDocument/2006/relationships/slide" Target="slides/slide149.xml"/><Relationship Id="rId174" Type="http://schemas.openxmlformats.org/officeDocument/2006/relationships/slide" Target="slides/slide170.xml"/><Relationship Id="rId179" Type="http://schemas.openxmlformats.org/officeDocument/2006/relationships/slide" Target="slides/slide175.xml"/><Relationship Id="rId195" Type="http://schemas.openxmlformats.org/officeDocument/2006/relationships/font" Target="fonts/font7.fntdata"/><Relationship Id="rId190" Type="http://schemas.openxmlformats.org/officeDocument/2006/relationships/font" Target="fonts/font2.fntdata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slide" Target="slides/slide144.xml"/><Relationship Id="rId164" Type="http://schemas.openxmlformats.org/officeDocument/2006/relationships/slide" Target="slides/slide160.xml"/><Relationship Id="rId169" Type="http://schemas.openxmlformats.org/officeDocument/2006/relationships/slide" Target="slides/slide165.xml"/><Relationship Id="rId185" Type="http://schemas.openxmlformats.org/officeDocument/2006/relationships/slide" Target="slides/slide18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80" Type="http://schemas.openxmlformats.org/officeDocument/2006/relationships/slide" Target="slides/slide176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openxmlformats.org/officeDocument/2006/relationships/slide" Target="slides/slide150.xml"/><Relationship Id="rId175" Type="http://schemas.openxmlformats.org/officeDocument/2006/relationships/slide" Target="slides/slide171.xml"/><Relationship Id="rId196" Type="http://schemas.openxmlformats.org/officeDocument/2006/relationships/font" Target="fonts/font8.fntdata"/><Relationship Id="rId200" Type="http://schemas.openxmlformats.org/officeDocument/2006/relationships/tableStyles" Target="tableStyles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Relationship Id="rId165" Type="http://schemas.openxmlformats.org/officeDocument/2006/relationships/slide" Target="slides/slide161.xml"/><Relationship Id="rId186" Type="http://schemas.openxmlformats.org/officeDocument/2006/relationships/slide" Target="slides/slide182.xml"/><Relationship Id="rId27" Type="http://schemas.openxmlformats.org/officeDocument/2006/relationships/slide" Target="slides/slide23.xml"/><Relationship Id="rId48" Type="http://schemas.openxmlformats.org/officeDocument/2006/relationships/slide" Target="slides/slide44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34" Type="http://schemas.openxmlformats.org/officeDocument/2006/relationships/slide" Target="slides/slide130.xml"/><Relationship Id="rId80" Type="http://schemas.openxmlformats.org/officeDocument/2006/relationships/slide" Target="slides/slide76.xml"/><Relationship Id="rId155" Type="http://schemas.openxmlformats.org/officeDocument/2006/relationships/slide" Target="slides/slide151.xml"/><Relationship Id="rId176" Type="http://schemas.openxmlformats.org/officeDocument/2006/relationships/slide" Target="slides/slide172.xml"/><Relationship Id="rId197" Type="http://schemas.openxmlformats.org/officeDocument/2006/relationships/presProps" Target="presProps.xml"/><Relationship Id="rId201" Type="http://schemas.microsoft.com/office/2016/11/relationships/changesInfo" Target="changesInfos/changesInfo1.xml"/><Relationship Id="rId17" Type="http://schemas.openxmlformats.org/officeDocument/2006/relationships/slide" Target="slides/slide13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24" Type="http://schemas.openxmlformats.org/officeDocument/2006/relationships/slide" Target="slides/slide120.xml"/><Relationship Id="rId70" Type="http://schemas.openxmlformats.org/officeDocument/2006/relationships/slide" Target="slides/slide66.xml"/><Relationship Id="rId91" Type="http://schemas.openxmlformats.org/officeDocument/2006/relationships/slide" Target="slides/slide87.xml"/><Relationship Id="rId145" Type="http://schemas.openxmlformats.org/officeDocument/2006/relationships/slide" Target="slides/slide141.xml"/><Relationship Id="rId166" Type="http://schemas.openxmlformats.org/officeDocument/2006/relationships/slide" Target="slides/slide162.xml"/><Relationship Id="rId187" Type="http://schemas.openxmlformats.org/officeDocument/2006/relationships/slide" Target="slides/slide183.xml"/><Relationship Id="rId1" Type="http://schemas.openxmlformats.org/officeDocument/2006/relationships/customXml" Target="../customXml/item1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60" Type="http://schemas.openxmlformats.org/officeDocument/2006/relationships/slide" Target="slides/slide56.xml"/><Relationship Id="rId81" Type="http://schemas.openxmlformats.org/officeDocument/2006/relationships/slide" Target="slides/slide77.xml"/><Relationship Id="rId135" Type="http://schemas.openxmlformats.org/officeDocument/2006/relationships/slide" Target="slides/slide131.xml"/><Relationship Id="rId156" Type="http://schemas.openxmlformats.org/officeDocument/2006/relationships/slide" Target="slides/slide152.xml"/><Relationship Id="rId177" Type="http://schemas.openxmlformats.org/officeDocument/2006/relationships/slide" Target="slides/slide173.xml"/><Relationship Id="rId198" Type="http://schemas.openxmlformats.org/officeDocument/2006/relationships/viewProps" Target="viewProps.xml"/><Relationship Id="rId202" Type="http://schemas.microsoft.com/office/2015/10/relationships/revisionInfo" Target="revisionInfo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50" Type="http://schemas.openxmlformats.org/officeDocument/2006/relationships/slide" Target="slides/slide46.xml"/><Relationship Id="rId104" Type="http://schemas.openxmlformats.org/officeDocument/2006/relationships/slide" Target="slides/slide100.xml"/><Relationship Id="rId125" Type="http://schemas.openxmlformats.org/officeDocument/2006/relationships/slide" Target="slides/slide121.xml"/><Relationship Id="rId146" Type="http://schemas.openxmlformats.org/officeDocument/2006/relationships/slide" Target="slides/slide142.xml"/><Relationship Id="rId167" Type="http://schemas.openxmlformats.org/officeDocument/2006/relationships/slide" Target="slides/slide163.xml"/><Relationship Id="rId188" Type="http://schemas.openxmlformats.org/officeDocument/2006/relationships/notesMaster" Target="notesMasters/notesMaster1.xml"/><Relationship Id="rId71" Type="http://schemas.openxmlformats.org/officeDocument/2006/relationships/slide" Target="slides/slide67.xml"/><Relationship Id="rId92" Type="http://schemas.openxmlformats.org/officeDocument/2006/relationships/slide" Target="slides/slide8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구 본학" userId="8f112b50-ab1a-40a1-87e9-9580eefae222" providerId="ADAL" clId="{A2152D66-0F4F-41E1-AAEC-494334DC7C7F}"/>
    <pc:docChg chg="undo custSel modSld">
      <pc:chgData name="구 본학" userId="8f112b50-ab1a-40a1-87e9-9580eefae222" providerId="ADAL" clId="{A2152D66-0F4F-41E1-AAEC-494334DC7C7F}" dt="2024-12-16T00:25:03.722" v="3" actId="1076"/>
      <pc:docMkLst>
        <pc:docMk/>
      </pc:docMkLst>
      <pc:sldChg chg="modSp mod">
        <pc:chgData name="구 본학" userId="8f112b50-ab1a-40a1-87e9-9580eefae222" providerId="ADAL" clId="{A2152D66-0F4F-41E1-AAEC-494334DC7C7F}" dt="2024-12-16T00:15:47.172" v="1" actId="1076"/>
        <pc:sldMkLst>
          <pc:docMk/>
          <pc:sldMk cId="4293679326" sldId="948"/>
        </pc:sldMkLst>
        <pc:grpChg chg="mod">
          <ac:chgData name="구 본학" userId="8f112b50-ab1a-40a1-87e9-9580eefae222" providerId="ADAL" clId="{A2152D66-0F4F-41E1-AAEC-494334DC7C7F}" dt="2024-12-16T00:15:47.172" v="1" actId="1076"/>
          <ac:grpSpMkLst>
            <pc:docMk/>
            <pc:sldMk cId="4293679326" sldId="948"/>
            <ac:grpSpMk id="2" creationId="{492B0852-BB9E-42E1-A2C2-E48FF5E058D0}"/>
          </ac:grpSpMkLst>
        </pc:grpChg>
      </pc:sldChg>
      <pc:sldChg chg="modSp mod">
        <pc:chgData name="구 본학" userId="8f112b50-ab1a-40a1-87e9-9580eefae222" providerId="ADAL" clId="{A2152D66-0F4F-41E1-AAEC-494334DC7C7F}" dt="2024-12-16T00:25:03.722" v="3" actId="1076"/>
        <pc:sldMkLst>
          <pc:docMk/>
          <pc:sldMk cId="561118029" sldId="1136"/>
        </pc:sldMkLst>
        <pc:grpChg chg="mod">
          <ac:chgData name="구 본학" userId="8f112b50-ab1a-40a1-87e9-9580eefae222" providerId="ADAL" clId="{A2152D66-0F4F-41E1-AAEC-494334DC7C7F}" dt="2024-12-16T00:25:03.722" v="3" actId="1076"/>
          <ac:grpSpMkLst>
            <pc:docMk/>
            <pc:sldMk cId="561118029" sldId="1136"/>
            <ac:grpSpMk id="6" creationId="{EAC391DA-6303-EE1C-BD54-21325F3C7D5E}"/>
          </ac:grpSpMkLst>
        </pc:grpChg>
      </pc:sldChg>
    </pc:docChg>
  </pc:docChgLst>
  <pc:docChgLst>
    <pc:chgData name="한 지은" userId="c1d00ca1-8c44-47c7-9aa9-9e0cbc1e672d" providerId="ADAL" clId="{6AB4C164-378C-4FC3-BDA9-B3C07A4767FF}"/>
    <pc:docChg chg="undo custSel addSld modSld">
      <pc:chgData name="한 지은" userId="c1d00ca1-8c44-47c7-9aa9-9e0cbc1e672d" providerId="ADAL" clId="{6AB4C164-378C-4FC3-BDA9-B3C07A4767FF}" dt="2024-11-27T07:26:56.855" v="47" actId="1036"/>
      <pc:docMkLst>
        <pc:docMk/>
      </pc:docMkLst>
      <pc:sldChg chg="addSp delSp modSp mod">
        <pc:chgData name="한 지은" userId="c1d00ca1-8c44-47c7-9aa9-9e0cbc1e672d" providerId="ADAL" clId="{6AB4C164-378C-4FC3-BDA9-B3C07A4767FF}" dt="2024-11-27T07:23:09.805" v="25" actId="1036"/>
        <pc:sldMkLst>
          <pc:docMk/>
          <pc:sldMk cId="1785023507" sldId="1064"/>
        </pc:sldMkLst>
        <pc:spChg chg="mod topLvl">
          <ac:chgData name="한 지은" userId="c1d00ca1-8c44-47c7-9aa9-9e0cbc1e672d" providerId="ADAL" clId="{6AB4C164-378C-4FC3-BDA9-B3C07A4767FF}" dt="2024-11-27T07:22:58.356" v="21" actId="165"/>
          <ac:spMkLst>
            <pc:docMk/>
            <pc:sldMk cId="1785023507" sldId="1064"/>
            <ac:spMk id="39" creationId="{D14F9B44-8BE6-5167-CC52-6064DE44D63C}"/>
          </ac:spMkLst>
        </pc:spChg>
        <pc:spChg chg="mod topLvl">
          <ac:chgData name="한 지은" userId="c1d00ca1-8c44-47c7-9aa9-9e0cbc1e672d" providerId="ADAL" clId="{6AB4C164-378C-4FC3-BDA9-B3C07A4767FF}" dt="2024-11-27T07:22:58.356" v="21" actId="165"/>
          <ac:spMkLst>
            <pc:docMk/>
            <pc:sldMk cId="1785023507" sldId="1064"/>
            <ac:spMk id="40" creationId="{E6DDD757-356A-E99A-5458-F637E0006986}"/>
          </ac:spMkLst>
        </pc:spChg>
        <pc:spChg chg="mod topLvl">
          <ac:chgData name="한 지은" userId="c1d00ca1-8c44-47c7-9aa9-9e0cbc1e672d" providerId="ADAL" clId="{6AB4C164-378C-4FC3-BDA9-B3C07A4767FF}" dt="2024-11-27T07:23:09.805" v="25" actId="1036"/>
          <ac:spMkLst>
            <pc:docMk/>
            <pc:sldMk cId="1785023507" sldId="1064"/>
            <ac:spMk id="83" creationId="{1403BD01-ED68-9501-4F26-325728E483CF}"/>
          </ac:spMkLst>
        </pc:spChg>
        <pc:spChg chg="mod topLvl">
          <ac:chgData name="한 지은" userId="c1d00ca1-8c44-47c7-9aa9-9e0cbc1e672d" providerId="ADAL" clId="{6AB4C164-378C-4FC3-BDA9-B3C07A4767FF}" dt="2024-11-27T07:22:58.356" v="21" actId="165"/>
          <ac:spMkLst>
            <pc:docMk/>
            <pc:sldMk cId="1785023507" sldId="1064"/>
            <ac:spMk id="84" creationId="{ACC7F310-FD1F-EA0B-6C87-1A959528C15B}"/>
          </ac:spMkLst>
        </pc:spChg>
        <pc:spChg chg="mod topLvl">
          <ac:chgData name="한 지은" userId="c1d00ca1-8c44-47c7-9aa9-9e0cbc1e672d" providerId="ADAL" clId="{6AB4C164-378C-4FC3-BDA9-B3C07A4767FF}" dt="2024-11-27T07:22:58.356" v="21" actId="165"/>
          <ac:spMkLst>
            <pc:docMk/>
            <pc:sldMk cId="1785023507" sldId="1064"/>
            <ac:spMk id="85" creationId="{B087035F-3B61-13EB-34E6-A6C68329116A}"/>
          </ac:spMkLst>
        </pc:spChg>
        <pc:spChg chg="mod topLvl">
          <ac:chgData name="한 지은" userId="c1d00ca1-8c44-47c7-9aa9-9e0cbc1e672d" providerId="ADAL" clId="{6AB4C164-378C-4FC3-BDA9-B3C07A4767FF}" dt="2024-11-27T07:22:58.356" v="21" actId="165"/>
          <ac:spMkLst>
            <pc:docMk/>
            <pc:sldMk cId="1785023507" sldId="1064"/>
            <ac:spMk id="86" creationId="{CBA84438-05B4-E445-173B-4D5C700BE3D0}"/>
          </ac:spMkLst>
        </pc:spChg>
        <pc:spChg chg="mod topLvl">
          <ac:chgData name="한 지은" userId="c1d00ca1-8c44-47c7-9aa9-9e0cbc1e672d" providerId="ADAL" clId="{6AB4C164-378C-4FC3-BDA9-B3C07A4767FF}" dt="2024-11-27T07:22:58.356" v="21" actId="165"/>
          <ac:spMkLst>
            <pc:docMk/>
            <pc:sldMk cId="1785023507" sldId="1064"/>
            <ac:spMk id="87" creationId="{0351B956-01D8-1470-A316-F91E00C43694}"/>
          </ac:spMkLst>
        </pc:spChg>
        <pc:spChg chg="mod topLvl">
          <ac:chgData name="한 지은" userId="c1d00ca1-8c44-47c7-9aa9-9e0cbc1e672d" providerId="ADAL" clId="{6AB4C164-378C-4FC3-BDA9-B3C07A4767FF}" dt="2024-11-27T07:22:58.356" v="21" actId="165"/>
          <ac:spMkLst>
            <pc:docMk/>
            <pc:sldMk cId="1785023507" sldId="1064"/>
            <ac:spMk id="88" creationId="{1B03F011-A2C0-3515-5A8E-F5E0C3D5A47B}"/>
          </ac:spMkLst>
        </pc:spChg>
        <pc:spChg chg="mod topLvl">
          <ac:chgData name="한 지은" userId="c1d00ca1-8c44-47c7-9aa9-9e0cbc1e672d" providerId="ADAL" clId="{6AB4C164-378C-4FC3-BDA9-B3C07A4767FF}" dt="2024-11-27T07:22:58.356" v="21" actId="165"/>
          <ac:spMkLst>
            <pc:docMk/>
            <pc:sldMk cId="1785023507" sldId="1064"/>
            <ac:spMk id="89" creationId="{D925C3F1-4BC0-4576-008C-AAEE40A3CCFC}"/>
          </ac:spMkLst>
        </pc:spChg>
        <pc:spChg chg="mod topLvl">
          <ac:chgData name="한 지은" userId="c1d00ca1-8c44-47c7-9aa9-9e0cbc1e672d" providerId="ADAL" clId="{6AB4C164-378C-4FC3-BDA9-B3C07A4767FF}" dt="2024-11-27T07:22:58.356" v="21" actId="165"/>
          <ac:spMkLst>
            <pc:docMk/>
            <pc:sldMk cId="1785023507" sldId="1064"/>
            <ac:spMk id="101" creationId="{C098B7F4-BA26-2B11-4A91-51C61F0B3B7E}"/>
          </ac:spMkLst>
        </pc:spChg>
        <pc:spChg chg="mod topLvl">
          <ac:chgData name="한 지은" userId="c1d00ca1-8c44-47c7-9aa9-9e0cbc1e672d" providerId="ADAL" clId="{6AB4C164-378C-4FC3-BDA9-B3C07A4767FF}" dt="2024-11-27T07:22:58.356" v="21" actId="165"/>
          <ac:spMkLst>
            <pc:docMk/>
            <pc:sldMk cId="1785023507" sldId="1064"/>
            <ac:spMk id="123" creationId="{5D9A3E8E-94C8-7B72-5CFD-90D38009FB18}"/>
          </ac:spMkLst>
        </pc:spChg>
        <pc:spChg chg="mod topLvl">
          <ac:chgData name="한 지은" userId="c1d00ca1-8c44-47c7-9aa9-9e0cbc1e672d" providerId="ADAL" clId="{6AB4C164-378C-4FC3-BDA9-B3C07A4767FF}" dt="2024-11-27T07:22:58.356" v="21" actId="165"/>
          <ac:spMkLst>
            <pc:docMk/>
            <pc:sldMk cId="1785023507" sldId="1064"/>
            <ac:spMk id="124" creationId="{E657D701-1696-6513-BAE8-12E8BCD828A5}"/>
          </ac:spMkLst>
        </pc:spChg>
        <pc:spChg chg="mod topLvl">
          <ac:chgData name="한 지은" userId="c1d00ca1-8c44-47c7-9aa9-9e0cbc1e672d" providerId="ADAL" clId="{6AB4C164-378C-4FC3-BDA9-B3C07A4767FF}" dt="2024-11-27T07:22:58.356" v="21" actId="165"/>
          <ac:spMkLst>
            <pc:docMk/>
            <pc:sldMk cId="1785023507" sldId="1064"/>
            <ac:spMk id="125" creationId="{37E8F854-7C0D-E351-1630-ACA348329C4A}"/>
          </ac:spMkLst>
        </pc:spChg>
      </pc:sldChg>
      <pc:sldChg chg="modSp mod">
        <pc:chgData name="한 지은" userId="c1d00ca1-8c44-47c7-9aa9-9e0cbc1e672d" providerId="ADAL" clId="{6AB4C164-378C-4FC3-BDA9-B3C07A4767FF}" dt="2024-11-27T07:23:20.132" v="26" actId="122"/>
        <pc:sldMkLst>
          <pc:docMk/>
          <pc:sldMk cId="1341103910" sldId="1066"/>
        </pc:sldMkLst>
        <pc:spChg chg="mod">
          <ac:chgData name="한 지은" userId="c1d00ca1-8c44-47c7-9aa9-9e0cbc1e672d" providerId="ADAL" clId="{6AB4C164-378C-4FC3-BDA9-B3C07A4767FF}" dt="2024-11-27T07:23:20.132" v="26" actId="122"/>
          <ac:spMkLst>
            <pc:docMk/>
            <pc:sldMk cId="1341103910" sldId="1066"/>
            <ac:spMk id="89" creationId="{0C25C9CA-B9DA-D43B-FCA2-B3F06A9E2BD7}"/>
          </ac:spMkLst>
        </pc:spChg>
        <pc:spChg chg="mod">
          <ac:chgData name="한 지은" userId="c1d00ca1-8c44-47c7-9aa9-9e0cbc1e672d" providerId="ADAL" clId="{6AB4C164-378C-4FC3-BDA9-B3C07A4767FF}" dt="2024-11-27T07:23:20.132" v="26" actId="122"/>
          <ac:spMkLst>
            <pc:docMk/>
            <pc:sldMk cId="1341103910" sldId="1066"/>
            <ac:spMk id="105" creationId="{BB245E24-DE55-5DBD-9E69-1C689B65EED0}"/>
          </ac:spMkLst>
        </pc:spChg>
      </pc:sldChg>
      <pc:sldChg chg="modSp mod">
        <pc:chgData name="한 지은" userId="c1d00ca1-8c44-47c7-9aa9-9e0cbc1e672d" providerId="ADAL" clId="{6AB4C164-378C-4FC3-BDA9-B3C07A4767FF}" dt="2024-11-27T07:26:56.855" v="47" actId="1036"/>
        <pc:sldMkLst>
          <pc:docMk/>
          <pc:sldMk cId="4012982207" sldId="1084"/>
        </pc:sldMkLst>
        <pc:spChg chg="mod">
          <ac:chgData name="한 지은" userId="c1d00ca1-8c44-47c7-9aa9-9e0cbc1e672d" providerId="ADAL" clId="{6AB4C164-378C-4FC3-BDA9-B3C07A4767FF}" dt="2024-11-27T07:26:51.922" v="43" actId="1038"/>
          <ac:spMkLst>
            <pc:docMk/>
            <pc:sldMk cId="4012982207" sldId="1084"/>
            <ac:spMk id="69" creationId="{5FFD0F5B-8A51-09E2-DACB-18DD63754864}"/>
          </ac:spMkLst>
        </pc:spChg>
        <pc:grpChg chg="mod">
          <ac:chgData name="한 지은" userId="c1d00ca1-8c44-47c7-9aa9-9e0cbc1e672d" providerId="ADAL" clId="{6AB4C164-378C-4FC3-BDA9-B3C07A4767FF}" dt="2024-11-27T07:26:56.855" v="47" actId="1036"/>
          <ac:grpSpMkLst>
            <pc:docMk/>
            <pc:sldMk cId="4012982207" sldId="1084"/>
            <ac:grpSpMk id="75" creationId="{33ADA669-4E96-20B9-03A5-DC723547DB42}"/>
          </ac:grpSpMkLst>
        </pc:grpChg>
        <pc:grpChg chg="mod">
          <ac:chgData name="한 지은" userId="c1d00ca1-8c44-47c7-9aa9-9e0cbc1e672d" providerId="ADAL" clId="{6AB4C164-378C-4FC3-BDA9-B3C07A4767FF}" dt="2024-11-27T07:26:56.855" v="47" actId="1036"/>
          <ac:grpSpMkLst>
            <pc:docMk/>
            <pc:sldMk cId="4012982207" sldId="1084"/>
            <ac:grpSpMk id="79" creationId="{19D2D0F5-583A-EA96-D5E6-FADE7B2B52B2}"/>
          </ac:grpSpMkLst>
        </pc:grpChg>
        <pc:grpChg chg="mod">
          <ac:chgData name="한 지은" userId="c1d00ca1-8c44-47c7-9aa9-9e0cbc1e672d" providerId="ADAL" clId="{6AB4C164-378C-4FC3-BDA9-B3C07A4767FF}" dt="2024-11-27T07:26:56.855" v="47" actId="1036"/>
          <ac:grpSpMkLst>
            <pc:docMk/>
            <pc:sldMk cId="4012982207" sldId="1084"/>
            <ac:grpSpMk id="84" creationId="{7113A7D6-49FB-E7E7-6ED7-1996A497CE05}"/>
          </ac:grpSpMkLst>
        </pc:grpChg>
        <pc:grpChg chg="mod">
          <ac:chgData name="한 지은" userId="c1d00ca1-8c44-47c7-9aa9-9e0cbc1e672d" providerId="ADAL" clId="{6AB4C164-378C-4FC3-BDA9-B3C07A4767FF}" dt="2024-11-27T07:26:56.855" v="47" actId="1036"/>
          <ac:grpSpMkLst>
            <pc:docMk/>
            <pc:sldMk cId="4012982207" sldId="1084"/>
            <ac:grpSpMk id="97" creationId="{20826F07-13BA-A56D-1E36-0EED186DA0EF}"/>
          </ac:grpSpMkLst>
        </pc:grpChg>
        <pc:grpChg chg="mod">
          <ac:chgData name="한 지은" userId="c1d00ca1-8c44-47c7-9aa9-9e0cbc1e672d" providerId="ADAL" clId="{6AB4C164-378C-4FC3-BDA9-B3C07A4767FF}" dt="2024-11-27T07:26:48.740" v="41" actId="1038"/>
          <ac:grpSpMkLst>
            <pc:docMk/>
            <pc:sldMk cId="4012982207" sldId="1084"/>
            <ac:grpSpMk id="104" creationId="{28EF8543-0E17-1B31-B6DA-9832049378E3}"/>
          </ac:grpSpMkLst>
        </pc:grpChg>
      </pc:sldChg>
      <pc:sldChg chg="modSp mod">
        <pc:chgData name="한 지은" userId="c1d00ca1-8c44-47c7-9aa9-9e0cbc1e672d" providerId="ADAL" clId="{6AB4C164-378C-4FC3-BDA9-B3C07A4767FF}" dt="2024-11-27T07:25:42.679" v="37"/>
        <pc:sldMkLst>
          <pc:docMk/>
          <pc:sldMk cId="912534527" sldId="1086"/>
        </pc:sldMkLst>
        <pc:spChg chg="mod">
          <ac:chgData name="한 지은" userId="c1d00ca1-8c44-47c7-9aa9-9e0cbc1e672d" providerId="ADAL" clId="{6AB4C164-378C-4FC3-BDA9-B3C07A4767FF}" dt="2024-11-27T07:25:42.056" v="35"/>
          <ac:spMkLst>
            <pc:docMk/>
            <pc:sldMk cId="912534527" sldId="1086"/>
            <ac:spMk id="44" creationId="{E850AE3E-B906-48F8-946B-81B8FA9A10C8}"/>
          </ac:spMkLst>
        </pc:spChg>
        <pc:spChg chg="mod">
          <ac:chgData name="한 지은" userId="c1d00ca1-8c44-47c7-9aa9-9e0cbc1e672d" providerId="ADAL" clId="{6AB4C164-378C-4FC3-BDA9-B3C07A4767FF}" dt="2024-11-27T07:25:42.679" v="37"/>
          <ac:spMkLst>
            <pc:docMk/>
            <pc:sldMk cId="912534527" sldId="1086"/>
            <ac:spMk id="65" creationId="{B53E38DD-D28B-7103-3406-03FD3627C2FB}"/>
          </ac:spMkLst>
        </pc:spChg>
        <pc:spChg chg="mod">
          <ac:chgData name="한 지은" userId="c1d00ca1-8c44-47c7-9aa9-9e0cbc1e672d" providerId="ADAL" clId="{6AB4C164-378C-4FC3-BDA9-B3C07A4767FF}" dt="2024-11-27T07:25:38.873" v="28"/>
          <ac:spMkLst>
            <pc:docMk/>
            <pc:sldMk cId="912534527" sldId="1086"/>
            <ac:spMk id="79" creationId="{C34B24A8-AD33-A61B-42E4-3F8A8947F7C4}"/>
          </ac:spMkLst>
        </pc:spChg>
        <pc:spChg chg="mod">
          <ac:chgData name="한 지은" userId="c1d00ca1-8c44-47c7-9aa9-9e0cbc1e672d" providerId="ADAL" clId="{6AB4C164-378C-4FC3-BDA9-B3C07A4767FF}" dt="2024-11-27T07:25:40.918" v="33"/>
          <ac:spMkLst>
            <pc:docMk/>
            <pc:sldMk cId="912534527" sldId="1086"/>
            <ac:spMk id="86" creationId="{85313317-C4BD-A242-E78C-54AABAC023A3}"/>
          </ac:spMkLst>
        </pc:spChg>
        <pc:spChg chg="mod">
          <ac:chgData name="한 지은" userId="c1d00ca1-8c44-47c7-9aa9-9e0cbc1e672d" providerId="ADAL" clId="{6AB4C164-378C-4FC3-BDA9-B3C07A4767FF}" dt="2024-11-27T07:25:40.217" v="31" actId="108"/>
          <ac:spMkLst>
            <pc:docMk/>
            <pc:sldMk cId="912534527" sldId="1086"/>
            <ac:spMk id="89" creationId="{1F97D638-F5FD-A178-F79B-879A45722474}"/>
          </ac:spMkLst>
        </pc:spChg>
        <pc:spChg chg="mod">
          <ac:chgData name="한 지은" userId="c1d00ca1-8c44-47c7-9aa9-9e0cbc1e672d" providerId="ADAL" clId="{6AB4C164-378C-4FC3-BDA9-B3C07A4767FF}" dt="2024-11-27T07:25:40.217" v="31" actId="108"/>
          <ac:spMkLst>
            <pc:docMk/>
            <pc:sldMk cId="912534527" sldId="1086"/>
            <ac:spMk id="90" creationId="{A3EC3A0E-F3C7-9EA2-D26D-7EBC4049C9A3}"/>
          </ac:spMkLst>
        </pc:spChg>
      </pc:sldChg>
      <pc:sldChg chg="add setBg">
        <pc:chgData name="한 지은" userId="c1d00ca1-8c44-47c7-9aa9-9e0cbc1e672d" providerId="ADAL" clId="{6AB4C164-378C-4FC3-BDA9-B3C07A4767FF}" dt="2024-10-29T06:29:32.993" v="0"/>
        <pc:sldMkLst>
          <pc:docMk/>
          <pc:sldMk cId="3657056554" sldId="4195"/>
        </pc:sldMkLst>
      </pc:sldChg>
      <pc:sldChg chg="add setBg">
        <pc:chgData name="한 지은" userId="c1d00ca1-8c44-47c7-9aa9-9e0cbc1e672d" providerId="ADAL" clId="{6AB4C164-378C-4FC3-BDA9-B3C07A4767FF}" dt="2024-10-29T06:29:32.993" v="0"/>
        <pc:sldMkLst>
          <pc:docMk/>
          <pc:sldMk cId="1231257608" sldId="4196"/>
        </pc:sldMkLst>
      </pc:sldChg>
    </pc:docChg>
  </pc:docChgLst>
  <pc:docChgLst>
    <pc:chgData name="구 본학" userId="8f112b50-ab1a-40a1-87e9-9580eefae222" providerId="ADAL" clId="{092CD846-9861-4707-90C8-83859694E937}"/>
    <pc:docChg chg="modSld">
      <pc:chgData name="구 본학" userId="8f112b50-ab1a-40a1-87e9-9580eefae222" providerId="ADAL" clId="{092CD846-9861-4707-90C8-83859694E937}" dt="2025-01-15T08:03:59.862" v="1" actId="207"/>
      <pc:docMkLst>
        <pc:docMk/>
      </pc:docMkLst>
      <pc:sldChg chg="modSp mod">
        <pc:chgData name="구 본학" userId="8f112b50-ab1a-40a1-87e9-9580eefae222" providerId="ADAL" clId="{092CD846-9861-4707-90C8-83859694E937}" dt="2025-01-15T08:03:59.862" v="1" actId="207"/>
        <pc:sldMkLst>
          <pc:docMk/>
          <pc:sldMk cId="733432410" sldId="1038"/>
        </pc:sldMkLst>
        <pc:spChg chg="mod">
          <ac:chgData name="구 본학" userId="8f112b50-ab1a-40a1-87e9-9580eefae222" providerId="ADAL" clId="{092CD846-9861-4707-90C8-83859694E937}" dt="2025-01-15T08:03:59.862" v="1" actId="207"/>
          <ac:spMkLst>
            <pc:docMk/>
            <pc:sldMk cId="733432410" sldId="1038"/>
            <ac:spMk id="41" creationId="{D70A4502-89FD-4ECB-9618-9C1903DD0490}"/>
          </ac:spMkLst>
        </pc:spChg>
        <pc:spChg chg="mod">
          <ac:chgData name="구 본학" userId="8f112b50-ab1a-40a1-87e9-9580eefae222" providerId="ADAL" clId="{092CD846-9861-4707-90C8-83859694E937}" dt="2025-01-15T08:03:49.886" v="0" actId="207"/>
          <ac:spMkLst>
            <pc:docMk/>
            <pc:sldMk cId="733432410" sldId="1038"/>
            <ac:spMk id="43" creationId="{32760EFC-2CA8-42AD-A2D8-8F5D5EDD9204}"/>
          </ac:spMkLst>
        </pc:spChg>
      </pc:sldChg>
    </pc:docChg>
  </pc:docChgLst>
  <pc:docChgLst>
    <pc:chgData name="한 지은" userId="c1d00ca1-8c44-47c7-9aa9-9e0cbc1e672d" providerId="ADAL" clId="{EBAB82B6-756B-41A8-94A8-09A899B16EB7}"/>
    <pc:docChg chg="undo custSel modSld">
      <pc:chgData name="한 지은" userId="c1d00ca1-8c44-47c7-9aa9-9e0cbc1e672d" providerId="ADAL" clId="{EBAB82B6-756B-41A8-94A8-09A899B16EB7}" dt="2025-02-03T06:22:21.414" v="1" actId="1076"/>
      <pc:docMkLst>
        <pc:docMk/>
      </pc:docMkLst>
      <pc:sldChg chg="modSp mod">
        <pc:chgData name="한 지은" userId="c1d00ca1-8c44-47c7-9aa9-9e0cbc1e672d" providerId="ADAL" clId="{EBAB82B6-756B-41A8-94A8-09A899B16EB7}" dt="2025-02-03T06:22:21.414" v="1" actId="1076"/>
        <pc:sldMkLst>
          <pc:docMk/>
          <pc:sldMk cId="1354917350" sldId="943"/>
        </pc:sldMkLst>
        <pc:grpChg chg="mod">
          <ac:chgData name="한 지은" userId="c1d00ca1-8c44-47c7-9aa9-9e0cbc1e672d" providerId="ADAL" clId="{EBAB82B6-756B-41A8-94A8-09A899B16EB7}" dt="2025-02-03T06:22:21.414" v="1" actId="1076"/>
          <ac:grpSpMkLst>
            <pc:docMk/>
            <pc:sldMk cId="1354917350" sldId="943"/>
            <ac:grpSpMk id="16" creationId="{CCC40B24-9B08-D3CC-CC97-5238F6B6445A}"/>
          </ac:grpSpMkLst>
        </pc:grpChg>
      </pc:sldChg>
    </pc:docChg>
  </pc:docChgLst>
  <pc:docChgLst>
    <pc:chgData name="정태원" userId="b83db6e7-9ffa-471f-b7f6-89d85b45c552" providerId="ADAL" clId="{AB009A41-BEB2-4AAA-83BE-99AB28380C45}"/>
    <pc:docChg chg="undo custSel modSld">
      <pc:chgData name="정태원" userId="b83db6e7-9ffa-471f-b7f6-89d85b45c552" providerId="ADAL" clId="{AB009A41-BEB2-4AAA-83BE-99AB28380C45}" dt="2024-10-19T05:49:07.010" v="389" actId="478"/>
      <pc:docMkLst>
        <pc:docMk/>
      </pc:docMkLst>
      <pc:sldChg chg="addSp delSp modSp mod">
        <pc:chgData name="정태원" userId="b83db6e7-9ffa-471f-b7f6-89d85b45c552" providerId="ADAL" clId="{AB009A41-BEB2-4AAA-83BE-99AB28380C45}" dt="2024-10-19T05:43:38.477" v="360" actId="478"/>
        <pc:sldMkLst>
          <pc:docMk/>
          <pc:sldMk cId="2109642714" sldId="875"/>
        </pc:sldMkLst>
      </pc:sldChg>
      <pc:sldChg chg="addSp delSp modSp mod">
        <pc:chgData name="정태원" userId="b83db6e7-9ffa-471f-b7f6-89d85b45c552" providerId="ADAL" clId="{AB009A41-BEB2-4AAA-83BE-99AB28380C45}" dt="2024-10-19T05:44:47.696" v="369" actId="478"/>
        <pc:sldMkLst>
          <pc:docMk/>
          <pc:sldMk cId="3525703432" sldId="876"/>
        </pc:sldMkLst>
      </pc:sldChg>
      <pc:sldChg chg="modSp mod">
        <pc:chgData name="정태원" userId="b83db6e7-9ffa-471f-b7f6-89d85b45c552" providerId="ADAL" clId="{AB009A41-BEB2-4AAA-83BE-99AB28380C45}" dt="2024-10-16T04:24:06.190" v="2" actId="404"/>
        <pc:sldMkLst>
          <pc:docMk/>
          <pc:sldMk cId="3596423410" sldId="896"/>
        </pc:sldMkLst>
      </pc:sldChg>
      <pc:sldChg chg="modSp mod">
        <pc:chgData name="정태원" userId="b83db6e7-9ffa-471f-b7f6-89d85b45c552" providerId="ADAL" clId="{AB009A41-BEB2-4AAA-83BE-99AB28380C45}" dt="2024-10-16T04:26:44.164" v="13" actId="1035"/>
        <pc:sldMkLst>
          <pc:docMk/>
          <pc:sldMk cId="3039376413" sldId="898"/>
        </pc:sldMkLst>
      </pc:sldChg>
      <pc:sldChg chg="addSp delSp modSp mod">
        <pc:chgData name="정태원" userId="b83db6e7-9ffa-471f-b7f6-89d85b45c552" providerId="ADAL" clId="{AB009A41-BEB2-4AAA-83BE-99AB28380C45}" dt="2024-10-19T05:46:28.906" v="381" actId="478"/>
        <pc:sldMkLst>
          <pc:docMk/>
          <pc:sldMk cId="1081120911" sldId="922"/>
        </pc:sldMkLst>
      </pc:sldChg>
      <pc:sldChg chg="delSp modSp mod">
        <pc:chgData name="정태원" userId="b83db6e7-9ffa-471f-b7f6-89d85b45c552" providerId="ADAL" clId="{AB009A41-BEB2-4AAA-83BE-99AB28380C45}" dt="2024-10-16T04:27:19.463" v="21" actId="1076"/>
        <pc:sldMkLst>
          <pc:docMk/>
          <pc:sldMk cId="3392695852" sldId="923"/>
        </pc:sldMkLst>
      </pc:sldChg>
      <pc:sldChg chg="modSp mod">
        <pc:chgData name="정태원" userId="b83db6e7-9ffa-471f-b7f6-89d85b45c552" providerId="ADAL" clId="{AB009A41-BEB2-4AAA-83BE-99AB28380C45}" dt="2024-10-16T04:27:31.571" v="27" actId="12789"/>
        <pc:sldMkLst>
          <pc:docMk/>
          <pc:sldMk cId="522268075" sldId="924"/>
        </pc:sldMkLst>
      </pc:sldChg>
      <pc:sldChg chg="delSp modSp mod">
        <pc:chgData name="정태원" userId="b83db6e7-9ffa-471f-b7f6-89d85b45c552" providerId="ADAL" clId="{AB009A41-BEB2-4AAA-83BE-99AB28380C45}" dt="2024-10-16T04:28:05.545" v="38" actId="404"/>
        <pc:sldMkLst>
          <pc:docMk/>
          <pc:sldMk cId="2101113894" sldId="926"/>
        </pc:sldMkLst>
      </pc:sldChg>
      <pc:sldChg chg="modSp mod">
        <pc:chgData name="정태원" userId="b83db6e7-9ffa-471f-b7f6-89d85b45c552" providerId="ADAL" clId="{AB009A41-BEB2-4AAA-83BE-99AB28380C45}" dt="2024-10-16T04:28:23.088" v="41" actId="404"/>
        <pc:sldMkLst>
          <pc:docMk/>
          <pc:sldMk cId="2162951527" sldId="931"/>
        </pc:sldMkLst>
      </pc:sldChg>
      <pc:sldChg chg="modSp mod">
        <pc:chgData name="정태원" userId="b83db6e7-9ffa-471f-b7f6-89d85b45c552" providerId="ADAL" clId="{AB009A41-BEB2-4AAA-83BE-99AB28380C45}" dt="2024-10-16T04:28:50.706" v="46" actId="120"/>
        <pc:sldMkLst>
          <pc:docMk/>
          <pc:sldMk cId="3241686541" sldId="936"/>
        </pc:sldMkLst>
      </pc:sldChg>
      <pc:sldChg chg="modSp mod">
        <pc:chgData name="정태원" userId="b83db6e7-9ffa-471f-b7f6-89d85b45c552" providerId="ADAL" clId="{AB009A41-BEB2-4AAA-83BE-99AB28380C45}" dt="2024-10-16T04:29:10.268" v="55" actId="1076"/>
        <pc:sldMkLst>
          <pc:docMk/>
          <pc:sldMk cId="1354474068" sldId="937"/>
        </pc:sldMkLst>
      </pc:sldChg>
      <pc:sldChg chg="modSp mod">
        <pc:chgData name="정태원" userId="b83db6e7-9ffa-471f-b7f6-89d85b45c552" providerId="ADAL" clId="{AB009A41-BEB2-4AAA-83BE-99AB28380C45}" dt="2024-10-16T04:24:10.826" v="5" actId="404"/>
        <pc:sldMkLst>
          <pc:docMk/>
          <pc:sldMk cId="1528704445" sldId="959"/>
        </pc:sldMkLst>
      </pc:sldChg>
      <pc:sldChg chg="modSp mod">
        <pc:chgData name="정태원" userId="b83db6e7-9ffa-471f-b7f6-89d85b45c552" providerId="ADAL" clId="{AB009A41-BEB2-4AAA-83BE-99AB28380C45}" dt="2024-10-16T04:28:30.045" v="44" actId="404"/>
        <pc:sldMkLst>
          <pc:docMk/>
          <pc:sldMk cId="452558331" sldId="962"/>
        </pc:sldMkLst>
      </pc:sldChg>
      <pc:sldChg chg="modSp mod">
        <pc:chgData name="정태원" userId="b83db6e7-9ffa-471f-b7f6-89d85b45c552" providerId="ADAL" clId="{AB009A41-BEB2-4AAA-83BE-99AB28380C45}" dt="2024-10-16T04:29:37.285" v="61" actId="1036"/>
        <pc:sldMkLst>
          <pc:docMk/>
          <pc:sldMk cId="2215124362" sldId="969"/>
        </pc:sldMkLst>
      </pc:sldChg>
      <pc:sldChg chg="modSp mod">
        <pc:chgData name="정태원" userId="b83db6e7-9ffa-471f-b7f6-89d85b45c552" providerId="ADAL" clId="{AB009A41-BEB2-4AAA-83BE-99AB28380C45}" dt="2024-10-16T04:30:13.277" v="98" actId="1036"/>
        <pc:sldMkLst>
          <pc:docMk/>
          <pc:sldMk cId="4074731882" sldId="971"/>
        </pc:sldMkLst>
      </pc:sldChg>
      <pc:sldChg chg="modSp mod">
        <pc:chgData name="정태원" userId="b83db6e7-9ffa-471f-b7f6-89d85b45c552" providerId="ADAL" clId="{AB009A41-BEB2-4AAA-83BE-99AB28380C45}" dt="2024-10-16T04:31:16.705" v="100" actId="3064"/>
        <pc:sldMkLst>
          <pc:docMk/>
          <pc:sldMk cId="33755760" sldId="1010"/>
        </pc:sldMkLst>
      </pc:sldChg>
      <pc:sldChg chg="modSp mod">
        <pc:chgData name="정태원" userId="b83db6e7-9ffa-471f-b7f6-89d85b45c552" providerId="ADAL" clId="{AB009A41-BEB2-4AAA-83BE-99AB28380C45}" dt="2024-10-16T04:32:00.721" v="124" actId="12788"/>
        <pc:sldMkLst>
          <pc:docMk/>
          <pc:sldMk cId="87729639" sldId="1028"/>
        </pc:sldMkLst>
      </pc:sldChg>
      <pc:sldChg chg="modSp mod">
        <pc:chgData name="정태원" userId="b83db6e7-9ffa-471f-b7f6-89d85b45c552" providerId="ADAL" clId="{AB009A41-BEB2-4AAA-83BE-99AB28380C45}" dt="2024-10-16T04:32:40.323" v="134" actId="12788"/>
        <pc:sldMkLst>
          <pc:docMk/>
          <pc:sldMk cId="1354927899" sldId="1030"/>
        </pc:sldMkLst>
      </pc:sldChg>
      <pc:sldChg chg="delSp modSp mod">
        <pc:chgData name="정태원" userId="b83db6e7-9ffa-471f-b7f6-89d85b45c552" providerId="ADAL" clId="{AB009A41-BEB2-4AAA-83BE-99AB28380C45}" dt="2024-10-16T04:33:09.535" v="138" actId="166"/>
        <pc:sldMkLst>
          <pc:docMk/>
          <pc:sldMk cId="3960237970" sldId="1034"/>
        </pc:sldMkLst>
      </pc:sldChg>
      <pc:sldChg chg="addSp delSp modSp mod">
        <pc:chgData name="정태원" userId="b83db6e7-9ffa-471f-b7f6-89d85b45c552" providerId="ADAL" clId="{AB009A41-BEB2-4AAA-83BE-99AB28380C45}" dt="2024-10-16T04:33:44.224" v="141" actId="167"/>
        <pc:sldMkLst>
          <pc:docMk/>
          <pc:sldMk cId="1593148326" sldId="1036"/>
        </pc:sldMkLst>
      </pc:sldChg>
      <pc:sldChg chg="addSp delSp modSp mod">
        <pc:chgData name="정태원" userId="b83db6e7-9ffa-471f-b7f6-89d85b45c552" providerId="ADAL" clId="{AB009A41-BEB2-4AAA-83BE-99AB28380C45}" dt="2024-10-16T04:33:48.485" v="144" actId="167"/>
        <pc:sldMkLst>
          <pc:docMk/>
          <pc:sldMk cId="2325098561" sldId="1037"/>
        </pc:sldMkLst>
      </pc:sldChg>
      <pc:sldChg chg="addSp delSp modSp mod">
        <pc:chgData name="정태원" userId="b83db6e7-9ffa-471f-b7f6-89d85b45c552" providerId="ADAL" clId="{AB009A41-BEB2-4AAA-83BE-99AB28380C45}" dt="2024-10-19T05:49:07.010" v="389" actId="478"/>
        <pc:sldMkLst>
          <pc:docMk/>
          <pc:sldMk cId="733432410" sldId="1038"/>
        </pc:sldMkLst>
      </pc:sldChg>
      <pc:sldChg chg="modSp mod">
        <pc:chgData name="정태원" userId="b83db6e7-9ffa-471f-b7f6-89d85b45c552" providerId="ADAL" clId="{AB009A41-BEB2-4AAA-83BE-99AB28380C45}" dt="2024-10-16T04:31:46.181" v="122" actId="20577"/>
        <pc:sldMkLst>
          <pc:docMk/>
          <pc:sldMk cId="1443891863" sldId="1044"/>
        </pc:sldMkLst>
      </pc:sldChg>
      <pc:sldChg chg="modSp mod">
        <pc:chgData name="정태원" userId="b83db6e7-9ffa-471f-b7f6-89d85b45c552" providerId="ADAL" clId="{AB009A41-BEB2-4AAA-83BE-99AB28380C45}" dt="2024-10-16T04:34:12.318" v="153" actId="1035"/>
        <pc:sldMkLst>
          <pc:docMk/>
          <pc:sldMk cId="3502991350" sldId="1050"/>
        </pc:sldMkLst>
      </pc:sldChg>
      <pc:sldChg chg="delSp modSp mod">
        <pc:chgData name="정태원" userId="b83db6e7-9ffa-471f-b7f6-89d85b45c552" providerId="ADAL" clId="{AB009A41-BEB2-4AAA-83BE-99AB28380C45}" dt="2024-10-16T04:35:17.014" v="161" actId="121"/>
        <pc:sldMkLst>
          <pc:docMk/>
          <pc:sldMk cId="920178711" sldId="1051"/>
        </pc:sldMkLst>
      </pc:sldChg>
      <pc:sldChg chg="modSp mod">
        <pc:chgData name="정태원" userId="b83db6e7-9ffa-471f-b7f6-89d85b45c552" providerId="ADAL" clId="{AB009A41-BEB2-4AAA-83BE-99AB28380C45}" dt="2024-10-16T04:34:57.046" v="158" actId="947"/>
        <pc:sldMkLst>
          <pc:docMk/>
          <pc:sldMk cId="2731019833" sldId="1052"/>
        </pc:sldMkLst>
      </pc:sldChg>
      <pc:sldChg chg="modSp mod">
        <pc:chgData name="정태원" userId="b83db6e7-9ffa-471f-b7f6-89d85b45c552" providerId="ADAL" clId="{AB009A41-BEB2-4AAA-83BE-99AB28380C45}" dt="2024-10-16T04:35:49.016" v="170" actId="947"/>
        <pc:sldMkLst>
          <pc:docMk/>
          <pc:sldMk cId="87710062" sldId="1053"/>
        </pc:sldMkLst>
      </pc:sldChg>
      <pc:sldChg chg="modSp mod">
        <pc:chgData name="정태원" userId="b83db6e7-9ffa-471f-b7f6-89d85b45c552" providerId="ADAL" clId="{AB009A41-BEB2-4AAA-83BE-99AB28380C45}" dt="2024-10-16T04:36:00.939" v="171" actId="121"/>
        <pc:sldMkLst>
          <pc:docMk/>
          <pc:sldMk cId="3497893758" sldId="1062"/>
        </pc:sldMkLst>
      </pc:sldChg>
      <pc:sldChg chg="addSp delSp modSp mod">
        <pc:chgData name="정태원" userId="b83db6e7-9ffa-471f-b7f6-89d85b45c552" providerId="ADAL" clId="{AB009A41-BEB2-4AAA-83BE-99AB28380C45}" dt="2024-10-16T04:36:34.910" v="186" actId="478"/>
        <pc:sldMkLst>
          <pc:docMk/>
          <pc:sldMk cId="4038622403" sldId="1063"/>
        </pc:sldMkLst>
      </pc:sldChg>
      <pc:sldChg chg="addSp delSp modSp mod">
        <pc:chgData name="정태원" userId="b83db6e7-9ffa-471f-b7f6-89d85b45c552" providerId="ADAL" clId="{AB009A41-BEB2-4AAA-83BE-99AB28380C45}" dt="2024-10-16T04:40:40.200" v="269" actId="478"/>
        <pc:sldMkLst>
          <pc:docMk/>
          <pc:sldMk cId="1341103910" sldId="1066"/>
        </pc:sldMkLst>
      </pc:sldChg>
      <pc:sldChg chg="addSp delSp modSp mod">
        <pc:chgData name="정태원" userId="b83db6e7-9ffa-471f-b7f6-89d85b45c552" providerId="ADAL" clId="{AB009A41-BEB2-4AAA-83BE-99AB28380C45}" dt="2024-10-16T04:41:12.428" v="283" actId="122"/>
        <pc:sldMkLst>
          <pc:docMk/>
          <pc:sldMk cId="2025666691" sldId="1067"/>
        </pc:sldMkLst>
      </pc:sldChg>
      <pc:sldChg chg="modSp mod">
        <pc:chgData name="정태원" userId="b83db6e7-9ffa-471f-b7f6-89d85b45c552" providerId="ADAL" clId="{AB009A41-BEB2-4AAA-83BE-99AB28380C45}" dt="2024-10-16T04:41:35.799" v="286" actId="120"/>
        <pc:sldMkLst>
          <pc:docMk/>
          <pc:sldMk cId="354913355" sldId="1077"/>
        </pc:sldMkLst>
      </pc:sldChg>
      <pc:sldChg chg="modSp mod">
        <pc:chgData name="정태원" userId="b83db6e7-9ffa-471f-b7f6-89d85b45c552" providerId="ADAL" clId="{AB009A41-BEB2-4AAA-83BE-99AB28380C45}" dt="2024-10-16T04:42:07.648" v="296" actId="1036"/>
        <pc:sldMkLst>
          <pc:docMk/>
          <pc:sldMk cId="2166488191" sldId="1078"/>
        </pc:sldMkLst>
      </pc:sldChg>
      <pc:sldChg chg="modSp mod">
        <pc:chgData name="정태원" userId="b83db6e7-9ffa-471f-b7f6-89d85b45c552" providerId="ADAL" clId="{AB009A41-BEB2-4AAA-83BE-99AB28380C45}" dt="2024-10-16T04:43:05.058" v="325" actId="12788"/>
        <pc:sldMkLst>
          <pc:docMk/>
          <pc:sldMk cId="241346508" sldId="1079"/>
        </pc:sldMkLst>
      </pc:sldChg>
      <pc:sldChg chg="delSp modSp mod">
        <pc:chgData name="정태원" userId="b83db6e7-9ffa-471f-b7f6-89d85b45c552" providerId="ADAL" clId="{AB009A41-BEB2-4AAA-83BE-99AB28380C45}" dt="2024-10-16T04:42:36.943" v="307" actId="1036"/>
        <pc:sldMkLst>
          <pc:docMk/>
          <pc:sldMk cId="1780301970" sldId="1082"/>
        </pc:sldMkLst>
      </pc:sldChg>
      <pc:sldChg chg="modSp mod">
        <pc:chgData name="정태원" userId="b83db6e7-9ffa-471f-b7f6-89d85b45c552" providerId="ADAL" clId="{AB009A41-BEB2-4AAA-83BE-99AB28380C45}" dt="2024-10-16T04:45:35.240" v="350" actId="404"/>
        <pc:sldMkLst>
          <pc:docMk/>
          <pc:sldMk cId="2515888793" sldId="1094"/>
        </pc:sldMkLst>
      </pc:sldChg>
      <pc:sldChg chg="addSp delSp modSp mod">
        <pc:chgData name="정태원" userId="b83db6e7-9ffa-471f-b7f6-89d85b45c552" providerId="ADAL" clId="{AB009A41-BEB2-4AAA-83BE-99AB28380C45}" dt="2024-10-16T04:45:30.635" v="347" actId="404"/>
        <pc:sldMkLst>
          <pc:docMk/>
          <pc:sldMk cId="2208519980" sldId="1095"/>
        </pc:sldMkLst>
      </pc:sldChg>
      <pc:sldChg chg="modSp mod">
        <pc:chgData name="정태원" userId="b83db6e7-9ffa-471f-b7f6-89d85b45c552" providerId="ADAL" clId="{AB009A41-BEB2-4AAA-83BE-99AB28380C45}" dt="2024-10-16T04:43:52.218" v="327" actId="120"/>
        <pc:sldMkLst>
          <pc:docMk/>
          <pc:sldMk cId="2878737865" sldId="1120"/>
        </pc:sldMkLst>
      </pc:sldChg>
      <pc:sldChg chg="addSp delSp modSp mod">
        <pc:chgData name="정태원" userId="b83db6e7-9ffa-471f-b7f6-89d85b45c552" providerId="ADAL" clId="{AB009A41-BEB2-4AAA-83BE-99AB28380C45}" dt="2024-10-16T04:44:05.850" v="330"/>
        <pc:sldMkLst>
          <pc:docMk/>
          <pc:sldMk cId="973422672" sldId="1124"/>
        </pc:sldMkLst>
      </pc:sldChg>
      <pc:sldChg chg="addSp delSp modSp mod">
        <pc:chgData name="정태원" userId="b83db6e7-9ffa-471f-b7f6-89d85b45c552" providerId="ADAL" clId="{AB009A41-BEB2-4AAA-83BE-99AB28380C45}" dt="2024-10-16T04:44:12.082" v="334"/>
        <pc:sldMkLst>
          <pc:docMk/>
          <pc:sldMk cId="2157887310" sldId="1125"/>
        </pc:sldMkLst>
      </pc:sldChg>
      <pc:sldChg chg="addSp delSp modSp mod">
        <pc:chgData name="정태원" userId="b83db6e7-9ffa-471f-b7f6-89d85b45c552" providerId="ADAL" clId="{AB009A41-BEB2-4AAA-83BE-99AB28380C45}" dt="2024-10-16T04:44:16.630" v="336"/>
        <pc:sldMkLst>
          <pc:docMk/>
          <pc:sldMk cId="2369489311" sldId="1126"/>
        </pc:sldMkLst>
      </pc:sldChg>
      <pc:sldChg chg="modSp mod">
        <pc:chgData name="정태원" userId="b83db6e7-9ffa-471f-b7f6-89d85b45c552" providerId="ADAL" clId="{AB009A41-BEB2-4AAA-83BE-99AB28380C45}" dt="2024-10-16T04:45:58.012" v="353" actId="121"/>
        <pc:sldMkLst>
          <pc:docMk/>
          <pc:sldMk cId="3426696267" sldId="1130"/>
        </pc:sldMkLst>
      </pc:sldChg>
      <pc:sldChg chg="delSp modSp mod">
        <pc:chgData name="정태원" userId="b83db6e7-9ffa-471f-b7f6-89d85b45c552" providerId="ADAL" clId="{AB009A41-BEB2-4AAA-83BE-99AB28380C45}" dt="2024-10-16T04:44:46.796" v="341" actId="12788"/>
        <pc:sldMkLst>
          <pc:docMk/>
          <pc:sldMk cId="886356042" sldId="1134"/>
        </pc:sldMkLst>
      </pc:sldChg>
      <pc:sldChg chg="modSp mod">
        <pc:chgData name="정태원" userId="b83db6e7-9ffa-471f-b7f6-89d85b45c552" providerId="ADAL" clId="{AB009A41-BEB2-4AAA-83BE-99AB28380C45}" dt="2024-10-16T04:45:42.079" v="351" actId="1076"/>
        <pc:sldMkLst>
          <pc:docMk/>
          <pc:sldMk cId="2952012111" sldId="1145"/>
        </pc:sldMkLst>
      </pc:sldChg>
    </pc:docChg>
  </pc:docChgLst>
  <pc:docChgLst>
    <pc:chgData name="김 혜민" userId="e364d623-5a4f-4f60-8bad-4d1b46a797f3" providerId="ADAL" clId="{B27411F2-195B-482C-99D4-8900E70C24A4}"/>
    <pc:docChg chg="addSld modSld">
      <pc:chgData name="김 혜민" userId="e364d623-5a4f-4f60-8bad-4d1b46a797f3" providerId="ADAL" clId="{B27411F2-195B-482C-99D4-8900E70C24A4}" dt="2024-11-04T01:17:11.007" v="0"/>
      <pc:docMkLst>
        <pc:docMk/>
      </pc:docMkLst>
      <pc:sldChg chg="add">
        <pc:chgData name="김 혜민" userId="e364d623-5a4f-4f60-8bad-4d1b46a797f3" providerId="ADAL" clId="{B27411F2-195B-482C-99D4-8900E70C24A4}" dt="2024-11-04T01:17:11.007" v="0"/>
        <pc:sldMkLst>
          <pc:docMk/>
          <pc:sldMk cId="2505228696" sldId="4378"/>
        </pc:sldMkLst>
      </pc:sldChg>
    </pc:docChg>
  </pc:docChgLst>
  <pc:docChgLst>
    <pc:chgData name="정태원" userId="b83db6e7-9ffa-471f-b7f6-89d85b45c552" providerId="ADAL" clId="{53CA324B-D076-4A98-B928-F498F6339AA7}"/>
    <pc:docChg chg="undo redo custSel addSld delSld modSld modMainMaster delSection">
      <pc:chgData name="정태원" userId="b83db6e7-9ffa-471f-b7f6-89d85b45c552" providerId="ADAL" clId="{53CA324B-D076-4A98-B928-F498F6339AA7}" dt="2024-10-25T07:21:11.719" v="1409" actId="553"/>
      <pc:docMkLst>
        <pc:docMk/>
      </pc:docMkLst>
      <pc:sldChg chg="addSp delSp modSp mod chgLayout">
        <pc:chgData name="정태원" userId="b83db6e7-9ffa-471f-b7f6-89d85b45c552" providerId="ADAL" clId="{53CA324B-D076-4A98-B928-F498F6339AA7}" dt="2024-10-25T06:43:08.787" v="811" actId="167"/>
        <pc:sldMkLst>
          <pc:docMk/>
          <pc:sldMk cId="2028657848" sldId="895"/>
        </pc:sldMkLst>
      </pc:sldChg>
      <pc:sldChg chg="addSp delSp modSp mod">
        <pc:chgData name="정태원" userId="b83db6e7-9ffa-471f-b7f6-89d85b45c552" providerId="ADAL" clId="{53CA324B-D076-4A98-B928-F498F6339AA7}" dt="2024-10-25T06:36:28.038" v="687"/>
        <pc:sldMkLst>
          <pc:docMk/>
          <pc:sldMk cId="1944479764" sldId="900"/>
        </pc:sldMkLst>
      </pc:sldChg>
      <pc:sldChg chg="addSp delSp modSp mod chgLayout">
        <pc:chgData name="정태원" userId="b83db6e7-9ffa-471f-b7f6-89d85b45c552" providerId="ADAL" clId="{53CA324B-D076-4A98-B928-F498F6339AA7}" dt="2024-10-25T06:43:53.543" v="831"/>
        <pc:sldMkLst>
          <pc:docMk/>
          <pc:sldMk cId="477676246" sldId="901"/>
        </pc:sldMkLst>
      </pc:sldChg>
      <pc:sldChg chg="addSp delSp modSp mod chgLayout">
        <pc:chgData name="정태원" userId="b83db6e7-9ffa-471f-b7f6-89d85b45c552" providerId="ADAL" clId="{53CA324B-D076-4A98-B928-F498F6339AA7}" dt="2024-10-25T06:42:37.502" v="793"/>
        <pc:sldMkLst>
          <pc:docMk/>
          <pc:sldMk cId="838501835" sldId="903"/>
        </pc:sldMkLst>
      </pc:sldChg>
      <pc:sldChg chg="addSp delSp modSp mod chgLayout">
        <pc:chgData name="정태원" userId="b83db6e7-9ffa-471f-b7f6-89d85b45c552" providerId="ADAL" clId="{53CA324B-D076-4A98-B928-F498F6339AA7}" dt="2024-10-25T06:44:21.061" v="840" actId="1076"/>
        <pc:sldMkLst>
          <pc:docMk/>
          <pc:sldMk cId="3392695852" sldId="923"/>
        </pc:sldMkLst>
      </pc:sldChg>
      <pc:sldChg chg="addSp delSp modSp mod chgLayout">
        <pc:chgData name="정태원" userId="b83db6e7-9ffa-471f-b7f6-89d85b45c552" providerId="ADAL" clId="{53CA324B-D076-4A98-B928-F498F6339AA7}" dt="2024-10-25T06:45:25.292" v="876" actId="478"/>
        <pc:sldMkLst>
          <pc:docMk/>
          <pc:sldMk cId="522268075" sldId="924"/>
        </pc:sldMkLst>
      </pc:sldChg>
      <pc:sldChg chg="addSp delSp modSp mod chgLayout">
        <pc:chgData name="정태원" userId="b83db6e7-9ffa-471f-b7f6-89d85b45c552" providerId="ADAL" clId="{53CA324B-D076-4A98-B928-F498F6339AA7}" dt="2024-10-25T06:46:23.231" v="903" actId="12788"/>
        <pc:sldMkLst>
          <pc:docMk/>
          <pc:sldMk cId="3508993578" sldId="925"/>
        </pc:sldMkLst>
      </pc:sldChg>
      <pc:sldChg chg="addSp delSp modSp mod chgLayout">
        <pc:chgData name="정태원" userId="b83db6e7-9ffa-471f-b7f6-89d85b45c552" providerId="ADAL" clId="{53CA324B-D076-4A98-B928-F498F6339AA7}" dt="2024-10-25T06:46:56.451" v="914" actId="167"/>
        <pc:sldMkLst>
          <pc:docMk/>
          <pc:sldMk cId="2101113894" sldId="926"/>
        </pc:sldMkLst>
      </pc:sldChg>
      <pc:sldChg chg="addSp delSp modSp mod chgLayout">
        <pc:chgData name="정태원" userId="b83db6e7-9ffa-471f-b7f6-89d85b45c552" providerId="ADAL" clId="{53CA324B-D076-4A98-B928-F498F6339AA7}" dt="2024-10-25T06:47:24.060" v="924"/>
        <pc:sldMkLst>
          <pc:docMk/>
          <pc:sldMk cId="394540672" sldId="927"/>
        </pc:sldMkLst>
      </pc:sldChg>
      <pc:sldChg chg="addSp delSp modSp mod chgLayout">
        <pc:chgData name="정태원" userId="b83db6e7-9ffa-471f-b7f6-89d85b45c552" providerId="ADAL" clId="{53CA324B-D076-4A98-B928-F498F6339AA7}" dt="2024-10-25T06:49:46.812" v="965" actId="167"/>
        <pc:sldMkLst>
          <pc:docMk/>
          <pc:sldMk cId="1256187860" sldId="935"/>
        </pc:sldMkLst>
      </pc:sldChg>
      <pc:sldChg chg="addSp delSp modSp mod chgLayout">
        <pc:chgData name="정태원" userId="b83db6e7-9ffa-471f-b7f6-89d85b45c552" providerId="ADAL" clId="{53CA324B-D076-4A98-B928-F498F6339AA7}" dt="2024-10-25T06:55:39.586" v="986" actId="167"/>
        <pc:sldMkLst>
          <pc:docMk/>
          <pc:sldMk cId="3241686541" sldId="936"/>
        </pc:sldMkLst>
      </pc:sldChg>
      <pc:sldChg chg="addSp delSp modSp mod chgLayout">
        <pc:chgData name="정태원" userId="b83db6e7-9ffa-471f-b7f6-89d85b45c552" providerId="ADAL" clId="{53CA324B-D076-4A98-B928-F498F6339AA7}" dt="2024-10-25T06:56:17.235" v="1005" actId="167"/>
        <pc:sldMkLst>
          <pc:docMk/>
          <pc:sldMk cId="1354474068" sldId="937"/>
        </pc:sldMkLst>
      </pc:sldChg>
      <pc:sldChg chg="addSp delSp modSp mod chgLayout">
        <pc:chgData name="정태원" userId="b83db6e7-9ffa-471f-b7f6-89d85b45c552" providerId="ADAL" clId="{53CA324B-D076-4A98-B928-F498F6339AA7}" dt="2024-10-25T06:58:18.061" v="1053" actId="167"/>
        <pc:sldMkLst>
          <pc:docMk/>
          <pc:sldMk cId="4048128702" sldId="938"/>
        </pc:sldMkLst>
      </pc:sldChg>
      <pc:sldChg chg="addSp delSp modSp mod chgLayout">
        <pc:chgData name="정태원" userId="b83db6e7-9ffa-471f-b7f6-89d85b45c552" providerId="ADAL" clId="{53CA324B-D076-4A98-B928-F498F6339AA7}" dt="2024-10-25T06:41:04.190" v="754"/>
        <pc:sldMkLst>
          <pc:docMk/>
          <pc:sldMk cId="3074551635" sldId="954"/>
        </pc:sldMkLst>
      </pc:sldChg>
      <pc:sldChg chg="addSp delSp modSp mod">
        <pc:chgData name="정태원" userId="b83db6e7-9ffa-471f-b7f6-89d85b45c552" providerId="ADAL" clId="{53CA324B-D076-4A98-B928-F498F6339AA7}" dt="2024-10-25T06:30:22.450" v="658"/>
        <pc:sldMkLst>
          <pc:docMk/>
          <pc:sldMk cId="1625629172" sldId="955"/>
        </pc:sldMkLst>
      </pc:sldChg>
      <pc:sldChg chg="addSp delSp modSp mod">
        <pc:chgData name="정태원" userId="b83db6e7-9ffa-471f-b7f6-89d85b45c552" providerId="ADAL" clId="{53CA324B-D076-4A98-B928-F498F6339AA7}" dt="2024-10-25T06:30:32.597" v="661"/>
        <pc:sldMkLst>
          <pc:docMk/>
          <pc:sldMk cId="2441760231" sldId="956"/>
        </pc:sldMkLst>
      </pc:sldChg>
      <pc:sldChg chg="addSp delSp modSp mod chgLayout">
        <pc:chgData name="정태원" userId="b83db6e7-9ffa-471f-b7f6-89d85b45c552" providerId="ADAL" clId="{53CA324B-D076-4A98-B928-F498F6339AA7}" dt="2024-10-25T06:49:23.209" v="954" actId="167"/>
        <pc:sldMkLst>
          <pc:docMk/>
          <pc:sldMk cId="1166065573" sldId="965"/>
        </pc:sldMkLst>
      </pc:sldChg>
      <pc:sldChg chg="addSp delSp modSp mod">
        <pc:chgData name="정태원" userId="b83db6e7-9ffa-471f-b7f6-89d85b45c552" providerId="ADAL" clId="{53CA324B-D076-4A98-B928-F498F6339AA7}" dt="2024-10-19T07:59:53.127" v="329" actId="478"/>
        <pc:sldMkLst>
          <pc:docMk/>
          <pc:sldMk cId="1495514884" sldId="972"/>
        </pc:sldMkLst>
      </pc:sldChg>
      <pc:sldChg chg="modSp mod">
        <pc:chgData name="정태원" userId="b83db6e7-9ffa-471f-b7f6-89d85b45c552" providerId="ADAL" clId="{53CA324B-D076-4A98-B928-F498F6339AA7}" dt="2024-10-25T06:39:11.039" v="730" actId="732"/>
        <pc:sldMkLst>
          <pc:docMk/>
          <pc:sldMk cId="3413364764" sldId="973"/>
        </pc:sldMkLst>
      </pc:sldChg>
      <pc:sldChg chg="modSp mod">
        <pc:chgData name="정태원" userId="b83db6e7-9ffa-471f-b7f6-89d85b45c552" providerId="ADAL" clId="{53CA324B-D076-4A98-B928-F498F6339AA7}" dt="2024-10-19T07:29:06.002" v="5"/>
        <pc:sldMkLst>
          <pc:docMk/>
          <pc:sldMk cId="2211397861" sldId="975"/>
        </pc:sldMkLst>
      </pc:sldChg>
      <pc:sldChg chg="modSp mod">
        <pc:chgData name="정태원" userId="b83db6e7-9ffa-471f-b7f6-89d85b45c552" providerId="ADAL" clId="{53CA324B-D076-4A98-B928-F498F6339AA7}" dt="2024-10-19T08:00:34.625" v="343" actId="12789"/>
        <pc:sldMkLst>
          <pc:docMk/>
          <pc:sldMk cId="3749471127" sldId="976"/>
        </pc:sldMkLst>
      </pc:sldChg>
      <pc:sldChg chg="addSp delSp modSp mod chgLayout">
        <pc:chgData name="정태원" userId="b83db6e7-9ffa-471f-b7f6-89d85b45c552" providerId="ADAL" clId="{53CA324B-D076-4A98-B928-F498F6339AA7}" dt="2024-10-25T06:59:06.835" v="1060"/>
        <pc:sldMkLst>
          <pc:docMk/>
          <pc:sldMk cId="68675553" sldId="978"/>
        </pc:sldMkLst>
      </pc:sldChg>
      <pc:sldChg chg="modSp mod">
        <pc:chgData name="정태원" userId="b83db6e7-9ffa-471f-b7f6-89d85b45c552" providerId="ADAL" clId="{53CA324B-D076-4A98-B928-F498F6339AA7}" dt="2024-10-19T08:00:55" v="345" actId="3064"/>
        <pc:sldMkLst>
          <pc:docMk/>
          <pc:sldMk cId="605902584" sldId="984"/>
        </pc:sldMkLst>
      </pc:sldChg>
      <pc:sldChg chg="modSp mod">
        <pc:chgData name="정태원" userId="b83db6e7-9ffa-471f-b7f6-89d85b45c552" providerId="ADAL" clId="{53CA324B-D076-4A98-B928-F498F6339AA7}" dt="2024-10-19T08:01:10.769" v="350"/>
        <pc:sldMkLst>
          <pc:docMk/>
          <pc:sldMk cId="792338602" sldId="985"/>
        </pc:sldMkLst>
      </pc:sldChg>
      <pc:sldChg chg="addSp delSp modSp mod chgLayout">
        <pc:chgData name="정태원" userId="b83db6e7-9ffa-471f-b7f6-89d85b45c552" providerId="ADAL" clId="{53CA324B-D076-4A98-B928-F498F6339AA7}" dt="2024-10-25T07:02:52.799" v="1078" actId="167"/>
        <pc:sldMkLst>
          <pc:docMk/>
          <pc:sldMk cId="1187719643" sldId="997"/>
        </pc:sldMkLst>
      </pc:sldChg>
      <pc:sldChg chg="modSp mod">
        <pc:chgData name="정태원" userId="b83db6e7-9ffa-471f-b7f6-89d85b45c552" providerId="ADAL" clId="{53CA324B-D076-4A98-B928-F498F6339AA7}" dt="2024-10-19T08:01:39.677" v="355" actId="122"/>
        <pc:sldMkLst>
          <pc:docMk/>
          <pc:sldMk cId="69936366" sldId="998"/>
        </pc:sldMkLst>
      </pc:sldChg>
      <pc:sldChg chg="modSp mod">
        <pc:chgData name="정태원" userId="b83db6e7-9ffa-471f-b7f6-89d85b45c552" providerId="ADAL" clId="{53CA324B-D076-4A98-B928-F498F6339AA7}" dt="2024-10-25T07:03:10.375" v="1082" actId="12789"/>
        <pc:sldMkLst>
          <pc:docMk/>
          <pc:sldMk cId="2181899358" sldId="999"/>
        </pc:sldMkLst>
      </pc:sldChg>
      <pc:sldChg chg="addSp delSp modSp mod chgLayout">
        <pc:chgData name="정태원" userId="b83db6e7-9ffa-471f-b7f6-89d85b45c552" providerId="ADAL" clId="{53CA324B-D076-4A98-B928-F498F6339AA7}" dt="2024-10-25T07:03:54.795" v="1093"/>
        <pc:sldMkLst>
          <pc:docMk/>
          <pc:sldMk cId="1497939729" sldId="1003"/>
        </pc:sldMkLst>
      </pc:sldChg>
      <pc:sldChg chg="addSp delSp modSp mod chgLayout">
        <pc:chgData name="정태원" userId="b83db6e7-9ffa-471f-b7f6-89d85b45c552" providerId="ADAL" clId="{53CA324B-D076-4A98-B928-F498F6339AA7}" dt="2024-10-25T07:04:58.686" v="1119"/>
        <pc:sldMkLst>
          <pc:docMk/>
          <pc:sldMk cId="1839027959" sldId="1005"/>
        </pc:sldMkLst>
      </pc:sldChg>
      <pc:sldChg chg="modSp mod">
        <pc:chgData name="정태원" userId="b83db6e7-9ffa-471f-b7f6-89d85b45c552" providerId="ADAL" clId="{53CA324B-D076-4A98-B928-F498F6339AA7}" dt="2024-10-19T08:00:37.218" v="344" actId="12789"/>
        <pc:sldMkLst>
          <pc:docMk/>
          <pc:sldMk cId="144795381" sldId="1013"/>
        </pc:sldMkLst>
      </pc:sldChg>
      <pc:sldChg chg="modSp mod">
        <pc:chgData name="정태원" userId="b83db6e7-9ffa-471f-b7f6-89d85b45c552" providerId="ADAL" clId="{53CA324B-D076-4A98-B928-F498F6339AA7}" dt="2024-10-19T07:30:21.385" v="8"/>
        <pc:sldMkLst>
          <pc:docMk/>
          <pc:sldMk cId="2841643526" sldId="1015"/>
        </pc:sldMkLst>
      </pc:sldChg>
      <pc:sldChg chg="addSp delSp modSp mod chgLayout">
        <pc:chgData name="정태원" userId="b83db6e7-9ffa-471f-b7f6-89d85b45c552" providerId="ADAL" clId="{53CA324B-D076-4A98-B928-F498F6339AA7}" dt="2024-10-25T07:06:01.702" v="1144" actId="1076"/>
        <pc:sldMkLst>
          <pc:docMk/>
          <pc:sldMk cId="3812184661" sldId="1025"/>
        </pc:sldMkLst>
      </pc:sldChg>
      <pc:sldChg chg="modSp mod">
        <pc:chgData name="정태원" userId="b83db6e7-9ffa-471f-b7f6-89d85b45c552" providerId="ADAL" clId="{53CA324B-D076-4A98-B928-F498F6339AA7}" dt="2024-10-19T07:31:40.098" v="19" actId="1076"/>
        <pc:sldMkLst>
          <pc:docMk/>
          <pc:sldMk cId="2558734044" sldId="1032"/>
        </pc:sldMkLst>
      </pc:sldChg>
      <pc:sldChg chg="addSp delSp modSp mod chgLayout">
        <pc:chgData name="정태원" userId="b83db6e7-9ffa-471f-b7f6-89d85b45c552" providerId="ADAL" clId="{53CA324B-D076-4A98-B928-F498F6339AA7}" dt="2024-10-25T06:40:32.057" v="739"/>
        <pc:sldMkLst>
          <pc:docMk/>
          <pc:sldMk cId="733432410" sldId="1038"/>
        </pc:sldMkLst>
      </pc:sldChg>
      <pc:sldChg chg="modSp mod">
        <pc:chgData name="정태원" userId="b83db6e7-9ffa-471f-b7f6-89d85b45c552" providerId="ADAL" clId="{53CA324B-D076-4A98-B928-F498F6339AA7}" dt="2024-10-25T06:41:08.050" v="756" actId="1076"/>
        <pc:sldMkLst>
          <pc:docMk/>
          <pc:sldMk cId="1874664368" sldId="1040"/>
        </pc:sldMkLst>
      </pc:sldChg>
      <pc:sldChg chg="addSp delSp modSp mod chgLayout">
        <pc:chgData name="정태원" userId="b83db6e7-9ffa-471f-b7f6-89d85b45c552" providerId="ADAL" clId="{53CA324B-D076-4A98-B928-F498F6339AA7}" dt="2024-10-25T06:42:12.112" v="781" actId="167"/>
        <pc:sldMkLst>
          <pc:docMk/>
          <pc:sldMk cId="4268527250" sldId="1043"/>
        </pc:sldMkLst>
      </pc:sldChg>
      <pc:sldChg chg="addSp delSp modSp mod chgLayout">
        <pc:chgData name="정태원" userId="b83db6e7-9ffa-471f-b7f6-89d85b45c552" providerId="ADAL" clId="{53CA324B-D076-4A98-B928-F498F6339AA7}" dt="2024-10-25T07:06:36.099" v="1155" actId="167"/>
        <pc:sldMkLst>
          <pc:docMk/>
          <pc:sldMk cId="1443891863" sldId="1044"/>
        </pc:sldMkLst>
      </pc:sldChg>
      <pc:sldChg chg="addSp delSp modSp mod chgLayout">
        <pc:chgData name="정태원" userId="b83db6e7-9ffa-471f-b7f6-89d85b45c552" providerId="ADAL" clId="{53CA324B-D076-4A98-B928-F498F6339AA7}" dt="2024-10-25T07:10:30.729" v="1168" actId="167"/>
        <pc:sldMkLst>
          <pc:docMk/>
          <pc:sldMk cId="2663913621" sldId="1047"/>
        </pc:sldMkLst>
      </pc:sldChg>
      <pc:sldChg chg="addSp delSp modSp mod chgLayout">
        <pc:chgData name="정태원" userId="b83db6e7-9ffa-471f-b7f6-89d85b45c552" providerId="ADAL" clId="{53CA324B-D076-4A98-B928-F498F6339AA7}" dt="2024-10-25T06:41:20.438" v="759"/>
        <pc:sldMkLst>
          <pc:docMk/>
          <pc:sldMk cId="3243936018" sldId="1048"/>
        </pc:sldMkLst>
      </pc:sldChg>
      <pc:sldChg chg="addSp delSp modSp mod chgLayout">
        <pc:chgData name="정태원" userId="b83db6e7-9ffa-471f-b7f6-89d85b45c552" providerId="ADAL" clId="{53CA324B-D076-4A98-B928-F498F6339AA7}" dt="2024-10-25T07:11:45.063" v="1196" actId="478"/>
        <pc:sldMkLst>
          <pc:docMk/>
          <pc:sldMk cId="2731019833" sldId="1052"/>
        </pc:sldMkLst>
      </pc:sldChg>
      <pc:sldChg chg="addSp delSp modSp mod chgLayout">
        <pc:chgData name="정태원" userId="b83db6e7-9ffa-471f-b7f6-89d85b45c552" providerId="ADAL" clId="{53CA324B-D076-4A98-B928-F498F6339AA7}" dt="2024-10-25T07:12:56.526" v="1225" actId="478"/>
        <pc:sldMkLst>
          <pc:docMk/>
          <pc:sldMk cId="87710062" sldId="1053"/>
        </pc:sldMkLst>
      </pc:sldChg>
      <pc:sldChg chg="addSp delSp modSp mod chgLayout">
        <pc:chgData name="정태원" userId="b83db6e7-9ffa-471f-b7f6-89d85b45c552" providerId="ADAL" clId="{53CA324B-D076-4A98-B928-F498F6339AA7}" dt="2024-10-25T07:15:29.730" v="1290" actId="478"/>
        <pc:sldMkLst>
          <pc:docMk/>
          <pc:sldMk cId="1686130051" sldId="1059"/>
        </pc:sldMkLst>
      </pc:sldChg>
      <pc:sldChg chg="addSp delSp modSp mod chgLayout">
        <pc:chgData name="정태원" userId="b83db6e7-9ffa-471f-b7f6-89d85b45c552" providerId="ADAL" clId="{53CA324B-D076-4A98-B928-F498F6339AA7}" dt="2024-10-25T07:13:54.805" v="1242" actId="167"/>
        <pc:sldMkLst>
          <pc:docMk/>
          <pc:sldMk cId="3497893758" sldId="1062"/>
        </pc:sldMkLst>
      </pc:sldChg>
      <pc:sldChg chg="addSp delSp modSp mod">
        <pc:chgData name="정태원" userId="b83db6e7-9ffa-471f-b7f6-89d85b45c552" providerId="ADAL" clId="{53CA324B-D076-4A98-B928-F498F6339AA7}" dt="2024-10-19T07:32:50.476" v="31" actId="1076"/>
        <pc:sldMkLst>
          <pc:docMk/>
          <pc:sldMk cId="4038622403" sldId="1063"/>
        </pc:sldMkLst>
      </pc:sldChg>
      <pc:sldChg chg="modSp mod">
        <pc:chgData name="정태원" userId="b83db6e7-9ffa-471f-b7f6-89d85b45c552" providerId="ADAL" clId="{53CA324B-D076-4A98-B928-F498F6339AA7}" dt="2024-10-19T07:33:31.472" v="83" actId="207"/>
        <pc:sldMkLst>
          <pc:docMk/>
          <pc:sldMk cId="1785023507" sldId="1064"/>
        </pc:sldMkLst>
      </pc:sldChg>
      <pc:sldChg chg="addSp delSp modSp mod chgLayout">
        <pc:chgData name="정태원" userId="b83db6e7-9ffa-471f-b7f6-89d85b45c552" providerId="ADAL" clId="{53CA324B-D076-4A98-B928-F498F6339AA7}" dt="2024-10-25T07:16:27.142" v="1306"/>
        <pc:sldMkLst>
          <pc:docMk/>
          <pc:sldMk cId="1341103910" sldId="1066"/>
        </pc:sldMkLst>
      </pc:sldChg>
      <pc:sldChg chg="modSp mod">
        <pc:chgData name="정태원" userId="b83db6e7-9ffa-471f-b7f6-89d85b45c552" providerId="ADAL" clId="{53CA324B-D076-4A98-B928-F498F6339AA7}" dt="2024-10-19T07:35:23.131" v="93" actId="207"/>
        <pc:sldMkLst>
          <pc:docMk/>
          <pc:sldMk cId="2025666691" sldId="1067"/>
        </pc:sldMkLst>
      </pc:sldChg>
      <pc:sldChg chg="addSp delSp modSp mod chgLayout">
        <pc:chgData name="정태원" userId="b83db6e7-9ffa-471f-b7f6-89d85b45c552" providerId="ADAL" clId="{53CA324B-D076-4A98-B928-F498F6339AA7}" dt="2024-10-25T07:16:52.893" v="1318"/>
        <pc:sldMkLst>
          <pc:docMk/>
          <pc:sldMk cId="1910747079" sldId="1070"/>
        </pc:sldMkLst>
      </pc:sldChg>
      <pc:sldChg chg="modSp mod">
        <pc:chgData name="정태원" userId="b83db6e7-9ffa-471f-b7f6-89d85b45c552" providerId="ADAL" clId="{53CA324B-D076-4A98-B928-F498F6339AA7}" dt="2024-10-19T07:57:05.815" v="324" actId="207"/>
        <pc:sldMkLst>
          <pc:docMk/>
          <pc:sldMk cId="241346508" sldId="1079"/>
        </pc:sldMkLst>
      </pc:sldChg>
      <pc:sldChg chg="addSp delSp modSp mod chgLayout">
        <pc:chgData name="정태원" userId="b83db6e7-9ffa-471f-b7f6-89d85b45c552" providerId="ADAL" clId="{53CA324B-D076-4A98-B928-F498F6339AA7}" dt="2024-10-25T07:17:16.918" v="1329"/>
        <pc:sldMkLst>
          <pc:docMk/>
          <pc:sldMk cId="4012982207" sldId="1084"/>
        </pc:sldMkLst>
      </pc:sldChg>
      <pc:sldChg chg="modSp mod">
        <pc:chgData name="정태원" userId="b83db6e7-9ffa-471f-b7f6-89d85b45c552" providerId="ADAL" clId="{53CA324B-D076-4A98-B928-F498F6339AA7}" dt="2024-10-19T07:36:20.238" v="99"/>
        <pc:sldMkLst>
          <pc:docMk/>
          <pc:sldMk cId="2724026899" sldId="1085"/>
        </pc:sldMkLst>
      </pc:sldChg>
      <pc:sldChg chg="modSp mod">
        <pc:chgData name="정태원" userId="b83db6e7-9ffa-471f-b7f6-89d85b45c552" providerId="ADAL" clId="{53CA324B-D076-4A98-B928-F498F6339AA7}" dt="2024-10-19T07:36:39.407" v="107"/>
        <pc:sldMkLst>
          <pc:docMk/>
          <pc:sldMk cId="912534527" sldId="1086"/>
        </pc:sldMkLst>
      </pc:sldChg>
      <pc:sldChg chg="addSp delSp modSp mod">
        <pc:chgData name="정태원" userId="b83db6e7-9ffa-471f-b7f6-89d85b45c552" providerId="ADAL" clId="{53CA324B-D076-4A98-B928-F498F6339AA7}" dt="2024-10-19T07:38:43.590" v="142" actId="478"/>
        <pc:sldMkLst>
          <pc:docMk/>
          <pc:sldMk cId="3015216730" sldId="1087"/>
        </pc:sldMkLst>
      </pc:sldChg>
      <pc:sldChg chg="modSp mod">
        <pc:chgData name="정태원" userId="b83db6e7-9ffa-471f-b7f6-89d85b45c552" providerId="ADAL" clId="{53CA324B-D076-4A98-B928-F498F6339AA7}" dt="2024-10-19T07:52:07.855" v="296" actId="12788"/>
        <pc:sldMkLst>
          <pc:docMk/>
          <pc:sldMk cId="495769901" sldId="1090"/>
        </pc:sldMkLst>
      </pc:sldChg>
      <pc:sldChg chg="modSp mod">
        <pc:chgData name="정태원" userId="b83db6e7-9ffa-471f-b7f6-89d85b45c552" providerId="ADAL" clId="{53CA324B-D076-4A98-B928-F498F6339AA7}" dt="2024-10-19T07:55:02.548" v="315" actId="121"/>
        <pc:sldMkLst>
          <pc:docMk/>
          <pc:sldMk cId="347845668" sldId="1091"/>
        </pc:sldMkLst>
      </pc:sldChg>
      <pc:sldChg chg="addSp delSp modSp mod chgLayout">
        <pc:chgData name="정태원" userId="b83db6e7-9ffa-471f-b7f6-89d85b45c552" providerId="ADAL" clId="{53CA324B-D076-4A98-B928-F498F6339AA7}" dt="2024-10-25T07:19:48.378" v="1374"/>
        <pc:sldMkLst>
          <pc:docMk/>
          <pc:sldMk cId="2515888793" sldId="1094"/>
        </pc:sldMkLst>
      </pc:sldChg>
      <pc:sldChg chg="addSp delSp modSp mod">
        <pc:chgData name="정태원" userId="b83db6e7-9ffa-471f-b7f6-89d85b45c552" providerId="ADAL" clId="{53CA324B-D076-4A98-B928-F498F6339AA7}" dt="2024-10-19T07:47:37.310" v="243" actId="207"/>
        <pc:sldMkLst>
          <pc:docMk/>
          <pc:sldMk cId="2208519980" sldId="1095"/>
        </pc:sldMkLst>
      </pc:sldChg>
      <pc:sldChg chg="addSp delSp modSp mod chgLayout">
        <pc:chgData name="정태원" userId="b83db6e7-9ffa-471f-b7f6-89d85b45c552" providerId="ADAL" clId="{53CA324B-D076-4A98-B928-F498F6339AA7}" dt="2024-10-25T07:18:37.558" v="1358" actId="166"/>
        <pc:sldMkLst>
          <pc:docMk/>
          <pc:sldMk cId="2383963828" sldId="1102"/>
        </pc:sldMkLst>
      </pc:sldChg>
      <pc:sldChg chg="modSp mod">
        <pc:chgData name="정태원" userId="b83db6e7-9ffa-471f-b7f6-89d85b45c552" providerId="ADAL" clId="{53CA324B-D076-4A98-B928-F498F6339AA7}" dt="2024-10-19T07:39:27.338" v="148" actId="207"/>
        <pc:sldMkLst>
          <pc:docMk/>
          <pc:sldMk cId="2764509231" sldId="1110"/>
        </pc:sldMkLst>
      </pc:sldChg>
      <pc:sldChg chg="modSp mod">
        <pc:chgData name="정태원" userId="b83db6e7-9ffa-471f-b7f6-89d85b45c552" providerId="ADAL" clId="{53CA324B-D076-4A98-B928-F498F6339AA7}" dt="2024-10-19T07:42:50.511" v="170" actId="207"/>
        <pc:sldMkLst>
          <pc:docMk/>
          <pc:sldMk cId="202200028" sldId="1127"/>
        </pc:sldMkLst>
      </pc:sldChg>
      <pc:sldChg chg="addSp delSp modSp mod">
        <pc:chgData name="정태원" userId="b83db6e7-9ffa-471f-b7f6-89d85b45c552" providerId="ADAL" clId="{53CA324B-D076-4A98-B928-F498F6339AA7}" dt="2024-10-19T07:42:58.475" v="171" actId="207"/>
        <pc:sldMkLst>
          <pc:docMk/>
          <pc:sldMk cId="2294274635" sldId="1128"/>
        </pc:sldMkLst>
      </pc:sldChg>
      <pc:sldChg chg="addSp delSp modSp mod">
        <pc:chgData name="정태원" userId="b83db6e7-9ffa-471f-b7f6-89d85b45c552" providerId="ADAL" clId="{53CA324B-D076-4A98-B928-F498F6339AA7}" dt="2024-10-19T07:44:00.680" v="196" actId="478"/>
        <pc:sldMkLst>
          <pc:docMk/>
          <pc:sldMk cId="1026994930" sldId="1129"/>
        </pc:sldMkLst>
      </pc:sldChg>
      <pc:sldChg chg="addSp delSp modSp mod chgLayout">
        <pc:chgData name="정태원" userId="b83db6e7-9ffa-471f-b7f6-89d85b45c552" providerId="ADAL" clId="{53CA324B-D076-4A98-B928-F498F6339AA7}" dt="2024-10-25T07:20:15.749" v="1384" actId="166"/>
        <pc:sldMkLst>
          <pc:docMk/>
          <pc:sldMk cId="3426696267" sldId="1130"/>
        </pc:sldMkLst>
      </pc:sldChg>
      <pc:sldChg chg="addSp delSp modSp mod">
        <pc:chgData name="정태원" userId="b83db6e7-9ffa-471f-b7f6-89d85b45c552" providerId="ADAL" clId="{53CA324B-D076-4A98-B928-F498F6339AA7}" dt="2024-10-19T07:44:48.652" v="201" actId="207"/>
        <pc:sldMkLst>
          <pc:docMk/>
          <pc:sldMk cId="4119166649" sldId="1131"/>
        </pc:sldMkLst>
      </pc:sldChg>
      <pc:sldChg chg="modSp mod">
        <pc:chgData name="정태원" userId="b83db6e7-9ffa-471f-b7f6-89d85b45c552" providerId="ADAL" clId="{53CA324B-D076-4A98-B928-F498F6339AA7}" dt="2024-10-19T07:45:13.922" v="205" actId="207"/>
        <pc:sldMkLst>
          <pc:docMk/>
          <pc:sldMk cId="1811276010" sldId="1132"/>
        </pc:sldMkLst>
      </pc:sldChg>
      <pc:sldChg chg="addSp delSp modSp mod">
        <pc:chgData name="정태원" userId="b83db6e7-9ffa-471f-b7f6-89d85b45c552" providerId="ADAL" clId="{53CA324B-D076-4A98-B928-F498F6339AA7}" dt="2024-10-19T07:47:29.878" v="242" actId="207"/>
        <pc:sldMkLst>
          <pc:docMk/>
          <pc:sldMk cId="317790269" sldId="1133"/>
        </pc:sldMkLst>
      </pc:sldChg>
      <pc:sldChg chg="addSp delSp modSp mod">
        <pc:chgData name="정태원" userId="b83db6e7-9ffa-471f-b7f6-89d85b45c552" providerId="ADAL" clId="{53CA324B-D076-4A98-B928-F498F6339AA7}" dt="2024-10-19T07:45:04.055" v="204" actId="1076"/>
        <pc:sldMkLst>
          <pc:docMk/>
          <pc:sldMk cId="886356042" sldId="1134"/>
        </pc:sldMkLst>
      </pc:sldChg>
      <pc:sldChg chg="addSp delSp modSp mod">
        <pc:chgData name="정태원" userId="b83db6e7-9ffa-471f-b7f6-89d85b45c552" providerId="ADAL" clId="{53CA324B-D076-4A98-B928-F498F6339AA7}" dt="2024-10-19T07:45:25.385" v="207"/>
        <pc:sldMkLst>
          <pc:docMk/>
          <pc:sldMk cId="1442368258" sldId="1137"/>
        </pc:sldMkLst>
      </pc:sldChg>
      <pc:sldChg chg="addSp delSp modSp mod">
        <pc:chgData name="정태원" userId="b83db6e7-9ffa-471f-b7f6-89d85b45c552" providerId="ADAL" clId="{53CA324B-D076-4A98-B928-F498F6339AA7}" dt="2024-10-19T07:45:29.189" v="209"/>
        <pc:sldMkLst>
          <pc:docMk/>
          <pc:sldMk cId="946142247" sldId="1138"/>
        </pc:sldMkLst>
      </pc:sldChg>
      <pc:sldChg chg="addSp delSp modSp mod">
        <pc:chgData name="정태원" userId="b83db6e7-9ffa-471f-b7f6-89d85b45c552" providerId="ADAL" clId="{53CA324B-D076-4A98-B928-F498F6339AA7}" dt="2024-10-19T07:45:34.662" v="211"/>
        <pc:sldMkLst>
          <pc:docMk/>
          <pc:sldMk cId="1153404369" sldId="1139"/>
        </pc:sldMkLst>
      </pc:sldChg>
      <pc:sldChg chg="addSp delSp modSp mod">
        <pc:chgData name="정태원" userId="b83db6e7-9ffa-471f-b7f6-89d85b45c552" providerId="ADAL" clId="{53CA324B-D076-4A98-B928-F498F6339AA7}" dt="2024-10-19T07:45:37.871" v="213"/>
        <pc:sldMkLst>
          <pc:docMk/>
          <pc:sldMk cId="462936471" sldId="1140"/>
        </pc:sldMkLst>
      </pc:sldChg>
      <pc:sldChg chg="addSp delSp modSp mod">
        <pc:chgData name="정태원" userId="b83db6e7-9ffa-471f-b7f6-89d85b45c552" providerId="ADAL" clId="{53CA324B-D076-4A98-B928-F498F6339AA7}" dt="2024-10-19T07:45:40.821" v="215"/>
        <pc:sldMkLst>
          <pc:docMk/>
          <pc:sldMk cId="2521273354" sldId="1141"/>
        </pc:sldMkLst>
      </pc:sldChg>
      <pc:sldChg chg="addSp delSp modSp mod">
        <pc:chgData name="정태원" userId="b83db6e7-9ffa-471f-b7f6-89d85b45c552" providerId="ADAL" clId="{53CA324B-D076-4A98-B928-F498F6339AA7}" dt="2024-10-19T07:45:45.414" v="217"/>
        <pc:sldMkLst>
          <pc:docMk/>
          <pc:sldMk cId="1852079076" sldId="1142"/>
        </pc:sldMkLst>
      </pc:sldChg>
      <pc:sldChg chg="addSp delSp modSp mod">
        <pc:chgData name="정태원" userId="b83db6e7-9ffa-471f-b7f6-89d85b45c552" providerId="ADAL" clId="{53CA324B-D076-4A98-B928-F498F6339AA7}" dt="2024-10-19T07:45:48.197" v="219"/>
        <pc:sldMkLst>
          <pc:docMk/>
          <pc:sldMk cId="2764748765" sldId="1143"/>
        </pc:sldMkLst>
      </pc:sldChg>
      <pc:sldChg chg="addSp delSp modSp mod">
        <pc:chgData name="정태원" userId="b83db6e7-9ffa-471f-b7f6-89d85b45c552" providerId="ADAL" clId="{53CA324B-D076-4A98-B928-F498F6339AA7}" dt="2024-10-19T07:45:51.719" v="221"/>
        <pc:sldMkLst>
          <pc:docMk/>
          <pc:sldMk cId="822382332" sldId="1144"/>
        </pc:sldMkLst>
      </pc:sldChg>
      <pc:sldChg chg="addSp delSp modSp mod">
        <pc:chgData name="정태원" userId="b83db6e7-9ffa-471f-b7f6-89d85b45c552" providerId="ADAL" clId="{53CA324B-D076-4A98-B928-F498F6339AA7}" dt="2024-10-19T07:49:07.709" v="259" actId="207"/>
        <pc:sldMkLst>
          <pc:docMk/>
          <pc:sldMk cId="2952012111" sldId="1145"/>
        </pc:sldMkLst>
      </pc:sldChg>
      <pc:sldChg chg="addSp delSp modSp mod">
        <pc:chgData name="정태원" userId="b83db6e7-9ffa-471f-b7f6-89d85b45c552" providerId="ADAL" clId="{53CA324B-D076-4A98-B928-F498F6339AA7}" dt="2024-10-19T07:50:10.738" v="270" actId="1076"/>
        <pc:sldMkLst>
          <pc:docMk/>
          <pc:sldMk cId="702140087" sldId="1146"/>
        </pc:sldMkLst>
      </pc:sldChg>
      <pc:sldChg chg="addSp delSp modSp mod">
        <pc:chgData name="정태원" userId="b83db6e7-9ffa-471f-b7f6-89d85b45c552" providerId="ADAL" clId="{53CA324B-D076-4A98-B928-F498F6339AA7}" dt="2024-10-19T07:50:28.415" v="272" actId="207"/>
        <pc:sldMkLst>
          <pc:docMk/>
          <pc:sldMk cId="3077512959" sldId="1147"/>
        </pc:sldMkLst>
      </pc:sldChg>
      <pc:sldChg chg="addSp delSp modSp mod">
        <pc:chgData name="정태원" userId="b83db6e7-9ffa-471f-b7f6-89d85b45c552" providerId="ADAL" clId="{53CA324B-D076-4A98-B928-F498F6339AA7}" dt="2024-10-19T07:50:59.427" v="276" actId="207"/>
        <pc:sldMkLst>
          <pc:docMk/>
          <pc:sldMk cId="1414965531" sldId="1148"/>
        </pc:sldMkLst>
      </pc:sldChg>
      <pc:sldChg chg="modSp mod">
        <pc:chgData name="정태원" userId="b83db6e7-9ffa-471f-b7f6-89d85b45c552" providerId="ADAL" clId="{53CA324B-D076-4A98-B928-F498F6339AA7}" dt="2024-10-19T07:51:56.382" v="288" actId="1037"/>
        <pc:sldMkLst>
          <pc:docMk/>
          <pc:sldMk cId="1411893635" sldId="1149"/>
        </pc:sldMkLst>
      </pc:sldChg>
      <pc:sldChg chg="modSp mod">
        <pc:chgData name="정태원" userId="b83db6e7-9ffa-471f-b7f6-89d85b45c552" providerId="ADAL" clId="{53CA324B-D076-4A98-B928-F498F6339AA7}" dt="2024-10-19T07:53:32.930" v="301" actId="207"/>
        <pc:sldMkLst>
          <pc:docMk/>
          <pc:sldMk cId="1296661341" sldId="1150"/>
        </pc:sldMkLst>
      </pc:sldChg>
      <pc:sldChg chg="modSp mod">
        <pc:chgData name="정태원" userId="b83db6e7-9ffa-471f-b7f6-89d85b45c552" providerId="ADAL" clId="{53CA324B-D076-4A98-B928-F498F6339AA7}" dt="2024-10-19T07:54:15.895" v="308" actId="207"/>
        <pc:sldMkLst>
          <pc:docMk/>
          <pc:sldMk cId="851429547" sldId="1151"/>
        </pc:sldMkLst>
      </pc:sldChg>
      <pc:sldChg chg="modSp mod">
        <pc:chgData name="정태원" userId="b83db6e7-9ffa-471f-b7f6-89d85b45c552" providerId="ADAL" clId="{53CA324B-D076-4A98-B928-F498F6339AA7}" dt="2024-10-19T07:55:24.889" v="323" actId="1076"/>
        <pc:sldMkLst>
          <pc:docMk/>
          <pc:sldMk cId="3058539027" sldId="1153"/>
        </pc:sldMkLst>
      </pc:sldChg>
      <pc:sldChg chg="modSp mod">
        <pc:chgData name="정태원" userId="b83db6e7-9ffa-471f-b7f6-89d85b45c552" providerId="ADAL" clId="{53CA324B-D076-4A98-B928-F498F6339AA7}" dt="2024-10-19T07:54:44.158" v="313" actId="12788"/>
        <pc:sldMkLst>
          <pc:docMk/>
          <pc:sldMk cId="1446620135" sldId="1155"/>
        </pc:sldMkLst>
      </pc:sldChg>
      <pc:sldChg chg="addSp delSp modSp mod chgLayout">
        <pc:chgData name="정태원" userId="b83db6e7-9ffa-471f-b7f6-89d85b45c552" providerId="ADAL" clId="{53CA324B-D076-4A98-B928-F498F6339AA7}" dt="2024-10-25T07:21:11.719" v="1409" actId="553"/>
        <pc:sldMkLst>
          <pc:docMk/>
          <pc:sldMk cId="188249934" sldId="1158"/>
        </pc:sldMkLst>
      </pc:sldChg>
      <pc:sldChg chg="new del">
        <pc:chgData name="정태원" userId="b83db6e7-9ffa-471f-b7f6-89d85b45c552" providerId="ADAL" clId="{53CA324B-D076-4A98-B928-F498F6339AA7}" dt="2024-10-22T02:44:22.695" v="362" actId="47"/>
        <pc:sldMkLst>
          <pc:docMk/>
          <pc:sldMk cId="566269713" sldId="1161"/>
        </pc:sldMkLst>
      </pc:sldChg>
      <pc:sldChg chg="new del">
        <pc:chgData name="정태원" userId="b83db6e7-9ffa-471f-b7f6-89d85b45c552" providerId="ADAL" clId="{53CA324B-D076-4A98-B928-F498F6339AA7}" dt="2024-10-22T02:45:58.480" v="408" actId="47"/>
        <pc:sldMkLst>
          <pc:docMk/>
          <pc:sldMk cId="1894467265" sldId="1161"/>
        </pc:sldMkLst>
      </pc:sldChg>
      <pc:sldChg chg="new del">
        <pc:chgData name="정태원" userId="b83db6e7-9ffa-471f-b7f6-89d85b45c552" providerId="ADAL" clId="{53CA324B-D076-4A98-B928-F498F6339AA7}" dt="2024-10-22T02:44:06.520" v="359" actId="680"/>
        <pc:sldMkLst>
          <pc:docMk/>
          <pc:sldMk cId="3112406003" sldId="1161"/>
        </pc:sldMkLst>
      </pc:sldChg>
      <pc:sldMasterChg chg="mod setBg addSldLayout delSldLayout modSldLayout sldLayoutOrd">
        <pc:chgData name="정태원" userId="b83db6e7-9ffa-471f-b7f6-89d85b45c552" providerId="ADAL" clId="{53CA324B-D076-4A98-B928-F498F6339AA7}" dt="2024-10-25T07:20:41.281" v="1395" actId="478"/>
        <pc:sldMasterMkLst>
          <pc:docMk/>
          <pc:sldMasterMk cId="1646563260" sldId="2147483648"/>
        </pc:sldMasterMkLst>
        <pc:sldLayoutChg chg="addSp delSp modSp mod">
          <pc:chgData name="정태원" userId="b83db6e7-9ffa-471f-b7f6-89d85b45c552" providerId="ADAL" clId="{53CA324B-D076-4A98-B928-F498F6339AA7}" dt="2024-10-25T07:04:37.280" v="1107" actId="21"/>
          <pc:sldLayoutMkLst>
            <pc:docMk/>
            <pc:sldMasterMk cId="1646563260" sldId="2147483648"/>
            <pc:sldLayoutMk cId="1928328654" sldId="2147483655"/>
          </pc:sldLayoutMkLst>
        </pc:sldLayoutChg>
        <pc:sldLayoutChg chg="addSp delSp modSp mod ord">
          <pc:chgData name="정태원" userId="b83db6e7-9ffa-471f-b7f6-89d85b45c552" providerId="ADAL" clId="{53CA324B-D076-4A98-B928-F498F6339AA7}" dt="2024-10-25T06:21:31.338" v="427" actId="20578"/>
          <pc:sldLayoutMkLst>
            <pc:docMk/>
            <pc:sldMasterMk cId="1646563260" sldId="2147483648"/>
            <pc:sldLayoutMk cId="259033038" sldId="2147483660"/>
          </pc:sldLayoutMkLst>
        </pc:sldLayoutChg>
        <pc:sldLayoutChg chg="addSp delSp modSp add mod ord modTransition">
          <pc:chgData name="정태원" userId="b83db6e7-9ffa-471f-b7f6-89d85b45c552" providerId="ADAL" clId="{53CA324B-D076-4A98-B928-F498F6339AA7}" dt="2024-10-25T06:21:32.656" v="428" actId="20578"/>
          <pc:sldLayoutMkLst>
            <pc:docMk/>
            <pc:sldMasterMk cId="1646563260" sldId="2147483648"/>
            <pc:sldLayoutMk cId="3267265580" sldId="2147483661"/>
          </pc:sldLayoutMkLst>
        </pc:sldLayoutChg>
        <pc:sldLayoutChg chg="addSp modSp add del mod modTransition">
          <pc:chgData name="정태원" userId="b83db6e7-9ffa-471f-b7f6-89d85b45c552" providerId="ADAL" clId="{53CA324B-D076-4A98-B928-F498F6339AA7}" dt="2024-10-25T06:26:27.222" v="560" actId="2890"/>
          <pc:sldLayoutMkLst>
            <pc:docMk/>
            <pc:sldMasterMk cId="1646563260" sldId="2147483648"/>
            <pc:sldLayoutMk cId="2804689555" sldId="2147483662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6:40:23.628" v="736"/>
          <pc:sldLayoutMkLst>
            <pc:docMk/>
            <pc:sldMasterMk cId="1646563260" sldId="2147483648"/>
            <pc:sldLayoutMk cId="3530607721" sldId="2147483662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6:40:55.514" v="751"/>
          <pc:sldLayoutMkLst>
            <pc:docMk/>
            <pc:sldMasterMk cId="1646563260" sldId="2147483648"/>
            <pc:sldLayoutMk cId="3203664611" sldId="2147483663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6:41:37.883" v="763"/>
          <pc:sldLayoutMkLst>
            <pc:docMk/>
            <pc:sldMasterMk cId="1646563260" sldId="2147483648"/>
            <pc:sldLayoutMk cId="4160170896" sldId="2147483664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6:42:29.131" v="788"/>
          <pc:sldLayoutMkLst>
            <pc:docMk/>
            <pc:sldMasterMk cId="1646563260" sldId="2147483648"/>
            <pc:sldLayoutMk cId="933221832" sldId="2147483665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6:42:56.663" v="799"/>
          <pc:sldLayoutMkLst>
            <pc:docMk/>
            <pc:sldMasterMk cId="1646563260" sldId="2147483648"/>
            <pc:sldLayoutMk cId="1670017397" sldId="2147483666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6:43:37.886" v="823" actId="478"/>
          <pc:sldLayoutMkLst>
            <pc:docMk/>
            <pc:sldMasterMk cId="1646563260" sldId="2147483648"/>
            <pc:sldLayoutMk cId="2234595725" sldId="2147483667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6:44:10.819" v="835"/>
          <pc:sldLayoutMkLst>
            <pc:docMk/>
            <pc:sldMasterMk cId="1646563260" sldId="2147483648"/>
            <pc:sldLayoutMk cId="4165781626" sldId="2147483668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6:44:56.556" v="859" actId="1076"/>
          <pc:sldLayoutMkLst>
            <pc:docMk/>
            <pc:sldMasterMk cId="1646563260" sldId="2147483648"/>
            <pc:sldLayoutMk cId="4096985046" sldId="2147483669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6:45:53.329" v="886" actId="478"/>
          <pc:sldLayoutMkLst>
            <pc:docMk/>
            <pc:sldMasterMk cId="1646563260" sldId="2147483648"/>
            <pc:sldLayoutMk cId="647106110" sldId="2147483670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6:46:44.415" v="909"/>
          <pc:sldLayoutMkLst>
            <pc:docMk/>
            <pc:sldMasterMk cId="1646563260" sldId="2147483648"/>
            <pc:sldLayoutMk cId="394552767" sldId="2147483671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6:47:14.315" v="920" actId="20577"/>
          <pc:sldLayoutMkLst>
            <pc:docMk/>
            <pc:sldMasterMk cId="1646563260" sldId="2147483648"/>
            <pc:sldLayoutMk cId="1465675700" sldId="2147483672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6:47:56.356" v="934"/>
          <pc:sldLayoutMkLst>
            <pc:docMk/>
            <pc:sldMasterMk cId="1646563260" sldId="2147483648"/>
            <pc:sldLayoutMk cId="2128171845" sldId="2147483673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6:54:50.270" v="972"/>
          <pc:sldLayoutMkLst>
            <pc:docMk/>
            <pc:sldMasterMk cId="1646563260" sldId="2147483648"/>
            <pc:sldLayoutMk cId="530788428" sldId="2147483674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6:56:03.495" v="1000"/>
          <pc:sldLayoutMkLst>
            <pc:docMk/>
            <pc:sldMasterMk cId="1646563260" sldId="2147483648"/>
            <pc:sldLayoutMk cId="2691823715" sldId="2147483675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6:57:48.342" v="1040" actId="478"/>
          <pc:sldLayoutMkLst>
            <pc:docMk/>
            <pc:sldMasterMk cId="1646563260" sldId="2147483648"/>
            <pc:sldLayoutMk cId="3581954982" sldId="2147483676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6:58:57.740" v="1057"/>
          <pc:sldLayoutMkLst>
            <pc:docMk/>
            <pc:sldMasterMk cId="1646563260" sldId="2147483648"/>
            <pc:sldLayoutMk cId="2674952293" sldId="2147483677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7:02:42.326" v="1073"/>
          <pc:sldLayoutMkLst>
            <pc:docMk/>
            <pc:sldMasterMk cId="1646563260" sldId="2147483648"/>
            <pc:sldLayoutMk cId="4145026692" sldId="2147483678"/>
          </pc:sldLayoutMkLst>
        </pc:sldLayoutChg>
        <pc:sldLayoutChg chg="addSp modSp add mod modTransition">
          <pc:chgData name="정태원" userId="b83db6e7-9ffa-471f-b7f6-89d85b45c552" providerId="ADAL" clId="{53CA324B-D076-4A98-B928-F498F6339AA7}" dt="2024-10-25T07:04:40.349" v="1108"/>
          <pc:sldLayoutMkLst>
            <pc:docMk/>
            <pc:sldMasterMk cId="1646563260" sldId="2147483648"/>
            <pc:sldLayoutMk cId="2127983857" sldId="2147483679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7:03:48.341" v="1091"/>
          <pc:sldLayoutMkLst>
            <pc:docMk/>
            <pc:sldMasterMk cId="1646563260" sldId="2147483648"/>
            <pc:sldLayoutMk cId="3187374375" sldId="2147483680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7:05:44.626" v="1139" actId="1076"/>
          <pc:sldLayoutMkLst>
            <pc:docMk/>
            <pc:sldMasterMk cId="1646563260" sldId="2147483648"/>
            <pc:sldLayoutMk cId="678835586" sldId="2147483681"/>
          </pc:sldLayoutMkLst>
        </pc:sldLayoutChg>
        <pc:sldLayoutChg chg="add del mod modTransition">
          <pc:chgData name="정태원" userId="b83db6e7-9ffa-471f-b7f6-89d85b45c552" providerId="ADAL" clId="{53CA324B-D076-4A98-B928-F498F6339AA7}" dt="2024-10-25T07:02:13.704" v="1065" actId="2890"/>
          <pc:sldLayoutMkLst>
            <pc:docMk/>
            <pc:sldMasterMk cId="1646563260" sldId="2147483648"/>
            <pc:sldLayoutMk cId="2946751374" sldId="2147483681"/>
          </pc:sldLayoutMkLst>
        </pc:sldLayoutChg>
        <pc:sldLayoutChg chg="add del mod modTransition">
          <pc:chgData name="정태원" userId="b83db6e7-9ffa-471f-b7f6-89d85b45c552" providerId="ADAL" clId="{53CA324B-D076-4A98-B928-F498F6339AA7}" dt="2024-10-25T07:02:13.184" v="1064" actId="2890"/>
          <pc:sldLayoutMkLst>
            <pc:docMk/>
            <pc:sldMasterMk cId="1646563260" sldId="2147483648"/>
            <pc:sldLayoutMk cId="311432249" sldId="2147483682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7:06:23.695" v="1151"/>
          <pc:sldLayoutMkLst>
            <pc:docMk/>
            <pc:sldMasterMk cId="1646563260" sldId="2147483648"/>
            <pc:sldLayoutMk cId="3934655571" sldId="2147483682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7:10:22.356" v="1165"/>
          <pc:sldLayoutMkLst>
            <pc:docMk/>
            <pc:sldMasterMk cId="1646563260" sldId="2147483648"/>
            <pc:sldLayoutMk cId="4042297775" sldId="2147483683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7:11:15.450" v="1188"/>
          <pc:sldLayoutMkLst>
            <pc:docMk/>
            <pc:sldMasterMk cId="1646563260" sldId="2147483648"/>
            <pc:sldLayoutMk cId="2823761509" sldId="2147483684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7:12:38.179" v="1216" actId="14100"/>
          <pc:sldLayoutMkLst>
            <pc:docMk/>
            <pc:sldMasterMk cId="1646563260" sldId="2147483648"/>
            <pc:sldLayoutMk cId="2949934948" sldId="2147483685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7:13:43.803" v="1238"/>
          <pc:sldLayoutMkLst>
            <pc:docMk/>
            <pc:sldMasterMk cId="1646563260" sldId="2147483648"/>
            <pc:sldLayoutMk cId="2331719069" sldId="2147483686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7:14:27.263" v="1259" actId="478"/>
          <pc:sldLayoutMkLst>
            <pc:docMk/>
            <pc:sldMasterMk cId="1646563260" sldId="2147483648"/>
            <pc:sldLayoutMk cId="1450997228" sldId="2147483687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7:16:16.102" v="1299" actId="478"/>
          <pc:sldLayoutMkLst>
            <pc:docMk/>
            <pc:sldMasterMk cId="1646563260" sldId="2147483648"/>
            <pc:sldLayoutMk cId="1082340103" sldId="2147483688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7:16:43.367" v="1313"/>
          <pc:sldLayoutMkLst>
            <pc:docMk/>
            <pc:sldMasterMk cId="1646563260" sldId="2147483648"/>
            <pc:sldLayoutMk cId="1533594033" sldId="2147483689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7:17:10.457" v="1327"/>
          <pc:sldLayoutMkLst>
            <pc:docMk/>
            <pc:sldMasterMk cId="1646563260" sldId="2147483648"/>
            <pc:sldLayoutMk cId="792332661" sldId="2147483690"/>
          </pc:sldLayoutMkLst>
        </pc:sldLayoutChg>
        <pc:sldLayoutChg chg="add mod modTransition">
          <pc:chgData name="정태원" userId="b83db6e7-9ffa-471f-b7f6-89d85b45c552" providerId="ADAL" clId="{53CA324B-D076-4A98-B928-F498F6339AA7}" dt="2024-10-25T07:14:13.754" v="1250" actId="2890"/>
          <pc:sldLayoutMkLst>
            <pc:docMk/>
            <pc:sldMasterMk cId="1646563260" sldId="2147483648"/>
            <pc:sldLayoutMk cId="3317652593" sldId="2147483691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7:18:27.829" v="1355"/>
          <pc:sldLayoutMkLst>
            <pc:docMk/>
            <pc:sldMasterMk cId="1646563260" sldId="2147483648"/>
            <pc:sldLayoutMk cId="2022566788" sldId="2147483692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7:19:33.146" v="1369"/>
          <pc:sldLayoutMkLst>
            <pc:docMk/>
            <pc:sldMasterMk cId="1646563260" sldId="2147483648"/>
            <pc:sldLayoutMk cId="496435775" sldId="2147483693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7:20:06.445" v="1381"/>
          <pc:sldLayoutMkLst>
            <pc:docMk/>
            <pc:sldMasterMk cId="1646563260" sldId="2147483648"/>
            <pc:sldLayoutMk cId="4168950283" sldId="2147483694"/>
          </pc:sldLayoutMkLst>
        </pc:sldLayoutChg>
        <pc:sldLayoutChg chg="addSp delSp modSp add mod modTransition">
          <pc:chgData name="정태원" userId="b83db6e7-9ffa-471f-b7f6-89d85b45c552" providerId="ADAL" clId="{53CA324B-D076-4A98-B928-F498F6339AA7}" dt="2024-10-25T07:20:41.281" v="1395" actId="478"/>
          <pc:sldLayoutMkLst>
            <pc:docMk/>
            <pc:sldMasterMk cId="1646563260" sldId="2147483648"/>
            <pc:sldLayoutMk cId="228387929" sldId="2147483695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39349888956189"/>
          <c:y val="3.8095238095238099E-2"/>
          <c:w val="0.84260647140146527"/>
          <c:h val="0.923809523809523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20대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페이퍼로지 5 Medium" pitchFamily="2" charset="-127"/>
                    <a:ea typeface="페이퍼로지 5 Medium" pitchFamily="2" charset="-127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20대</c:v>
                </c:pt>
                <c:pt idx="1">
                  <c:v>30대</c:v>
                </c:pt>
                <c:pt idx="2">
                  <c:v>40대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</c:v>
                </c:pt>
                <c:pt idx="1">
                  <c:v>35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3B-4218-93F2-228F7323491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30대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페이퍼로지 5 Medium" pitchFamily="2" charset="-127"/>
                    <a:ea typeface="페이퍼로지 5 Medium" pitchFamily="2" charset="-127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20대</c:v>
                </c:pt>
                <c:pt idx="1">
                  <c:v>30대</c:v>
                </c:pt>
                <c:pt idx="2">
                  <c:v>40대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30</c:v>
                </c:pt>
                <c:pt idx="1">
                  <c:v>30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33B-4218-93F2-228F7323491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40대</c:v>
                </c:pt>
              </c:strCache>
            </c:strRef>
          </c:tx>
          <c:spPr>
            <a:solidFill>
              <a:schemeClr val="accent1">
                <a:lumMod val="9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페이퍼로지 5 Medium" pitchFamily="2" charset="-127"/>
                    <a:ea typeface="페이퍼로지 5 Medium" pitchFamily="2" charset="-127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20대</c:v>
                </c:pt>
                <c:pt idx="1">
                  <c:v>30대</c:v>
                </c:pt>
                <c:pt idx="2">
                  <c:v>40대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20</c:v>
                </c:pt>
                <c:pt idx="1">
                  <c:v>20</c:v>
                </c:pt>
                <c:pt idx="2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33B-4218-93F2-228F732349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5073992"/>
        <c:axId val="375082848"/>
      </c:barChart>
      <c:catAx>
        <c:axId val="3750739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75082848"/>
        <c:crosses val="autoZero"/>
        <c:auto val="1"/>
        <c:lblAlgn val="ctr"/>
        <c:lblOffset val="100"/>
        <c:noMultiLvlLbl val="0"/>
      </c:catAx>
      <c:valAx>
        <c:axId val="3750828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75073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egendEntry>
        <c:idx val="0"/>
        <c:txPr>
          <a:bodyPr rot="0" spcFirstLastPara="1" vertOverflow="ellipsis" vert="horz" wrap="square" anchor="ctr" anchorCtr="1"/>
          <a:lstStyle/>
          <a:p>
            <a:pPr algn="ctr">
              <a:defRPr lang="en-US" altLang="ko-KR" sz="1197" b="0" i="0" u="none" strike="noStrike" kern="1200" spc="-50" baseline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  <a:cs typeface="+mn-cs"/>
              </a:defRPr>
            </a:pPr>
            <a:endParaRPr lang="ko-K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 algn="ctr">
              <a:defRPr lang="en-US" altLang="ko-KR" sz="1197" b="0" i="0" u="none" strike="noStrike" kern="1200" spc="-50" baseline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  <a:cs typeface="+mn-cs"/>
              </a:defRPr>
            </a:pPr>
            <a:endParaRPr lang="ko-K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 algn="ctr">
              <a:defRPr lang="en-US" altLang="ko-KR" sz="1197" b="0" i="0" u="none" strike="noStrike" kern="1200" spc="-50" baseline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  <a:cs typeface="+mn-cs"/>
              </a:defRPr>
            </a:pPr>
            <a:endParaRPr lang="ko-KR"/>
          </a:p>
        </c:txPr>
      </c:legendEntry>
      <c:layout>
        <c:manualLayout>
          <c:xMode val="edge"/>
          <c:yMode val="edge"/>
          <c:x val="1.2403102794051199E-2"/>
          <c:y val="0.23990619354398879"/>
          <c:w val="0.13093752703988926"/>
          <c:h val="0.520187340218836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altLang="ko-KR" sz="1197" b="0" i="0" u="none" strike="noStrike" kern="1200" spc="-50" baseline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accent4"/>
              </a:solidFill>
              <a:latin typeface="페이퍼로지 5 Medium" pitchFamily="2" charset="-127"/>
              <a:ea typeface="페이퍼로지 5 Medium" pitchFamily="2" charset="-127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0">
          <a:solidFill>
            <a:schemeClr val="tx1"/>
          </a:solidFill>
          <a:latin typeface="+mn-lt"/>
        </a:defRPr>
      </a:pPr>
      <a:endParaRPr lang="ko-K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>
                  <a:lumMod val="9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790-4141-AD9C-7EABC4D864FE}"/>
              </c:ext>
            </c:extLst>
          </c:dPt>
          <c:dPt>
            <c:idx val="1"/>
            <c:bubble3D val="0"/>
            <c:spPr>
              <a:gradFill>
                <a:gsLst>
                  <a:gs pos="0">
                    <a:schemeClr val="accent2"/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2700000" scaled="1"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790-4141-AD9C-7EABC4D864FE}"/>
              </c:ext>
            </c:extLst>
          </c:dPt>
          <c:dPt>
            <c:idx val="2"/>
            <c:bubble3D val="0"/>
            <c:spPr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2700000" scaled="1"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1790-4141-AD9C-7EABC4D864FE}"/>
              </c:ext>
            </c:extLst>
          </c:dPt>
          <c:cat>
            <c:strRef>
              <c:f>Sheet1!$A$2:$A$4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790-4141-AD9C-7EABC4D864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39349888956189"/>
          <c:y val="3.8095238095238099E-2"/>
          <c:w val="0.84260647140146527"/>
          <c:h val="0.9238095238095238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20대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페이퍼로지 5 Medium" pitchFamily="2" charset="-127"/>
                    <a:ea typeface="페이퍼로지 5 Medium" pitchFamily="2" charset="-127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20대</c:v>
                </c:pt>
                <c:pt idx="1">
                  <c:v>30대</c:v>
                </c:pt>
                <c:pt idx="2">
                  <c:v>40대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50</c:v>
                </c:pt>
                <c:pt idx="1">
                  <c:v>35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7E-4CB3-A633-0A77F0005B2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30대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페이퍼로지 5 Medium" pitchFamily="2" charset="-127"/>
                    <a:ea typeface="페이퍼로지 5 Medium" pitchFamily="2" charset="-127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20대</c:v>
                </c:pt>
                <c:pt idx="1">
                  <c:v>30대</c:v>
                </c:pt>
                <c:pt idx="2">
                  <c:v>40대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30</c:v>
                </c:pt>
                <c:pt idx="1">
                  <c:v>30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7E-4CB3-A633-0A77F0005B2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40대</c:v>
                </c:pt>
              </c:strCache>
            </c:strRef>
          </c:tx>
          <c:spPr>
            <a:solidFill>
              <a:schemeClr val="accent1">
                <a:lumMod val="9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페이퍼로지 5 Medium" pitchFamily="2" charset="-127"/>
                    <a:ea typeface="페이퍼로지 5 Medium" pitchFamily="2" charset="-127"/>
                    <a:cs typeface="+mn-cs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20대</c:v>
                </c:pt>
                <c:pt idx="1">
                  <c:v>30대</c:v>
                </c:pt>
                <c:pt idx="2">
                  <c:v>40대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20</c:v>
                </c:pt>
                <c:pt idx="1">
                  <c:v>20</c:v>
                </c:pt>
                <c:pt idx="2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E7E-4CB3-A633-0A77F0005B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75073992"/>
        <c:axId val="375082848"/>
      </c:barChart>
      <c:catAx>
        <c:axId val="3750739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75082848"/>
        <c:crosses val="autoZero"/>
        <c:auto val="1"/>
        <c:lblAlgn val="ctr"/>
        <c:lblOffset val="100"/>
        <c:noMultiLvlLbl val="0"/>
      </c:catAx>
      <c:valAx>
        <c:axId val="37508284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75073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l"/>
      <c:legendEntry>
        <c:idx val="0"/>
        <c:txPr>
          <a:bodyPr rot="0" spcFirstLastPara="1" vertOverflow="ellipsis" vert="horz" wrap="square" anchor="ctr" anchorCtr="1"/>
          <a:lstStyle/>
          <a:p>
            <a:pPr algn="ctr">
              <a:defRPr lang="en-US" altLang="ko-KR" sz="1197" b="0" i="0" u="none" strike="noStrike" kern="1200" spc="-50" baseline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  <a:cs typeface="+mn-cs"/>
              </a:defRPr>
            </a:pPr>
            <a:endParaRPr lang="ko-K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 algn="ctr">
              <a:defRPr lang="en-US" altLang="ko-KR" sz="1197" b="0" i="0" u="none" strike="noStrike" kern="1200" spc="-50" baseline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  <a:cs typeface="+mn-cs"/>
              </a:defRPr>
            </a:pPr>
            <a:endParaRPr lang="ko-K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 algn="ctr">
              <a:defRPr lang="en-US" altLang="ko-KR" sz="1197" b="0" i="0" u="none" strike="noStrike" kern="1200" spc="-50" baseline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  <a:cs typeface="+mn-cs"/>
              </a:defRPr>
            </a:pPr>
            <a:endParaRPr lang="ko-KR"/>
          </a:p>
        </c:txPr>
      </c:legendEntry>
      <c:layout>
        <c:manualLayout>
          <c:xMode val="edge"/>
          <c:yMode val="edge"/>
          <c:x val="1.2403102794051199E-2"/>
          <c:y val="0.23990619354398879"/>
          <c:w val="0.13093752703988926"/>
          <c:h val="0.5201873402188363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altLang="ko-KR" sz="1197" b="0" i="0" u="none" strike="noStrike" kern="1200" spc="-50" baseline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accent4"/>
              </a:solidFill>
              <a:latin typeface="페이퍼로지 5 Medium" pitchFamily="2" charset="-127"/>
              <a:ea typeface="페이퍼로지 5 Medium" pitchFamily="2" charset="-127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 b="0">
          <a:solidFill>
            <a:schemeClr val="tx1"/>
          </a:solidFill>
          <a:latin typeface="+mn-lt"/>
        </a:defRPr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항목A</c:v>
                </c:pt>
              </c:strCache>
            </c:strRef>
          </c:tx>
          <c:spPr>
            <a:solidFill>
              <a:schemeClr val="accent4"/>
            </a:solidFill>
          </c:spPr>
          <c:dPt>
            <c:idx val="0"/>
            <c:bubble3D val="0"/>
            <c:explosion val="4"/>
            <c:spPr>
              <a:solidFill>
                <a:schemeClr val="accent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7E2-42D5-B546-3B719509D410}"/>
              </c:ext>
            </c:extLst>
          </c:dPt>
          <c:dPt>
            <c:idx val="1"/>
            <c:bubble3D val="0"/>
            <c:explosion val="3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7E2-42D5-B546-3B719509D410}"/>
              </c:ext>
            </c:extLst>
          </c:dPt>
          <c:dPt>
            <c:idx val="2"/>
            <c:bubble3D val="0"/>
            <c:explosion val="4"/>
            <c:spPr>
              <a:solidFill>
                <a:schemeClr val="accent1">
                  <a:lumMod val="5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67E2-42D5-B546-3B719509D410}"/>
              </c:ext>
            </c:extLst>
          </c:dPt>
          <c:dLbls>
            <c:dLbl>
              <c:idx val="0"/>
              <c:layout>
                <c:manualLayout>
                  <c:x val="-0.20525524853399157"/>
                  <c:y val="0.13760987771005878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600" b="1" i="0" u="none" strike="noStrike" kern="1200" spc="0" baseline="0">
                        <a:ln>
                          <a:solidFill>
                            <a:schemeClr val="accent4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+mn-cs"/>
                      </a:defRPr>
                    </a:pPr>
                    <a:fld id="{EC0CB119-4925-484B-B5B8-43561183A81D}" type="VALUE">
                      <a:rPr lang="en-US" altLang="ko-KR" sz="1600">
                        <a:ln>
                          <a:solidFill>
                            <a:schemeClr val="accent4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페이퍼로지 5 Medium" pitchFamily="2" charset="-127"/>
                        <a:ea typeface="페이퍼로지 5 Medium" pitchFamily="2" charset="-127"/>
                      </a:rPr>
                      <a:pPr>
                        <a:defRPr sz="1600">
                          <a:ln>
                            <a:solidFill>
                              <a:schemeClr val="accent4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spc="0" baseline="0">
                      <a:ln>
                        <a:solidFill>
                          <a:schemeClr val="accent4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페이퍼로지 5 Medium" pitchFamily="2" charset="-127"/>
                      <a:ea typeface="페이퍼로지 5 Medium" pitchFamily="2" charset="-127"/>
                      <a:cs typeface="+mn-cs"/>
                    </a:defRPr>
                  </a:pPr>
                  <a:endParaRPr lang="en-US" alt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7E2-42D5-B546-3B719509D410}"/>
                </c:ext>
              </c:extLst>
            </c:dLbl>
            <c:dLbl>
              <c:idx val="1"/>
              <c:layout>
                <c:manualLayout>
                  <c:x val="0.11295522998906489"/>
                  <c:y val="-0.1781803958723202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ln>
                          <a:solidFill>
                            <a:schemeClr val="accent4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+mn-cs"/>
                      </a:defRPr>
                    </a:pPr>
                    <a:fld id="{2949113F-39E0-48C6-A3E9-5C61A2B2E1C3}" type="VALUE">
                      <a:rPr lang="en-US" altLang="ko-KR">
                        <a:ln>
                          <a:solidFill>
                            <a:schemeClr val="accent4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페이퍼로지 5 Medium" pitchFamily="2" charset="-127"/>
                        <a:ea typeface="페이퍼로지 5 Medium" pitchFamily="2" charset="-127"/>
                      </a:rPr>
                      <a:pPr>
                        <a:defRPr>
                          <a:ln>
                            <a:solidFill>
                              <a:schemeClr val="accent4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ln>
                        <a:solidFill>
                          <a:schemeClr val="accent4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페이퍼로지 5 Medium" pitchFamily="2" charset="-127"/>
                      <a:ea typeface="페이퍼로지 5 Medium" pitchFamily="2" charset="-127"/>
                      <a:cs typeface="+mn-cs"/>
                    </a:defRPr>
                  </a:pPr>
                  <a:endParaRPr lang="en-US" alt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7E2-42D5-B546-3B719509D410}"/>
                </c:ext>
              </c:extLst>
            </c:dLbl>
            <c:dLbl>
              <c:idx val="2"/>
              <c:layout>
                <c:manualLayout>
                  <c:x val="0.16449989448576197"/>
                  <c:y val="0.2118240373746231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ln>
                          <a:solidFill>
                            <a:schemeClr val="accent4">
                              <a:alpha val="0"/>
                            </a:schemeClr>
                          </a:solidFill>
                        </a:ln>
                        <a:solidFill>
                          <a:schemeClr val="bg1"/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+mn-cs"/>
                      </a:defRPr>
                    </a:pPr>
                    <a:fld id="{14428CD1-2869-4BAE-879F-0D5C66D458A1}" type="VALUE">
                      <a:rPr lang="en-US" altLang="ko-KR" baseline="0" smtClean="0">
                        <a:solidFill>
                          <a:schemeClr val="bg1"/>
                        </a:solidFill>
                        <a:latin typeface="페이퍼로지 5 Medium" pitchFamily="2" charset="-127"/>
                        <a:ea typeface="페이퍼로지 5 Medium" pitchFamily="2" charset="-127"/>
                      </a:rPr>
                      <a:pPr>
                        <a:defRPr>
                          <a:ln>
                            <a:solidFill>
                              <a:schemeClr val="accent4"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페이퍼로지 5 Medium" pitchFamily="2" charset="-127"/>
                          <a:ea typeface="페이퍼로지 5 Medium" pitchFamily="2" charset="-127"/>
                        </a:defRPr>
                      </a:pPr>
                      <a:t>[VALUE]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ln>
                        <a:solidFill>
                          <a:schemeClr val="accent4">
                            <a:alpha val="0"/>
                          </a:schemeClr>
                        </a:solidFill>
                      </a:ln>
                      <a:solidFill>
                        <a:schemeClr val="bg1"/>
                      </a:solidFill>
                      <a:latin typeface="페이퍼로지 5 Medium" pitchFamily="2" charset="-127"/>
                      <a:ea typeface="페이퍼로지 5 Medium" pitchFamily="2" charset="-127"/>
                      <a:cs typeface="+mn-cs"/>
                    </a:defRPr>
                  </a:pPr>
                  <a:endParaRPr lang="en-US" altLang="en-US"/>
                </a:p>
              </c:tx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67E2-42D5-B546-3B719509D4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ln>
                      <a:solidFill>
                        <a:schemeClr val="accent4">
                          <a:alpha val="0"/>
                        </a:schemeClr>
                      </a:solidFill>
                    </a:ln>
                    <a:solidFill>
                      <a:schemeClr val="bg1"/>
                    </a:solidFill>
                    <a:latin typeface="페이퍼로지 5 Medium" pitchFamily="2" charset="-127"/>
                    <a:ea typeface="페이퍼로지 5 Medium" pitchFamily="2" charset="-127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항목01</c:v>
                </c:pt>
                <c:pt idx="1">
                  <c:v>항목02</c:v>
                </c:pt>
                <c:pt idx="2">
                  <c:v>항목03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0.4</c:v>
                </c:pt>
                <c:pt idx="1">
                  <c:v>0.35</c:v>
                </c:pt>
                <c:pt idx="2">
                  <c:v>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7E2-42D5-B546-3B719509D41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1"/>
      </c:pie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항목01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21-25</c:v>
                </c:pt>
                <c:pt idx="1">
                  <c:v>26-30</c:v>
                </c:pt>
                <c:pt idx="2">
                  <c:v>31-35</c:v>
                </c:pt>
                <c:pt idx="3">
                  <c:v>36-40</c:v>
                </c:pt>
                <c:pt idx="4">
                  <c:v>41-45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150</c:v>
                </c:pt>
                <c:pt idx="1">
                  <c:v>300</c:v>
                </c:pt>
                <c:pt idx="2">
                  <c:v>500</c:v>
                </c:pt>
                <c:pt idx="3">
                  <c:v>700</c:v>
                </c:pt>
                <c:pt idx="4">
                  <c:v>750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88-4593-A5F9-33C9E301DAB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항목02</c:v>
                </c:pt>
              </c:strCache>
            </c:strRef>
          </c:tx>
          <c:spPr>
            <a:solidFill>
              <a:schemeClr val="accent1">
                <a:lumMod val="90000"/>
              </a:schemeClr>
            </a:solidFill>
            <a:ln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21-25</c:v>
                </c:pt>
                <c:pt idx="1">
                  <c:v>26-30</c:v>
                </c:pt>
                <c:pt idx="2">
                  <c:v>31-35</c:v>
                </c:pt>
                <c:pt idx="3">
                  <c:v>36-40</c:v>
                </c:pt>
                <c:pt idx="4">
                  <c:v>41-45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100</c:v>
                </c:pt>
                <c:pt idx="1">
                  <c:v>250</c:v>
                </c:pt>
                <c:pt idx="2">
                  <c:v>300</c:v>
                </c:pt>
                <c:pt idx="3">
                  <c:v>500</c:v>
                </c:pt>
                <c:pt idx="4">
                  <c:v>550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488-4593-A5F9-33C9E301DAB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항목03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 w="25400">
              <a:noFill/>
            </a:ln>
            <a:effectLst/>
          </c:spPr>
          <c:cat>
            <c:strRef>
              <c:f>Sheet1!$A$2:$A$6</c:f>
              <c:strCache>
                <c:ptCount val="5"/>
                <c:pt idx="0">
                  <c:v>21-25</c:v>
                </c:pt>
                <c:pt idx="1">
                  <c:v>26-30</c:v>
                </c:pt>
                <c:pt idx="2">
                  <c:v>31-35</c:v>
                </c:pt>
                <c:pt idx="3">
                  <c:v>36-40</c:v>
                </c:pt>
                <c:pt idx="4">
                  <c:v>41-45</c:v>
                </c:pt>
              </c:strCache>
            </c: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80</c:v>
                </c:pt>
                <c:pt idx="1">
                  <c:v>120</c:v>
                </c:pt>
                <c:pt idx="2">
                  <c:v>200</c:v>
                </c:pt>
                <c:pt idx="3">
                  <c:v>220</c:v>
                </c:pt>
                <c:pt idx="4">
                  <c:v>370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488-4593-A5F9-33C9E301DA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99560256"/>
        <c:axId val="799562336"/>
      </c:areaChart>
      <c:catAx>
        <c:axId val="7995602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altLang="ko-KR" sz="900" b="0" i="0" u="none" strike="noStrike" kern="1200" spc="-50" baseline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  <a:cs typeface="Pretendard Medium" panose="02000603000000020004" pitchFamily="2" charset="-127"/>
              </a:defRPr>
            </a:pPr>
            <a:endParaRPr lang="ko-KR"/>
          </a:p>
        </c:txPr>
        <c:crossAx val="799562336"/>
        <c:crosses val="autoZero"/>
        <c:auto val="1"/>
        <c:lblAlgn val="ctr"/>
        <c:lblOffset val="100"/>
        <c:noMultiLvlLbl val="0"/>
      </c:catAx>
      <c:valAx>
        <c:axId val="799562336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chemeClr val="accent1">
                  <a:lumMod val="9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n-US" altLang="ko-KR" sz="900" b="0" i="0" u="none" strike="noStrike" kern="1200" spc="-50" baseline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  <a:cs typeface="+mn-cs"/>
              </a:defRPr>
            </a:pPr>
            <a:endParaRPr lang="ko-KR"/>
          </a:p>
        </c:txPr>
        <c:crossAx val="799560256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 algn="ctr">
              <a:defRPr lang="en-US" altLang="ko-KR" sz="900" b="0" i="0" u="none" strike="noStrike" kern="1200" spc="-50" baseline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  <a:cs typeface="+mn-cs"/>
              </a:defRPr>
            </a:pPr>
            <a:endParaRPr lang="ko-KR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 algn="ctr">
              <a:defRPr lang="en-US" altLang="ko-KR" sz="900" b="0" i="0" u="none" strike="noStrike" kern="1200" spc="-50" baseline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  <a:cs typeface="+mn-cs"/>
              </a:defRPr>
            </a:pPr>
            <a:endParaRPr lang="ko-KR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 algn="ctr">
              <a:defRPr lang="en-US" altLang="ko-KR" sz="900" b="0" i="0" u="none" strike="noStrike" kern="1200" spc="-50" baseline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  <a:cs typeface="+mn-cs"/>
              </a:defRPr>
            </a:pPr>
            <a:endParaRPr lang="ko-KR"/>
          </a:p>
        </c:txPr>
      </c:legendEntry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>
            <a:defRPr lang="en-US" altLang="ko-KR" sz="900" b="0" i="0" u="none" strike="noStrike" kern="1200" spc="-50" baseline="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solidFill>
                <a:schemeClr val="accent4"/>
              </a:solidFill>
              <a:latin typeface="페이퍼로지 5 Medium" pitchFamily="2" charset="-127"/>
              <a:ea typeface="페이퍼로지 5 Medium" pitchFamily="2" charset="-127"/>
              <a:cs typeface="+mn-cs"/>
            </a:defRPr>
          </a:pPr>
          <a:endParaRPr lang="ko-KR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>
          <a:solidFill>
            <a:srgbClr val="5F3E4E"/>
          </a:solidFill>
          <a:latin typeface="Roboto Medium" panose="02000000000000000000" pitchFamily="2" charset="0"/>
          <a:ea typeface="Roboto Medium" panose="02000000000000000000" pitchFamily="2" charset="0"/>
        </a:defRPr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ck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항목A2</c:v>
                </c:pt>
              </c:strCache>
            </c:strRef>
          </c:tx>
          <c:spPr>
            <a:solidFill>
              <a:schemeClr val="accent1">
                <a:lumMod val="90000"/>
              </a:schemeClr>
            </a:solidFill>
            <a:ln>
              <a:noFill/>
            </a:ln>
            <a:effectLst/>
          </c:spPr>
          <c:cat>
            <c:strRef>
              <c:f>Sheet1!$A$2:$A$9</c:f>
              <c:strCache>
                <c:ptCount val="8"/>
                <c:pt idx="0">
                  <c:v>항목01</c:v>
                </c:pt>
                <c:pt idx="1">
                  <c:v>항목02</c:v>
                </c:pt>
                <c:pt idx="2">
                  <c:v>항목03</c:v>
                </c:pt>
                <c:pt idx="3">
                  <c:v>항목04</c:v>
                </c:pt>
                <c:pt idx="4">
                  <c:v>항목05</c:v>
                </c:pt>
                <c:pt idx="5">
                  <c:v>항목06</c:v>
                </c:pt>
                <c:pt idx="6">
                  <c:v>항목07</c:v>
                </c:pt>
                <c:pt idx="7">
                  <c:v>항목08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3.8</c:v>
                </c:pt>
                <c:pt idx="1">
                  <c:v>5.3</c:v>
                </c:pt>
                <c:pt idx="2">
                  <c:v>2.5</c:v>
                </c:pt>
                <c:pt idx="3">
                  <c:v>3.5</c:v>
                </c:pt>
                <c:pt idx="4">
                  <c:v>2</c:v>
                </c:pt>
                <c:pt idx="5">
                  <c:v>3</c:v>
                </c:pt>
                <c:pt idx="6">
                  <c:v>4</c:v>
                </c:pt>
                <c:pt idx="7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766-4A88-8236-2E7B5B1275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69536808"/>
        <c:axId val="369539432"/>
      </c:areaChar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항목A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9F89-4DA6-B7D9-E6C949423E7A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6766-4A88-8236-2E7B5B12751C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9F89-4DA6-B7D9-E6C949423E7A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9F89-4DA6-B7D9-E6C949423E7A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9F89-4DA6-B7D9-E6C949423E7A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6766-4A88-8236-2E7B5B12751C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9F89-4DA6-B7D9-E6C949423E7A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1">
                  <a:lumMod val="7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9F89-4DA6-B7D9-E6C949423E7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페이퍼로지 5 Medium" pitchFamily="2" charset="-127"/>
                    <a:ea typeface="페이퍼로지 5 Medium" pitchFamily="2" charset="-127"/>
                    <a:cs typeface="Pretendard Medium" panose="02000603000000020004" pitchFamily="2" charset="-127"/>
                  </a:defRPr>
                </a:pPr>
                <a:endParaRPr lang="ko-K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항목01</c:v>
                </c:pt>
                <c:pt idx="1">
                  <c:v>항목02</c:v>
                </c:pt>
                <c:pt idx="2">
                  <c:v>항목03</c:v>
                </c:pt>
                <c:pt idx="3">
                  <c:v>항목04</c:v>
                </c:pt>
                <c:pt idx="4">
                  <c:v>항목05</c:v>
                </c:pt>
                <c:pt idx="5">
                  <c:v>항목06</c:v>
                </c:pt>
                <c:pt idx="6">
                  <c:v>항목07</c:v>
                </c:pt>
                <c:pt idx="7">
                  <c:v>항목08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3.8</c:v>
                </c:pt>
                <c:pt idx="1">
                  <c:v>3.5</c:v>
                </c:pt>
                <c:pt idx="2">
                  <c:v>4.5</c:v>
                </c:pt>
                <c:pt idx="3">
                  <c:v>5.5</c:v>
                </c:pt>
                <c:pt idx="4">
                  <c:v>4</c:v>
                </c:pt>
                <c:pt idx="5">
                  <c:v>6</c:v>
                </c:pt>
                <c:pt idx="6">
                  <c:v>5</c:v>
                </c:pt>
                <c:pt idx="7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766-4A88-8236-2E7B5B1275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8"/>
        <c:overlap val="-27"/>
        <c:axId val="369536808"/>
        <c:axId val="369539432"/>
      </c:barChart>
      <c:catAx>
        <c:axId val="369536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1">
                <a:lumMod val="9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  <a:cs typeface="+mn-cs"/>
              </a:defRPr>
            </a:pPr>
            <a:endParaRPr lang="ko-KR"/>
          </a:p>
        </c:txPr>
        <c:crossAx val="369539432"/>
        <c:crosses val="autoZero"/>
        <c:auto val="1"/>
        <c:lblAlgn val="ctr"/>
        <c:lblOffset val="100"/>
        <c:noMultiLvlLbl val="0"/>
      </c:catAx>
      <c:valAx>
        <c:axId val="36953943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prstDash val="sysDot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  <a:cs typeface="+mn-cs"/>
              </a:defRPr>
            </a:pPr>
            <a:endParaRPr lang="ko-KR"/>
          </a:p>
        </c:txPr>
        <c:crossAx val="369536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bg1">
              <a:lumMod val="50000"/>
            </a:schemeClr>
          </a:solidFill>
          <a:latin typeface="+mn-lt"/>
        </a:defRPr>
      </a:pPr>
      <a:endParaRPr lang="ko-K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gradFill>
                <a:gsLst>
                  <a:gs pos="100000">
                    <a:schemeClr val="accent3"/>
                  </a:gs>
                  <a:gs pos="0">
                    <a:schemeClr val="accent3">
                      <a:lumMod val="60000"/>
                      <a:lumOff val="40000"/>
                    </a:schemeClr>
                  </a:gs>
                </a:gsLst>
                <a:lin ang="2700000" scaled="0"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8E2-410B-8377-126B0E2E62EF}"/>
              </c:ext>
            </c:extLst>
          </c:dPt>
          <c:dPt>
            <c:idx val="1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78E2-410B-8377-126B0E2E62EF}"/>
              </c:ext>
            </c:extLst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8E2-410B-8377-126B0E2E62E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C7BD-4CEE-9A06-334407170374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bg1"/>
                        </a:solidFill>
                        <a:latin typeface="프리젠테이션 8 ExtraBold" pitchFamily="2" charset="-127"/>
                        <a:ea typeface="프리젠테이션 8 ExtraBold" pitchFamily="2" charset="-127"/>
                        <a:cs typeface="+mn-cs"/>
                      </a:defRPr>
                    </a:pPr>
                    <a:fld id="{AB4E9FAD-6C00-4BDD-91D7-FE7F92DD883F}" type="PERCENTAGE">
                      <a:rPr lang="en-US" altLang="ko-KR" sz="2000">
                        <a:latin typeface="프리젠테이션 8 ExtraBold" pitchFamily="2" charset="-127"/>
                        <a:ea typeface="프리젠테이션 8 ExtraBold" pitchFamily="2" charset="-127"/>
                      </a:rPr>
                      <a:pPr>
                        <a:defRPr sz="2000">
                          <a:solidFill>
                            <a:schemeClr val="bg1"/>
                          </a:solidFill>
                          <a:latin typeface="프리젠테이션 8 ExtraBold" pitchFamily="2" charset="-127"/>
                          <a:ea typeface="프리젠테이션 8 ExtraBold" pitchFamily="2" charset="-127"/>
                        </a:defRPr>
                      </a:pPr>
                      <a:t>[PERCENTAGE]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프리젠테이션 8 ExtraBold" pitchFamily="2" charset="-127"/>
                      <a:ea typeface="프리젠테이션 8 ExtraBold" pitchFamily="2" charset="-127"/>
                      <a:cs typeface="+mn-cs"/>
                    </a:defRPr>
                  </a:pPr>
                  <a:endParaRPr lang="en-US" alt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78E2-410B-8377-126B0E2E62EF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0" i="0" u="none" strike="noStrike" kern="1200" baseline="0">
                        <a:solidFill>
                          <a:schemeClr val="bg1"/>
                        </a:solidFill>
                        <a:latin typeface="프리젠테이션 8 ExtraBold" pitchFamily="2" charset="-127"/>
                        <a:ea typeface="프리젠테이션 8 ExtraBold" pitchFamily="2" charset="-127"/>
                        <a:cs typeface="+mn-cs"/>
                      </a:defRPr>
                    </a:pPr>
                    <a:fld id="{620677D7-A2F7-469C-A960-CEB3FE6EA3E5}" type="PERCENTAGE">
                      <a:rPr lang="en-US" altLang="ko-KR" sz="2000">
                        <a:latin typeface="프리젠테이션 8 ExtraBold" pitchFamily="2" charset="-127"/>
                        <a:ea typeface="프리젠테이션 8 ExtraBold" pitchFamily="2" charset="-127"/>
                      </a:rPr>
                      <a:pPr>
                        <a:defRPr sz="2000">
                          <a:solidFill>
                            <a:schemeClr val="bg1"/>
                          </a:solidFill>
                          <a:latin typeface="프리젠테이션 8 ExtraBold" pitchFamily="2" charset="-127"/>
                          <a:ea typeface="프리젠테이션 8 ExtraBold" pitchFamily="2" charset="-127"/>
                        </a:defRPr>
                      </a:pPr>
                      <a:t>[PERCENTAGE]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프리젠테이션 8 ExtraBold" pitchFamily="2" charset="-127"/>
                      <a:ea typeface="프리젠테이션 8 ExtraBold" pitchFamily="2" charset="-127"/>
                      <a:cs typeface="+mn-cs"/>
                    </a:defRPr>
                  </a:pPr>
                  <a:endParaRPr lang="en-US" alt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78E2-410B-8377-126B0E2E62EF}"/>
                </c:ext>
              </c:extLst>
            </c:dLbl>
            <c:dLbl>
              <c:idx val="2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000" b="0" i="0" u="none" strike="noStrike" kern="1200" spc="-100" baseline="0">
                        <a:solidFill>
                          <a:schemeClr val="bg1"/>
                        </a:solidFill>
                        <a:latin typeface="프리젠테이션 8 ExtraBold" pitchFamily="2" charset="-127"/>
                        <a:ea typeface="프리젠테이션 8 ExtraBold" pitchFamily="2" charset="-127"/>
                        <a:cs typeface="+mn-cs"/>
                      </a:defRPr>
                    </a:pPr>
                    <a:fld id="{4E1F488F-D7B8-4777-B03F-87F1AA99B93F}" type="PERCENTAGE">
                      <a:rPr lang="en-US" altLang="ko-KR" sz="2000" spc="-100" baseline="0">
                        <a:latin typeface="프리젠테이션 8 ExtraBold" pitchFamily="2" charset="-127"/>
                        <a:ea typeface="프리젠테이션 8 ExtraBold" pitchFamily="2" charset="-127"/>
                      </a:rPr>
                      <a:pPr>
                        <a:defRPr sz="2000" spc="-100">
                          <a:solidFill>
                            <a:schemeClr val="bg1"/>
                          </a:solidFill>
                          <a:latin typeface="프리젠테이션 8 ExtraBold" pitchFamily="2" charset="-127"/>
                          <a:ea typeface="프리젠테이션 8 ExtraBold" pitchFamily="2" charset="-127"/>
                        </a:defRPr>
                      </a:pPr>
                      <a:t>[PERCENTAGE]</a:t>
                    </a:fld>
                    <a:endParaRPr lang="en-US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spc="-100" baseline="0">
                      <a:solidFill>
                        <a:schemeClr val="bg1"/>
                      </a:solidFill>
                      <a:latin typeface="프리젠테이션 8 ExtraBold" pitchFamily="2" charset="-127"/>
                      <a:ea typeface="프리젠테이션 8 ExtraBold" pitchFamily="2" charset="-127"/>
                      <a:cs typeface="+mn-cs"/>
                    </a:defRPr>
                  </a:pPr>
                  <a:endParaRPr lang="en-US" altLang="en-US"/>
                </a:p>
              </c:txPr>
              <c:dLblPos val="ctr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78E2-410B-8377-126B0E2E62E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accent3"/>
                    </a:solidFill>
                    <a:latin typeface="프리젠테이션 8 ExtraBold" pitchFamily="2" charset="-127"/>
                    <a:ea typeface="프리젠테이션 8 ExtraBold" pitchFamily="2" charset="-127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3"/>
                <c:pt idx="0">
                  <c:v>1분기</c:v>
                </c:pt>
                <c:pt idx="1">
                  <c:v>2분기</c:v>
                </c:pt>
                <c:pt idx="2">
                  <c:v>3분기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8E2-410B-8377-126B0E2E62EF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>
                  <a:lumMod val="9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1F9-487A-A2A8-BF6D7DB05567}"/>
              </c:ext>
            </c:extLst>
          </c:dPt>
          <c:dPt>
            <c:idx val="1"/>
            <c:bubble3D val="0"/>
            <c:spPr>
              <a:gradFill>
                <a:gsLst>
                  <a:gs pos="0">
                    <a:schemeClr val="accent2"/>
                  </a:gs>
                  <a:gs pos="100000">
                    <a:schemeClr val="accent2">
                      <a:lumMod val="60000"/>
                      <a:lumOff val="40000"/>
                    </a:schemeClr>
                  </a:gs>
                </a:gsLst>
                <a:lin ang="2700000" scaled="1"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21F9-487A-A2A8-BF6D7DB05567}"/>
              </c:ext>
            </c:extLst>
          </c:dPt>
          <c:dPt>
            <c:idx val="2"/>
            <c:bubble3D val="0"/>
            <c:spPr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2700000" scaled="1"/>
              </a:gra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1F9-487A-A2A8-BF6D7DB05567}"/>
              </c:ext>
            </c:extLst>
          </c:dPt>
          <c:cat>
            <c:strRef>
              <c:f>Sheet1!$A$2:$A$4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F9-487A-A2A8-BF6D7DB055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389367998573705E-2"/>
          <c:y val="0.13917544351569996"/>
          <c:w val="0.870960586594827"/>
          <c:h val="0.6530348318882914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Sheet1!$A$2:$A$4</c:f>
              <c:strCache>
                <c:ptCount val="3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5DD-4E01-98B6-B1754A9C4D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계열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Sheet1!$A$2:$A$4</c:f>
              <c:strCache>
                <c:ptCount val="3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5DD-4E01-98B6-B1754A9C4DF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61337792"/>
        <c:axId val="1761332992"/>
      </c:lineChart>
      <c:catAx>
        <c:axId val="1761337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  <a:cs typeface="+mn-cs"/>
              </a:defRPr>
            </a:pPr>
            <a:endParaRPr lang="ko-KR"/>
          </a:p>
        </c:txPr>
        <c:crossAx val="1761332992"/>
        <c:crosses val="autoZero"/>
        <c:auto val="1"/>
        <c:lblAlgn val="ctr"/>
        <c:lblOffset val="100"/>
        <c:noMultiLvlLbl val="0"/>
      </c:catAx>
      <c:valAx>
        <c:axId val="1761332992"/>
        <c:scaling>
          <c:orientation val="minMax"/>
          <c:min val="1.5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1761337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9986005346232025"/>
          <c:y val="7.9083544188189775E-2"/>
          <c:w val="0.39270685940769284"/>
          <c:h val="9.206279357949556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마켓 산스 TTF Light" panose="02000000000000000000" pitchFamily="2" charset="-127"/>
              <a:ea typeface="G마켓 산스 TTF Light" panose="02000000000000000000" pitchFamily="2" charset="-127"/>
              <a:cs typeface="+mn-cs"/>
            </a:defRPr>
          </a:pPr>
          <a:endParaRPr lang="ko-K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ln w="28575" cap="rnd">
              <a:solidFill>
                <a:schemeClr val="bg1">
                  <a:lumMod val="65000"/>
                </a:schemeClr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bg1">
                    <a:lumMod val="65000"/>
                  </a:schemeClr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0DE-4074-AD3E-6A307B14F3A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계열 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0DE-4074-AD3E-6A307B14F3A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계열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Sheet1!$A$2:$A$5</c:f>
              <c:strCache>
                <c:ptCount val="4"/>
                <c:pt idx="0">
                  <c:v>항목 1</c:v>
                </c:pt>
                <c:pt idx="1">
                  <c:v>항목 2</c:v>
                </c:pt>
                <c:pt idx="2">
                  <c:v>항목 3</c:v>
                </c:pt>
                <c:pt idx="3">
                  <c:v>항목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0DE-4074-AD3E-6A307B14F3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49970432"/>
        <c:axId val="1249970912"/>
      </c:lineChart>
      <c:catAx>
        <c:axId val="1249970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kumimoji="0" lang="en-US" altLang="ko-KR" sz="1200" b="0" i="0" u="none" strike="noStrike" kern="1200" cap="none" spc="-50" normalizeH="0" baseline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defRPr>
            </a:pPr>
            <a:endParaRPr lang="ko-KR"/>
          </a:p>
        </c:txPr>
        <c:crossAx val="1249970912"/>
        <c:crosses val="autoZero"/>
        <c:auto val="1"/>
        <c:lblAlgn val="ctr"/>
        <c:lblOffset val="100"/>
        <c:noMultiLvlLbl val="0"/>
      </c:catAx>
      <c:valAx>
        <c:axId val="1249970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kumimoji="0" lang="en-US" altLang="ko-KR" sz="1200" b="0" i="0" u="none" strike="noStrike" kern="1200" cap="none" spc="-50" normalizeH="0" baseline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defRPr>
            </a:pPr>
            <a:endParaRPr lang="ko-KR"/>
          </a:p>
        </c:txPr>
        <c:crossAx val="1249970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kumimoji="0" lang="en-US" altLang="ko-KR" sz="1200" b="0" i="0" u="none" strike="noStrike" kern="1200" cap="none" spc="-50" normalizeH="0" baseline="0">
              <a:ln>
                <a:solidFill>
                  <a:srgbClr val="EBECF0">
                    <a:alpha val="0"/>
                  </a:srgbClr>
                </a:solidFill>
              </a:ln>
              <a:solidFill>
                <a:srgbClr val="EBECF0">
                  <a:lumMod val="50000"/>
                </a:srgbClr>
              </a:solidFill>
              <a:effectLst/>
              <a:uLnTx/>
              <a:uFillTx/>
              <a:latin typeface="Pretendard" panose="02000503000000020004" pitchFamily="2" charset="-127"/>
              <a:ea typeface="Pretendard" panose="02000503000000020004" pitchFamily="2" charset="-127"/>
              <a:cs typeface="Pretendard" panose="02000503000000020004" pitchFamily="2" charset="-127"/>
            </a:defRPr>
          </a:pPr>
          <a:endParaRPr lang="ko-K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911CB-F472-4AB3-B9FC-12C96B808C6E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95B91D-2783-4C65-ABFA-D1B56274E82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6661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D9575-704E-44E0-A6C5-F51EA90CD352}" type="slidenum">
              <a:rPr lang="ko-KR" altLang="en-US" smtClean="0"/>
              <a:t>66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39898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D9575-704E-44E0-A6C5-F51EA90CD352}" type="slidenum">
              <a:rPr lang="ko-KR" altLang="en-US" smtClean="0"/>
              <a:t>93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02863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D9575-704E-44E0-A6C5-F51EA90CD352}" type="slidenum">
              <a:rPr lang="ko-KR" altLang="en-US" smtClean="0"/>
              <a:t>114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88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D9575-704E-44E0-A6C5-F51EA90CD352}" type="slidenum">
              <a:rPr lang="ko-KR" altLang="en-US" smtClean="0"/>
              <a:t>115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67007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D9575-704E-44E0-A6C5-F51EA90CD352}" type="slidenum">
              <a:rPr lang="ko-KR" altLang="en-US" smtClean="0"/>
              <a:t>116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78314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D9575-704E-44E0-A6C5-F51EA90CD352}" type="slidenum">
              <a:rPr lang="ko-KR" altLang="en-US" smtClean="0"/>
              <a:t>117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22350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D9575-704E-44E0-A6C5-F51EA90CD352}" type="slidenum">
              <a:rPr lang="ko-KR" altLang="en-US" smtClean="0"/>
              <a:t>133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400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D9575-704E-44E0-A6C5-F51EA90CD352}" type="slidenum">
              <a:rPr lang="ko-KR" altLang="en-US" smtClean="0"/>
              <a:t>134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3988251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D9575-704E-44E0-A6C5-F51EA90CD352}" type="slidenum">
              <a:rPr lang="ko-KR" altLang="en-US" smtClean="0"/>
              <a:t>137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96130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D9575-704E-44E0-A6C5-F51EA90CD352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148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93352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D9575-704E-44E0-A6C5-F51EA90CD352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149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291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D9575-704E-44E0-A6C5-F51EA90CD352}" type="slidenum">
              <a:rPr lang="ko-KR" altLang="en-US" smtClean="0"/>
              <a:t>73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74910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D9575-704E-44E0-A6C5-F51EA90CD352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150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76737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D9575-704E-44E0-A6C5-F51EA90CD352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171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68478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D9575-704E-44E0-A6C5-F51EA90CD352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175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84527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8D9575-704E-44E0-A6C5-F51EA90CD352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177</a:t>
            </a:fld>
            <a:endParaRPr kumimoji="0" lang="ko-KR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5913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D9575-704E-44E0-A6C5-F51EA90CD352}" type="slidenum">
              <a:rPr lang="ko-KR" altLang="en-US" smtClean="0"/>
              <a:t>74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3953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D9575-704E-44E0-A6C5-F51EA90CD352}" type="slidenum">
              <a:rPr lang="ko-KR" altLang="en-US" smtClean="0"/>
              <a:t>75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97179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D9575-704E-44E0-A6C5-F51EA90CD352}" type="slidenum">
              <a:rPr lang="ko-KR" altLang="en-US" smtClean="0"/>
              <a:t>80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49342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D9575-704E-44E0-A6C5-F51EA90CD352}" type="slidenum">
              <a:rPr lang="ko-KR" altLang="en-US" smtClean="0"/>
              <a:t>82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929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D9575-704E-44E0-A6C5-F51EA90CD352}" type="slidenum">
              <a:rPr lang="ko-KR" altLang="en-US" smtClean="0"/>
              <a:t>83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0189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D9575-704E-44E0-A6C5-F51EA90CD352}" type="slidenum">
              <a:rPr lang="ko-KR" altLang="en-US" smtClean="0"/>
              <a:t>85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83407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D9575-704E-44E0-A6C5-F51EA90CD352}" type="slidenum">
              <a:rPr lang="ko-KR" altLang="en-US" smtClean="0"/>
              <a:t>87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641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DAAD8560-EDB9-EE31-5CDE-15073F791C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27125" y="1047954"/>
            <a:ext cx="4547720" cy="387798"/>
          </a:xfrm>
          <a:noFill/>
        </p:spPr>
        <p:txBody>
          <a:bodyPr wrap="none" lIns="0" tIns="0" rIns="0" bIns="0" rtlCol="0">
            <a:spAutoFit/>
          </a:bodyPr>
          <a:lstStyle>
            <a:lvl1pPr marL="0" indent="0">
              <a:buNone/>
              <a:defRPr lang="ko-KR" altLang="en-US" spc="-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47F87AA-F165-FD84-62A6-AB177DD8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F37D07A7-A41C-76F3-CD20-57A27B7AC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1285E7E-0A24-7E84-088B-7BA41D84F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97126225-6DCD-6FEE-FCF0-740D1B0740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36650" y="761221"/>
            <a:ext cx="912109" cy="221599"/>
          </a:xfrm>
          <a:noFill/>
        </p:spPr>
        <p:txBody>
          <a:bodyPr wrap="none" lIns="0" tIns="0" rIns="0" bIns="0" rtlCol="0">
            <a:spAutoFit/>
          </a:bodyPr>
          <a:lstStyle>
            <a:lvl1pPr marL="0" indent="0">
              <a:buNone/>
              <a:defRPr lang="ko-KR" altLang="en-US" sz="1600" spc="-5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defRPr>
            </a:lvl1pPr>
            <a:lvl2pPr>
              <a:defRPr lang="ko-KR" altLang="en-US" sz="1800" smtClean="0"/>
            </a:lvl2pPr>
            <a:lvl3pPr>
              <a:defRPr lang="ko-KR" altLang="en-US" sz="1800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marL="0" lvl="0"/>
            <a:r>
              <a:rPr lang="ko-KR" altLang="en-US"/>
              <a:t>소제목 입력</a:t>
            </a:r>
          </a:p>
        </p:txBody>
      </p:sp>
    </p:spTree>
    <p:extLst>
      <p:ext uri="{BB962C8B-B14F-4D97-AF65-F5344CB8AC3E}">
        <p14:creationId xmlns:p14="http://schemas.microsoft.com/office/powerpoint/2010/main" val="25903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9A8D7559-74C7-EA80-049E-FD649FFBB1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56542" y="2061482"/>
            <a:ext cx="4635458" cy="4796518"/>
          </a:xfrm>
          <a:custGeom>
            <a:avLst/>
            <a:gdLst>
              <a:gd name="connsiteX0" fmla="*/ 888702 w 4635458"/>
              <a:gd name="connsiteY0" fmla="*/ 0 h 4796518"/>
              <a:gd name="connsiteX1" fmla="*/ 4635458 w 4635458"/>
              <a:gd name="connsiteY1" fmla="*/ 0 h 4796518"/>
              <a:gd name="connsiteX2" fmla="*/ 4635458 w 4635458"/>
              <a:gd name="connsiteY2" fmla="*/ 4796518 h 4796518"/>
              <a:gd name="connsiteX3" fmla="*/ 0 w 4635458"/>
              <a:gd name="connsiteY3" fmla="*/ 4796518 h 4796518"/>
              <a:gd name="connsiteX4" fmla="*/ 0 w 4635458"/>
              <a:gd name="connsiteY4" fmla="*/ 888702 h 4796518"/>
              <a:gd name="connsiteX5" fmla="*/ 888702 w 4635458"/>
              <a:gd name="connsiteY5" fmla="*/ 0 h 47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35458" h="4796518">
                <a:moveTo>
                  <a:pt x="888702" y="0"/>
                </a:moveTo>
                <a:lnTo>
                  <a:pt x="4635458" y="0"/>
                </a:lnTo>
                <a:lnTo>
                  <a:pt x="4635458" y="4796518"/>
                </a:lnTo>
                <a:lnTo>
                  <a:pt x="0" y="4796518"/>
                </a:lnTo>
                <a:lnTo>
                  <a:pt x="0" y="888702"/>
                </a:lnTo>
                <a:cubicBezTo>
                  <a:pt x="0" y="397885"/>
                  <a:pt x="397885" y="0"/>
                  <a:pt x="88870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5781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15FCC989-D4CD-7A7D-D181-FB04AA91B21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786711" y="2985797"/>
            <a:ext cx="3242505" cy="3143542"/>
          </a:xfrm>
          <a:custGeom>
            <a:avLst/>
            <a:gdLst>
              <a:gd name="connsiteX0" fmla="*/ 425164 w 3242505"/>
              <a:gd name="connsiteY0" fmla="*/ 0 h 3143542"/>
              <a:gd name="connsiteX1" fmla="*/ 2817341 w 3242505"/>
              <a:gd name="connsiteY1" fmla="*/ 0 h 3143542"/>
              <a:gd name="connsiteX2" fmla="*/ 3242505 w 3242505"/>
              <a:gd name="connsiteY2" fmla="*/ 425164 h 3143542"/>
              <a:gd name="connsiteX3" fmla="*/ 3242505 w 3242505"/>
              <a:gd name="connsiteY3" fmla="*/ 2718378 h 3143542"/>
              <a:gd name="connsiteX4" fmla="*/ 2817341 w 3242505"/>
              <a:gd name="connsiteY4" fmla="*/ 3143542 h 3143542"/>
              <a:gd name="connsiteX5" fmla="*/ 425164 w 3242505"/>
              <a:gd name="connsiteY5" fmla="*/ 3143542 h 3143542"/>
              <a:gd name="connsiteX6" fmla="*/ 0 w 3242505"/>
              <a:gd name="connsiteY6" fmla="*/ 2718378 h 3143542"/>
              <a:gd name="connsiteX7" fmla="*/ 0 w 3242505"/>
              <a:gd name="connsiteY7" fmla="*/ 425164 h 3143542"/>
              <a:gd name="connsiteX8" fmla="*/ 425164 w 3242505"/>
              <a:gd name="connsiteY8" fmla="*/ 0 h 3143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42505" h="3143542">
                <a:moveTo>
                  <a:pt x="425164" y="0"/>
                </a:moveTo>
                <a:lnTo>
                  <a:pt x="2817341" y="0"/>
                </a:lnTo>
                <a:cubicBezTo>
                  <a:pt x="3052153" y="0"/>
                  <a:pt x="3242505" y="190352"/>
                  <a:pt x="3242505" y="425164"/>
                </a:cubicBezTo>
                <a:lnTo>
                  <a:pt x="3242505" y="2718378"/>
                </a:lnTo>
                <a:cubicBezTo>
                  <a:pt x="3242505" y="2953190"/>
                  <a:pt x="3052153" y="3143542"/>
                  <a:pt x="2817341" y="3143542"/>
                </a:cubicBezTo>
                <a:lnTo>
                  <a:pt x="425164" y="3143542"/>
                </a:lnTo>
                <a:cubicBezTo>
                  <a:pt x="190352" y="3143542"/>
                  <a:pt x="0" y="2953190"/>
                  <a:pt x="0" y="2718378"/>
                </a:cubicBezTo>
                <a:lnTo>
                  <a:pt x="0" y="425164"/>
                </a:lnTo>
                <a:cubicBezTo>
                  <a:pt x="0" y="190352"/>
                  <a:pt x="190352" y="0"/>
                  <a:pt x="42516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0E63B62E-5CEE-2D98-1FE6-7346BD9EFF4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43760" y="1118355"/>
            <a:ext cx="2625800" cy="2545659"/>
          </a:xfrm>
          <a:custGeom>
            <a:avLst/>
            <a:gdLst>
              <a:gd name="connsiteX0" fmla="*/ 344300 w 2625800"/>
              <a:gd name="connsiteY0" fmla="*/ 0 h 2545659"/>
              <a:gd name="connsiteX1" fmla="*/ 2281500 w 2625800"/>
              <a:gd name="connsiteY1" fmla="*/ 0 h 2545659"/>
              <a:gd name="connsiteX2" fmla="*/ 2625800 w 2625800"/>
              <a:gd name="connsiteY2" fmla="*/ 344300 h 2545659"/>
              <a:gd name="connsiteX3" fmla="*/ 2625800 w 2625800"/>
              <a:gd name="connsiteY3" fmla="*/ 2201359 h 2545659"/>
              <a:gd name="connsiteX4" fmla="*/ 2281500 w 2625800"/>
              <a:gd name="connsiteY4" fmla="*/ 2545659 h 2545659"/>
              <a:gd name="connsiteX5" fmla="*/ 344300 w 2625800"/>
              <a:gd name="connsiteY5" fmla="*/ 2545659 h 2545659"/>
              <a:gd name="connsiteX6" fmla="*/ 0 w 2625800"/>
              <a:gd name="connsiteY6" fmla="*/ 2201359 h 2545659"/>
              <a:gd name="connsiteX7" fmla="*/ 0 w 2625800"/>
              <a:gd name="connsiteY7" fmla="*/ 344300 h 2545659"/>
              <a:gd name="connsiteX8" fmla="*/ 344300 w 2625800"/>
              <a:gd name="connsiteY8" fmla="*/ 0 h 25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5800" h="2545659">
                <a:moveTo>
                  <a:pt x="344300" y="0"/>
                </a:moveTo>
                <a:lnTo>
                  <a:pt x="2281500" y="0"/>
                </a:lnTo>
                <a:cubicBezTo>
                  <a:pt x="2471652" y="0"/>
                  <a:pt x="2625800" y="154148"/>
                  <a:pt x="2625800" y="344300"/>
                </a:cubicBezTo>
                <a:lnTo>
                  <a:pt x="2625800" y="2201359"/>
                </a:lnTo>
                <a:cubicBezTo>
                  <a:pt x="2625800" y="2391511"/>
                  <a:pt x="2471652" y="2545659"/>
                  <a:pt x="2281500" y="2545659"/>
                </a:cubicBezTo>
                <a:lnTo>
                  <a:pt x="344300" y="2545659"/>
                </a:lnTo>
                <a:cubicBezTo>
                  <a:pt x="154148" y="2545659"/>
                  <a:pt x="0" y="2391511"/>
                  <a:pt x="0" y="2201359"/>
                </a:cubicBezTo>
                <a:lnTo>
                  <a:pt x="0" y="344300"/>
                </a:lnTo>
                <a:cubicBezTo>
                  <a:pt x="0" y="154148"/>
                  <a:pt x="154148" y="0"/>
                  <a:pt x="34430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69850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0E83E243-F472-AE9C-BB72-F1260056F8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880015" y="2259090"/>
            <a:ext cx="1959876" cy="2675501"/>
          </a:xfrm>
          <a:custGeom>
            <a:avLst/>
            <a:gdLst>
              <a:gd name="connsiteX0" fmla="*/ 82404 w 1959876"/>
              <a:gd name="connsiteY0" fmla="*/ 0 h 2675501"/>
              <a:gd name="connsiteX1" fmla="*/ 1877472 w 1959876"/>
              <a:gd name="connsiteY1" fmla="*/ 0 h 2675501"/>
              <a:gd name="connsiteX2" fmla="*/ 1959876 w 1959876"/>
              <a:gd name="connsiteY2" fmla="*/ 117562 h 2675501"/>
              <a:gd name="connsiteX3" fmla="*/ 1959876 w 1959876"/>
              <a:gd name="connsiteY3" fmla="*/ 2557939 h 2675501"/>
              <a:gd name="connsiteX4" fmla="*/ 1877472 w 1959876"/>
              <a:gd name="connsiteY4" fmla="*/ 2675501 h 2675501"/>
              <a:gd name="connsiteX5" fmla="*/ 82404 w 1959876"/>
              <a:gd name="connsiteY5" fmla="*/ 2675501 h 2675501"/>
              <a:gd name="connsiteX6" fmla="*/ 0 w 1959876"/>
              <a:gd name="connsiteY6" fmla="*/ 2557939 h 2675501"/>
              <a:gd name="connsiteX7" fmla="*/ 0 w 1959876"/>
              <a:gd name="connsiteY7" fmla="*/ 117562 h 2675501"/>
              <a:gd name="connsiteX8" fmla="*/ 82404 w 1959876"/>
              <a:gd name="connsiteY8" fmla="*/ 0 h 2675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876" h="2675501">
                <a:moveTo>
                  <a:pt x="82404" y="0"/>
                </a:moveTo>
                <a:lnTo>
                  <a:pt x="1877472" y="0"/>
                </a:lnTo>
                <a:cubicBezTo>
                  <a:pt x="1922982" y="0"/>
                  <a:pt x="1959876" y="52635"/>
                  <a:pt x="1959876" y="117562"/>
                </a:cubicBezTo>
                <a:lnTo>
                  <a:pt x="1959876" y="2557939"/>
                </a:lnTo>
                <a:cubicBezTo>
                  <a:pt x="1959876" y="2622866"/>
                  <a:pt x="1922982" y="2675501"/>
                  <a:pt x="1877472" y="2675501"/>
                </a:cubicBezTo>
                <a:lnTo>
                  <a:pt x="82404" y="2675501"/>
                </a:lnTo>
                <a:cubicBezTo>
                  <a:pt x="36894" y="2675501"/>
                  <a:pt x="0" y="2622866"/>
                  <a:pt x="0" y="2557939"/>
                </a:cubicBezTo>
                <a:lnTo>
                  <a:pt x="0" y="117562"/>
                </a:lnTo>
                <a:cubicBezTo>
                  <a:pt x="0" y="52635"/>
                  <a:pt x="36894" y="0"/>
                  <a:pt x="8240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63683D95-770C-0627-9912-C0C5715BE0F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15256" y="2259090"/>
            <a:ext cx="1959876" cy="2675501"/>
          </a:xfrm>
          <a:custGeom>
            <a:avLst/>
            <a:gdLst>
              <a:gd name="connsiteX0" fmla="*/ 82404 w 1959876"/>
              <a:gd name="connsiteY0" fmla="*/ 0 h 2675501"/>
              <a:gd name="connsiteX1" fmla="*/ 1877472 w 1959876"/>
              <a:gd name="connsiteY1" fmla="*/ 0 h 2675501"/>
              <a:gd name="connsiteX2" fmla="*/ 1959876 w 1959876"/>
              <a:gd name="connsiteY2" fmla="*/ 117562 h 2675501"/>
              <a:gd name="connsiteX3" fmla="*/ 1959876 w 1959876"/>
              <a:gd name="connsiteY3" fmla="*/ 2557939 h 2675501"/>
              <a:gd name="connsiteX4" fmla="*/ 1877472 w 1959876"/>
              <a:gd name="connsiteY4" fmla="*/ 2675501 h 2675501"/>
              <a:gd name="connsiteX5" fmla="*/ 82404 w 1959876"/>
              <a:gd name="connsiteY5" fmla="*/ 2675501 h 2675501"/>
              <a:gd name="connsiteX6" fmla="*/ 0 w 1959876"/>
              <a:gd name="connsiteY6" fmla="*/ 2557939 h 2675501"/>
              <a:gd name="connsiteX7" fmla="*/ 0 w 1959876"/>
              <a:gd name="connsiteY7" fmla="*/ 117562 h 2675501"/>
              <a:gd name="connsiteX8" fmla="*/ 82404 w 1959876"/>
              <a:gd name="connsiteY8" fmla="*/ 0 h 2675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876" h="2675501">
                <a:moveTo>
                  <a:pt x="82404" y="0"/>
                </a:moveTo>
                <a:lnTo>
                  <a:pt x="1877472" y="0"/>
                </a:lnTo>
                <a:cubicBezTo>
                  <a:pt x="1922982" y="0"/>
                  <a:pt x="1959876" y="52635"/>
                  <a:pt x="1959876" y="117562"/>
                </a:cubicBezTo>
                <a:lnTo>
                  <a:pt x="1959876" y="2557939"/>
                </a:lnTo>
                <a:cubicBezTo>
                  <a:pt x="1959876" y="2622866"/>
                  <a:pt x="1922982" y="2675501"/>
                  <a:pt x="1877472" y="2675501"/>
                </a:cubicBezTo>
                <a:lnTo>
                  <a:pt x="82404" y="2675501"/>
                </a:lnTo>
                <a:cubicBezTo>
                  <a:pt x="36894" y="2675501"/>
                  <a:pt x="0" y="2622866"/>
                  <a:pt x="0" y="2557939"/>
                </a:cubicBezTo>
                <a:lnTo>
                  <a:pt x="0" y="117562"/>
                </a:lnTo>
                <a:cubicBezTo>
                  <a:pt x="0" y="52635"/>
                  <a:pt x="36894" y="0"/>
                  <a:pt x="8240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BEB76C86-C53B-8F1A-4B8C-64D6A3CA86A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544774" y="2259090"/>
            <a:ext cx="1959876" cy="2675501"/>
          </a:xfrm>
          <a:custGeom>
            <a:avLst/>
            <a:gdLst>
              <a:gd name="connsiteX0" fmla="*/ 82404 w 1959876"/>
              <a:gd name="connsiteY0" fmla="*/ 0 h 2675501"/>
              <a:gd name="connsiteX1" fmla="*/ 1877472 w 1959876"/>
              <a:gd name="connsiteY1" fmla="*/ 0 h 2675501"/>
              <a:gd name="connsiteX2" fmla="*/ 1959876 w 1959876"/>
              <a:gd name="connsiteY2" fmla="*/ 117562 h 2675501"/>
              <a:gd name="connsiteX3" fmla="*/ 1959876 w 1959876"/>
              <a:gd name="connsiteY3" fmla="*/ 2557939 h 2675501"/>
              <a:gd name="connsiteX4" fmla="*/ 1877472 w 1959876"/>
              <a:gd name="connsiteY4" fmla="*/ 2675501 h 2675501"/>
              <a:gd name="connsiteX5" fmla="*/ 82404 w 1959876"/>
              <a:gd name="connsiteY5" fmla="*/ 2675501 h 2675501"/>
              <a:gd name="connsiteX6" fmla="*/ 0 w 1959876"/>
              <a:gd name="connsiteY6" fmla="*/ 2557939 h 2675501"/>
              <a:gd name="connsiteX7" fmla="*/ 0 w 1959876"/>
              <a:gd name="connsiteY7" fmla="*/ 117562 h 2675501"/>
              <a:gd name="connsiteX8" fmla="*/ 82404 w 1959876"/>
              <a:gd name="connsiteY8" fmla="*/ 0 h 2675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876" h="2675501">
                <a:moveTo>
                  <a:pt x="82404" y="0"/>
                </a:moveTo>
                <a:lnTo>
                  <a:pt x="1877472" y="0"/>
                </a:lnTo>
                <a:cubicBezTo>
                  <a:pt x="1922982" y="0"/>
                  <a:pt x="1959876" y="52635"/>
                  <a:pt x="1959876" y="117562"/>
                </a:cubicBezTo>
                <a:lnTo>
                  <a:pt x="1959876" y="2557939"/>
                </a:lnTo>
                <a:cubicBezTo>
                  <a:pt x="1959876" y="2622866"/>
                  <a:pt x="1922982" y="2675501"/>
                  <a:pt x="1877472" y="2675501"/>
                </a:cubicBezTo>
                <a:lnTo>
                  <a:pt x="82404" y="2675501"/>
                </a:lnTo>
                <a:cubicBezTo>
                  <a:pt x="36894" y="2675501"/>
                  <a:pt x="0" y="2622866"/>
                  <a:pt x="0" y="2557939"/>
                </a:cubicBezTo>
                <a:lnTo>
                  <a:pt x="0" y="117562"/>
                </a:lnTo>
                <a:cubicBezTo>
                  <a:pt x="0" y="52635"/>
                  <a:pt x="36894" y="0"/>
                  <a:pt x="8240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7106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1AAFEE60-AB79-968A-6FC2-B0504FE1A3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68446" y="1007108"/>
            <a:ext cx="6423554" cy="5850892"/>
          </a:xfrm>
          <a:custGeom>
            <a:avLst/>
            <a:gdLst>
              <a:gd name="connsiteX0" fmla="*/ 1188170 w 6423554"/>
              <a:gd name="connsiteY0" fmla="*/ 0 h 5850892"/>
              <a:gd name="connsiteX1" fmla="*/ 6423554 w 6423554"/>
              <a:gd name="connsiteY1" fmla="*/ 0 h 5850892"/>
              <a:gd name="connsiteX2" fmla="*/ 6423554 w 6423554"/>
              <a:gd name="connsiteY2" fmla="*/ 5850892 h 5850892"/>
              <a:gd name="connsiteX3" fmla="*/ 0 w 6423554"/>
              <a:gd name="connsiteY3" fmla="*/ 5850892 h 5850892"/>
              <a:gd name="connsiteX4" fmla="*/ 0 w 6423554"/>
              <a:gd name="connsiteY4" fmla="*/ 1188169 h 5850892"/>
              <a:gd name="connsiteX5" fmla="*/ 1188170 w 6423554"/>
              <a:gd name="connsiteY5" fmla="*/ 0 h 5850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23554" h="5850892">
                <a:moveTo>
                  <a:pt x="1188170" y="0"/>
                </a:moveTo>
                <a:lnTo>
                  <a:pt x="6423554" y="0"/>
                </a:lnTo>
                <a:lnTo>
                  <a:pt x="6423554" y="5850892"/>
                </a:lnTo>
                <a:lnTo>
                  <a:pt x="0" y="5850892"/>
                </a:lnTo>
                <a:lnTo>
                  <a:pt x="0" y="1188169"/>
                </a:lnTo>
                <a:cubicBezTo>
                  <a:pt x="0" y="531961"/>
                  <a:pt x="531961" y="0"/>
                  <a:pt x="118817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45527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633A254D-BD49-B2FD-CB93-8B1B929C988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524992" y="1251552"/>
            <a:ext cx="3667008" cy="5606448"/>
          </a:xfrm>
          <a:custGeom>
            <a:avLst/>
            <a:gdLst>
              <a:gd name="connsiteX0" fmla="*/ 177730 w 3667008"/>
              <a:gd name="connsiteY0" fmla="*/ 0 h 5606448"/>
              <a:gd name="connsiteX1" fmla="*/ 3667008 w 3667008"/>
              <a:gd name="connsiteY1" fmla="*/ 0 h 5606448"/>
              <a:gd name="connsiteX2" fmla="*/ 3667008 w 3667008"/>
              <a:gd name="connsiteY2" fmla="*/ 5606448 h 5606448"/>
              <a:gd name="connsiteX3" fmla="*/ 0 w 3667008"/>
              <a:gd name="connsiteY3" fmla="*/ 5606448 h 5606448"/>
              <a:gd name="connsiteX4" fmla="*/ 0 w 3667008"/>
              <a:gd name="connsiteY4" fmla="*/ 191409 h 5606448"/>
              <a:gd name="connsiteX5" fmla="*/ 177730 w 3667008"/>
              <a:gd name="connsiteY5" fmla="*/ 0 h 5606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67008" h="5606448">
                <a:moveTo>
                  <a:pt x="177730" y="0"/>
                </a:moveTo>
                <a:lnTo>
                  <a:pt x="3667008" y="0"/>
                </a:lnTo>
                <a:lnTo>
                  <a:pt x="3667008" y="5606448"/>
                </a:lnTo>
                <a:lnTo>
                  <a:pt x="0" y="5606448"/>
                </a:lnTo>
                <a:lnTo>
                  <a:pt x="0" y="191409"/>
                </a:lnTo>
                <a:cubicBezTo>
                  <a:pt x="0" y="85697"/>
                  <a:pt x="79573" y="0"/>
                  <a:pt x="17773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5675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54911B80-DCF0-FAB6-F147-C1603931549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43985" y="2408813"/>
            <a:ext cx="2290085" cy="4747952"/>
          </a:xfrm>
          <a:custGeom>
            <a:avLst/>
            <a:gdLst>
              <a:gd name="connsiteX0" fmla="*/ 343581 w 2290085"/>
              <a:gd name="connsiteY0" fmla="*/ 0 h 4747952"/>
              <a:gd name="connsiteX1" fmla="*/ 1946503 w 2290085"/>
              <a:gd name="connsiteY1" fmla="*/ 0 h 4747952"/>
              <a:gd name="connsiteX2" fmla="*/ 2290085 w 2290085"/>
              <a:gd name="connsiteY2" fmla="*/ 343582 h 4747952"/>
              <a:gd name="connsiteX3" fmla="*/ 2290085 w 2290085"/>
              <a:gd name="connsiteY3" fmla="*/ 4478987 h 4747952"/>
              <a:gd name="connsiteX4" fmla="*/ 2189453 w 2290085"/>
              <a:gd name="connsiteY4" fmla="*/ 4721936 h 4747952"/>
              <a:gd name="connsiteX5" fmla="*/ 2157920 w 2290085"/>
              <a:gd name="connsiteY5" fmla="*/ 4747952 h 4747952"/>
              <a:gd name="connsiteX6" fmla="*/ 132165 w 2290085"/>
              <a:gd name="connsiteY6" fmla="*/ 4747952 h 4747952"/>
              <a:gd name="connsiteX7" fmla="*/ 100633 w 2290085"/>
              <a:gd name="connsiteY7" fmla="*/ 4721936 h 4747952"/>
              <a:gd name="connsiteX8" fmla="*/ 0 w 2290085"/>
              <a:gd name="connsiteY8" fmla="*/ 4478987 h 4747952"/>
              <a:gd name="connsiteX9" fmla="*/ 0 w 2290085"/>
              <a:gd name="connsiteY9" fmla="*/ 343582 h 4747952"/>
              <a:gd name="connsiteX10" fmla="*/ 343581 w 2290085"/>
              <a:gd name="connsiteY10" fmla="*/ 0 h 4747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90085" h="4747952">
                <a:moveTo>
                  <a:pt x="343581" y="0"/>
                </a:moveTo>
                <a:lnTo>
                  <a:pt x="1946503" y="0"/>
                </a:lnTo>
                <a:cubicBezTo>
                  <a:pt x="2136259" y="0"/>
                  <a:pt x="2290085" y="153826"/>
                  <a:pt x="2290085" y="343582"/>
                </a:cubicBezTo>
                <a:lnTo>
                  <a:pt x="2290085" y="4478987"/>
                </a:lnTo>
                <a:cubicBezTo>
                  <a:pt x="2290085" y="4573865"/>
                  <a:pt x="2251629" y="4659760"/>
                  <a:pt x="2189453" y="4721936"/>
                </a:cubicBezTo>
                <a:lnTo>
                  <a:pt x="2157920" y="4747952"/>
                </a:lnTo>
                <a:lnTo>
                  <a:pt x="132165" y="4747952"/>
                </a:lnTo>
                <a:lnTo>
                  <a:pt x="100633" y="4721936"/>
                </a:lnTo>
                <a:cubicBezTo>
                  <a:pt x="38457" y="4659760"/>
                  <a:pt x="0" y="4573865"/>
                  <a:pt x="0" y="4478987"/>
                </a:cubicBezTo>
                <a:lnTo>
                  <a:pt x="0" y="343582"/>
                </a:lnTo>
                <a:cubicBezTo>
                  <a:pt x="0" y="153826"/>
                  <a:pt x="153826" y="0"/>
                  <a:pt x="34358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81718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A4CC5F52-974A-977D-9D49-6D5D23DD53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2753" y="1237295"/>
            <a:ext cx="7117573" cy="4659316"/>
          </a:xfrm>
          <a:custGeom>
            <a:avLst/>
            <a:gdLst>
              <a:gd name="connsiteX0" fmla="*/ 0 w 7117573"/>
              <a:gd name="connsiteY0" fmla="*/ 0 h 4659316"/>
              <a:gd name="connsiteX1" fmla="*/ 7117573 w 7117573"/>
              <a:gd name="connsiteY1" fmla="*/ 0 h 4659316"/>
              <a:gd name="connsiteX2" fmla="*/ 7117573 w 7117573"/>
              <a:gd name="connsiteY2" fmla="*/ 4659316 h 4659316"/>
              <a:gd name="connsiteX3" fmla="*/ 0 w 7117573"/>
              <a:gd name="connsiteY3" fmla="*/ 4659316 h 465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7573" h="4659316">
                <a:moveTo>
                  <a:pt x="0" y="0"/>
                </a:moveTo>
                <a:lnTo>
                  <a:pt x="7117573" y="0"/>
                </a:lnTo>
                <a:lnTo>
                  <a:pt x="7117573" y="4659316"/>
                </a:lnTo>
                <a:lnTo>
                  <a:pt x="0" y="465931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078842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E74FF40F-C252-0547-33E8-B6EA52781B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4238" y="2381148"/>
            <a:ext cx="5565102" cy="3130370"/>
          </a:xfrm>
          <a:custGeom>
            <a:avLst/>
            <a:gdLst>
              <a:gd name="connsiteX0" fmla="*/ 0 w 5565102"/>
              <a:gd name="connsiteY0" fmla="*/ 0 h 3130370"/>
              <a:gd name="connsiteX1" fmla="*/ 5565102 w 5565102"/>
              <a:gd name="connsiteY1" fmla="*/ 0 h 3130370"/>
              <a:gd name="connsiteX2" fmla="*/ 5565102 w 5565102"/>
              <a:gd name="connsiteY2" fmla="*/ 3130370 h 3130370"/>
              <a:gd name="connsiteX3" fmla="*/ 0 w 5565102"/>
              <a:gd name="connsiteY3" fmla="*/ 3130370 h 3130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5102" h="3130370">
                <a:moveTo>
                  <a:pt x="0" y="0"/>
                </a:moveTo>
                <a:lnTo>
                  <a:pt x="5565102" y="0"/>
                </a:lnTo>
                <a:lnTo>
                  <a:pt x="5565102" y="3130370"/>
                </a:lnTo>
                <a:lnTo>
                  <a:pt x="0" y="313037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18237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CD0EDBA3-7AA4-120A-1BD3-BBDC9B6E1CE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19800000">
            <a:off x="10678766" y="1301168"/>
            <a:ext cx="1688258" cy="3594791"/>
          </a:xfrm>
          <a:custGeom>
            <a:avLst/>
            <a:gdLst>
              <a:gd name="connsiteX0" fmla="*/ 1614492 w 1688258"/>
              <a:gd name="connsiteY0" fmla="*/ 9492 h 3594791"/>
              <a:gd name="connsiteX1" fmla="*/ 1688258 w 1688258"/>
              <a:gd name="connsiteY1" fmla="*/ 120779 h 3594791"/>
              <a:gd name="connsiteX2" fmla="*/ 1688257 w 1688258"/>
              <a:gd name="connsiteY2" fmla="*/ 3507236 h 3594791"/>
              <a:gd name="connsiteX3" fmla="*/ 1678766 w 1688258"/>
              <a:gd name="connsiteY3" fmla="*/ 3554248 h 3594791"/>
              <a:gd name="connsiteX4" fmla="*/ 1655499 w 1688258"/>
              <a:gd name="connsiteY4" fmla="*/ 3588760 h 3594791"/>
              <a:gd name="connsiteX5" fmla="*/ 38566 w 1688258"/>
              <a:gd name="connsiteY5" fmla="*/ 3594791 h 3594791"/>
              <a:gd name="connsiteX6" fmla="*/ 35376 w 1688258"/>
              <a:gd name="connsiteY6" fmla="*/ 3592639 h 3594791"/>
              <a:gd name="connsiteX7" fmla="*/ 1 w 1688258"/>
              <a:gd name="connsiteY7" fmla="*/ 3507234 h 3594791"/>
              <a:gd name="connsiteX8" fmla="*/ 1 w 1688258"/>
              <a:gd name="connsiteY8" fmla="*/ 120779 h 3594791"/>
              <a:gd name="connsiteX9" fmla="*/ 120779 w 1688258"/>
              <a:gd name="connsiteY9" fmla="*/ 1 h 3594791"/>
              <a:gd name="connsiteX10" fmla="*/ 1567479 w 1688258"/>
              <a:gd name="connsiteY10" fmla="*/ 0 h 3594791"/>
              <a:gd name="connsiteX11" fmla="*/ 1614492 w 1688258"/>
              <a:gd name="connsiteY11" fmla="*/ 9492 h 35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88258" h="3594791">
                <a:moveTo>
                  <a:pt x="1614492" y="9492"/>
                </a:moveTo>
                <a:cubicBezTo>
                  <a:pt x="1657842" y="27827"/>
                  <a:pt x="1688257" y="70751"/>
                  <a:pt x="1688258" y="120779"/>
                </a:cubicBezTo>
                <a:lnTo>
                  <a:pt x="1688257" y="3507236"/>
                </a:lnTo>
                <a:cubicBezTo>
                  <a:pt x="1688257" y="3523912"/>
                  <a:pt x="1684878" y="3539799"/>
                  <a:pt x="1678766" y="3554248"/>
                </a:cubicBezTo>
                <a:lnTo>
                  <a:pt x="1655499" y="3588760"/>
                </a:lnTo>
                <a:lnTo>
                  <a:pt x="38566" y="3594791"/>
                </a:lnTo>
                <a:lnTo>
                  <a:pt x="35376" y="3592639"/>
                </a:lnTo>
                <a:cubicBezTo>
                  <a:pt x="13519" y="3570782"/>
                  <a:pt x="0" y="3540588"/>
                  <a:pt x="1" y="3507234"/>
                </a:cubicBezTo>
                <a:lnTo>
                  <a:pt x="1" y="120779"/>
                </a:lnTo>
                <a:cubicBezTo>
                  <a:pt x="0" y="54076"/>
                  <a:pt x="54075" y="1"/>
                  <a:pt x="120779" y="1"/>
                </a:cubicBezTo>
                <a:lnTo>
                  <a:pt x="1567479" y="0"/>
                </a:lnTo>
                <a:cubicBezTo>
                  <a:pt x="1584157" y="1"/>
                  <a:pt x="1600042" y="3381"/>
                  <a:pt x="1614492" y="949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F2BCF3F1-9010-2331-8756-AFFF8D2C320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rot="19800000">
            <a:off x="10018110" y="4459718"/>
            <a:ext cx="1688258" cy="3594791"/>
          </a:xfrm>
          <a:custGeom>
            <a:avLst/>
            <a:gdLst>
              <a:gd name="connsiteX0" fmla="*/ 1614492 w 1688258"/>
              <a:gd name="connsiteY0" fmla="*/ 9492 h 3594791"/>
              <a:gd name="connsiteX1" fmla="*/ 1688258 w 1688258"/>
              <a:gd name="connsiteY1" fmla="*/ 120779 h 3594791"/>
              <a:gd name="connsiteX2" fmla="*/ 1688257 w 1688258"/>
              <a:gd name="connsiteY2" fmla="*/ 3507236 h 3594791"/>
              <a:gd name="connsiteX3" fmla="*/ 1678766 w 1688258"/>
              <a:gd name="connsiteY3" fmla="*/ 3554248 h 3594791"/>
              <a:gd name="connsiteX4" fmla="*/ 1655499 w 1688258"/>
              <a:gd name="connsiteY4" fmla="*/ 3588760 h 3594791"/>
              <a:gd name="connsiteX5" fmla="*/ 38566 w 1688258"/>
              <a:gd name="connsiteY5" fmla="*/ 3594791 h 3594791"/>
              <a:gd name="connsiteX6" fmla="*/ 35376 w 1688258"/>
              <a:gd name="connsiteY6" fmla="*/ 3592639 h 3594791"/>
              <a:gd name="connsiteX7" fmla="*/ 1 w 1688258"/>
              <a:gd name="connsiteY7" fmla="*/ 3507234 h 3594791"/>
              <a:gd name="connsiteX8" fmla="*/ 1 w 1688258"/>
              <a:gd name="connsiteY8" fmla="*/ 120779 h 3594791"/>
              <a:gd name="connsiteX9" fmla="*/ 120779 w 1688258"/>
              <a:gd name="connsiteY9" fmla="*/ 1 h 3594791"/>
              <a:gd name="connsiteX10" fmla="*/ 1567479 w 1688258"/>
              <a:gd name="connsiteY10" fmla="*/ 0 h 3594791"/>
              <a:gd name="connsiteX11" fmla="*/ 1614492 w 1688258"/>
              <a:gd name="connsiteY11" fmla="*/ 9492 h 35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88258" h="3594791">
                <a:moveTo>
                  <a:pt x="1614492" y="9492"/>
                </a:moveTo>
                <a:cubicBezTo>
                  <a:pt x="1657842" y="27827"/>
                  <a:pt x="1688257" y="70751"/>
                  <a:pt x="1688258" y="120779"/>
                </a:cubicBezTo>
                <a:lnTo>
                  <a:pt x="1688257" y="3507236"/>
                </a:lnTo>
                <a:cubicBezTo>
                  <a:pt x="1688257" y="3523912"/>
                  <a:pt x="1684878" y="3539799"/>
                  <a:pt x="1678766" y="3554248"/>
                </a:cubicBezTo>
                <a:lnTo>
                  <a:pt x="1655499" y="3588760"/>
                </a:lnTo>
                <a:lnTo>
                  <a:pt x="38566" y="3594791"/>
                </a:lnTo>
                <a:lnTo>
                  <a:pt x="35376" y="3592639"/>
                </a:lnTo>
                <a:cubicBezTo>
                  <a:pt x="13519" y="3570782"/>
                  <a:pt x="0" y="3540588"/>
                  <a:pt x="1" y="3507234"/>
                </a:cubicBezTo>
                <a:lnTo>
                  <a:pt x="1" y="120779"/>
                </a:lnTo>
                <a:cubicBezTo>
                  <a:pt x="0" y="54076"/>
                  <a:pt x="54075" y="1"/>
                  <a:pt x="120779" y="1"/>
                </a:cubicBezTo>
                <a:lnTo>
                  <a:pt x="1567479" y="0"/>
                </a:lnTo>
                <a:cubicBezTo>
                  <a:pt x="1584157" y="1"/>
                  <a:pt x="1600042" y="3381"/>
                  <a:pt x="1614492" y="949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7F6A13FA-E30A-1F86-2D17-69EBA262D0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rot="19800000">
            <a:off x="7971789" y="997445"/>
            <a:ext cx="1688258" cy="3594791"/>
          </a:xfrm>
          <a:custGeom>
            <a:avLst/>
            <a:gdLst>
              <a:gd name="connsiteX0" fmla="*/ 1614492 w 1688258"/>
              <a:gd name="connsiteY0" fmla="*/ 9492 h 3594791"/>
              <a:gd name="connsiteX1" fmla="*/ 1688258 w 1688258"/>
              <a:gd name="connsiteY1" fmla="*/ 120779 h 3594791"/>
              <a:gd name="connsiteX2" fmla="*/ 1688257 w 1688258"/>
              <a:gd name="connsiteY2" fmla="*/ 3507236 h 3594791"/>
              <a:gd name="connsiteX3" fmla="*/ 1678766 w 1688258"/>
              <a:gd name="connsiteY3" fmla="*/ 3554248 h 3594791"/>
              <a:gd name="connsiteX4" fmla="*/ 1655499 w 1688258"/>
              <a:gd name="connsiteY4" fmla="*/ 3588760 h 3594791"/>
              <a:gd name="connsiteX5" fmla="*/ 38566 w 1688258"/>
              <a:gd name="connsiteY5" fmla="*/ 3594791 h 3594791"/>
              <a:gd name="connsiteX6" fmla="*/ 35376 w 1688258"/>
              <a:gd name="connsiteY6" fmla="*/ 3592639 h 3594791"/>
              <a:gd name="connsiteX7" fmla="*/ 1 w 1688258"/>
              <a:gd name="connsiteY7" fmla="*/ 3507234 h 3594791"/>
              <a:gd name="connsiteX8" fmla="*/ 1 w 1688258"/>
              <a:gd name="connsiteY8" fmla="*/ 120779 h 3594791"/>
              <a:gd name="connsiteX9" fmla="*/ 120779 w 1688258"/>
              <a:gd name="connsiteY9" fmla="*/ 1 h 3594791"/>
              <a:gd name="connsiteX10" fmla="*/ 1567479 w 1688258"/>
              <a:gd name="connsiteY10" fmla="*/ 0 h 3594791"/>
              <a:gd name="connsiteX11" fmla="*/ 1614492 w 1688258"/>
              <a:gd name="connsiteY11" fmla="*/ 9492 h 3594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88258" h="3594791">
                <a:moveTo>
                  <a:pt x="1614492" y="9492"/>
                </a:moveTo>
                <a:cubicBezTo>
                  <a:pt x="1657842" y="27827"/>
                  <a:pt x="1688257" y="70751"/>
                  <a:pt x="1688258" y="120779"/>
                </a:cubicBezTo>
                <a:lnTo>
                  <a:pt x="1688257" y="3507236"/>
                </a:lnTo>
                <a:cubicBezTo>
                  <a:pt x="1688257" y="3523912"/>
                  <a:pt x="1684878" y="3539799"/>
                  <a:pt x="1678766" y="3554248"/>
                </a:cubicBezTo>
                <a:lnTo>
                  <a:pt x="1655499" y="3588760"/>
                </a:lnTo>
                <a:lnTo>
                  <a:pt x="38566" y="3594791"/>
                </a:lnTo>
                <a:lnTo>
                  <a:pt x="35376" y="3592639"/>
                </a:lnTo>
                <a:cubicBezTo>
                  <a:pt x="13519" y="3570782"/>
                  <a:pt x="0" y="3540588"/>
                  <a:pt x="1" y="3507234"/>
                </a:cubicBezTo>
                <a:lnTo>
                  <a:pt x="1" y="120779"/>
                </a:lnTo>
                <a:cubicBezTo>
                  <a:pt x="0" y="54076"/>
                  <a:pt x="54075" y="1"/>
                  <a:pt x="120779" y="1"/>
                </a:cubicBezTo>
                <a:lnTo>
                  <a:pt x="1567479" y="0"/>
                </a:lnTo>
                <a:cubicBezTo>
                  <a:pt x="1584157" y="1"/>
                  <a:pt x="1600042" y="3381"/>
                  <a:pt x="1614492" y="9492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19549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76D244BE-CB35-C246-362D-7B144734A17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461220" y="0"/>
            <a:ext cx="2730781" cy="6858000"/>
          </a:xfrm>
          <a:custGeom>
            <a:avLst/>
            <a:gdLst>
              <a:gd name="connsiteX0" fmla="*/ 0 w 2730781"/>
              <a:gd name="connsiteY0" fmla="*/ 0 h 6858000"/>
              <a:gd name="connsiteX1" fmla="*/ 2730781 w 2730781"/>
              <a:gd name="connsiteY1" fmla="*/ 0 h 6858000"/>
              <a:gd name="connsiteX2" fmla="*/ 2730781 w 2730781"/>
              <a:gd name="connsiteY2" fmla="*/ 6858000 h 6858000"/>
              <a:gd name="connsiteX3" fmla="*/ 0 w 27307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0781" h="6858000">
                <a:moveTo>
                  <a:pt x="0" y="0"/>
                </a:moveTo>
                <a:lnTo>
                  <a:pt x="2730781" y="0"/>
                </a:lnTo>
                <a:lnTo>
                  <a:pt x="2730781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74952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97126225-6DCD-6FEE-FCF0-740D1B0740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93459" y="761221"/>
            <a:ext cx="912109" cy="221599"/>
          </a:xfrm>
          <a:noFill/>
        </p:spPr>
        <p:txBody>
          <a:bodyPr wrap="none" lIns="0" tIns="0" rIns="0" bIns="0" rtlCol="0">
            <a:spAutoFit/>
          </a:bodyPr>
          <a:lstStyle>
            <a:lvl1pPr marL="0" indent="0" algn="ctr">
              <a:buNone/>
              <a:defRPr lang="ko-KR" altLang="en-US" sz="1600" spc="-5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defRPr>
            </a:lvl1pPr>
            <a:lvl2pPr>
              <a:defRPr lang="ko-KR" altLang="en-US" sz="1800" smtClean="0"/>
            </a:lvl2pPr>
            <a:lvl3pPr>
              <a:defRPr lang="ko-KR" altLang="en-US" sz="1800" smtClean="0"/>
            </a:lvl3pPr>
            <a:lvl4pPr>
              <a:defRPr lang="ko-KR" altLang="en-US" smtClean="0"/>
            </a:lvl4pPr>
            <a:lvl5pPr>
              <a:defRPr lang="ko-KR" altLang="en-US"/>
            </a:lvl5pPr>
          </a:lstStyle>
          <a:p>
            <a:pPr marL="0" lvl="0"/>
            <a:r>
              <a:rPr lang="ko-KR" altLang="en-US"/>
              <a:t>소제목 입력</a:t>
            </a:r>
          </a:p>
        </p:txBody>
      </p:sp>
      <p:sp>
        <p:nvSpPr>
          <p:cNvPr id="10" name="텍스트 개체 틀 8">
            <a:extLst>
              <a:ext uri="{FF2B5EF4-FFF2-40B4-BE49-F238E27FC236}">
                <a16:creationId xmlns:a16="http://schemas.microsoft.com/office/drawing/2014/main" id="{DAAD8560-EDB9-EE31-5CDE-15073F791C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22139" y="1047954"/>
            <a:ext cx="4547720" cy="387798"/>
          </a:xfrm>
          <a:noFill/>
        </p:spPr>
        <p:txBody>
          <a:bodyPr wrap="none" lIns="0" tIns="0" rIns="0" bIns="0" rtlCol="0">
            <a:spAutoFit/>
          </a:bodyPr>
          <a:lstStyle>
            <a:lvl1pPr marL="0" indent="0" algn="ctr">
              <a:buNone/>
              <a:defRPr lang="ko-KR" altLang="en-US" spc="-50" dirty="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47F87AA-F165-FD84-62A6-AB177DD8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F37D07A7-A41C-76F3-CD20-57A27B7AC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1285E7E-0A24-7E84-088B-7BA41D84F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72655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B9F8BCF2-DA1E-48D6-7EAF-FEA585D3DE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27126" y="2524125"/>
            <a:ext cx="8359775" cy="3597276"/>
          </a:xfrm>
          <a:custGeom>
            <a:avLst/>
            <a:gdLst>
              <a:gd name="connsiteX0" fmla="*/ 0 w 8359775"/>
              <a:gd name="connsiteY0" fmla="*/ 0 h 3597276"/>
              <a:gd name="connsiteX1" fmla="*/ 8359775 w 8359775"/>
              <a:gd name="connsiteY1" fmla="*/ 0 h 3597276"/>
              <a:gd name="connsiteX2" fmla="*/ 8359775 w 8359775"/>
              <a:gd name="connsiteY2" fmla="*/ 3597276 h 3597276"/>
              <a:gd name="connsiteX3" fmla="*/ 0 w 8359775"/>
              <a:gd name="connsiteY3" fmla="*/ 3597276 h 3597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59775" h="3597276">
                <a:moveTo>
                  <a:pt x="0" y="0"/>
                </a:moveTo>
                <a:lnTo>
                  <a:pt x="8359775" y="0"/>
                </a:lnTo>
                <a:lnTo>
                  <a:pt x="8359775" y="3597276"/>
                </a:lnTo>
                <a:lnTo>
                  <a:pt x="0" y="359727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50266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B77A384A-51E9-E990-EF93-3673872CA3A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69909" y="2619375"/>
            <a:ext cx="3356150" cy="3050564"/>
          </a:xfrm>
          <a:custGeom>
            <a:avLst/>
            <a:gdLst>
              <a:gd name="connsiteX0" fmla="*/ 508438 w 3356150"/>
              <a:gd name="connsiteY0" fmla="*/ 0 h 3050564"/>
              <a:gd name="connsiteX1" fmla="*/ 2847712 w 3356150"/>
              <a:gd name="connsiteY1" fmla="*/ 0 h 3050564"/>
              <a:gd name="connsiteX2" fmla="*/ 3356150 w 3356150"/>
              <a:gd name="connsiteY2" fmla="*/ 508438 h 3050564"/>
              <a:gd name="connsiteX3" fmla="*/ 3356150 w 3356150"/>
              <a:gd name="connsiteY3" fmla="*/ 2542126 h 3050564"/>
              <a:gd name="connsiteX4" fmla="*/ 2847712 w 3356150"/>
              <a:gd name="connsiteY4" fmla="*/ 3050564 h 3050564"/>
              <a:gd name="connsiteX5" fmla="*/ 508438 w 3356150"/>
              <a:gd name="connsiteY5" fmla="*/ 3050564 h 3050564"/>
              <a:gd name="connsiteX6" fmla="*/ 0 w 3356150"/>
              <a:gd name="connsiteY6" fmla="*/ 2542126 h 3050564"/>
              <a:gd name="connsiteX7" fmla="*/ 0 w 3356150"/>
              <a:gd name="connsiteY7" fmla="*/ 508438 h 3050564"/>
              <a:gd name="connsiteX8" fmla="*/ 508438 w 3356150"/>
              <a:gd name="connsiteY8" fmla="*/ 0 h 3050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6150" h="3050564">
                <a:moveTo>
                  <a:pt x="508438" y="0"/>
                </a:moveTo>
                <a:lnTo>
                  <a:pt x="2847712" y="0"/>
                </a:lnTo>
                <a:cubicBezTo>
                  <a:pt x="3128515" y="0"/>
                  <a:pt x="3356150" y="227635"/>
                  <a:pt x="3356150" y="508438"/>
                </a:cubicBezTo>
                <a:lnTo>
                  <a:pt x="3356150" y="2542126"/>
                </a:lnTo>
                <a:cubicBezTo>
                  <a:pt x="3356150" y="2822929"/>
                  <a:pt x="3128515" y="3050564"/>
                  <a:pt x="2847712" y="3050564"/>
                </a:cubicBezTo>
                <a:lnTo>
                  <a:pt x="508438" y="3050564"/>
                </a:lnTo>
                <a:cubicBezTo>
                  <a:pt x="227635" y="3050564"/>
                  <a:pt x="0" y="2822929"/>
                  <a:pt x="0" y="2542126"/>
                </a:cubicBezTo>
                <a:lnTo>
                  <a:pt x="0" y="508438"/>
                </a:lnTo>
                <a:cubicBezTo>
                  <a:pt x="0" y="227635"/>
                  <a:pt x="227635" y="0"/>
                  <a:pt x="50843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3743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C174F363-5E19-6C54-49BF-151911F7B86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79078" y="1240295"/>
            <a:ext cx="4033704" cy="3514584"/>
          </a:xfrm>
          <a:custGeom>
            <a:avLst/>
            <a:gdLst>
              <a:gd name="connsiteX0" fmla="*/ 133378 w 4033704"/>
              <a:gd name="connsiteY0" fmla="*/ 0 h 3514584"/>
              <a:gd name="connsiteX1" fmla="*/ 3900326 w 4033704"/>
              <a:gd name="connsiteY1" fmla="*/ 0 h 3514584"/>
              <a:gd name="connsiteX2" fmla="*/ 4033704 w 4033704"/>
              <a:gd name="connsiteY2" fmla="*/ 133378 h 3514584"/>
              <a:gd name="connsiteX3" fmla="*/ 4033704 w 4033704"/>
              <a:gd name="connsiteY3" fmla="*/ 3381206 h 3514584"/>
              <a:gd name="connsiteX4" fmla="*/ 3900326 w 4033704"/>
              <a:gd name="connsiteY4" fmla="*/ 3514584 h 3514584"/>
              <a:gd name="connsiteX5" fmla="*/ 133378 w 4033704"/>
              <a:gd name="connsiteY5" fmla="*/ 3514584 h 3514584"/>
              <a:gd name="connsiteX6" fmla="*/ 0 w 4033704"/>
              <a:gd name="connsiteY6" fmla="*/ 3381206 h 3514584"/>
              <a:gd name="connsiteX7" fmla="*/ 0 w 4033704"/>
              <a:gd name="connsiteY7" fmla="*/ 133378 h 3514584"/>
              <a:gd name="connsiteX8" fmla="*/ 133378 w 4033704"/>
              <a:gd name="connsiteY8" fmla="*/ 0 h 3514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3704" h="3514584">
                <a:moveTo>
                  <a:pt x="133378" y="0"/>
                </a:moveTo>
                <a:lnTo>
                  <a:pt x="3900326" y="0"/>
                </a:lnTo>
                <a:cubicBezTo>
                  <a:pt x="3973989" y="0"/>
                  <a:pt x="4033704" y="59715"/>
                  <a:pt x="4033704" y="133378"/>
                </a:cubicBezTo>
                <a:lnTo>
                  <a:pt x="4033704" y="3381206"/>
                </a:lnTo>
                <a:cubicBezTo>
                  <a:pt x="4033704" y="3454869"/>
                  <a:pt x="3973989" y="3514584"/>
                  <a:pt x="3900326" y="3514584"/>
                </a:cubicBezTo>
                <a:lnTo>
                  <a:pt x="133378" y="3514584"/>
                </a:lnTo>
                <a:cubicBezTo>
                  <a:pt x="59715" y="3514584"/>
                  <a:pt x="0" y="3454869"/>
                  <a:pt x="0" y="3381206"/>
                </a:cubicBezTo>
                <a:lnTo>
                  <a:pt x="0" y="133378"/>
                </a:lnTo>
                <a:cubicBezTo>
                  <a:pt x="0" y="59715"/>
                  <a:pt x="59715" y="0"/>
                  <a:pt x="13337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CA54BBB0-2276-7E3D-CB30-A238FD97D41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81575" y="3954780"/>
            <a:ext cx="1745981" cy="1024185"/>
          </a:xfrm>
          <a:custGeom>
            <a:avLst/>
            <a:gdLst>
              <a:gd name="connsiteX0" fmla="*/ 170701 w 1745981"/>
              <a:gd name="connsiteY0" fmla="*/ 0 h 1024185"/>
              <a:gd name="connsiteX1" fmla="*/ 1575280 w 1745981"/>
              <a:gd name="connsiteY1" fmla="*/ 0 h 1024185"/>
              <a:gd name="connsiteX2" fmla="*/ 1745981 w 1745981"/>
              <a:gd name="connsiteY2" fmla="*/ 170701 h 1024185"/>
              <a:gd name="connsiteX3" fmla="*/ 1745981 w 1745981"/>
              <a:gd name="connsiteY3" fmla="*/ 853484 h 1024185"/>
              <a:gd name="connsiteX4" fmla="*/ 1575280 w 1745981"/>
              <a:gd name="connsiteY4" fmla="*/ 1024185 h 1024185"/>
              <a:gd name="connsiteX5" fmla="*/ 170701 w 1745981"/>
              <a:gd name="connsiteY5" fmla="*/ 1024185 h 1024185"/>
              <a:gd name="connsiteX6" fmla="*/ 0 w 1745981"/>
              <a:gd name="connsiteY6" fmla="*/ 853484 h 1024185"/>
              <a:gd name="connsiteX7" fmla="*/ 0 w 1745981"/>
              <a:gd name="connsiteY7" fmla="*/ 170701 h 1024185"/>
              <a:gd name="connsiteX8" fmla="*/ 170701 w 1745981"/>
              <a:gd name="connsiteY8" fmla="*/ 0 h 102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5981" h="1024185">
                <a:moveTo>
                  <a:pt x="170701" y="0"/>
                </a:moveTo>
                <a:lnTo>
                  <a:pt x="1575280" y="0"/>
                </a:lnTo>
                <a:cubicBezTo>
                  <a:pt x="1669556" y="0"/>
                  <a:pt x="1745981" y="76425"/>
                  <a:pt x="1745981" y="170701"/>
                </a:cubicBezTo>
                <a:lnTo>
                  <a:pt x="1745981" y="853484"/>
                </a:lnTo>
                <a:cubicBezTo>
                  <a:pt x="1745981" y="947760"/>
                  <a:pt x="1669556" y="1024185"/>
                  <a:pt x="1575280" y="1024185"/>
                </a:cubicBezTo>
                <a:lnTo>
                  <a:pt x="170701" y="1024185"/>
                </a:lnTo>
                <a:cubicBezTo>
                  <a:pt x="76425" y="1024185"/>
                  <a:pt x="0" y="947760"/>
                  <a:pt x="0" y="853484"/>
                </a:cubicBezTo>
                <a:lnTo>
                  <a:pt x="0" y="170701"/>
                </a:lnTo>
                <a:cubicBezTo>
                  <a:pt x="0" y="76425"/>
                  <a:pt x="76425" y="0"/>
                  <a:pt x="17070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C7C54C83-D737-20FC-E516-9B8A1F5B2C7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6498" y="3954780"/>
            <a:ext cx="1745981" cy="1024185"/>
          </a:xfrm>
          <a:custGeom>
            <a:avLst/>
            <a:gdLst>
              <a:gd name="connsiteX0" fmla="*/ 170701 w 1745981"/>
              <a:gd name="connsiteY0" fmla="*/ 0 h 1024185"/>
              <a:gd name="connsiteX1" fmla="*/ 1575280 w 1745981"/>
              <a:gd name="connsiteY1" fmla="*/ 0 h 1024185"/>
              <a:gd name="connsiteX2" fmla="*/ 1745981 w 1745981"/>
              <a:gd name="connsiteY2" fmla="*/ 170701 h 1024185"/>
              <a:gd name="connsiteX3" fmla="*/ 1745981 w 1745981"/>
              <a:gd name="connsiteY3" fmla="*/ 853484 h 1024185"/>
              <a:gd name="connsiteX4" fmla="*/ 1575280 w 1745981"/>
              <a:gd name="connsiteY4" fmla="*/ 1024185 h 1024185"/>
              <a:gd name="connsiteX5" fmla="*/ 170701 w 1745981"/>
              <a:gd name="connsiteY5" fmla="*/ 1024185 h 1024185"/>
              <a:gd name="connsiteX6" fmla="*/ 0 w 1745981"/>
              <a:gd name="connsiteY6" fmla="*/ 853484 h 1024185"/>
              <a:gd name="connsiteX7" fmla="*/ 0 w 1745981"/>
              <a:gd name="connsiteY7" fmla="*/ 170701 h 1024185"/>
              <a:gd name="connsiteX8" fmla="*/ 170701 w 1745981"/>
              <a:gd name="connsiteY8" fmla="*/ 0 h 102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5981" h="1024185">
                <a:moveTo>
                  <a:pt x="170701" y="0"/>
                </a:moveTo>
                <a:lnTo>
                  <a:pt x="1575280" y="0"/>
                </a:lnTo>
                <a:cubicBezTo>
                  <a:pt x="1669556" y="0"/>
                  <a:pt x="1745981" y="76425"/>
                  <a:pt x="1745981" y="170701"/>
                </a:cubicBezTo>
                <a:lnTo>
                  <a:pt x="1745981" y="853484"/>
                </a:lnTo>
                <a:cubicBezTo>
                  <a:pt x="1745981" y="947760"/>
                  <a:pt x="1669556" y="1024185"/>
                  <a:pt x="1575280" y="1024185"/>
                </a:cubicBezTo>
                <a:lnTo>
                  <a:pt x="170701" y="1024185"/>
                </a:lnTo>
                <a:cubicBezTo>
                  <a:pt x="76425" y="1024185"/>
                  <a:pt x="0" y="947760"/>
                  <a:pt x="0" y="853484"/>
                </a:cubicBezTo>
                <a:lnTo>
                  <a:pt x="0" y="170701"/>
                </a:lnTo>
                <a:cubicBezTo>
                  <a:pt x="0" y="76425"/>
                  <a:pt x="76425" y="0"/>
                  <a:pt x="17070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79838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CF452C1D-39F9-95DB-EE35-AB8CABB4ED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087499" y="904350"/>
            <a:ext cx="3240116" cy="5622028"/>
          </a:xfrm>
          <a:custGeom>
            <a:avLst/>
            <a:gdLst>
              <a:gd name="connsiteX0" fmla="*/ 1085726 w 3240116"/>
              <a:gd name="connsiteY0" fmla="*/ 588 h 5622028"/>
              <a:gd name="connsiteX1" fmla="*/ 1172745 w 3240116"/>
              <a:gd name="connsiteY1" fmla="*/ 4856 h 5622028"/>
              <a:gd name="connsiteX2" fmla="*/ 2873991 w 3240116"/>
              <a:gd name="connsiteY2" fmla="*/ 261060 h 5622028"/>
              <a:gd name="connsiteX3" fmla="*/ 3235262 w 3240116"/>
              <a:gd name="connsiteY3" fmla="*/ 750436 h 5622028"/>
              <a:gd name="connsiteX4" fmla="*/ 2556748 w 3240116"/>
              <a:gd name="connsiteY4" fmla="*/ 5255901 h 5622028"/>
              <a:gd name="connsiteX5" fmla="*/ 2067371 w 3240116"/>
              <a:gd name="connsiteY5" fmla="*/ 5617173 h 5622028"/>
              <a:gd name="connsiteX6" fmla="*/ 366126 w 3240116"/>
              <a:gd name="connsiteY6" fmla="*/ 5360968 h 5622028"/>
              <a:gd name="connsiteX7" fmla="*/ 4856 w 3240116"/>
              <a:gd name="connsiteY7" fmla="*/ 4871591 h 5622028"/>
              <a:gd name="connsiteX8" fmla="*/ 683369 w 3240116"/>
              <a:gd name="connsiteY8" fmla="*/ 366126 h 5622028"/>
              <a:gd name="connsiteX9" fmla="*/ 1085726 w 3240116"/>
              <a:gd name="connsiteY9" fmla="*/ 588 h 5622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240116" h="5622028">
                <a:moveTo>
                  <a:pt x="1085726" y="588"/>
                </a:moveTo>
                <a:cubicBezTo>
                  <a:pt x="1114268" y="-908"/>
                  <a:pt x="1143383" y="434"/>
                  <a:pt x="1172745" y="4856"/>
                </a:cubicBezTo>
                <a:lnTo>
                  <a:pt x="2873991" y="261060"/>
                </a:lnTo>
                <a:cubicBezTo>
                  <a:pt x="3108891" y="296436"/>
                  <a:pt x="3270637" y="515536"/>
                  <a:pt x="3235262" y="750436"/>
                </a:cubicBezTo>
                <a:lnTo>
                  <a:pt x="2556748" y="5255901"/>
                </a:lnTo>
                <a:cubicBezTo>
                  <a:pt x="2521373" y="5490802"/>
                  <a:pt x="2302272" y="5652549"/>
                  <a:pt x="2067371" y="5617173"/>
                </a:cubicBezTo>
                <a:lnTo>
                  <a:pt x="366126" y="5360968"/>
                </a:lnTo>
                <a:cubicBezTo>
                  <a:pt x="131226" y="5325593"/>
                  <a:pt x="-30520" y="5106493"/>
                  <a:pt x="4856" y="4871591"/>
                </a:cubicBezTo>
                <a:lnTo>
                  <a:pt x="683369" y="366126"/>
                </a:lnTo>
                <a:cubicBezTo>
                  <a:pt x="714323" y="160589"/>
                  <a:pt x="885941" y="11059"/>
                  <a:pt x="1085726" y="58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788355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B22C7E6C-C3F7-AF0A-AE54-5B38138D60E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573624"/>
          </a:xfrm>
          <a:custGeom>
            <a:avLst/>
            <a:gdLst>
              <a:gd name="connsiteX0" fmla="*/ 0 w 12192000"/>
              <a:gd name="connsiteY0" fmla="*/ 0 h 3573624"/>
              <a:gd name="connsiteX1" fmla="*/ 12192000 w 12192000"/>
              <a:gd name="connsiteY1" fmla="*/ 0 h 3573624"/>
              <a:gd name="connsiteX2" fmla="*/ 12192000 w 12192000"/>
              <a:gd name="connsiteY2" fmla="*/ 3573624 h 3573624"/>
              <a:gd name="connsiteX3" fmla="*/ 0 w 12192000"/>
              <a:gd name="connsiteY3" fmla="*/ 3573624 h 3573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573624">
                <a:moveTo>
                  <a:pt x="0" y="0"/>
                </a:moveTo>
                <a:lnTo>
                  <a:pt x="12192000" y="0"/>
                </a:lnTo>
                <a:lnTo>
                  <a:pt x="12192000" y="3573624"/>
                </a:lnTo>
                <a:lnTo>
                  <a:pt x="0" y="3573624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46555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64196382-7EC8-CC1D-91EE-91773765AAC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6311900" cy="6857998"/>
          </a:xfrm>
          <a:custGeom>
            <a:avLst/>
            <a:gdLst>
              <a:gd name="connsiteX0" fmla="*/ 0 w 6311900"/>
              <a:gd name="connsiteY0" fmla="*/ 0 h 6857998"/>
              <a:gd name="connsiteX1" fmla="*/ 5049520 w 6311900"/>
              <a:gd name="connsiteY1" fmla="*/ 0 h 6857998"/>
              <a:gd name="connsiteX2" fmla="*/ 6311900 w 6311900"/>
              <a:gd name="connsiteY2" fmla="*/ 6857998 h 6857998"/>
              <a:gd name="connsiteX3" fmla="*/ 0 w 6311900"/>
              <a:gd name="connsiteY3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11900" h="6857998">
                <a:moveTo>
                  <a:pt x="0" y="0"/>
                </a:moveTo>
                <a:lnTo>
                  <a:pt x="5049520" y="0"/>
                </a:lnTo>
                <a:lnTo>
                  <a:pt x="6311900" y="6857998"/>
                </a:lnTo>
                <a:lnTo>
                  <a:pt x="0" y="685799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22977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1B3AF17A-185A-2B78-E8AD-A8894B6EB4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41569" y="1583379"/>
            <a:ext cx="2414022" cy="2414022"/>
          </a:xfrm>
          <a:custGeom>
            <a:avLst/>
            <a:gdLst>
              <a:gd name="connsiteX0" fmla="*/ 1207011 w 2414022"/>
              <a:gd name="connsiteY0" fmla="*/ 0 h 2414022"/>
              <a:gd name="connsiteX1" fmla="*/ 2414022 w 2414022"/>
              <a:gd name="connsiteY1" fmla="*/ 1207011 h 2414022"/>
              <a:gd name="connsiteX2" fmla="*/ 1207011 w 2414022"/>
              <a:gd name="connsiteY2" fmla="*/ 2414022 h 2414022"/>
              <a:gd name="connsiteX3" fmla="*/ 0 w 2414022"/>
              <a:gd name="connsiteY3" fmla="*/ 1207011 h 2414022"/>
              <a:gd name="connsiteX4" fmla="*/ 1207011 w 2414022"/>
              <a:gd name="connsiteY4" fmla="*/ 0 h 2414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4022" h="2414022">
                <a:moveTo>
                  <a:pt x="1207011" y="0"/>
                </a:moveTo>
                <a:cubicBezTo>
                  <a:pt x="1873625" y="0"/>
                  <a:pt x="2414022" y="540397"/>
                  <a:pt x="2414022" y="1207011"/>
                </a:cubicBezTo>
                <a:cubicBezTo>
                  <a:pt x="2414022" y="1873625"/>
                  <a:pt x="1873625" y="2414022"/>
                  <a:pt x="1207011" y="2414022"/>
                </a:cubicBezTo>
                <a:cubicBezTo>
                  <a:pt x="540397" y="2414022"/>
                  <a:pt x="0" y="1873625"/>
                  <a:pt x="0" y="1207011"/>
                </a:cubicBezTo>
                <a:cubicBezTo>
                  <a:pt x="0" y="540397"/>
                  <a:pt x="540397" y="0"/>
                  <a:pt x="12070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37615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93E1C090-75B5-0E94-8745-1D81D6B263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742224" y="914402"/>
            <a:ext cx="3548458" cy="4974507"/>
          </a:xfrm>
          <a:custGeom>
            <a:avLst/>
            <a:gdLst>
              <a:gd name="connsiteX0" fmla="*/ 348778 w 3548458"/>
              <a:gd name="connsiteY0" fmla="*/ 0 h 4974507"/>
              <a:gd name="connsiteX1" fmla="*/ 3199680 w 3548458"/>
              <a:gd name="connsiteY1" fmla="*/ 0 h 4974507"/>
              <a:gd name="connsiteX2" fmla="*/ 3548458 w 3548458"/>
              <a:gd name="connsiteY2" fmla="*/ 348778 h 4974507"/>
              <a:gd name="connsiteX3" fmla="*/ 3548458 w 3548458"/>
              <a:gd name="connsiteY3" fmla="*/ 4680420 h 4974507"/>
              <a:gd name="connsiteX4" fmla="*/ 3394685 w 3548458"/>
              <a:gd name="connsiteY4" fmla="*/ 4969632 h 4974507"/>
              <a:gd name="connsiteX5" fmla="*/ 3385704 w 3548458"/>
              <a:gd name="connsiteY5" fmla="*/ 4974507 h 4974507"/>
              <a:gd name="connsiteX6" fmla="*/ 162754 w 3548458"/>
              <a:gd name="connsiteY6" fmla="*/ 4974507 h 4974507"/>
              <a:gd name="connsiteX7" fmla="*/ 153773 w 3548458"/>
              <a:gd name="connsiteY7" fmla="*/ 4969632 h 4974507"/>
              <a:gd name="connsiteX8" fmla="*/ 0 w 3548458"/>
              <a:gd name="connsiteY8" fmla="*/ 4680420 h 4974507"/>
              <a:gd name="connsiteX9" fmla="*/ 0 w 3548458"/>
              <a:gd name="connsiteY9" fmla="*/ 348778 h 4974507"/>
              <a:gd name="connsiteX10" fmla="*/ 348778 w 3548458"/>
              <a:gd name="connsiteY10" fmla="*/ 0 h 4974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48458" h="4974507">
                <a:moveTo>
                  <a:pt x="348778" y="0"/>
                </a:moveTo>
                <a:lnTo>
                  <a:pt x="3199680" y="0"/>
                </a:lnTo>
                <a:cubicBezTo>
                  <a:pt x="3392305" y="0"/>
                  <a:pt x="3548458" y="156153"/>
                  <a:pt x="3548458" y="348778"/>
                </a:cubicBezTo>
                <a:lnTo>
                  <a:pt x="3548458" y="4680420"/>
                </a:lnTo>
                <a:cubicBezTo>
                  <a:pt x="3548458" y="4800811"/>
                  <a:pt x="3487461" y="4906955"/>
                  <a:pt x="3394685" y="4969632"/>
                </a:cubicBezTo>
                <a:lnTo>
                  <a:pt x="3385704" y="4974507"/>
                </a:lnTo>
                <a:lnTo>
                  <a:pt x="162754" y="4974507"/>
                </a:lnTo>
                <a:lnTo>
                  <a:pt x="153773" y="4969632"/>
                </a:lnTo>
                <a:cubicBezTo>
                  <a:pt x="60997" y="4906955"/>
                  <a:pt x="0" y="4800811"/>
                  <a:pt x="0" y="4680420"/>
                </a:cubicBezTo>
                <a:lnTo>
                  <a:pt x="0" y="348778"/>
                </a:lnTo>
                <a:cubicBezTo>
                  <a:pt x="0" y="156153"/>
                  <a:pt x="156153" y="0"/>
                  <a:pt x="34877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E4EDB39B-4810-4DAC-67EC-320D61B171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30610" y="914400"/>
            <a:ext cx="3548458" cy="4974507"/>
          </a:xfrm>
          <a:custGeom>
            <a:avLst/>
            <a:gdLst>
              <a:gd name="connsiteX0" fmla="*/ 348778 w 3548458"/>
              <a:gd name="connsiteY0" fmla="*/ 0 h 5029198"/>
              <a:gd name="connsiteX1" fmla="*/ 3199680 w 3548458"/>
              <a:gd name="connsiteY1" fmla="*/ 0 h 5029198"/>
              <a:gd name="connsiteX2" fmla="*/ 3548458 w 3548458"/>
              <a:gd name="connsiteY2" fmla="*/ 348778 h 5029198"/>
              <a:gd name="connsiteX3" fmla="*/ 3548458 w 3548458"/>
              <a:gd name="connsiteY3" fmla="*/ 4680420 h 5029198"/>
              <a:gd name="connsiteX4" fmla="*/ 3199680 w 3548458"/>
              <a:gd name="connsiteY4" fmla="*/ 5029198 h 5029198"/>
              <a:gd name="connsiteX5" fmla="*/ 348778 w 3548458"/>
              <a:gd name="connsiteY5" fmla="*/ 5029198 h 5029198"/>
              <a:gd name="connsiteX6" fmla="*/ 0 w 3548458"/>
              <a:gd name="connsiteY6" fmla="*/ 4680420 h 5029198"/>
              <a:gd name="connsiteX7" fmla="*/ 0 w 3548458"/>
              <a:gd name="connsiteY7" fmla="*/ 348778 h 5029198"/>
              <a:gd name="connsiteX8" fmla="*/ 348778 w 3548458"/>
              <a:gd name="connsiteY8" fmla="*/ 0 h 502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48458" h="5029198">
                <a:moveTo>
                  <a:pt x="348778" y="0"/>
                </a:moveTo>
                <a:lnTo>
                  <a:pt x="3199680" y="0"/>
                </a:lnTo>
                <a:cubicBezTo>
                  <a:pt x="3392305" y="0"/>
                  <a:pt x="3548458" y="156153"/>
                  <a:pt x="3548458" y="348778"/>
                </a:cubicBezTo>
                <a:lnTo>
                  <a:pt x="3548458" y="4680420"/>
                </a:lnTo>
                <a:cubicBezTo>
                  <a:pt x="3548458" y="4873045"/>
                  <a:pt x="3392305" y="5029198"/>
                  <a:pt x="3199680" y="5029198"/>
                </a:cubicBezTo>
                <a:lnTo>
                  <a:pt x="348778" y="5029198"/>
                </a:lnTo>
                <a:cubicBezTo>
                  <a:pt x="156153" y="5029198"/>
                  <a:pt x="0" y="4873045"/>
                  <a:pt x="0" y="4680420"/>
                </a:cubicBezTo>
                <a:lnTo>
                  <a:pt x="0" y="348778"/>
                </a:lnTo>
                <a:cubicBezTo>
                  <a:pt x="0" y="156153"/>
                  <a:pt x="156153" y="0"/>
                  <a:pt x="34877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993494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A87D16E-6BC7-C959-97A8-CC726E0F031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504370" y="0"/>
            <a:ext cx="5143311" cy="6815982"/>
          </a:xfrm>
          <a:custGeom>
            <a:avLst/>
            <a:gdLst>
              <a:gd name="connsiteX0" fmla="*/ 505536 w 5143311"/>
              <a:gd name="connsiteY0" fmla="*/ 0 h 6815982"/>
              <a:gd name="connsiteX1" fmla="*/ 4637775 w 5143311"/>
              <a:gd name="connsiteY1" fmla="*/ 0 h 6815982"/>
              <a:gd name="connsiteX2" fmla="*/ 5143311 w 5143311"/>
              <a:gd name="connsiteY2" fmla="*/ 543538 h 6815982"/>
              <a:gd name="connsiteX3" fmla="*/ 5143311 w 5143311"/>
              <a:gd name="connsiteY3" fmla="*/ 6272444 h 6815982"/>
              <a:gd name="connsiteX4" fmla="*/ 4637775 w 5143311"/>
              <a:gd name="connsiteY4" fmla="*/ 6815982 h 6815982"/>
              <a:gd name="connsiteX5" fmla="*/ 505536 w 5143311"/>
              <a:gd name="connsiteY5" fmla="*/ 6815982 h 6815982"/>
              <a:gd name="connsiteX6" fmla="*/ 0 w 5143311"/>
              <a:gd name="connsiteY6" fmla="*/ 6272444 h 6815982"/>
              <a:gd name="connsiteX7" fmla="*/ 0 w 5143311"/>
              <a:gd name="connsiteY7" fmla="*/ 543538 h 6815982"/>
              <a:gd name="connsiteX8" fmla="*/ 505536 w 5143311"/>
              <a:gd name="connsiteY8" fmla="*/ 0 h 6815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143311" h="6815982">
                <a:moveTo>
                  <a:pt x="505536" y="0"/>
                </a:moveTo>
                <a:lnTo>
                  <a:pt x="4637775" y="0"/>
                </a:lnTo>
                <a:cubicBezTo>
                  <a:pt x="4916975" y="0"/>
                  <a:pt x="5143311" y="243350"/>
                  <a:pt x="5143311" y="543538"/>
                </a:cubicBezTo>
                <a:lnTo>
                  <a:pt x="5143311" y="6272444"/>
                </a:lnTo>
                <a:cubicBezTo>
                  <a:pt x="5143311" y="6572632"/>
                  <a:pt x="4916975" y="6815982"/>
                  <a:pt x="4637775" y="6815982"/>
                </a:cubicBezTo>
                <a:lnTo>
                  <a:pt x="505536" y="6815982"/>
                </a:lnTo>
                <a:cubicBezTo>
                  <a:pt x="226336" y="6815982"/>
                  <a:pt x="0" y="6572632"/>
                  <a:pt x="0" y="6272444"/>
                </a:cubicBezTo>
                <a:lnTo>
                  <a:pt x="0" y="543538"/>
                </a:lnTo>
                <a:cubicBezTo>
                  <a:pt x="0" y="243350"/>
                  <a:pt x="226336" y="0"/>
                  <a:pt x="50553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17190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F096FFD1-7549-F17A-0446-EF348A8E700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67994" y="4066869"/>
            <a:ext cx="3142751" cy="1386588"/>
          </a:xfrm>
          <a:custGeom>
            <a:avLst/>
            <a:gdLst>
              <a:gd name="connsiteX0" fmla="*/ 334076 w 3142751"/>
              <a:gd name="connsiteY0" fmla="*/ 0 h 1386588"/>
              <a:gd name="connsiteX1" fmla="*/ 2808675 w 3142751"/>
              <a:gd name="connsiteY1" fmla="*/ 0 h 1386588"/>
              <a:gd name="connsiteX2" fmla="*/ 3142751 w 3142751"/>
              <a:gd name="connsiteY2" fmla="*/ 334076 h 1386588"/>
              <a:gd name="connsiteX3" fmla="*/ 3142751 w 3142751"/>
              <a:gd name="connsiteY3" fmla="*/ 1386588 h 1386588"/>
              <a:gd name="connsiteX4" fmla="*/ 0 w 3142751"/>
              <a:gd name="connsiteY4" fmla="*/ 1386588 h 1386588"/>
              <a:gd name="connsiteX5" fmla="*/ 0 w 3142751"/>
              <a:gd name="connsiteY5" fmla="*/ 334076 h 1386588"/>
              <a:gd name="connsiteX6" fmla="*/ 334076 w 3142751"/>
              <a:gd name="connsiteY6" fmla="*/ 0 h 1386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42751" h="1386588">
                <a:moveTo>
                  <a:pt x="334076" y="0"/>
                </a:moveTo>
                <a:lnTo>
                  <a:pt x="2808675" y="0"/>
                </a:lnTo>
                <a:cubicBezTo>
                  <a:pt x="2993180" y="0"/>
                  <a:pt x="3142751" y="149571"/>
                  <a:pt x="3142751" y="334076"/>
                </a:cubicBezTo>
                <a:lnTo>
                  <a:pt x="3142751" y="1386588"/>
                </a:lnTo>
                <a:lnTo>
                  <a:pt x="0" y="1386588"/>
                </a:lnTo>
                <a:lnTo>
                  <a:pt x="0" y="334076"/>
                </a:lnTo>
                <a:cubicBezTo>
                  <a:pt x="0" y="149571"/>
                  <a:pt x="149571" y="0"/>
                  <a:pt x="33407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8E563A5C-4902-C1E8-774D-8FD7731951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67994" y="1821784"/>
            <a:ext cx="3142751" cy="1386588"/>
          </a:xfrm>
          <a:custGeom>
            <a:avLst/>
            <a:gdLst>
              <a:gd name="connsiteX0" fmla="*/ 334076 w 3142751"/>
              <a:gd name="connsiteY0" fmla="*/ 0 h 1386588"/>
              <a:gd name="connsiteX1" fmla="*/ 2808675 w 3142751"/>
              <a:gd name="connsiteY1" fmla="*/ 0 h 1386588"/>
              <a:gd name="connsiteX2" fmla="*/ 3142751 w 3142751"/>
              <a:gd name="connsiteY2" fmla="*/ 334076 h 1386588"/>
              <a:gd name="connsiteX3" fmla="*/ 3142751 w 3142751"/>
              <a:gd name="connsiteY3" fmla="*/ 1386588 h 1386588"/>
              <a:gd name="connsiteX4" fmla="*/ 0 w 3142751"/>
              <a:gd name="connsiteY4" fmla="*/ 1386588 h 1386588"/>
              <a:gd name="connsiteX5" fmla="*/ 0 w 3142751"/>
              <a:gd name="connsiteY5" fmla="*/ 334076 h 1386588"/>
              <a:gd name="connsiteX6" fmla="*/ 334076 w 3142751"/>
              <a:gd name="connsiteY6" fmla="*/ 0 h 1386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42751" h="1386588">
                <a:moveTo>
                  <a:pt x="334076" y="0"/>
                </a:moveTo>
                <a:lnTo>
                  <a:pt x="2808675" y="0"/>
                </a:lnTo>
                <a:cubicBezTo>
                  <a:pt x="2993180" y="0"/>
                  <a:pt x="3142751" y="149571"/>
                  <a:pt x="3142751" y="334076"/>
                </a:cubicBezTo>
                <a:lnTo>
                  <a:pt x="3142751" y="1386588"/>
                </a:lnTo>
                <a:lnTo>
                  <a:pt x="0" y="1386588"/>
                </a:lnTo>
                <a:lnTo>
                  <a:pt x="0" y="334076"/>
                </a:lnTo>
                <a:cubicBezTo>
                  <a:pt x="0" y="149571"/>
                  <a:pt x="149571" y="0"/>
                  <a:pt x="33407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0997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83286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8B173525-8EB7-08EA-F82D-771422CBE16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01751" y="3729114"/>
            <a:ext cx="3807500" cy="825501"/>
          </a:xfrm>
          <a:custGeom>
            <a:avLst/>
            <a:gdLst>
              <a:gd name="connsiteX0" fmla="*/ 137586 w 3807500"/>
              <a:gd name="connsiteY0" fmla="*/ 0 h 825501"/>
              <a:gd name="connsiteX1" fmla="*/ 3669914 w 3807500"/>
              <a:gd name="connsiteY1" fmla="*/ 0 h 825501"/>
              <a:gd name="connsiteX2" fmla="*/ 3807500 w 3807500"/>
              <a:gd name="connsiteY2" fmla="*/ 137586 h 825501"/>
              <a:gd name="connsiteX3" fmla="*/ 3807500 w 3807500"/>
              <a:gd name="connsiteY3" fmla="*/ 687915 h 825501"/>
              <a:gd name="connsiteX4" fmla="*/ 3669914 w 3807500"/>
              <a:gd name="connsiteY4" fmla="*/ 825501 h 825501"/>
              <a:gd name="connsiteX5" fmla="*/ 137586 w 3807500"/>
              <a:gd name="connsiteY5" fmla="*/ 825501 h 825501"/>
              <a:gd name="connsiteX6" fmla="*/ 0 w 3807500"/>
              <a:gd name="connsiteY6" fmla="*/ 687915 h 825501"/>
              <a:gd name="connsiteX7" fmla="*/ 0 w 3807500"/>
              <a:gd name="connsiteY7" fmla="*/ 137586 h 825501"/>
              <a:gd name="connsiteX8" fmla="*/ 137586 w 3807500"/>
              <a:gd name="connsiteY8" fmla="*/ 0 h 825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7500" h="825501">
                <a:moveTo>
                  <a:pt x="137586" y="0"/>
                </a:moveTo>
                <a:lnTo>
                  <a:pt x="3669914" y="0"/>
                </a:lnTo>
                <a:cubicBezTo>
                  <a:pt x="3745901" y="0"/>
                  <a:pt x="3807500" y="61599"/>
                  <a:pt x="3807500" y="137586"/>
                </a:cubicBezTo>
                <a:lnTo>
                  <a:pt x="3807500" y="687915"/>
                </a:lnTo>
                <a:cubicBezTo>
                  <a:pt x="3807500" y="763902"/>
                  <a:pt x="3745901" y="825501"/>
                  <a:pt x="3669914" y="825501"/>
                </a:cubicBezTo>
                <a:lnTo>
                  <a:pt x="137586" y="825501"/>
                </a:lnTo>
                <a:cubicBezTo>
                  <a:pt x="61599" y="825501"/>
                  <a:pt x="0" y="763902"/>
                  <a:pt x="0" y="687915"/>
                </a:cubicBezTo>
                <a:lnTo>
                  <a:pt x="0" y="137586"/>
                </a:lnTo>
                <a:cubicBezTo>
                  <a:pt x="0" y="61599"/>
                  <a:pt x="61599" y="0"/>
                  <a:pt x="13758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18F83374-0A80-32AF-F4D3-282A7D4E840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82748" y="3729114"/>
            <a:ext cx="3807500" cy="825501"/>
          </a:xfrm>
          <a:custGeom>
            <a:avLst/>
            <a:gdLst>
              <a:gd name="connsiteX0" fmla="*/ 137586 w 3807500"/>
              <a:gd name="connsiteY0" fmla="*/ 0 h 825501"/>
              <a:gd name="connsiteX1" fmla="*/ 3669914 w 3807500"/>
              <a:gd name="connsiteY1" fmla="*/ 0 h 825501"/>
              <a:gd name="connsiteX2" fmla="*/ 3807500 w 3807500"/>
              <a:gd name="connsiteY2" fmla="*/ 137586 h 825501"/>
              <a:gd name="connsiteX3" fmla="*/ 3807500 w 3807500"/>
              <a:gd name="connsiteY3" fmla="*/ 687915 h 825501"/>
              <a:gd name="connsiteX4" fmla="*/ 3669914 w 3807500"/>
              <a:gd name="connsiteY4" fmla="*/ 825501 h 825501"/>
              <a:gd name="connsiteX5" fmla="*/ 137586 w 3807500"/>
              <a:gd name="connsiteY5" fmla="*/ 825501 h 825501"/>
              <a:gd name="connsiteX6" fmla="*/ 0 w 3807500"/>
              <a:gd name="connsiteY6" fmla="*/ 687915 h 825501"/>
              <a:gd name="connsiteX7" fmla="*/ 0 w 3807500"/>
              <a:gd name="connsiteY7" fmla="*/ 137586 h 825501"/>
              <a:gd name="connsiteX8" fmla="*/ 137586 w 3807500"/>
              <a:gd name="connsiteY8" fmla="*/ 0 h 825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7500" h="825501">
                <a:moveTo>
                  <a:pt x="137586" y="0"/>
                </a:moveTo>
                <a:lnTo>
                  <a:pt x="3669914" y="0"/>
                </a:lnTo>
                <a:cubicBezTo>
                  <a:pt x="3745901" y="0"/>
                  <a:pt x="3807500" y="61599"/>
                  <a:pt x="3807500" y="137586"/>
                </a:cubicBezTo>
                <a:lnTo>
                  <a:pt x="3807500" y="687915"/>
                </a:lnTo>
                <a:cubicBezTo>
                  <a:pt x="3807500" y="763902"/>
                  <a:pt x="3745901" y="825501"/>
                  <a:pt x="3669914" y="825501"/>
                </a:cubicBezTo>
                <a:lnTo>
                  <a:pt x="137586" y="825501"/>
                </a:lnTo>
                <a:cubicBezTo>
                  <a:pt x="61599" y="825501"/>
                  <a:pt x="0" y="763902"/>
                  <a:pt x="0" y="687915"/>
                </a:cubicBezTo>
                <a:lnTo>
                  <a:pt x="0" y="137586"/>
                </a:lnTo>
                <a:cubicBezTo>
                  <a:pt x="0" y="61599"/>
                  <a:pt x="61599" y="0"/>
                  <a:pt x="13758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23401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02DA95C7-8895-CF51-C495-2D23F01AC7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89582" y="1587817"/>
            <a:ext cx="3682366" cy="3682366"/>
          </a:xfrm>
          <a:custGeom>
            <a:avLst/>
            <a:gdLst>
              <a:gd name="connsiteX0" fmla="*/ 1841183 w 3682366"/>
              <a:gd name="connsiteY0" fmla="*/ 0 h 3682366"/>
              <a:gd name="connsiteX1" fmla="*/ 3682366 w 3682366"/>
              <a:gd name="connsiteY1" fmla="*/ 1841183 h 3682366"/>
              <a:gd name="connsiteX2" fmla="*/ 1841183 w 3682366"/>
              <a:gd name="connsiteY2" fmla="*/ 3682366 h 3682366"/>
              <a:gd name="connsiteX3" fmla="*/ 0 w 3682366"/>
              <a:gd name="connsiteY3" fmla="*/ 1841183 h 3682366"/>
              <a:gd name="connsiteX4" fmla="*/ 1841183 w 3682366"/>
              <a:gd name="connsiteY4" fmla="*/ 0 h 368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82366" h="3682366">
                <a:moveTo>
                  <a:pt x="1841183" y="0"/>
                </a:moveTo>
                <a:cubicBezTo>
                  <a:pt x="2858040" y="0"/>
                  <a:pt x="3682366" y="824326"/>
                  <a:pt x="3682366" y="1841183"/>
                </a:cubicBezTo>
                <a:cubicBezTo>
                  <a:pt x="3682366" y="2858040"/>
                  <a:pt x="2858040" y="3682366"/>
                  <a:pt x="1841183" y="3682366"/>
                </a:cubicBezTo>
                <a:cubicBezTo>
                  <a:pt x="824326" y="3682366"/>
                  <a:pt x="0" y="2858040"/>
                  <a:pt x="0" y="1841183"/>
                </a:cubicBezTo>
                <a:cubicBezTo>
                  <a:pt x="0" y="824326"/>
                  <a:pt x="824326" y="0"/>
                  <a:pt x="1841183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35940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4F5D6BCA-19FA-0DAD-03EB-EC3BAD2D70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32166" y="3162612"/>
            <a:ext cx="3531758" cy="1434811"/>
          </a:xfrm>
          <a:custGeom>
            <a:avLst/>
            <a:gdLst>
              <a:gd name="connsiteX0" fmla="*/ 239140 w 3531758"/>
              <a:gd name="connsiteY0" fmla="*/ 0 h 1434811"/>
              <a:gd name="connsiteX1" fmla="*/ 3292618 w 3531758"/>
              <a:gd name="connsiteY1" fmla="*/ 0 h 1434811"/>
              <a:gd name="connsiteX2" fmla="*/ 3531758 w 3531758"/>
              <a:gd name="connsiteY2" fmla="*/ 239140 h 1434811"/>
              <a:gd name="connsiteX3" fmla="*/ 3531758 w 3531758"/>
              <a:gd name="connsiteY3" fmla="*/ 1195671 h 1434811"/>
              <a:gd name="connsiteX4" fmla="*/ 3292618 w 3531758"/>
              <a:gd name="connsiteY4" fmla="*/ 1434811 h 1434811"/>
              <a:gd name="connsiteX5" fmla="*/ 239140 w 3531758"/>
              <a:gd name="connsiteY5" fmla="*/ 1434811 h 1434811"/>
              <a:gd name="connsiteX6" fmla="*/ 0 w 3531758"/>
              <a:gd name="connsiteY6" fmla="*/ 1195671 h 1434811"/>
              <a:gd name="connsiteX7" fmla="*/ 0 w 3531758"/>
              <a:gd name="connsiteY7" fmla="*/ 239140 h 1434811"/>
              <a:gd name="connsiteX8" fmla="*/ 239140 w 3531758"/>
              <a:gd name="connsiteY8" fmla="*/ 0 h 1434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31758" h="1434811">
                <a:moveTo>
                  <a:pt x="239140" y="0"/>
                </a:moveTo>
                <a:lnTo>
                  <a:pt x="3292618" y="0"/>
                </a:lnTo>
                <a:cubicBezTo>
                  <a:pt x="3424691" y="0"/>
                  <a:pt x="3531758" y="107067"/>
                  <a:pt x="3531758" y="239140"/>
                </a:cubicBezTo>
                <a:lnTo>
                  <a:pt x="3531758" y="1195671"/>
                </a:lnTo>
                <a:cubicBezTo>
                  <a:pt x="3531758" y="1327744"/>
                  <a:pt x="3424691" y="1434811"/>
                  <a:pt x="3292618" y="1434811"/>
                </a:cubicBezTo>
                <a:lnTo>
                  <a:pt x="239140" y="1434811"/>
                </a:lnTo>
                <a:cubicBezTo>
                  <a:pt x="107067" y="1434811"/>
                  <a:pt x="0" y="1327744"/>
                  <a:pt x="0" y="1195671"/>
                </a:cubicBezTo>
                <a:lnTo>
                  <a:pt x="0" y="239140"/>
                </a:lnTo>
                <a:cubicBezTo>
                  <a:pt x="0" y="107067"/>
                  <a:pt x="107067" y="0"/>
                  <a:pt x="239140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23326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48B1446D-08FC-B745-03F7-256FCE5359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36651" y="2024477"/>
            <a:ext cx="3803649" cy="4096917"/>
          </a:xfrm>
          <a:custGeom>
            <a:avLst/>
            <a:gdLst>
              <a:gd name="connsiteX0" fmla="*/ 167132 w 3803649"/>
              <a:gd name="connsiteY0" fmla="*/ 0 h 4096917"/>
              <a:gd name="connsiteX1" fmla="*/ 3636517 w 3803649"/>
              <a:gd name="connsiteY1" fmla="*/ 0 h 4096917"/>
              <a:gd name="connsiteX2" fmla="*/ 3803649 w 3803649"/>
              <a:gd name="connsiteY2" fmla="*/ 172825 h 4096917"/>
              <a:gd name="connsiteX3" fmla="*/ 3803649 w 3803649"/>
              <a:gd name="connsiteY3" fmla="*/ 3924093 h 4096917"/>
              <a:gd name="connsiteX4" fmla="*/ 3636517 w 3803649"/>
              <a:gd name="connsiteY4" fmla="*/ 4096917 h 4096917"/>
              <a:gd name="connsiteX5" fmla="*/ 167132 w 3803649"/>
              <a:gd name="connsiteY5" fmla="*/ 4096917 h 4096917"/>
              <a:gd name="connsiteX6" fmla="*/ 0 w 3803649"/>
              <a:gd name="connsiteY6" fmla="*/ 3924093 h 4096917"/>
              <a:gd name="connsiteX7" fmla="*/ 0 w 3803649"/>
              <a:gd name="connsiteY7" fmla="*/ 172825 h 4096917"/>
              <a:gd name="connsiteX8" fmla="*/ 167132 w 3803649"/>
              <a:gd name="connsiteY8" fmla="*/ 0 h 4096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3649" h="4096917">
                <a:moveTo>
                  <a:pt x="167132" y="0"/>
                </a:moveTo>
                <a:lnTo>
                  <a:pt x="3636517" y="0"/>
                </a:lnTo>
                <a:cubicBezTo>
                  <a:pt x="3728821" y="0"/>
                  <a:pt x="3803649" y="77377"/>
                  <a:pt x="3803649" y="172825"/>
                </a:cubicBezTo>
                <a:lnTo>
                  <a:pt x="3803649" y="3924093"/>
                </a:lnTo>
                <a:cubicBezTo>
                  <a:pt x="3803649" y="4019541"/>
                  <a:pt x="3728821" y="4096917"/>
                  <a:pt x="3636517" y="4096917"/>
                </a:cubicBezTo>
                <a:lnTo>
                  <a:pt x="167132" y="4096917"/>
                </a:lnTo>
                <a:cubicBezTo>
                  <a:pt x="74828" y="4096917"/>
                  <a:pt x="0" y="4019541"/>
                  <a:pt x="0" y="3924093"/>
                </a:cubicBezTo>
                <a:lnTo>
                  <a:pt x="0" y="172825"/>
                </a:lnTo>
                <a:cubicBezTo>
                  <a:pt x="0" y="77377"/>
                  <a:pt x="74828" y="0"/>
                  <a:pt x="167132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25667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E06C8585-8BF1-18E8-9929-7524C0BB9F9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44410" y="2060232"/>
            <a:ext cx="5347529" cy="1495768"/>
          </a:xfrm>
          <a:custGeom>
            <a:avLst/>
            <a:gdLst>
              <a:gd name="connsiteX0" fmla="*/ 249299 w 5347529"/>
              <a:gd name="connsiteY0" fmla="*/ 0 h 1495768"/>
              <a:gd name="connsiteX1" fmla="*/ 5098229 w 5347529"/>
              <a:gd name="connsiteY1" fmla="*/ 0 h 1495768"/>
              <a:gd name="connsiteX2" fmla="*/ 5347529 w 5347529"/>
              <a:gd name="connsiteY2" fmla="*/ 249300 h 1495768"/>
              <a:gd name="connsiteX3" fmla="*/ 5347529 w 5347529"/>
              <a:gd name="connsiteY3" fmla="*/ 1246468 h 1495768"/>
              <a:gd name="connsiteX4" fmla="*/ 5098229 w 5347529"/>
              <a:gd name="connsiteY4" fmla="*/ 1495768 h 1495768"/>
              <a:gd name="connsiteX5" fmla="*/ 249299 w 5347529"/>
              <a:gd name="connsiteY5" fmla="*/ 1495768 h 1495768"/>
              <a:gd name="connsiteX6" fmla="*/ 0 w 5347529"/>
              <a:gd name="connsiteY6" fmla="*/ 1246468 h 1495768"/>
              <a:gd name="connsiteX7" fmla="*/ 0 w 5347529"/>
              <a:gd name="connsiteY7" fmla="*/ 249300 h 1495768"/>
              <a:gd name="connsiteX8" fmla="*/ 249299 w 5347529"/>
              <a:gd name="connsiteY8" fmla="*/ 0 h 1495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47529" h="1495768">
                <a:moveTo>
                  <a:pt x="249299" y="0"/>
                </a:moveTo>
                <a:lnTo>
                  <a:pt x="5098229" y="0"/>
                </a:lnTo>
                <a:cubicBezTo>
                  <a:pt x="5235914" y="0"/>
                  <a:pt x="5347529" y="111615"/>
                  <a:pt x="5347529" y="249300"/>
                </a:cubicBezTo>
                <a:lnTo>
                  <a:pt x="5347529" y="1246468"/>
                </a:lnTo>
                <a:cubicBezTo>
                  <a:pt x="5347529" y="1384153"/>
                  <a:pt x="5235914" y="1495768"/>
                  <a:pt x="5098229" y="1495768"/>
                </a:cubicBezTo>
                <a:lnTo>
                  <a:pt x="249299" y="1495768"/>
                </a:lnTo>
                <a:cubicBezTo>
                  <a:pt x="111614" y="1495768"/>
                  <a:pt x="0" y="1384153"/>
                  <a:pt x="0" y="1246468"/>
                </a:cubicBezTo>
                <a:lnTo>
                  <a:pt x="0" y="249300"/>
                </a:lnTo>
                <a:cubicBezTo>
                  <a:pt x="0" y="111615"/>
                  <a:pt x="111614" y="0"/>
                  <a:pt x="24929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964357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2B814E2C-3882-3D9B-B2C8-16DC2039B4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612452" y="2446790"/>
            <a:ext cx="2952992" cy="2952992"/>
          </a:xfrm>
          <a:custGeom>
            <a:avLst/>
            <a:gdLst>
              <a:gd name="connsiteX0" fmla="*/ 1476496 w 2952992"/>
              <a:gd name="connsiteY0" fmla="*/ 0 h 2952992"/>
              <a:gd name="connsiteX1" fmla="*/ 2952992 w 2952992"/>
              <a:gd name="connsiteY1" fmla="*/ 1476496 h 2952992"/>
              <a:gd name="connsiteX2" fmla="*/ 1476496 w 2952992"/>
              <a:gd name="connsiteY2" fmla="*/ 2952992 h 2952992"/>
              <a:gd name="connsiteX3" fmla="*/ 0 w 2952992"/>
              <a:gd name="connsiteY3" fmla="*/ 1476496 h 2952992"/>
              <a:gd name="connsiteX4" fmla="*/ 1476496 w 2952992"/>
              <a:gd name="connsiteY4" fmla="*/ 0 h 2952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2992" h="2952992">
                <a:moveTo>
                  <a:pt x="1476496" y="0"/>
                </a:moveTo>
                <a:cubicBezTo>
                  <a:pt x="2291943" y="0"/>
                  <a:pt x="2952992" y="661050"/>
                  <a:pt x="2952992" y="1476496"/>
                </a:cubicBezTo>
                <a:cubicBezTo>
                  <a:pt x="2952992" y="2291943"/>
                  <a:pt x="2291943" y="2952992"/>
                  <a:pt x="1476496" y="2952992"/>
                </a:cubicBezTo>
                <a:cubicBezTo>
                  <a:pt x="661050" y="2952992"/>
                  <a:pt x="0" y="2291943"/>
                  <a:pt x="0" y="1476496"/>
                </a:cubicBezTo>
                <a:cubicBezTo>
                  <a:pt x="0" y="661050"/>
                  <a:pt x="661050" y="0"/>
                  <a:pt x="1476496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895028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C17A5503-57C3-2EE7-29B5-BC52AC9E0B7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893193" y="1808202"/>
            <a:ext cx="2056707" cy="4250294"/>
          </a:xfrm>
          <a:custGeom>
            <a:avLst/>
            <a:gdLst>
              <a:gd name="connsiteX0" fmla="*/ 395875 w 2056707"/>
              <a:gd name="connsiteY0" fmla="*/ 0 h 4250294"/>
              <a:gd name="connsiteX1" fmla="*/ 1660832 w 2056707"/>
              <a:gd name="connsiteY1" fmla="*/ 0 h 4250294"/>
              <a:gd name="connsiteX2" fmla="*/ 2056707 w 2056707"/>
              <a:gd name="connsiteY2" fmla="*/ 405074 h 4250294"/>
              <a:gd name="connsiteX3" fmla="*/ 2056707 w 2056707"/>
              <a:gd name="connsiteY3" fmla="*/ 3845220 h 4250294"/>
              <a:gd name="connsiteX4" fmla="*/ 1660832 w 2056707"/>
              <a:gd name="connsiteY4" fmla="*/ 4250294 h 4250294"/>
              <a:gd name="connsiteX5" fmla="*/ 395875 w 2056707"/>
              <a:gd name="connsiteY5" fmla="*/ 4250294 h 4250294"/>
              <a:gd name="connsiteX6" fmla="*/ 0 w 2056707"/>
              <a:gd name="connsiteY6" fmla="*/ 3845220 h 4250294"/>
              <a:gd name="connsiteX7" fmla="*/ 0 w 2056707"/>
              <a:gd name="connsiteY7" fmla="*/ 405074 h 4250294"/>
              <a:gd name="connsiteX8" fmla="*/ 395875 w 2056707"/>
              <a:gd name="connsiteY8" fmla="*/ 0 h 425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6707" h="4250294">
                <a:moveTo>
                  <a:pt x="395875" y="0"/>
                </a:moveTo>
                <a:lnTo>
                  <a:pt x="1660832" y="0"/>
                </a:lnTo>
                <a:cubicBezTo>
                  <a:pt x="1879468" y="0"/>
                  <a:pt x="2056707" y="181358"/>
                  <a:pt x="2056707" y="405074"/>
                </a:cubicBezTo>
                <a:lnTo>
                  <a:pt x="2056707" y="3845220"/>
                </a:lnTo>
                <a:cubicBezTo>
                  <a:pt x="2056707" y="4068937"/>
                  <a:pt x="1879468" y="4250294"/>
                  <a:pt x="1660832" y="4250294"/>
                </a:cubicBezTo>
                <a:lnTo>
                  <a:pt x="395875" y="4250294"/>
                </a:lnTo>
                <a:cubicBezTo>
                  <a:pt x="177239" y="4250294"/>
                  <a:pt x="0" y="4068937"/>
                  <a:pt x="0" y="3845220"/>
                </a:cubicBezTo>
                <a:lnTo>
                  <a:pt x="0" y="405074"/>
                </a:lnTo>
                <a:cubicBezTo>
                  <a:pt x="0" y="181358"/>
                  <a:pt x="177239" y="0"/>
                  <a:pt x="3958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91062ABE-588B-93CA-B13E-F79923A387D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43543" y="1808202"/>
            <a:ext cx="2056707" cy="4250294"/>
          </a:xfrm>
          <a:custGeom>
            <a:avLst/>
            <a:gdLst>
              <a:gd name="connsiteX0" fmla="*/ 395875 w 2056707"/>
              <a:gd name="connsiteY0" fmla="*/ 0 h 4250294"/>
              <a:gd name="connsiteX1" fmla="*/ 1660832 w 2056707"/>
              <a:gd name="connsiteY1" fmla="*/ 0 h 4250294"/>
              <a:gd name="connsiteX2" fmla="*/ 2056707 w 2056707"/>
              <a:gd name="connsiteY2" fmla="*/ 405074 h 4250294"/>
              <a:gd name="connsiteX3" fmla="*/ 2056707 w 2056707"/>
              <a:gd name="connsiteY3" fmla="*/ 3845220 h 4250294"/>
              <a:gd name="connsiteX4" fmla="*/ 1660832 w 2056707"/>
              <a:gd name="connsiteY4" fmla="*/ 4250294 h 4250294"/>
              <a:gd name="connsiteX5" fmla="*/ 395875 w 2056707"/>
              <a:gd name="connsiteY5" fmla="*/ 4250294 h 4250294"/>
              <a:gd name="connsiteX6" fmla="*/ 0 w 2056707"/>
              <a:gd name="connsiteY6" fmla="*/ 3845220 h 4250294"/>
              <a:gd name="connsiteX7" fmla="*/ 0 w 2056707"/>
              <a:gd name="connsiteY7" fmla="*/ 405074 h 4250294"/>
              <a:gd name="connsiteX8" fmla="*/ 395875 w 2056707"/>
              <a:gd name="connsiteY8" fmla="*/ 0 h 425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56707" h="4250294">
                <a:moveTo>
                  <a:pt x="395875" y="0"/>
                </a:moveTo>
                <a:lnTo>
                  <a:pt x="1660832" y="0"/>
                </a:lnTo>
                <a:cubicBezTo>
                  <a:pt x="1879468" y="0"/>
                  <a:pt x="2056707" y="181358"/>
                  <a:pt x="2056707" y="405074"/>
                </a:cubicBezTo>
                <a:lnTo>
                  <a:pt x="2056707" y="3845220"/>
                </a:lnTo>
                <a:cubicBezTo>
                  <a:pt x="2056707" y="4068937"/>
                  <a:pt x="1879468" y="4250294"/>
                  <a:pt x="1660832" y="4250294"/>
                </a:cubicBezTo>
                <a:lnTo>
                  <a:pt x="395875" y="4250294"/>
                </a:lnTo>
                <a:cubicBezTo>
                  <a:pt x="177239" y="4250294"/>
                  <a:pt x="0" y="4068937"/>
                  <a:pt x="0" y="3845220"/>
                </a:cubicBezTo>
                <a:lnTo>
                  <a:pt x="0" y="405074"/>
                </a:lnTo>
                <a:cubicBezTo>
                  <a:pt x="0" y="181358"/>
                  <a:pt x="177239" y="0"/>
                  <a:pt x="39587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3879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7652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DCFCD424-D68A-106D-3BBE-79ABC1828C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982092" y="1781832"/>
            <a:ext cx="5209909" cy="5076168"/>
          </a:xfrm>
          <a:custGeom>
            <a:avLst/>
            <a:gdLst>
              <a:gd name="connsiteX0" fmla="*/ 3125795 w 5209909"/>
              <a:gd name="connsiteY0" fmla="*/ 0 h 5076168"/>
              <a:gd name="connsiteX1" fmla="*/ 5114093 w 5209909"/>
              <a:gd name="connsiteY1" fmla="*/ 713781 h 5076168"/>
              <a:gd name="connsiteX2" fmla="*/ 5209909 w 5209909"/>
              <a:gd name="connsiteY2" fmla="*/ 800864 h 5076168"/>
              <a:gd name="connsiteX3" fmla="*/ 5209909 w 5209909"/>
              <a:gd name="connsiteY3" fmla="*/ 5076168 h 5076168"/>
              <a:gd name="connsiteX4" fmla="*/ 685419 w 5209909"/>
              <a:gd name="connsiteY4" fmla="*/ 5076168 h 5076168"/>
              <a:gd name="connsiteX5" fmla="*/ 533837 w 5209909"/>
              <a:gd name="connsiteY5" fmla="*/ 4873461 h 5076168"/>
              <a:gd name="connsiteX6" fmla="*/ 0 w 5209909"/>
              <a:gd name="connsiteY6" fmla="*/ 3125798 h 5076168"/>
              <a:gd name="connsiteX7" fmla="*/ 3125795 w 5209909"/>
              <a:gd name="connsiteY7" fmla="*/ 0 h 5076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09909" h="5076168">
                <a:moveTo>
                  <a:pt x="3125795" y="0"/>
                </a:moveTo>
                <a:cubicBezTo>
                  <a:pt x="3881064" y="0"/>
                  <a:pt x="4573770" y="267867"/>
                  <a:pt x="5114093" y="713781"/>
                </a:cubicBezTo>
                <a:lnTo>
                  <a:pt x="5209909" y="800864"/>
                </a:lnTo>
                <a:lnTo>
                  <a:pt x="5209909" y="5076168"/>
                </a:lnTo>
                <a:lnTo>
                  <a:pt x="685419" y="5076168"/>
                </a:lnTo>
                <a:lnTo>
                  <a:pt x="533837" y="4873461"/>
                </a:lnTo>
                <a:cubicBezTo>
                  <a:pt x="196800" y="4374580"/>
                  <a:pt x="0" y="3773172"/>
                  <a:pt x="0" y="3125798"/>
                </a:cubicBezTo>
                <a:cubicBezTo>
                  <a:pt x="0" y="1399468"/>
                  <a:pt x="1399466" y="0"/>
                  <a:pt x="312579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0607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AE263C54-5212-C349-8312-F0B9CB2F25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637842"/>
            <a:ext cx="6800291" cy="5582329"/>
          </a:xfrm>
          <a:custGeom>
            <a:avLst/>
            <a:gdLst>
              <a:gd name="connsiteX0" fmla="*/ 0 w 6800291"/>
              <a:gd name="connsiteY0" fmla="*/ 0 h 5582329"/>
              <a:gd name="connsiteX1" fmla="*/ 4815463 w 6800291"/>
              <a:gd name="connsiteY1" fmla="*/ 0 h 5582329"/>
              <a:gd name="connsiteX2" fmla="*/ 6800291 w 6800291"/>
              <a:gd name="connsiteY2" fmla="*/ 5582329 h 5582329"/>
              <a:gd name="connsiteX3" fmla="*/ 0 w 6800291"/>
              <a:gd name="connsiteY3" fmla="*/ 5582329 h 5582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00291" h="5582329">
                <a:moveTo>
                  <a:pt x="0" y="0"/>
                </a:moveTo>
                <a:lnTo>
                  <a:pt x="4815463" y="0"/>
                </a:lnTo>
                <a:lnTo>
                  <a:pt x="6800291" y="5582329"/>
                </a:lnTo>
                <a:lnTo>
                  <a:pt x="0" y="5582329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664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3941C7E3-E8A8-DA01-0CE0-FAEFE554D7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30227" y="1"/>
            <a:ext cx="4661773" cy="5506007"/>
          </a:xfrm>
          <a:custGeom>
            <a:avLst/>
            <a:gdLst>
              <a:gd name="connsiteX0" fmla="*/ 302004 w 4661773"/>
              <a:gd name="connsiteY0" fmla="*/ 0 h 5506007"/>
              <a:gd name="connsiteX1" fmla="*/ 4661773 w 4661773"/>
              <a:gd name="connsiteY1" fmla="*/ 0 h 5506007"/>
              <a:gd name="connsiteX2" fmla="*/ 4661773 w 4661773"/>
              <a:gd name="connsiteY2" fmla="*/ 5448583 h 5506007"/>
              <a:gd name="connsiteX3" fmla="*/ 4597657 w 4661773"/>
              <a:gd name="connsiteY3" fmla="*/ 5460033 h 5506007"/>
              <a:gd name="connsiteX4" fmla="*/ 3990017 w 4661773"/>
              <a:gd name="connsiteY4" fmla="*/ 5506007 h 5506007"/>
              <a:gd name="connsiteX5" fmla="*/ 0 w 4661773"/>
              <a:gd name="connsiteY5" fmla="*/ 1515989 h 5506007"/>
              <a:gd name="connsiteX6" fmla="*/ 242114 w 4661773"/>
              <a:gd name="connsiteY6" fmla="*/ 144088 h 5506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61773" h="5506007">
                <a:moveTo>
                  <a:pt x="302004" y="0"/>
                </a:moveTo>
                <a:lnTo>
                  <a:pt x="4661773" y="0"/>
                </a:lnTo>
                <a:lnTo>
                  <a:pt x="4661773" y="5448583"/>
                </a:lnTo>
                <a:lnTo>
                  <a:pt x="4597657" y="5460033"/>
                </a:lnTo>
                <a:cubicBezTo>
                  <a:pt x="4399530" y="5490307"/>
                  <a:pt x="4196607" y="5506007"/>
                  <a:pt x="3990017" y="5506007"/>
                </a:cubicBezTo>
                <a:cubicBezTo>
                  <a:pt x="1786390" y="5506007"/>
                  <a:pt x="0" y="3719616"/>
                  <a:pt x="0" y="1515989"/>
                </a:cubicBezTo>
                <a:cubicBezTo>
                  <a:pt x="0" y="1033946"/>
                  <a:pt x="85482" y="571869"/>
                  <a:pt x="242114" y="14408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0170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4EA80F36-65E2-20AB-0165-20221E7696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207500" y="2182278"/>
            <a:ext cx="2984499" cy="4675722"/>
          </a:xfrm>
          <a:custGeom>
            <a:avLst/>
            <a:gdLst>
              <a:gd name="connsiteX0" fmla="*/ 2984499 w 2984499"/>
              <a:gd name="connsiteY0" fmla="*/ 0 h 4675722"/>
              <a:gd name="connsiteX1" fmla="*/ 2984499 w 2984499"/>
              <a:gd name="connsiteY1" fmla="*/ 4675722 h 4675722"/>
              <a:gd name="connsiteX2" fmla="*/ 526306 w 2984499"/>
              <a:gd name="connsiteY2" fmla="*/ 4675722 h 4675722"/>
              <a:gd name="connsiteX3" fmla="*/ 450951 w 2984499"/>
              <a:gd name="connsiteY3" fmla="*/ 4562719 h 4675722"/>
              <a:gd name="connsiteX4" fmla="*/ 0 w 2984499"/>
              <a:gd name="connsiteY4" fmla="*/ 2984501 h 4675722"/>
              <a:gd name="connsiteX5" fmla="*/ 2679352 w 2984499"/>
              <a:gd name="connsiteY5" fmla="*/ 15409 h 467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84499" h="4675722">
                <a:moveTo>
                  <a:pt x="2984499" y="0"/>
                </a:moveTo>
                <a:lnTo>
                  <a:pt x="2984499" y="4675722"/>
                </a:lnTo>
                <a:lnTo>
                  <a:pt x="526306" y="4675722"/>
                </a:lnTo>
                <a:lnTo>
                  <a:pt x="450951" y="4562719"/>
                </a:lnTo>
                <a:cubicBezTo>
                  <a:pt x="165150" y="4104886"/>
                  <a:pt x="0" y="3563980"/>
                  <a:pt x="0" y="2984501"/>
                </a:cubicBezTo>
                <a:cubicBezTo>
                  <a:pt x="0" y="1439226"/>
                  <a:pt x="1174400" y="168245"/>
                  <a:pt x="2679352" y="15409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33221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BC021135-F276-25FC-3BC1-DE38D00A11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18100" y="0"/>
            <a:ext cx="7073900" cy="6858000"/>
          </a:xfrm>
          <a:custGeom>
            <a:avLst/>
            <a:gdLst>
              <a:gd name="connsiteX0" fmla="*/ 0 w 7073900"/>
              <a:gd name="connsiteY0" fmla="*/ 0 h 6858000"/>
              <a:gd name="connsiteX1" fmla="*/ 7073900 w 7073900"/>
              <a:gd name="connsiteY1" fmla="*/ 0 h 6858000"/>
              <a:gd name="connsiteX2" fmla="*/ 7073900 w 7073900"/>
              <a:gd name="connsiteY2" fmla="*/ 6858000 h 6858000"/>
              <a:gd name="connsiteX3" fmla="*/ 0 w 70739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3900" h="6858000">
                <a:moveTo>
                  <a:pt x="0" y="0"/>
                </a:moveTo>
                <a:lnTo>
                  <a:pt x="7073900" y="0"/>
                </a:lnTo>
                <a:lnTo>
                  <a:pt x="70739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0017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71E1C2EE-30E3-D3A8-E4E3-979277B79DF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767888" y="2439460"/>
            <a:ext cx="1959876" cy="1875367"/>
          </a:xfrm>
          <a:custGeom>
            <a:avLst/>
            <a:gdLst>
              <a:gd name="connsiteX0" fmla="*/ 82404 w 1959876"/>
              <a:gd name="connsiteY0" fmla="*/ 0 h 1875367"/>
              <a:gd name="connsiteX1" fmla="*/ 1877472 w 1959876"/>
              <a:gd name="connsiteY1" fmla="*/ 0 h 1875367"/>
              <a:gd name="connsiteX2" fmla="*/ 1959876 w 1959876"/>
              <a:gd name="connsiteY2" fmla="*/ 82404 h 1875367"/>
              <a:gd name="connsiteX3" fmla="*/ 1959876 w 1959876"/>
              <a:gd name="connsiteY3" fmla="*/ 1792963 h 1875367"/>
              <a:gd name="connsiteX4" fmla="*/ 1877472 w 1959876"/>
              <a:gd name="connsiteY4" fmla="*/ 1875367 h 1875367"/>
              <a:gd name="connsiteX5" fmla="*/ 82404 w 1959876"/>
              <a:gd name="connsiteY5" fmla="*/ 1875367 h 1875367"/>
              <a:gd name="connsiteX6" fmla="*/ 0 w 1959876"/>
              <a:gd name="connsiteY6" fmla="*/ 1792963 h 1875367"/>
              <a:gd name="connsiteX7" fmla="*/ 0 w 1959876"/>
              <a:gd name="connsiteY7" fmla="*/ 82404 h 1875367"/>
              <a:gd name="connsiteX8" fmla="*/ 82404 w 1959876"/>
              <a:gd name="connsiteY8" fmla="*/ 0 h 1875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876" h="1875367">
                <a:moveTo>
                  <a:pt x="82404" y="0"/>
                </a:moveTo>
                <a:lnTo>
                  <a:pt x="1877472" y="0"/>
                </a:lnTo>
                <a:cubicBezTo>
                  <a:pt x="1922982" y="0"/>
                  <a:pt x="1959876" y="36894"/>
                  <a:pt x="1959876" y="82404"/>
                </a:cubicBezTo>
                <a:lnTo>
                  <a:pt x="1959876" y="1792963"/>
                </a:lnTo>
                <a:cubicBezTo>
                  <a:pt x="1959876" y="1838473"/>
                  <a:pt x="1922982" y="1875367"/>
                  <a:pt x="1877472" y="1875367"/>
                </a:cubicBezTo>
                <a:lnTo>
                  <a:pt x="82404" y="1875367"/>
                </a:lnTo>
                <a:cubicBezTo>
                  <a:pt x="36894" y="1875367"/>
                  <a:pt x="0" y="1838473"/>
                  <a:pt x="0" y="1792963"/>
                </a:cubicBezTo>
                <a:lnTo>
                  <a:pt x="0" y="82404"/>
                </a:lnTo>
                <a:cubicBezTo>
                  <a:pt x="0" y="36894"/>
                  <a:pt x="36894" y="0"/>
                  <a:pt x="8240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F7E0404A-DF41-FB57-E2DE-69A0DF0D7BF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58169" y="2439460"/>
            <a:ext cx="1959876" cy="1875367"/>
          </a:xfrm>
          <a:custGeom>
            <a:avLst/>
            <a:gdLst>
              <a:gd name="connsiteX0" fmla="*/ 82404 w 1959876"/>
              <a:gd name="connsiteY0" fmla="*/ 0 h 1875367"/>
              <a:gd name="connsiteX1" fmla="*/ 1877472 w 1959876"/>
              <a:gd name="connsiteY1" fmla="*/ 0 h 1875367"/>
              <a:gd name="connsiteX2" fmla="*/ 1959876 w 1959876"/>
              <a:gd name="connsiteY2" fmla="*/ 82404 h 1875367"/>
              <a:gd name="connsiteX3" fmla="*/ 1959876 w 1959876"/>
              <a:gd name="connsiteY3" fmla="*/ 1792963 h 1875367"/>
              <a:gd name="connsiteX4" fmla="*/ 1877472 w 1959876"/>
              <a:gd name="connsiteY4" fmla="*/ 1875367 h 1875367"/>
              <a:gd name="connsiteX5" fmla="*/ 82404 w 1959876"/>
              <a:gd name="connsiteY5" fmla="*/ 1875367 h 1875367"/>
              <a:gd name="connsiteX6" fmla="*/ 0 w 1959876"/>
              <a:gd name="connsiteY6" fmla="*/ 1792963 h 1875367"/>
              <a:gd name="connsiteX7" fmla="*/ 0 w 1959876"/>
              <a:gd name="connsiteY7" fmla="*/ 82404 h 1875367"/>
              <a:gd name="connsiteX8" fmla="*/ 82404 w 1959876"/>
              <a:gd name="connsiteY8" fmla="*/ 0 h 1875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876" h="1875367">
                <a:moveTo>
                  <a:pt x="82404" y="0"/>
                </a:moveTo>
                <a:lnTo>
                  <a:pt x="1877472" y="0"/>
                </a:lnTo>
                <a:cubicBezTo>
                  <a:pt x="1922982" y="0"/>
                  <a:pt x="1959876" y="36894"/>
                  <a:pt x="1959876" y="82404"/>
                </a:cubicBezTo>
                <a:lnTo>
                  <a:pt x="1959876" y="1792963"/>
                </a:lnTo>
                <a:cubicBezTo>
                  <a:pt x="1959876" y="1838473"/>
                  <a:pt x="1922982" y="1875367"/>
                  <a:pt x="1877472" y="1875367"/>
                </a:cubicBezTo>
                <a:lnTo>
                  <a:pt x="82404" y="1875367"/>
                </a:lnTo>
                <a:cubicBezTo>
                  <a:pt x="36894" y="1875367"/>
                  <a:pt x="0" y="1838473"/>
                  <a:pt x="0" y="1792963"/>
                </a:cubicBezTo>
                <a:lnTo>
                  <a:pt x="0" y="82404"/>
                </a:lnTo>
                <a:cubicBezTo>
                  <a:pt x="0" y="36894"/>
                  <a:pt x="36894" y="0"/>
                  <a:pt x="8240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60D1F879-DF19-3E0B-8D94-A1975890341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80285" y="2439460"/>
            <a:ext cx="1959876" cy="1875367"/>
          </a:xfrm>
          <a:custGeom>
            <a:avLst/>
            <a:gdLst>
              <a:gd name="connsiteX0" fmla="*/ 82404 w 1959876"/>
              <a:gd name="connsiteY0" fmla="*/ 0 h 1875367"/>
              <a:gd name="connsiteX1" fmla="*/ 1877472 w 1959876"/>
              <a:gd name="connsiteY1" fmla="*/ 0 h 1875367"/>
              <a:gd name="connsiteX2" fmla="*/ 1959876 w 1959876"/>
              <a:gd name="connsiteY2" fmla="*/ 82404 h 1875367"/>
              <a:gd name="connsiteX3" fmla="*/ 1959876 w 1959876"/>
              <a:gd name="connsiteY3" fmla="*/ 1792963 h 1875367"/>
              <a:gd name="connsiteX4" fmla="*/ 1877472 w 1959876"/>
              <a:gd name="connsiteY4" fmla="*/ 1875367 h 1875367"/>
              <a:gd name="connsiteX5" fmla="*/ 82404 w 1959876"/>
              <a:gd name="connsiteY5" fmla="*/ 1875367 h 1875367"/>
              <a:gd name="connsiteX6" fmla="*/ 0 w 1959876"/>
              <a:gd name="connsiteY6" fmla="*/ 1792963 h 1875367"/>
              <a:gd name="connsiteX7" fmla="*/ 0 w 1959876"/>
              <a:gd name="connsiteY7" fmla="*/ 82404 h 1875367"/>
              <a:gd name="connsiteX8" fmla="*/ 82404 w 1959876"/>
              <a:gd name="connsiteY8" fmla="*/ 0 h 1875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876" h="1875367">
                <a:moveTo>
                  <a:pt x="82404" y="0"/>
                </a:moveTo>
                <a:lnTo>
                  <a:pt x="1877472" y="0"/>
                </a:lnTo>
                <a:cubicBezTo>
                  <a:pt x="1922982" y="0"/>
                  <a:pt x="1959876" y="36894"/>
                  <a:pt x="1959876" y="82404"/>
                </a:cubicBezTo>
                <a:lnTo>
                  <a:pt x="1959876" y="1792963"/>
                </a:lnTo>
                <a:cubicBezTo>
                  <a:pt x="1959876" y="1838473"/>
                  <a:pt x="1922982" y="1875367"/>
                  <a:pt x="1877472" y="1875367"/>
                </a:cubicBezTo>
                <a:lnTo>
                  <a:pt x="82404" y="1875367"/>
                </a:lnTo>
                <a:cubicBezTo>
                  <a:pt x="36894" y="1875367"/>
                  <a:pt x="0" y="1838473"/>
                  <a:pt x="0" y="1792963"/>
                </a:cubicBezTo>
                <a:lnTo>
                  <a:pt x="0" y="82404"/>
                </a:lnTo>
                <a:cubicBezTo>
                  <a:pt x="0" y="36894"/>
                  <a:pt x="36894" y="0"/>
                  <a:pt x="8240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ko-KR" alt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58A944-D6AB-A178-C137-2C52DF897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EBE9C5-1F80-A903-0F57-FFBE57095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BC527-51C3-83F1-C0D9-9FEB69567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4595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FA06EC-B9B6-6CDA-9640-C1958C577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/>
              <a:t>Click to edit Master title style</a:t>
            </a:r>
            <a:endParaRPr lang="ko-KR" alt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D07961-514C-1E47-FFD4-890C17403B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  <a:endParaRPr lang="ko-KR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9FD88-626A-F533-4D85-995A01B284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A0ED01-83DF-4395-B7FF-50D45AD40002}" type="datetimeFigureOut">
              <a:rPr lang="ko-KR" altLang="en-US" smtClean="0"/>
              <a:t>2025-02-04</a:t>
            </a:fld>
            <a:endParaRPr lang="ko-KR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4DE49B-28BD-1148-7ED9-545DEFBA5B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8B6E9B-F908-9CF2-277A-6DDBBDB989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7F801B3-CA43-4AA9-BB16-715053B68F5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6563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55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80" r:id="rId21"/>
    <p:sldLayoutId id="2147483679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2" r:id="rId33"/>
    <p:sldLayoutId id="2147483693" r:id="rId34"/>
    <p:sldLayoutId id="2147483694" r:id="rId35"/>
    <p:sldLayoutId id="2147483695" r:id="rId36"/>
    <p:sldLayoutId id="2147483691" r:id="rId3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3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4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5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jpeg"/><Relationship Id="rId1" Type="http://schemas.openxmlformats.org/officeDocument/2006/relationships/slideLayout" Target="../slideLayouts/slideLayout3.xml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4.svg"/><Relationship Id="rId7" Type="http://schemas.openxmlformats.org/officeDocument/2006/relationships/image" Target="../media/image140.sv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9.png"/><Relationship Id="rId5" Type="http://schemas.openxmlformats.org/officeDocument/2006/relationships/image" Target="../media/image138.svg"/><Relationship Id="rId4" Type="http://schemas.openxmlformats.org/officeDocument/2006/relationships/image" Target="../media/image137.png"/><Relationship Id="rId9" Type="http://schemas.openxmlformats.org/officeDocument/2006/relationships/image" Target="../media/image141.svg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3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13" Type="http://schemas.openxmlformats.org/officeDocument/2006/relationships/image" Target="../media/image152.svg"/><Relationship Id="rId3" Type="http://schemas.openxmlformats.org/officeDocument/2006/relationships/image" Target="../media/image82.svg"/><Relationship Id="rId7" Type="http://schemas.openxmlformats.org/officeDocument/2006/relationships/image" Target="../media/image146.svg"/><Relationship Id="rId12" Type="http://schemas.openxmlformats.org/officeDocument/2006/relationships/image" Target="../media/image151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5.png"/><Relationship Id="rId11" Type="http://schemas.openxmlformats.org/officeDocument/2006/relationships/image" Target="../media/image150.svg"/><Relationship Id="rId5" Type="http://schemas.openxmlformats.org/officeDocument/2006/relationships/image" Target="../media/image144.svg"/><Relationship Id="rId10" Type="http://schemas.openxmlformats.org/officeDocument/2006/relationships/image" Target="../media/image149.png"/><Relationship Id="rId4" Type="http://schemas.openxmlformats.org/officeDocument/2006/relationships/image" Target="../media/image143.png"/><Relationship Id="rId9" Type="http://schemas.openxmlformats.org/officeDocument/2006/relationships/image" Target="../media/image148.svg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6.svg"/><Relationship Id="rId3" Type="http://schemas.openxmlformats.org/officeDocument/2006/relationships/image" Target="../media/image83.png"/><Relationship Id="rId7" Type="http://schemas.openxmlformats.org/officeDocument/2006/relationships/image" Target="../media/image15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4.svg"/><Relationship Id="rId5" Type="http://schemas.openxmlformats.org/officeDocument/2006/relationships/image" Target="../media/image153.png"/><Relationship Id="rId4" Type="http://schemas.openxmlformats.org/officeDocument/2006/relationships/image" Target="../media/image84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158.png"/><Relationship Id="rId7" Type="http://schemas.openxmlformats.org/officeDocument/2006/relationships/image" Target="../media/image45.png"/><Relationship Id="rId12" Type="http://schemas.openxmlformats.org/officeDocument/2006/relationships/image" Target="../media/image163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svg"/><Relationship Id="rId11" Type="http://schemas.openxmlformats.org/officeDocument/2006/relationships/image" Target="../media/image162.png"/><Relationship Id="rId5" Type="http://schemas.openxmlformats.org/officeDocument/2006/relationships/image" Target="../media/image49.png"/><Relationship Id="rId10" Type="http://schemas.openxmlformats.org/officeDocument/2006/relationships/image" Target="../media/image161.svg"/><Relationship Id="rId4" Type="http://schemas.openxmlformats.org/officeDocument/2006/relationships/image" Target="../media/image159.svg"/><Relationship Id="rId9" Type="http://schemas.openxmlformats.org/officeDocument/2006/relationships/image" Target="../media/image160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65.jpeg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jpeg"/><Relationship Id="rId1" Type="http://schemas.openxmlformats.org/officeDocument/2006/relationships/slideLayout" Target="../slideLayouts/slideLayout28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jpeg"/><Relationship Id="rId2" Type="http://schemas.openxmlformats.org/officeDocument/2006/relationships/image" Target="../media/image167.jpeg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30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svg"/><Relationship Id="rId7" Type="http://schemas.openxmlformats.org/officeDocument/2006/relationships/image" Target="../media/image176.svg"/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5.png"/><Relationship Id="rId5" Type="http://schemas.openxmlformats.org/officeDocument/2006/relationships/image" Target="../media/image174.svg"/><Relationship Id="rId4" Type="http://schemas.openxmlformats.org/officeDocument/2006/relationships/image" Target="../media/image173.png"/></Relationships>
</file>

<file path=ppt/slides/_rels/slide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7.jpeg"/><Relationship Id="rId1" Type="http://schemas.openxmlformats.org/officeDocument/2006/relationships/slideLayout" Target="../slideLayouts/slideLayout31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sv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1.svg"/><Relationship Id="rId4" Type="http://schemas.openxmlformats.org/officeDocument/2006/relationships/image" Target="../media/image180.pn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sv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3.svg"/><Relationship Id="rId4" Type="http://schemas.openxmlformats.org/officeDocument/2006/relationships/image" Target="../media/image18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sv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7.svg"/><Relationship Id="rId4" Type="http://schemas.openxmlformats.org/officeDocument/2006/relationships/image" Target="../media/image186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svg"/><Relationship Id="rId2" Type="http://schemas.openxmlformats.org/officeDocument/2006/relationships/image" Target="../media/image18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1.svg"/><Relationship Id="rId4" Type="http://schemas.openxmlformats.org/officeDocument/2006/relationships/image" Target="../media/image190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sv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3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2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5.png"/><Relationship Id="rId3" Type="http://schemas.openxmlformats.org/officeDocument/2006/relationships/image" Target="../media/image105.svg"/><Relationship Id="rId7" Type="http://schemas.openxmlformats.org/officeDocument/2006/relationships/image" Target="../media/image194.sv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3.png"/><Relationship Id="rId5" Type="http://schemas.openxmlformats.org/officeDocument/2006/relationships/image" Target="../media/image103.svg"/><Relationship Id="rId4" Type="http://schemas.openxmlformats.org/officeDocument/2006/relationships/image" Target="../media/image102.png"/><Relationship Id="rId9" Type="http://schemas.openxmlformats.org/officeDocument/2006/relationships/image" Target="../media/image196.svg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199.png"/><Relationship Id="rId4" Type="http://schemas.openxmlformats.org/officeDocument/2006/relationships/image" Target="../media/image198.sv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3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svg"/><Relationship Id="rId2" Type="http://schemas.openxmlformats.org/officeDocument/2006/relationships/image" Target="../media/image20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1.svg"/><Relationship Id="rId4" Type="http://schemas.openxmlformats.org/officeDocument/2006/relationships/image" Target="../media/image160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png"/><Relationship Id="rId2" Type="http://schemas.openxmlformats.org/officeDocument/2006/relationships/image" Target="../media/image20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6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1.svg"/><Relationship Id="rId3" Type="http://schemas.openxmlformats.org/officeDocument/2006/relationships/image" Target="../media/image139.png"/><Relationship Id="rId7" Type="http://schemas.openxmlformats.org/officeDocument/2006/relationships/image" Target="../media/image2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9.svg"/><Relationship Id="rId5" Type="http://schemas.openxmlformats.org/officeDocument/2006/relationships/image" Target="../media/image208.png"/><Relationship Id="rId10" Type="http://schemas.openxmlformats.org/officeDocument/2006/relationships/image" Target="../media/image107.svg"/><Relationship Id="rId4" Type="http://schemas.openxmlformats.org/officeDocument/2006/relationships/image" Target="../media/image140.svg"/><Relationship Id="rId9" Type="http://schemas.openxmlformats.org/officeDocument/2006/relationships/image" Target="../media/image10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1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png"/><Relationship Id="rId3" Type="http://schemas.openxmlformats.org/officeDocument/2006/relationships/image" Target="../media/image213.svg"/><Relationship Id="rId7" Type="http://schemas.openxmlformats.org/officeDocument/2006/relationships/image" Target="../media/image217.svg"/><Relationship Id="rId2" Type="http://schemas.openxmlformats.org/officeDocument/2006/relationships/image" Target="../media/image2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6.png"/><Relationship Id="rId5" Type="http://schemas.openxmlformats.org/officeDocument/2006/relationships/image" Target="../media/image215.svg"/><Relationship Id="rId4" Type="http://schemas.openxmlformats.org/officeDocument/2006/relationships/image" Target="../media/image214.png"/><Relationship Id="rId9" Type="http://schemas.openxmlformats.org/officeDocument/2006/relationships/image" Target="../media/image219.sv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svg"/><Relationship Id="rId7" Type="http://schemas.openxmlformats.org/officeDocument/2006/relationships/image" Target="../media/image223.sv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2.png"/><Relationship Id="rId5" Type="http://schemas.openxmlformats.org/officeDocument/2006/relationships/image" Target="../media/image221.svg"/><Relationship Id="rId4" Type="http://schemas.openxmlformats.org/officeDocument/2006/relationships/image" Target="../media/image220.png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svg"/><Relationship Id="rId2" Type="http://schemas.openxmlformats.org/officeDocument/2006/relationships/image" Target="../media/image224.png"/><Relationship Id="rId1" Type="http://schemas.openxmlformats.org/officeDocument/2006/relationships/slideLayout" Target="../slideLayouts/slideLayout3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jpe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34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9.svg"/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1.svg"/><Relationship Id="rId4" Type="http://schemas.openxmlformats.org/officeDocument/2006/relationships/image" Target="../media/image230.png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3.svg"/><Relationship Id="rId4" Type="http://schemas.openxmlformats.org/officeDocument/2006/relationships/image" Target="../media/image232.png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svg"/><Relationship Id="rId7" Type="http://schemas.openxmlformats.org/officeDocument/2006/relationships/image" Target="../media/image223.sv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2.png"/><Relationship Id="rId5" Type="http://schemas.openxmlformats.org/officeDocument/2006/relationships/image" Target="../media/image235.svg"/><Relationship Id="rId4" Type="http://schemas.openxmlformats.org/officeDocument/2006/relationships/image" Target="../media/image234.png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svg"/><Relationship Id="rId7" Type="http://schemas.openxmlformats.org/officeDocument/2006/relationships/image" Target="../media/image237.sv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6.png"/><Relationship Id="rId5" Type="http://schemas.openxmlformats.org/officeDocument/2006/relationships/image" Target="../media/image126.svg"/><Relationship Id="rId4" Type="http://schemas.openxmlformats.org/officeDocument/2006/relationships/image" Target="../media/image125.pn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9.sv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png"/><Relationship Id="rId2" Type="http://schemas.openxmlformats.org/officeDocument/2006/relationships/image" Target="../media/image240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237.sv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sv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/Relationships>
</file>

<file path=ppt/slides/_rels/slide1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5.png"/><Relationship Id="rId3" Type="http://schemas.openxmlformats.org/officeDocument/2006/relationships/image" Target="../media/image242.svg"/><Relationship Id="rId7" Type="http://schemas.openxmlformats.org/officeDocument/2006/relationships/image" Target="../media/image105.svg"/><Relationship Id="rId2" Type="http://schemas.openxmlformats.org/officeDocument/2006/relationships/image" Target="../media/image24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4.png"/><Relationship Id="rId5" Type="http://schemas.openxmlformats.org/officeDocument/2006/relationships/image" Target="../media/image244.svg"/><Relationship Id="rId4" Type="http://schemas.openxmlformats.org/officeDocument/2006/relationships/image" Target="../media/image243.png"/><Relationship Id="rId9" Type="http://schemas.openxmlformats.org/officeDocument/2006/relationships/image" Target="../media/image246.svg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5.svg"/><Relationship Id="rId5" Type="http://schemas.openxmlformats.org/officeDocument/2006/relationships/image" Target="../media/image104.png"/><Relationship Id="rId4" Type="http://schemas.openxmlformats.org/officeDocument/2006/relationships/image" Target="../media/image248.svg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svg"/><Relationship Id="rId2" Type="http://schemas.openxmlformats.org/officeDocument/2006/relationships/image" Target="../media/image247.png"/><Relationship Id="rId1" Type="http://schemas.openxmlformats.org/officeDocument/2006/relationships/slideLayout" Target="../slideLayouts/slideLayout3.xml"/></Relationships>
</file>

<file path=ppt/slides/_rels/slide1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2.svg"/><Relationship Id="rId3" Type="http://schemas.openxmlformats.org/officeDocument/2006/relationships/image" Target="../media/image210.png"/><Relationship Id="rId7" Type="http://schemas.openxmlformats.org/officeDocument/2006/relationships/image" Target="../media/image2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0.svg"/><Relationship Id="rId5" Type="http://schemas.openxmlformats.org/officeDocument/2006/relationships/image" Target="../media/image249.png"/><Relationship Id="rId10" Type="http://schemas.openxmlformats.org/officeDocument/2006/relationships/image" Target="../media/image252.svg"/><Relationship Id="rId4" Type="http://schemas.openxmlformats.org/officeDocument/2006/relationships/image" Target="../media/image211.svg"/><Relationship Id="rId9" Type="http://schemas.openxmlformats.org/officeDocument/2006/relationships/image" Target="../media/image251.png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svg"/><Relationship Id="rId7" Type="http://schemas.openxmlformats.org/officeDocument/2006/relationships/image" Target="../media/image258.svg"/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7.png"/><Relationship Id="rId5" Type="http://schemas.openxmlformats.org/officeDocument/2006/relationships/image" Target="../media/image256.svg"/><Relationship Id="rId4" Type="http://schemas.openxmlformats.org/officeDocument/2006/relationships/image" Target="../media/image255.png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jpeg"/><Relationship Id="rId7" Type="http://schemas.openxmlformats.org/officeDocument/2006/relationships/image" Target="../media/image39.svg"/><Relationship Id="rId2" Type="http://schemas.openxmlformats.org/officeDocument/2006/relationships/image" Target="../media/image259.jpe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sv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38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svg"/><Relationship Id="rId7" Type="http://schemas.openxmlformats.org/officeDocument/2006/relationships/image" Target="../media/image50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Relationship Id="rId9" Type="http://schemas.openxmlformats.org/officeDocument/2006/relationships/image" Target="../media/image52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svg"/><Relationship Id="rId7" Type="http://schemas.openxmlformats.org/officeDocument/2006/relationships/image" Target="../media/image50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Relationship Id="rId9" Type="http://schemas.openxmlformats.org/officeDocument/2006/relationships/image" Target="../media/image52.sv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4.svg"/><Relationship Id="rId7" Type="http://schemas.openxmlformats.org/officeDocument/2006/relationships/image" Target="../media/image56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5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Relationship Id="rId9" Type="http://schemas.openxmlformats.org/officeDocument/2006/relationships/image" Target="../media/image52.sv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svg"/><Relationship Id="rId7" Type="http://schemas.openxmlformats.org/officeDocument/2006/relationships/image" Target="../media/image50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Relationship Id="rId9" Type="http://schemas.openxmlformats.org/officeDocument/2006/relationships/image" Target="../media/image52.sv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8.svg"/><Relationship Id="rId7" Type="http://schemas.openxmlformats.org/officeDocument/2006/relationships/image" Target="../media/image50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6.svg"/><Relationship Id="rId4" Type="http://schemas.openxmlformats.org/officeDocument/2006/relationships/image" Target="../media/image45.png"/><Relationship Id="rId9" Type="http://schemas.openxmlformats.org/officeDocument/2006/relationships/image" Target="../media/image52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svg"/><Relationship Id="rId7" Type="http://schemas.openxmlformats.org/officeDocument/2006/relationships/image" Target="../media/image50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svg"/><Relationship Id="rId4" Type="http://schemas.openxmlformats.org/officeDocument/2006/relationships/image" Target="../media/image47.png"/><Relationship Id="rId9" Type="http://schemas.openxmlformats.org/officeDocument/2006/relationships/image" Target="../media/image52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7" Type="http://schemas.openxmlformats.org/officeDocument/2006/relationships/image" Target="../media/image52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1.png"/><Relationship Id="rId5" Type="http://schemas.openxmlformats.org/officeDocument/2006/relationships/image" Target="../media/image50.svg"/><Relationship Id="rId4" Type="http://schemas.openxmlformats.org/officeDocument/2006/relationships/image" Target="../media/image49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svg"/><Relationship Id="rId3" Type="http://schemas.openxmlformats.org/officeDocument/2006/relationships/image" Target="../media/image61.svg"/><Relationship Id="rId7" Type="http://schemas.openxmlformats.org/officeDocument/2006/relationships/image" Target="../media/image65.svg"/><Relationship Id="rId12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4.png"/><Relationship Id="rId11" Type="http://schemas.openxmlformats.org/officeDocument/2006/relationships/image" Target="../media/image69.svg"/><Relationship Id="rId5" Type="http://schemas.openxmlformats.org/officeDocument/2006/relationships/image" Target="../media/image63.sv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svg"/><Relationship Id="rId14" Type="http://schemas.openxmlformats.org/officeDocument/2006/relationships/image" Target="../media/image72.jpe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4.svg"/><Relationship Id="rId7" Type="http://schemas.openxmlformats.org/officeDocument/2006/relationships/image" Target="../media/image58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Relationship Id="rId9" Type="http://schemas.openxmlformats.org/officeDocument/2006/relationships/image" Target="../media/image78.sv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49.png"/><Relationship Id="rId7" Type="http://schemas.openxmlformats.org/officeDocument/2006/relationships/image" Target="../media/image51.png"/><Relationship Id="rId12" Type="http://schemas.openxmlformats.org/officeDocument/2006/relationships/image" Target="../media/image4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svg"/><Relationship Id="rId11" Type="http://schemas.openxmlformats.org/officeDocument/2006/relationships/image" Target="../media/image45.png"/><Relationship Id="rId5" Type="http://schemas.openxmlformats.org/officeDocument/2006/relationships/image" Target="../media/image47.png"/><Relationship Id="rId10" Type="http://schemas.openxmlformats.org/officeDocument/2006/relationships/image" Target="../media/image80.svg"/><Relationship Id="rId4" Type="http://schemas.openxmlformats.org/officeDocument/2006/relationships/image" Target="../media/image50.svg"/><Relationship Id="rId9" Type="http://schemas.openxmlformats.org/officeDocument/2006/relationships/image" Target="../media/image79.pn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3" Type="http://schemas.openxmlformats.org/officeDocument/2006/relationships/image" Target="../media/image81.png"/><Relationship Id="rId7" Type="http://schemas.openxmlformats.org/officeDocument/2006/relationships/image" Target="../media/image51.png"/><Relationship Id="rId12" Type="http://schemas.openxmlformats.org/officeDocument/2006/relationships/image" Target="../media/image46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8.svg"/><Relationship Id="rId11" Type="http://schemas.openxmlformats.org/officeDocument/2006/relationships/image" Target="../media/image45.png"/><Relationship Id="rId5" Type="http://schemas.openxmlformats.org/officeDocument/2006/relationships/image" Target="../media/image47.png"/><Relationship Id="rId10" Type="http://schemas.openxmlformats.org/officeDocument/2006/relationships/image" Target="../media/image80.svg"/><Relationship Id="rId4" Type="http://schemas.openxmlformats.org/officeDocument/2006/relationships/image" Target="../media/image82.svg"/><Relationship Id="rId9" Type="http://schemas.openxmlformats.org/officeDocument/2006/relationships/image" Target="../media/image79.pn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4.svg"/><Relationship Id="rId7" Type="http://schemas.openxmlformats.org/officeDocument/2006/relationships/image" Target="../media/image82.sv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1.png"/><Relationship Id="rId5" Type="http://schemas.openxmlformats.org/officeDocument/2006/relationships/image" Target="../media/image86.svg"/><Relationship Id="rId4" Type="http://schemas.openxmlformats.org/officeDocument/2006/relationships/image" Target="../media/image85.png"/><Relationship Id="rId9" Type="http://schemas.openxmlformats.org/officeDocument/2006/relationships/image" Target="../media/image88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svg"/><Relationship Id="rId7" Type="http://schemas.openxmlformats.org/officeDocument/2006/relationships/image" Target="../media/image78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82.svg"/><Relationship Id="rId4" Type="http://schemas.openxmlformats.org/officeDocument/2006/relationships/image" Target="../media/image8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3" Type="http://schemas.openxmlformats.org/officeDocument/2006/relationships/image" Target="../media/image73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8.svg"/><Relationship Id="rId5" Type="http://schemas.openxmlformats.org/officeDocument/2006/relationships/image" Target="../media/image77.png"/><Relationship Id="rId10" Type="http://schemas.openxmlformats.org/officeDocument/2006/relationships/image" Target="../media/image94.svg"/><Relationship Id="rId4" Type="http://schemas.openxmlformats.org/officeDocument/2006/relationships/image" Target="../media/image74.svg"/><Relationship Id="rId9" Type="http://schemas.openxmlformats.org/officeDocument/2006/relationships/image" Target="../media/image93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8.svg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4.svg"/><Relationship Id="rId7" Type="http://schemas.openxmlformats.org/officeDocument/2006/relationships/image" Target="../media/image76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5.png"/><Relationship Id="rId5" Type="http://schemas.openxmlformats.org/officeDocument/2006/relationships/image" Target="../media/image100.svg"/><Relationship Id="rId4" Type="http://schemas.openxmlformats.org/officeDocument/2006/relationships/image" Target="../media/image99.png"/><Relationship Id="rId9" Type="http://schemas.openxmlformats.org/officeDocument/2006/relationships/image" Target="../media/image78.svg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1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111.svg"/><Relationship Id="rId3" Type="http://schemas.openxmlformats.org/officeDocument/2006/relationships/image" Target="../media/image103.svg"/><Relationship Id="rId7" Type="http://schemas.openxmlformats.org/officeDocument/2006/relationships/image" Target="../media/image107.svg"/><Relationship Id="rId12" Type="http://schemas.openxmlformats.org/officeDocument/2006/relationships/image" Target="../media/image110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6.png"/><Relationship Id="rId11" Type="http://schemas.openxmlformats.org/officeDocument/2006/relationships/image" Target="../media/image109.svg"/><Relationship Id="rId5" Type="http://schemas.openxmlformats.org/officeDocument/2006/relationships/image" Target="../media/image105.svg"/><Relationship Id="rId10" Type="http://schemas.openxmlformats.org/officeDocument/2006/relationships/image" Target="../media/image108.png"/><Relationship Id="rId4" Type="http://schemas.openxmlformats.org/officeDocument/2006/relationships/image" Target="../media/image104.png"/><Relationship Id="rId9" Type="http://schemas.openxmlformats.org/officeDocument/2006/relationships/image" Target="../media/image84.sv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4.jpe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svg"/><Relationship Id="rId7" Type="http://schemas.openxmlformats.org/officeDocument/2006/relationships/image" Target="../media/image84.sv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5" Type="http://schemas.openxmlformats.org/officeDocument/2006/relationships/image" Target="../media/image105.svg"/><Relationship Id="rId4" Type="http://schemas.openxmlformats.org/officeDocument/2006/relationships/image" Target="../media/image104.png"/><Relationship Id="rId9" Type="http://schemas.openxmlformats.org/officeDocument/2006/relationships/image" Target="../media/image109.sv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16.svg"/><Relationship Id="rId7" Type="http://schemas.openxmlformats.org/officeDocument/2006/relationships/image" Target="../media/image120.sv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9.png"/><Relationship Id="rId5" Type="http://schemas.openxmlformats.org/officeDocument/2006/relationships/image" Target="../media/image118.svg"/><Relationship Id="rId4" Type="http://schemas.openxmlformats.org/officeDocument/2006/relationships/image" Target="../media/image117.png"/><Relationship Id="rId9" Type="http://schemas.openxmlformats.org/officeDocument/2006/relationships/image" Target="../media/image122.sv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4.svg"/><Relationship Id="rId7" Type="http://schemas.openxmlformats.org/officeDocument/2006/relationships/image" Target="../media/image128.sv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7.png"/><Relationship Id="rId5" Type="http://schemas.openxmlformats.org/officeDocument/2006/relationships/image" Target="../media/image126.svg"/><Relationship Id="rId4" Type="http://schemas.openxmlformats.org/officeDocument/2006/relationships/image" Target="../media/image125.png"/><Relationship Id="rId9" Type="http://schemas.openxmlformats.org/officeDocument/2006/relationships/image" Target="../media/image130.svg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sv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0F1F0-88EA-D383-5988-3DA7BED99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래픽 5">
            <a:extLst>
              <a:ext uri="{FF2B5EF4-FFF2-40B4-BE49-F238E27FC236}">
                <a16:creationId xmlns:a16="http://schemas.microsoft.com/office/drawing/2014/main" id="{9ED9FC02-7635-A4CE-89AE-2C0350B6BE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그래픽 2">
            <a:extLst>
              <a:ext uri="{FF2B5EF4-FFF2-40B4-BE49-F238E27FC236}">
                <a16:creationId xmlns:a16="http://schemas.microsoft.com/office/drawing/2014/main" id="{D3F13EB0-7A45-69F9-A90B-921F070662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3912" y="685800"/>
            <a:ext cx="1054417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05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Box 40">
            <a:extLst>
              <a:ext uri="{FF2B5EF4-FFF2-40B4-BE49-F238E27FC236}">
                <a16:creationId xmlns:a16="http://schemas.microsoft.com/office/drawing/2014/main" id="{D70A4502-89FD-4ECB-9618-9C1903DD0490}"/>
              </a:ext>
            </a:extLst>
          </p:cNvPr>
          <p:cNvSpPr txBox="1"/>
          <p:nvPr/>
        </p:nvSpPr>
        <p:spPr>
          <a:xfrm>
            <a:off x="1378032" y="2245921"/>
            <a:ext cx="3105017" cy="185358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>
              <a:lnSpc>
                <a:spcPct val="90000"/>
              </a:lnSpc>
            </a:pPr>
            <a:r>
              <a:rPr lang="en-US" altLang="ko-KR" sz="6600" spc="-150">
                <a:latin typeface="페이퍼로지 8 ExtraBold" pitchFamily="2" charset="-127"/>
                <a:ea typeface="페이퍼로지 8 ExtraBold" pitchFamily="2" charset="-127"/>
              </a:rPr>
              <a:t>THANK</a:t>
            </a:r>
          </a:p>
          <a:p>
            <a:pPr>
              <a:lnSpc>
                <a:spcPct val="90000"/>
              </a:lnSpc>
            </a:pPr>
            <a:r>
              <a:rPr lang="en-US" altLang="ko-KR" sz="6600" spc="-150">
                <a:latin typeface="페이퍼로지 8 ExtraBold" pitchFamily="2" charset="-127"/>
                <a:ea typeface="페이퍼로지 8 ExtraBold" pitchFamily="2" charset="-127"/>
              </a:rPr>
              <a:t>YOU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2760EFC-2CA8-42AD-A2D8-8F5D5EDD9204}"/>
              </a:ext>
            </a:extLst>
          </p:cNvPr>
          <p:cNvSpPr txBox="1"/>
          <p:nvPr/>
        </p:nvSpPr>
        <p:spPr>
          <a:xfrm>
            <a:off x="1420381" y="1637004"/>
            <a:ext cx="115897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감사합니다</a:t>
            </a:r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!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B8DB325-4B79-40BE-8FAE-3178C180B486}"/>
              </a:ext>
            </a:extLst>
          </p:cNvPr>
          <p:cNvSpPr txBox="1"/>
          <p:nvPr/>
        </p:nvSpPr>
        <p:spPr>
          <a:xfrm>
            <a:off x="1420381" y="4913218"/>
            <a:ext cx="221214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신경과학과 </a:t>
            </a:r>
            <a:r>
              <a:rPr lang="ko-KR" altLang="en-US" err="1">
                <a:latin typeface="페이퍼로지 5 Medium" pitchFamily="2" charset="-127"/>
                <a:ea typeface="페이퍼로지 5 Medium" pitchFamily="2" charset="-127"/>
              </a:rPr>
              <a:t>ㅣ</a:t>
            </a:r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 미스터 </a:t>
            </a:r>
            <a:r>
              <a:rPr lang="ko-KR" altLang="en-US" err="1">
                <a:latin typeface="페이퍼로지 5 Medium" pitchFamily="2" charset="-127"/>
                <a:ea typeface="페이퍼로지 5 Medium" pitchFamily="2" charset="-127"/>
              </a:rPr>
              <a:t>피피티</a:t>
            </a:r>
            <a:endParaRPr lang="ko-KR" altLang="en-US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4" name="자유형: 도형 13">
            <a:extLst>
              <a:ext uri="{FF2B5EF4-FFF2-40B4-BE49-F238E27FC236}">
                <a16:creationId xmlns:a16="http://schemas.microsoft.com/office/drawing/2014/main" id="{931014E1-7018-9E1B-CA65-049F23BD87CB}"/>
              </a:ext>
            </a:extLst>
          </p:cNvPr>
          <p:cNvSpPr/>
          <p:nvPr/>
        </p:nvSpPr>
        <p:spPr>
          <a:xfrm>
            <a:off x="6556926" y="1356668"/>
            <a:ext cx="5635074" cy="5501332"/>
          </a:xfrm>
          <a:custGeom>
            <a:avLst/>
            <a:gdLst>
              <a:gd name="connsiteX0" fmla="*/ 3550962 w 5635074"/>
              <a:gd name="connsiteY0" fmla="*/ 0 h 5501332"/>
              <a:gd name="connsiteX1" fmla="*/ 5536339 w 5635074"/>
              <a:gd name="connsiteY1" fmla="*/ 606449 h 5501332"/>
              <a:gd name="connsiteX2" fmla="*/ 5635074 w 5635074"/>
              <a:gd name="connsiteY2" fmla="*/ 680282 h 5501332"/>
              <a:gd name="connsiteX3" fmla="*/ 5635074 w 5635074"/>
              <a:gd name="connsiteY3" fmla="*/ 5501332 h 5501332"/>
              <a:gd name="connsiteX4" fmla="*/ 585182 w 5635074"/>
              <a:gd name="connsiteY4" fmla="*/ 5501332 h 5501332"/>
              <a:gd name="connsiteX5" fmla="*/ 428582 w 5635074"/>
              <a:gd name="connsiteY5" fmla="*/ 5243562 h 5501332"/>
              <a:gd name="connsiteX6" fmla="*/ 0 w 5635074"/>
              <a:gd name="connsiteY6" fmla="*/ 3550962 h 5501332"/>
              <a:gd name="connsiteX7" fmla="*/ 3550962 w 5635074"/>
              <a:gd name="connsiteY7" fmla="*/ 0 h 550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35074" h="5501332">
                <a:moveTo>
                  <a:pt x="3550962" y="0"/>
                </a:moveTo>
                <a:cubicBezTo>
                  <a:pt x="4286390" y="0"/>
                  <a:pt x="4969601" y="223569"/>
                  <a:pt x="5536339" y="606449"/>
                </a:cubicBezTo>
                <a:lnTo>
                  <a:pt x="5635074" y="680282"/>
                </a:lnTo>
                <a:lnTo>
                  <a:pt x="5635074" y="5501332"/>
                </a:lnTo>
                <a:lnTo>
                  <a:pt x="585182" y="5501332"/>
                </a:lnTo>
                <a:lnTo>
                  <a:pt x="428582" y="5243562"/>
                </a:lnTo>
                <a:cubicBezTo>
                  <a:pt x="155256" y="4740414"/>
                  <a:pt x="0" y="4163819"/>
                  <a:pt x="0" y="3550962"/>
                </a:cubicBezTo>
                <a:cubicBezTo>
                  <a:pt x="0" y="1589820"/>
                  <a:pt x="1589820" y="0"/>
                  <a:pt x="3550962" y="0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pic>
        <p:nvPicPr>
          <p:cNvPr id="19" name="그림 개체 틀 18" descr="의류, 사람, 스크린샷, 실내이(가) 표시된 사진&#10;&#10;자동 생성된 설명">
            <a:extLst>
              <a:ext uri="{FF2B5EF4-FFF2-40B4-BE49-F238E27FC236}">
                <a16:creationId xmlns:a16="http://schemas.microsoft.com/office/drawing/2014/main" id="{161DE1FC-5EFE-4F4D-2A4A-DDE15017424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1825" y="1781175"/>
            <a:ext cx="5210175" cy="5076825"/>
          </a:xfrm>
          <a:custGeom>
            <a:avLst/>
            <a:gdLst>
              <a:gd name="connsiteX0" fmla="*/ 3125795 w 5209909"/>
              <a:gd name="connsiteY0" fmla="*/ 0 h 5076168"/>
              <a:gd name="connsiteX1" fmla="*/ 5114093 w 5209909"/>
              <a:gd name="connsiteY1" fmla="*/ 713781 h 5076168"/>
              <a:gd name="connsiteX2" fmla="*/ 5209909 w 5209909"/>
              <a:gd name="connsiteY2" fmla="*/ 800864 h 5076168"/>
              <a:gd name="connsiteX3" fmla="*/ 5209909 w 5209909"/>
              <a:gd name="connsiteY3" fmla="*/ 5076168 h 5076168"/>
              <a:gd name="connsiteX4" fmla="*/ 685419 w 5209909"/>
              <a:gd name="connsiteY4" fmla="*/ 5076168 h 5076168"/>
              <a:gd name="connsiteX5" fmla="*/ 533837 w 5209909"/>
              <a:gd name="connsiteY5" fmla="*/ 4873461 h 5076168"/>
              <a:gd name="connsiteX6" fmla="*/ 0 w 5209909"/>
              <a:gd name="connsiteY6" fmla="*/ 3125798 h 5076168"/>
              <a:gd name="connsiteX7" fmla="*/ 3125795 w 5209909"/>
              <a:gd name="connsiteY7" fmla="*/ 0 h 5076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09909" h="5076168">
                <a:moveTo>
                  <a:pt x="3125795" y="0"/>
                </a:moveTo>
                <a:cubicBezTo>
                  <a:pt x="3881064" y="0"/>
                  <a:pt x="4573770" y="267867"/>
                  <a:pt x="5114093" y="713781"/>
                </a:cubicBezTo>
                <a:lnTo>
                  <a:pt x="5209909" y="800864"/>
                </a:lnTo>
                <a:lnTo>
                  <a:pt x="5209909" y="5076168"/>
                </a:lnTo>
                <a:lnTo>
                  <a:pt x="685419" y="5076168"/>
                </a:lnTo>
                <a:lnTo>
                  <a:pt x="533837" y="4873461"/>
                </a:lnTo>
                <a:cubicBezTo>
                  <a:pt x="196800" y="4374580"/>
                  <a:pt x="0" y="3773172"/>
                  <a:pt x="0" y="3125798"/>
                </a:cubicBezTo>
                <a:cubicBezTo>
                  <a:pt x="0" y="1399468"/>
                  <a:pt x="1399466" y="0"/>
                  <a:pt x="3125795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439360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33349" y="736599"/>
            <a:ext cx="112530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내년 분석 결과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4321480" y="1007109"/>
            <a:ext cx="3549048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2024</a:t>
            </a:r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년 대한민국 공휴일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87E8374A-E963-E95C-B4E0-5857AB96F4EB}"/>
              </a:ext>
            </a:extLst>
          </p:cNvPr>
          <p:cNvSpPr/>
          <p:nvPr/>
        </p:nvSpPr>
        <p:spPr>
          <a:xfrm>
            <a:off x="0" y="2079625"/>
            <a:ext cx="12192000" cy="1730375"/>
          </a:xfrm>
          <a:prstGeom prst="roundRect">
            <a:avLst>
              <a:gd name="adj" fmla="val 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246D04-EB67-D603-130E-A82B9F635A72}"/>
              </a:ext>
            </a:extLst>
          </p:cNvPr>
          <p:cNvSpPr txBox="1"/>
          <p:nvPr/>
        </p:nvSpPr>
        <p:spPr>
          <a:xfrm>
            <a:off x="1105481" y="2327288"/>
            <a:ext cx="1861087" cy="122469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0" b="0" i="0" u="none" strike="noStrike" kern="1200" cap="none" spc="-500" normalizeH="0" noProof="0">
                <a:ln>
                  <a:solidFill>
                    <a:prstClr val="black">
                      <a:alpha val="0"/>
                    </a:prstClr>
                  </a:solidFill>
                </a:ln>
                <a:gradFill>
                  <a:gsLst>
                    <a:gs pos="100000">
                      <a:schemeClr val="accent3"/>
                    </a:gs>
                    <a:gs pos="0">
                      <a:schemeClr val="accent3">
                        <a:lumMod val="60000"/>
                        <a:lumOff val="4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119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1F3C2B-BC1C-40E5-5E3D-C05CB45089CA}"/>
              </a:ext>
            </a:extLst>
          </p:cNvPr>
          <p:cNvSpPr txBox="1"/>
          <p:nvPr/>
        </p:nvSpPr>
        <p:spPr>
          <a:xfrm>
            <a:off x="3103385" y="2646810"/>
            <a:ext cx="126156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대한민국 공휴일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CB54786-5F06-FB75-FF65-24C65B7776CE}"/>
              </a:ext>
            </a:extLst>
          </p:cNvPr>
          <p:cNvSpPr txBox="1"/>
          <p:nvPr/>
        </p:nvSpPr>
        <p:spPr>
          <a:xfrm>
            <a:off x="3103386" y="3004397"/>
            <a:ext cx="1304844" cy="4246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5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일제 기준 총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119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작년보다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2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 늘었다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A97762-629F-49A1-268C-A79F2D6547D5}"/>
              </a:ext>
            </a:extLst>
          </p:cNvPr>
          <p:cNvSpPr txBox="1"/>
          <p:nvPr/>
        </p:nvSpPr>
        <p:spPr>
          <a:xfrm>
            <a:off x="5255745" y="2327288"/>
            <a:ext cx="620363" cy="122469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0" b="0" i="0" u="none" strike="noStrike" kern="1200" cap="none" spc="-500" normalizeH="0" noProof="0">
                <a:ln>
                  <a:solidFill>
                    <a:prstClr val="black">
                      <a:alpha val="0"/>
                    </a:prstClr>
                  </a:solidFill>
                </a:ln>
                <a:gradFill>
                  <a:gsLst>
                    <a:gs pos="100000">
                      <a:schemeClr val="accent3"/>
                    </a:gs>
                    <a:gs pos="0">
                      <a:schemeClr val="accent3">
                        <a:lumMod val="60000"/>
                        <a:lumOff val="4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A21E3A-39BF-F6DB-932F-2D87345C1EC6}"/>
              </a:ext>
            </a:extLst>
          </p:cNvPr>
          <p:cNvSpPr txBox="1"/>
          <p:nvPr/>
        </p:nvSpPr>
        <p:spPr>
          <a:xfrm>
            <a:off x="6012925" y="2646810"/>
            <a:ext cx="108042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3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일 이상 연휴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15BA666-1C4A-C4E1-D9AD-EA325C70E60D}"/>
              </a:ext>
            </a:extLst>
          </p:cNvPr>
          <p:cNvSpPr txBox="1"/>
          <p:nvPr/>
        </p:nvSpPr>
        <p:spPr>
          <a:xfrm>
            <a:off x="6012926" y="3004397"/>
            <a:ext cx="1356140" cy="4246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3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 이상 연휴는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5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번으로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나는 연휴를 즐길 수 있을까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635B19-4C69-7D13-5D9C-147BF696E53B}"/>
              </a:ext>
            </a:extLst>
          </p:cNvPr>
          <p:cNvSpPr txBox="1"/>
          <p:nvPr/>
        </p:nvSpPr>
        <p:spPr>
          <a:xfrm>
            <a:off x="8354440" y="2327288"/>
            <a:ext cx="620362" cy="122469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000" b="0" i="0" u="none" strike="noStrike" kern="1200" cap="none" spc="-500" normalizeH="0" noProof="0">
                <a:ln>
                  <a:solidFill>
                    <a:prstClr val="black">
                      <a:alpha val="0"/>
                    </a:prstClr>
                  </a:solidFill>
                </a:ln>
                <a:gradFill>
                  <a:gsLst>
                    <a:gs pos="100000">
                      <a:schemeClr val="accent3"/>
                    </a:gs>
                    <a:gs pos="0">
                      <a:schemeClr val="accent3">
                        <a:lumMod val="60000"/>
                        <a:lumOff val="4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BAC9BB7-B663-E043-9248-65AFEE4A28DE}"/>
              </a:ext>
            </a:extLst>
          </p:cNvPr>
          <p:cNvSpPr txBox="1"/>
          <p:nvPr/>
        </p:nvSpPr>
        <p:spPr>
          <a:xfrm>
            <a:off x="9111619" y="2646810"/>
            <a:ext cx="112530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나의 휴가 날짜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DD9FD4B-7F78-DFEA-9006-589F1A780E8C}"/>
              </a:ext>
            </a:extLst>
          </p:cNvPr>
          <p:cNvSpPr txBox="1"/>
          <p:nvPr/>
        </p:nvSpPr>
        <p:spPr>
          <a:xfrm>
            <a:off x="9111619" y="3004397"/>
            <a:ext cx="1170192" cy="4246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년 동안 내가 쓸 수 있는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휴가는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3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일이다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967F7580-42E5-0048-AC6D-E144E92AD78E}"/>
              </a:ext>
            </a:extLst>
          </p:cNvPr>
          <p:cNvGrpSpPr/>
          <p:nvPr/>
        </p:nvGrpSpPr>
        <p:grpSpPr>
          <a:xfrm>
            <a:off x="5869757" y="4087399"/>
            <a:ext cx="452486" cy="452298"/>
            <a:chOff x="5580668" y="4185501"/>
            <a:chExt cx="452486" cy="452298"/>
          </a:xfrm>
        </p:grpSpPr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C09CDB2B-1F2E-2A3E-641C-CABAFD96435B}"/>
                </a:ext>
              </a:extLst>
            </p:cNvPr>
            <p:cNvGrpSpPr/>
            <p:nvPr/>
          </p:nvGrpSpPr>
          <p:grpSpPr>
            <a:xfrm>
              <a:off x="5580668" y="4185501"/>
              <a:ext cx="452486" cy="226243"/>
              <a:chOff x="5580668" y="4185501"/>
              <a:chExt cx="452486" cy="226243"/>
            </a:xfrm>
          </p:grpSpPr>
          <p:cxnSp>
            <p:nvCxnSpPr>
              <p:cNvPr id="26" name="직선 연결선 25">
                <a:extLst>
                  <a:ext uri="{FF2B5EF4-FFF2-40B4-BE49-F238E27FC236}">
                    <a16:creationId xmlns:a16="http://schemas.microsoft.com/office/drawing/2014/main" id="{48819D6B-E2DB-2A1D-AA17-2C401A9EF8FA}"/>
                  </a:ext>
                </a:extLst>
              </p:cNvPr>
              <p:cNvCxnSpPr/>
              <p:nvPr/>
            </p:nvCxnSpPr>
            <p:spPr>
              <a:xfrm>
                <a:off x="5580668" y="4185501"/>
                <a:ext cx="226243" cy="226243"/>
              </a:xfrm>
              <a:prstGeom prst="line">
                <a:avLst/>
              </a:prstGeom>
              <a:ln w="28575" cap="rnd">
                <a:solidFill>
                  <a:schemeClr val="accent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직선 연결선 26">
                <a:extLst>
                  <a:ext uri="{FF2B5EF4-FFF2-40B4-BE49-F238E27FC236}">
                    <a16:creationId xmlns:a16="http://schemas.microsoft.com/office/drawing/2014/main" id="{67596537-49B3-05B5-946C-FDDA6AA73EF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06911" y="4185501"/>
                <a:ext cx="226243" cy="226243"/>
              </a:xfrm>
              <a:prstGeom prst="line">
                <a:avLst/>
              </a:prstGeom>
              <a:ln w="28575" cap="rnd">
                <a:solidFill>
                  <a:schemeClr val="accent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8FD6595F-0C30-4324-3240-BAC2E0AAF283}"/>
                </a:ext>
              </a:extLst>
            </p:cNvPr>
            <p:cNvGrpSpPr/>
            <p:nvPr/>
          </p:nvGrpSpPr>
          <p:grpSpPr>
            <a:xfrm>
              <a:off x="5580668" y="4298529"/>
              <a:ext cx="452486" cy="226243"/>
              <a:chOff x="5580668" y="4185501"/>
              <a:chExt cx="452486" cy="226243"/>
            </a:xfrm>
          </p:grpSpPr>
          <p:cxnSp>
            <p:nvCxnSpPr>
              <p:cNvPr id="39" name="직선 연결선 38">
                <a:extLst>
                  <a:ext uri="{FF2B5EF4-FFF2-40B4-BE49-F238E27FC236}">
                    <a16:creationId xmlns:a16="http://schemas.microsoft.com/office/drawing/2014/main" id="{45E7B348-9E53-4273-1FBD-62AC2AD41ACB}"/>
                  </a:ext>
                </a:extLst>
              </p:cNvPr>
              <p:cNvCxnSpPr/>
              <p:nvPr/>
            </p:nvCxnSpPr>
            <p:spPr>
              <a:xfrm>
                <a:off x="5580668" y="4185501"/>
                <a:ext cx="226243" cy="226243"/>
              </a:xfrm>
              <a:prstGeom prst="line">
                <a:avLst/>
              </a:prstGeom>
              <a:ln w="28575" cap="rnd">
                <a:solidFill>
                  <a:schemeClr val="accent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직선 연결선 41">
                <a:extLst>
                  <a:ext uri="{FF2B5EF4-FFF2-40B4-BE49-F238E27FC236}">
                    <a16:creationId xmlns:a16="http://schemas.microsoft.com/office/drawing/2014/main" id="{A87BAEB8-9616-8CB7-7690-67AF2614B6C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06911" y="4185501"/>
                <a:ext cx="226243" cy="226243"/>
              </a:xfrm>
              <a:prstGeom prst="line">
                <a:avLst/>
              </a:prstGeom>
              <a:ln w="28575" cap="rnd">
                <a:solidFill>
                  <a:schemeClr val="accent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6FE0A7E1-30D1-EA92-5486-7307C3EC5AC6}"/>
                </a:ext>
              </a:extLst>
            </p:cNvPr>
            <p:cNvGrpSpPr/>
            <p:nvPr/>
          </p:nvGrpSpPr>
          <p:grpSpPr>
            <a:xfrm>
              <a:off x="5580668" y="4411556"/>
              <a:ext cx="452486" cy="226243"/>
              <a:chOff x="5580668" y="4185501"/>
              <a:chExt cx="452486" cy="226243"/>
            </a:xfrm>
          </p:grpSpPr>
          <p:cxnSp>
            <p:nvCxnSpPr>
              <p:cNvPr id="45" name="직선 연결선 44">
                <a:extLst>
                  <a:ext uri="{FF2B5EF4-FFF2-40B4-BE49-F238E27FC236}">
                    <a16:creationId xmlns:a16="http://schemas.microsoft.com/office/drawing/2014/main" id="{8475F81C-B167-24EC-3D15-4CC130F19E14}"/>
                  </a:ext>
                </a:extLst>
              </p:cNvPr>
              <p:cNvCxnSpPr/>
              <p:nvPr/>
            </p:nvCxnSpPr>
            <p:spPr>
              <a:xfrm>
                <a:off x="5580668" y="4185501"/>
                <a:ext cx="226243" cy="226243"/>
              </a:xfrm>
              <a:prstGeom prst="line">
                <a:avLst/>
              </a:prstGeom>
              <a:ln w="28575" cap="rnd">
                <a:solidFill>
                  <a:schemeClr val="accent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직선 연결선 45">
                <a:extLst>
                  <a:ext uri="{FF2B5EF4-FFF2-40B4-BE49-F238E27FC236}">
                    <a16:creationId xmlns:a16="http://schemas.microsoft.com/office/drawing/2014/main" id="{18279E07-27DE-67E2-AE7F-01E55BE8661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806911" y="4185501"/>
                <a:ext cx="226243" cy="226243"/>
              </a:xfrm>
              <a:prstGeom prst="line">
                <a:avLst/>
              </a:prstGeom>
              <a:ln w="28575" cap="rnd">
                <a:solidFill>
                  <a:schemeClr val="accent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E1ACF26C-507D-5599-D2D0-F5AD497D6903}"/>
              </a:ext>
            </a:extLst>
          </p:cNvPr>
          <p:cNvSpPr/>
          <p:nvPr/>
        </p:nvSpPr>
        <p:spPr>
          <a:xfrm>
            <a:off x="0" y="4817097"/>
            <a:ext cx="12192000" cy="1102936"/>
          </a:xfrm>
          <a:prstGeom prst="rect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381AFA0-4144-B87B-D236-057E2EAC1018}"/>
              </a:ext>
            </a:extLst>
          </p:cNvPr>
          <p:cNvSpPr txBox="1"/>
          <p:nvPr/>
        </p:nvSpPr>
        <p:spPr>
          <a:xfrm>
            <a:off x="2257628" y="5131577"/>
            <a:ext cx="7676782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공휴일 좀 없어도 </a:t>
            </a:r>
            <a:r>
              <a:rPr kumimoji="0" lang="ko-KR" altLang="en-US" sz="2800" b="0" i="0" u="none" strike="noStrike" kern="1200" cap="none" spc="-50" normalizeH="0" baseline="0" noProof="0" err="1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되니깐</a:t>
            </a:r>
            <a:r>
              <a:rPr kumimoji="0" lang="ko-KR" altLang="en-US" sz="2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 나는 휴가 자유롭게 쓰고 싶어</a:t>
            </a:r>
            <a:r>
              <a:rPr kumimoji="0" lang="en-US" altLang="ko-KR" sz="2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5064523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63256867-5719-1AF9-765A-53290D84E747}"/>
              </a:ext>
            </a:extLst>
          </p:cNvPr>
          <p:cNvGrpSpPr/>
          <p:nvPr/>
        </p:nvGrpSpPr>
        <p:grpSpPr>
          <a:xfrm rot="513856">
            <a:off x="8342099" y="939039"/>
            <a:ext cx="2712632" cy="5570938"/>
            <a:chOff x="9870346" y="4167740"/>
            <a:chExt cx="3583247" cy="7358922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BEA9AF93-DD8E-6169-E097-8E4E17D84956}"/>
                </a:ext>
              </a:extLst>
            </p:cNvPr>
            <p:cNvGrpSpPr/>
            <p:nvPr/>
          </p:nvGrpSpPr>
          <p:grpSpPr>
            <a:xfrm>
              <a:off x="9870347" y="4167740"/>
              <a:ext cx="3583246" cy="7358922"/>
              <a:chOff x="8397680" y="3214097"/>
              <a:chExt cx="3583246" cy="7358922"/>
            </a:xfrm>
          </p:grpSpPr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FD8834F9-2FCD-D9C1-E186-5DBAEBA2787C}"/>
                  </a:ext>
                </a:extLst>
              </p:cNvPr>
              <p:cNvSpPr/>
              <p:nvPr/>
            </p:nvSpPr>
            <p:spPr>
              <a:xfrm>
                <a:off x="8397680" y="3214097"/>
                <a:ext cx="3583246" cy="7358922"/>
              </a:xfrm>
              <a:custGeom>
                <a:avLst/>
                <a:gdLst>
                  <a:gd name="connsiteX0" fmla="*/ 543077 w 3583246"/>
                  <a:gd name="connsiteY0" fmla="*/ 0 h 7358922"/>
                  <a:gd name="connsiteX1" fmla="*/ 3040169 w 3583246"/>
                  <a:gd name="connsiteY1" fmla="*/ 0 h 7358922"/>
                  <a:gd name="connsiteX2" fmla="*/ 3583246 w 3583246"/>
                  <a:gd name="connsiteY2" fmla="*/ 543077 h 7358922"/>
                  <a:gd name="connsiteX3" fmla="*/ 3583246 w 3583246"/>
                  <a:gd name="connsiteY3" fmla="*/ 6815845 h 7358922"/>
                  <a:gd name="connsiteX4" fmla="*/ 3040169 w 3583246"/>
                  <a:gd name="connsiteY4" fmla="*/ 7358922 h 7358922"/>
                  <a:gd name="connsiteX5" fmla="*/ 543077 w 3583246"/>
                  <a:gd name="connsiteY5" fmla="*/ 7358922 h 7358922"/>
                  <a:gd name="connsiteX6" fmla="*/ 0 w 3583246"/>
                  <a:gd name="connsiteY6" fmla="*/ 6815845 h 7358922"/>
                  <a:gd name="connsiteX7" fmla="*/ 0 w 3583246"/>
                  <a:gd name="connsiteY7" fmla="*/ 543077 h 7358922"/>
                  <a:gd name="connsiteX8" fmla="*/ 543077 w 3583246"/>
                  <a:gd name="connsiteY8" fmla="*/ 0 h 7358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83246" h="7358922">
                    <a:moveTo>
                      <a:pt x="543077" y="0"/>
                    </a:moveTo>
                    <a:lnTo>
                      <a:pt x="3040169" y="0"/>
                    </a:lnTo>
                    <a:cubicBezTo>
                      <a:pt x="3340102" y="0"/>
                      <a:pt x="3583246" y="243144"/>
                      <a:pt x="3583246" y="543077"/>
                    </a:cubicBezTo>
                    <a:lnTo>
                      <a:pt x="3583246" y="6815845"/>
                    </a:lnTo>
                    <a:cubicBezTo>
                      <a:pt x="3583246" y="7115778"/>
                      <a:pt x="3340102" y="7358922"/>
                      <a:pt x="3040169" y="7358922"/>
                    </a:cubicBezTo>
                    <a:lnTo>
                      <a:pt x="543077" y="7358922"/>
                    </a:lnTo>
                    <a:cubicBezTo>
                      <a:pt x="243144" y="7358922"/>
                      <a:pt x="0" y="7115778"/>
                      <a:pt x="0" y="6815845"/>
                    </a:cubicBezTo>
                    <a:lnTo>
                      <a:pt x="0" y="543077"/>
                    </a:lnTo>
                    <a:cubicBezTo>
                      <a:pt x="0" y="243144"/>
                      <a:pt x="243144" y="0"/>
                      <a:pt x="54307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13500000" algn="br" rotWithShape="0">
                  <a:schemeClr val="bg1">
                    <a:alpha val="78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5FC05F57-8834-02A9-657E-0D4B28FEF87B}"/>
                  </a:ext>
                </a:extLst>
              </p:cNvPr>
              <p:cNvSpPr/>
              <p:nvPr/>
            </p:nvSpPr>
            <p:spPr>
              <a:xfrm>
                <a:off x="8397680" y="3214097"/>
                <a:ext cx="3583246" cy="7358922"/>
              </a:xfrm>
              <a:custGeom>
                <a:avLst/>
                <a:gdLst>
                  <a:gd name="connsiteX0" fmla="*/ 543077 w 3583246"/>
                  <a:gd name="connsiteY0" fmla="*/ 0 h 7358922"/>
                  <a:gd name="connsiteX1" fmla="*/ 3040169 w 3583246"/>
                  <a:gd name="connsiteY1" fmla="*/ 0 h 7358922"/>
                  <a:gd name="connsiteX2" fmla="*/ 3583246 w 3583246"/>
                  <a:gd name="connsiteY2" fmla="*/ 543077 h 7358922"/>
                  <a:gd name="connsiteX3" fmla="*/ 3583246 w 3583246"/>
                  <a:gd name="connsiteY3" fmla="*/ 6815845 h 7358922"/>
                  <a:gd name="connsiteX4" fmla="*/ 3040169 w 3583246"/>
                  <a:gd name="connsiteY4" fmla="*/ 7358922 h 7358922"/>
                  <a:gd name="connsiteX5" fmla="*/ 543077 w 3583246"/>
                  <a:gd name="connsiteY5" fmla="*/ 7358922 h 7358922"/>
                  <a:gd name="connsiteX6" fmla="*/ 0 w 3583246"/>
                  <a:gd name="connsiteY6" fmla="*/ 6815845 h 7358922"/>
                  <a:gd name="connsiteX7" fmla="*/ 0 w 3583246"/>
                  <a:gd name="connsiteY7" fmla="*/ 543077 h 7358922"/>
                  <a:gd name="connsiteX8" fmla="*/ 543077 w 3583246"/>
                  <a:gd name="connsiteY8" fmla="*/ 0 h 73589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583246" h="7358922">
                    <a:moveTo>
                      <a:pt x="543077" y="0"/>
                    </a:moveTo>
                    <a:lnTo>
                      <a:pt x="3040169" y="0"/>
                    </a:lnTo>
                    <a:cubicBezTo>
                      <a:pt x="3340102" y="0"/>
                      <a:pt x="3583246" y="243144"/>
                      <a:pt x="3583246" y="543077"/>
                    </a:cubicBezTo>
                    <a:lnTo>
                      <a:pt x="3583246" y="6815845"/>
                    </a:lnTo>
                    <a:cubicBezTo>
                      <a:pt x="3583246" y="7115778"/>
                      <a:pt x="3340102" y="7358922"/>
                      <a:pt x="3040169" y="7358922"/>
                    </a:cubicBezTo>
                    <a:lnTo>
                      <a:pt x="543077" y="7358922"/>
                    </a:lnTo>
                    <a:cubicBezTo>
                      <a:pt x="243144" y="7358922"/>
                      <a:pt x="0" y="7115778"/>
                      <a:pt x="0" y="6815845"/>
                    </a:cubicBezTo>
                    <a:lnTo>
                      <a:pt x="0" y="543077"/>
                    </a:lnTo>
                    <a:cubicBezTo>
                      <a:pt x="0" y="243144"/>
                      <a:pt x="243144" y="0"/>
                      <a:pt x="54307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>
                <a:outerShdw blurRad="50800" dist="38100" dir="2700000" sx="101000" sy="101000" algn="tl" rotWithShape="0">
                  <a:prstClr val="black">
                    <a:alpha val="12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71531D8B-60AD-5C9C-2F25-42044D9EE547}"/>
                </a:ext>
              </a:extLst>
            </p:cNvPr>
            <p:cNvGrpSpPr/>
            <p:nvPr/>
          </p:nvGrpSpPr>
          <p:grpSpPr>
            <a:xfrm>
              <a:off x="9870346" y="4167740"/>
              <a:ext cx="3583247" cy="7358922"/>
              <a:chOff x="9870346" y="4201362"/>
              <a:chExt cx="3583247" cy="7358922"/>
            </a:xfrm>
          </p:grpSpPr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F51DC97C-97EB-CB09-DA0F-6DA6BAB8CF8F}"/>
                  </a:ext>
                </a:extLst>
              </p:cNvPr>
              <p:cNvSpPr/>
              <p:nvPr/>
            </p:nvSpPr>
            <p:spPr>
              <a:xfrm>
                <a:off x="9870346" y="4201362"/>
                <a:ext cx="3583247" cy="7358922"/>
              </a:xfrm>
              <a:custGeom>
                <a:avLst/>
                <a:gdLst>
                  <a:gd name="connsiteX0" fmla="*/ 446633 w 2859110"/>
                  <a:gd name="connsiteY0" fmla="*/ 143772 h 5871762"/>
                  <a:gd name="connsiteX1" fmla="*/ 127177 w 2859110"/>
                  <a:gd name="connsiteY1" fmla="*/ 463228 h 5871762"/>
                  <a:gd name="connsiteX2" fmla="*/ 127177 w 2859110"/>
                  <a:gd name="connsiteY2" fmla="*/ 5408536 h 5871762"/>
                  <a:gd name="connsiteX3" fmla="*/ 446633 w 2859110"/>
                  <a:gd name="connsiteY3" fmla="*/ 5727992 h 5871762"/>
                  <a:gd name="connsiteX4" fmla="*/ 2425357 w 2859110"/>
                  <a:gd name="connsiteY4" fmla="*/ 5727992 h 5871762"/>
                  <a:gd name="connsiteX5" fmla="*/ 2744813 w 2859110"/>
                  <a:gd name="connsiteY5" fmla="*/ 5408536 h 5871762"/>
                  <a:gd name="connsiteX6" fmla="*/ 2744813 w 2859110"/>
                  <a:gd name="connsiteY6" fmla="*/ 463228 h 5871762"/>
                  <a:gd name="connsiteX7" fmla="*/ 2425357 w 2859110"/>
                  <a:gd name="connsiteY7" fmla="*/ 143772 h 5871762"/>
                  <a:gd name="connsiteX8" fmla="*/ 433327 w 2859110"/>
                  <a:gd name="connsiteY8" fmla="*/ 0 h 5871762"/>
                  <a:gd name="connsiteX9" fmla="*/ 2425783 w 2859110"/>
                  <a:gd name="connsiteY9" fmla="*/ 0 h 5871762"/>
                  <a:gd name="connsiteX10" fmla="*/ 2859110 w 2859110"/>
                  <a:gd name="connsiteY10" fmla="*/ 433327 h 5871762"/>
                  <a:gd name="connsiteX11" fmla="*/ 2859110 w 2859110"/>
                  <a:gd name="connsiteY11" fmla="*/ 5438435 h 5871762"/>
                  <a:gd name="connsiteX12" fmla="*/ 2425783 w 2859110"/>
                  <a:gd name="connsiteY12" fmla="*/ 5871762 h 5871762"/>
                  <a:gd name="connsiteX13" fmla="*/ 433327 w 2859110"/>
                  <a:gd name="connsiteY13" fmla="*/ 5871762 h 5871762"/>
                  <a:gd name="connsiteX14" fmla="*/ 0 w 2859110"/>
                  <a:gd name="connsiteY14" fmla="*/ 5438435 h 5871762"/>
                  <a:gd name="connsiteX15" fmla="*/ 0 w 2859110"/>
                  <a:gd name="connsiteY15" fmla="*/ 433327 h 5871762"/>
                  <a:gd name="connsiteX16" fmla="*/ 433327 w 2859110"/>
                  <a:gd name="connsiteY16" fmla="*/ 0 h 5871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859110" h="5871762">
                    <a:moveTo>
                      <a:pt x="446633" y="143772"/>
                    </a:moveTo>
                    <a:cubicBezTo>
                      <a:pt x="270202" y="143772"/>
                      <a:pt x="127177" y="286797"/>
                      <a:pt x="127177" y="463228"/>
                    </a:cubicBezTo>
                    <a:lnTo>
                      <a:pt x="127177" y="5408536"/>
                    </a:lnTo>
                    <a:cubicBezTo>
                      <a:pt x="127177" y="5584967"/>
                      <a:pt x="270202" y="5727992"/>
                      <a:pt x="446633" y="5727992"/>
                    </a:cubicBezTo>
                    <a:lnTo>
                      <a:pt x="2425357" y="5727992"/>
                    </a:lnTo>
                    <a:cubicBezTo>
                      <a:pt x="2601788" y="5727992"/>
                      <a:pt x="2744813" y="5584967"/>
                      <a:pt x="2744813" y="5408536"/>
                    </a:cubicBezTo>
                    <a:lnTo>
                      <a:pt x="2744813" y="463228"/>
                    </a:lnTo>
                    <a:cubicBezTo>
                      <a:pt x="2744813" y="286797"/>
                      <a:pt x="2601788" y="143772"/>
                      <a:pt x="2425357" y="143772"/>
                    </a:cubicBezTo>
                    <a:close/>
                    <a:moveTo>
                      <a:pt x="433327" y="0"/>
                    </a:moveTo>
                    <a:lnTo>
                      <a:pt x="2425783" y="0"/>
                    </a:lnTo>
                    <a:cubicBezTo>
                      <a:pt x="2665103" y="0"/>
                      <a:pt x="2859110" y="194007"/>
                      <a:pt x="2859110" y="433327"/>
                    </a:cubicBezTo>
                    <a:lnTo>
                      <a:pt x="2859110" y="5438435"/>
                    </a:lnTo>
                    <a:cubicBezTo>
                      <a:pt x="2859110" y="5677755"/>
                      <a:pt x="2665103" y="5871762"/>
                      <a:pt x="2425783" y="5871762"/>
                    </a:cubicBezTo>
                    <a:lnTo>
                      <a:pt x="433327" y="5871762"/>
                    </a:lnTo>
                    <a:cubicBezTo>
                      <a:pt x="194007" y="5871762"/>
                      <a:pt x="0" y="5677755"/>
                      <a:pt x="0" y="5438435"/>
                    </a:cubicBezTo>
                    <a:lnTo>
                      <a:pt x="0" y="433327"/>
                    </a:lnTo>
                    <a:cubicBezTo>
                      <a:pt x="0" y="194007"/>
                      <a:pt x="194007" y="0"/>
                      <a:pt x="43332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 w="193675"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2" name="그룹 11">
                <a:extLst>
                  <a:ext uri="{FF2B5EF4-FFF2-40B4-BE49-F238E27FC236}">
                    <a16:creationId xmlns:a16="http://schemas.microsoft.com/office/drawing/2014/main" id="{55848655-C806-73FE-B9E8-B468EAE57B73}"/>
                  </a:ext>
                </a:extLst>
              </p:cNvPr>
              <p:cNvGrpSpPr/>
              <p:nvPr/>
            </p:nvGrpSpPr>
            <p:grpSpPr>
              <a:xfrm>
                <a:off x="10942352" y="4212775"/>
                <a:ext cx="1439235" cy="443219"/>
                <a:chOff x="10892685" y="3980955"/>
                <a:chExt cx="1439235" cy="443219"/>
              </a:xfrm>
            </p:grpSpPr>
            <p:sp>
              <p:nvSpPr>
                <p:cNvPr id="13" name="사각형: 둥근 모서리 12">
                  <a:extLst>
                    <a:ext uri="{FF2B5EF4-FFF2-40B4-BE49-F238E27FC236}">
                      <a16:creationId xmlns:a16="http://schemas.microsoft.com/office/drawing/2014/main" id="{72D47D7E-A9F2-A4E7-0BED-9E468136FF92}"/>
                    </a:ext>
                  </a:extLst>
                </p:cNvPr>
                <p:cNvSpPr/>
                <p:nvPr/>
              </p:nvSpPr>
              <p:spPr>
                <a:xfrm>
                  <a:off x="10892685" y="3980955"/>
                  <a:ext cx="1439235" cy="443219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4" name="사각형: 둥근 모서리 13">
                  <a:extLst>
                    <a:ext uri="{FF2B5EF4-FFF2-40B4-BE49-F238E27FC236}">
                      <a16:creationId xmlns:a16="http://schemas.microsoft.com/office/drawing/2014/main" id="{F6DB8065-15FF-9091-3F7E-4CB96FF7F64C}"/>
                    </a:ext>
                  </a:extLst>
                </p:cNvPr>
                <p:cNvSpPr/>
                <p:nvPr/>
              </p:nvSpPr>
              <p:spPr>
                <a:xfrm>
                  <a:off x="11386713" y="4228309"/>
                  <a:ext cx="451178" cy="58653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2B01A045-6D55-73E3-3398-C5F6D2E295CA}"/>
              </a:ext>
            </a:extLst>
          </p:cNvPr>
          <p:cNvSpPr txBox="1"/>
          <p:nvPr/>
        </p:nvSpPr>
        <p:spPr>
          <a:xfrm>
            <a:off x="1136650" y="736599"/>
            <a:ext cx="108683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미스터 </a:t>
            </a:r>
            <a:r>
              <a:rPr kumimoji="0" lang="ko-KR" altLang="en-US" sz="16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피피티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87A4AB-875C-FB83-B6F0-9944884615B1}"/>
              </a:ext>
            </a:extLst>
          </p:cNvPr>
          <p:cNvSpPr txBox="1"/>
          <p:nvPr/>
        </p:nvSpPr>
        <p:spPr>
          <a:xfrm>
            <a:off x="1127125" y="1007109"/>
            <a:ext cx="2951129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타이틀을 완전</a:t>
            </a:r>
            <a:endParaRPr kumimoji="0" lang="en-US" altLang="ko-KR" sz="28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>
                <a:ln>
                  <a:solidFill>
                    <a:prstClr val="black">
                      <a:alpha val="0"/>
                    </a:prst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멋지게 작성해주세요</a:t>
            </a:r>
            <a:r>
              <a:rPr kumimoji="0" lang="ko-KR" altLang="en-US" sz="2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 </a:t>
            </a:r>
            <a:endParaRPr kumimoji="0" lang="en-US" altLang="ko-KR" sz="28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id="{331646DD-113B-8DF3-68A9-72234860E702}"/>
              </a:ext>
            </a:extLst>
          </p:cNvPr>
          <p:cNvCxnSpPr/>
          <p:nvPr/>
        </p:nvCxnSpPr>
        <p:spPr>
          <a:xfrm flipH="1">
            <a:off x="2699116" y="3052338"/>
            <a:ext cx="5364000" cy="0"/>
          </a:xfrm>
          <a:prstGeom prst="straightConnector1">
            <a:avLst/>
          </a:prstGeom>
          <a:ln w="12700" cap="rnd">
            <a:solidFill>
              <a:schemeClr val="accent2"/>
            </a:solidFill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4BA4AB4F-23CE-6D52-3645-F39DD0696AF0}"/>
              </a:ext>
            </a:extLst>
          </p:cNvPr>
          <p:cNvSpPr txBox="1"/>
          <p:nvPr/>
        </p:nvSpPr>
        <p:spPr>
          <a:xfrm>
            <a:off x="1567513" y="2916916"/>
            <a:ext cx="912109" cy="2449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1600">
                <a:latin typeface="페이퍼로지 8 ExtraBold" pitchFamily="2" charset="-127"/>
                <a:ea typeface="페이퍼로지 8 ExtraBold" pitchFamily="2" charset="-127"/>
              </a:rPr>
              <a:t>메인 키워드</a:t>
            </a:r>
            <a:endParaRPr lang="en-US" altLang="ko-KR" sz="16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95FFB78-FD9C-8928-C5B7-A190FA74C9E7}"/>
              </a:ext>
            </a:extLst>
          </p:cNvPr>
          <p:cNvSpPr txBox="1"/>
          <p:nvPr/>
        </p:nvSpPr>
        <p:spPr>
          <a:xfrm>
            <a:off x="1521027" y="3178150"/>
            <a:ext cx="1304844" cy="4246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5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일제 기준 총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119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작년보다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2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 늘었다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cxnSp>
        <p:nvCxnSpPr>
          <p:cNvPr id="57" name="직선 화살표 연결선 56">
            <a:extLst>
              <a:ext uri="{FF2B5EF4-FFF2-40B4-BE49-F238E27FC236}">
                <a16:creationId xmlns:a16="http://schemas.microsoft.com/office/drawing/2014/main" id="{AB335CA0-F3A5-AFBA-854E-86BAA596FF17}"/>
              </a:ext>
            </a:extLst>
          </p:cNvPr>
          <p:cNvCxnSpPr/>
          <p:nvPr/>
        </p:nvCxnSpPr>
        <p:spPr>
          <a:xfrm flipH="1">
            <a:off x="3485500" y="4079935"/>
            <a:ext cx="4392000" cy="0"/>
          </a:xfrm>
          <a:prstGeom prst="straightConnector1">
            <a:avLst/>
          </a:prstGeom>
          <a:ln w="12700" cap="rnd">
            <a:solidFill>
              <a:schemeClr val="accent2"/>
            </a:solidFill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59A49353-095E-0EBB-D5D2-5C654C79318C}"/>
              </a:ext>
            </a:extLst>
          </p:cNvPr>
          <p:cNvSpPr txBox="1"/>
          <p:nvPr/>
        </p:nvSpPr>
        <p:spPr>
          <a:xfrm>
            <a:off x="2353897" y="3944513"/>
            <a:ext cx="912109" cy="2449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1600">
                <a:latin typeface="페이퍼로지 8 ExtraBold" pitchFamily="2" charset="-127"/>
                <a:ea typeface="페이퍼로지 8 ExtraBold" pitchFamily="2" charset="-127"/>
              </a:rPr>
              <a:t>메인 키워드</a:t>
            </a:r>
            <a:endParaRPr lang="en-US" altLang="ko-KR" sz="16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5844FF7-DFB8-60B2-AC3C-23C5017505DF}"/>
              </a:ext>
            </a:extLst>
          </p:cNvPr>
          <p:cNvSpPr txBox="1"/>
          <p:nvPr/>
        </p:nvSpPr>
        <p:spPr>
          <a:xfrm>
            <a:off x="2307411" y="4205747"/>
            <a:ext cx="1304844" cy="4246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5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일제 기준 총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119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작년보다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2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 늘었다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cxnSp>
        <p:nvCxnSpPr>
          <p:cNvPr id="60" name="직선 화살표 연결선 59">
            <a:extLst>
              <a:ext uri="{FF2B5EF4-FFF2-40B4-BE49-F238E27FC236}">
                <a16:creationId xmlns:a16="http://schemas.microsoft.com/office/drawing/2014/main" id="{5754CD40-6E2C-14E2-F685-C02BD3DBEEBE}"/>
              </a:ext>
            </a:extLst>
          </p:cNvPr>
          <p:cNvCxnSpPr/>
          <p:nvPr/>
        </p:nvCxnSpPr>
        <p:spPr>
          <a:xfrm flipH="1">
            <a:off x="4310962" y="5110177"/>
            <a:ext cx="3420000" cy="0"/>
          </a:xfrm>
          <a:prstGeom prst="straightConnector1">
            <a:avLst/>
          </a:prstGeom>
          <a:ln w="12700" cap="rnd">
            <a:solidFill>
              <a:schemeClr val="accent2"/>
            </a:solidFill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0D9516B0-3479-37C1-FCFD-E0DEAABC2B45}"/>
              </a:ext>
            </a:extLst>
          </p:cNvPr>
          <p:cNvSpPr txBox="1"/>
          <p:nvPr/>
        </p:nvSpPr>
        <p:spPr>
          <a:xfrm>
            <a:off x="3179359" y="4974755"/>
            <a:ext cx="912109" cy="2449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1600">
                <a:latin typeface="페이퍼로지 8 ExtraBold" pitchFamily="2" charset="-127"/>
                <a:ea typeface="페이퍼로지 8 ExtraBold" pitchFamily="2" charset="-127"/>
              </a:rPr>
              <a:t>메인 키워드</a:t>
            </a:r>
            <a:endParaRPr lang="en-US" altLang="ko-KR" sz="16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8471255-F14E-461D-2BFB-C26C7BD1A62B}"/>
              </a:ext>
            </a:extLst>
          </p:cNvPr>
          <p:cNvSpPr txBox="1"/>
          <p:nvPr/>
        </p:nvSpPr>
        <p:spPr>
          <a:xfrm>
            <a:off x="3132873" y="5235989"/>
            <a:ext cx="1304844" cy="4246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5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일제 기준 총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119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작년보다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2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 늘었다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5AC5711A-6095-18EE-3204-59C94CEA1896}"/>
              </a:ext>
            </a:extLst>
          </p:cNvPr>
          <p:cNvGrpSpPr/>
          <p:nvPr/>
        </p:nvGrpSpPr>
        <p:grpSpPr>
          <a:xfrm>
            <a:off x="2782420" y="4966940"/>
            <a:ext cx="281179" cy="281179"/>
            <a:chOff x="683094" y="5313642"/>
            <a:chExt cx="281179" cy="281179"/>
          </a:xfrm>
        </p:grpSpPr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473B1587-147B-CB7D-C04F-51F4CF05DB1B}"/>
                </a:ext>
              </a:extLst>
            </p:cNvPr>
            <p:cNvGrpSpPr/>
            <p:nvPr/>
          </p:nvGrpSpPr>
          <p:grpSpPr>
            <a:xfrm>
              <a:off x="683094" y="5313642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76" name="Oval 39">
                <a:extLst>
                  <a:ext uri="{FF2B5EF4-FFF2-40B4-BE49-F238E27FC236}">
                    <a16:creationId xmlns:a16="http://schemas.microsoft.com/office/drawing/2014/main" id="{77D38950-40A2-6B01-2F85-52D11335B235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78" name="Oval 38">
                <a:extLst>
                  <a:ext uri="{FF2B5EF4-FFF2-40B4-BE49-F238E27FC236}">
                    <a16:creationId xmlns:a16="http://schemas.microsoft.com/office/drawing/2014/main" id="{73BC37EA-B258-92A6-8D04-8C315A49755A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79" name="타원 78">
              <a:extLst>
                <a:ext uri="{FF2B5EF4-FFF2-40B4-BE49-F238E27FC236}">
                  <a16:creationId xmlns:a16="http://schemas.microsoft.com/office/drawing/2014/main" id="{509A8914-C417-5046-D0ED-C79B24392317}"/>
                </a:ext>
              </a:extLst>
            </p:cNvPr>
            <p:cNvSpPr/>
            <p:nvPr/>
          </p:nvSpPr>
          <p:spPr>
            <a:xfrm>
              <a:off x="718447" y="5348996"/>
              <a:ext cx="210472" cy="21047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bIns="57600" rtlCol="0" anchor="ctr"/>
            <a:lstStyle/>
            <a:p>
              <a:pPr algn="ctr"/>
              <a:r>
                <a:rPr lang="en-US" altLang="ko-KR" sz="9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페이퍼로지 8 ExtraBold" pitchFamily="2" charset="-127"/>
                  <a:ea typeface="페이퍼로지 8 ExtraBold" pitchFamily="2" charset="-127"/>
                </a:rPr>
                <a:t>3</a:t>
              </a:r>
              <a:endParaRPr lang="ko-KR" altLang="en-US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endParaRPr>
            </a:p>
          </p:txBody>
        </p:sp>
      </p:grp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20543D49-4DE8-A098-8E23-43D06EFFD67D}"/>
              </a:ext>
            </a:extLst>
          </p:cNvPr>
          <p:cNvGrpSpPr/>
          <p:nvPr/>
        </p:nvGrpSpPr>
        <p:grpSpPr>
          <a:xfrm>
            <a:off x="1135834" y="2896971"/>
            <a:ext cx="281179" cy="281179"/>
            <a:chOff x="683094" y="2853009"/>
            <a:chExt cx="281179" cy="281179"/>
          </a:xfrm>
        </p:grpSpPr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id="{BA74264E-F7E8-A810-B292-2CA16D32C5B0}"/>
                </a:ext>
              </a:extLst>
            </p:cNvPr>
            <p:cNvGrpSpPr/>
            <p:nvPr/>
          </p:nvGrpSpPr>
          <p:grpSpPr>
            <a:xfrm>
              <a:off x="683094" y="2853009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81" name="Oval 39">
                <a:extLst>
                  <a:ext uri="{FF2B5EF4-FFF2-40B4-BE49-F238E27FC236}">
                    <a16:creationId xmlns:a16="http://schemas.microsoft.com/office/drawing/2014/main" id="{EAE6C541-66A7-1243-602C-6A94B221F585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82" name="Oval 38">
                <a:extLst>
                  <a:ext uri="{FF2B5EF4-FFF2-40B4-BE49-F238E27FC236}">
                    <a16:creationId xmlns:a16="http://schemas.microsoft.com/office/drawing/2014/main" id="{AA45AFF1-8ABB-EE77-F91B-575482FF44C6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86" name="타원 85">
              <a:extLst>
                <a:ext uri="{FF2B5EF4-FFF2-40B4-BE49-F238E27FC236}">
                  <a16:creationId xmlns:a16="http://schemas.microsoft.com/office/drawing/2014/main" id="{B02A4A05-38C7-9DA7-872A-9A527A55B9D2}"/>
                </a:ext>
              </a:extLst>
            </p:cNvPr>
            <p:cNvSpPr/>
            <p:nvPr/>
          </p:nvSpPr>
          <p:spPr>
            <a:xfrm>
              <a:off x="718973" y="2888363"/>
              <a:ext cx="210472" cy="21047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bIns="57600" rtlCol="0" anchor="ctr"/>
            <a:lstStyle/>
            <a:p>
              <a:pPr algn="ctr"/>
              <a:r>
                <a:rPr lang="en-US" altLang="ko-KR" sz="9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페이퍼로지 8 ExtraBold" pitchFamily="2" charset="-127"/>
                  <a:ea typeface="페이퍼로지 8 ExtraBold" pitchFamily="2" charset="-127"/>
                </a:rPr>
                <a:t>1</a:t>
              </a:r>
              <a:endParaRPr lang="ko-KR" altLang="en-US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endParaRPr>
            </a:p>
          </p:txBody>
        </p:sp>
      </p:grpSp>
      <p:grpSp>
        <p:nvGrpSpPr>
          <p:cNvPr id="94" name="그룹 93">
            <a:extLst>
              <a:ext uri="{FF2B5EF4-FFF2-40B4-BE49-F238E27FC236}">
                <a16:creationId xmlns:a16="http://schemas.microsoft.com/office/drawing/2014/main" id="{6683CB98-6A65-D7B8-EFF9-BF015BE8D464}"/>
              </a:ext>
            </a:extLst>
          </p:cNvPr>
          <p:cNvGrpSpPr/>
          <p:nvPr/>
        </p:nvGrpSpPr>
        <p:grpSpPr>
          <a:xfrm>
            <a:off x="1940839" y="3931956"/>
            <a:ext cx="281179" cy="281179"/>
            <a:chOff x="683094" y="4083326"/>
            <a:chExt cx="281179" cy="281179"/>
          </a:xfrm>
        </p:grpSpPr>
        <p:grpSp>
          <p:nvGrpSpPr>
            <p:cNvPr id="83" name="그룹 82">
              <a:extLst>
                <a:ext uri="{FF2B5EF4-FFF2-40B4-BE49-F238E27FC236}">
                  <a16:creationId xmlns:a16="http://schemas.microsoft.com/office/drawing/2014/main" id="{B76215EE-1CB7-BDF5-E9F8-127EA49F2CA8}"/>
                </a:ext>
              </a:extLst>
            </p:cNvPr>
            <p:cNvGrpSpPr/>
            <p:nvPr/>
          </p:nvGrpSpPr>
          <p:grpSpPr>
            <a:xfrm>
              <a:off x="683094" y="4083326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84" name="Oval 39">
                <a:extLst>
                  <a:ext uri="{FF2B5EF4-FFF2-40B4-BE49-F238E27FC236}">
                    <a16:creationId xmlns:a16="http://schemas.microsoft.com/office/drawing/2014/main" id="{B1BE1E80-C307-F315-D077-097B21EE258F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85" name="Oval 38">
                <a:extLst>
                  <a:ext uri="{FF2B5EF4-FFF2-40B4-BE49-F238E27FC236}">
                    <a16:creationId xmlns:a16="http://schemas.microsoft.com/office/drawing/2014/main" id="{C4B9B719-BC88-9B19-0945-5B51CC39D693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87" name="타원 86">
              <a:extLst>
                <a:ext uri="{FF2B5EF4-FFF2-40B4-BE49-F238E27FC236}">
                  <a16:creationId xmlns:a16="http://schemas.microsoft.com/office/drawing/2014/main" id="{44CEB12A-2F0F-9646-B3D7-FFF05A3FECA8}"/>
                </a:ext>
              </a:extLst>
            </p:cNvPr>
            <p:cNvSpPr/>
            <p:nvPr/>
          </p:nvSpPr>
          <p:spPr>
            <a:xfrm>
              <a:off x="718447" y="4118680"/>
              <a:ext cx="210472" cy="210470"/>
            </a:xfrm>
            <a:prstGeom prst="ellipse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bIns="57600" rtlCol="0" anchor="ctr"/>
            <a:lstStyle/>
            <a:p>
              <a:pPr algn="ctr"/>
              <a:r>
                <a:rPr lang="en-US" altLang="ko-KR" sz="9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페이퍼로지 8 ExtraBold" pitchFamily="2" charset="-127"/>
                  <a:ea typeface="페이퍼로지 8 ExtraBold" pitchFamily="2" charset="-127"/>
                </a:rPr>
                <a:t>2</a:t>
              </a:r>
              <a:endParaRPr lang="ko-KR" altLang="en-US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endParaRPr>
            </a:p>
          </p:txBody>
        </p:sp>
      </p:grpSp>
      <p:sp>
        <p:nvSpPr>
          <p:cNvPr id="97" name="TextBox 96">
            <a:extLst>
              <a:ext uri="{FF2B5EF4-FFF2-40B4-BE49-F238E27FC236}">
                <a16:creationId xmlns:a16="http://schemas.microsoft.com/office/drawing/2014/main" id="{4B326CEC-945A-8E64-B8DC-ABD2C8768C36}"/>
              </a:ext>
            </a:extLst>
          </p:cNvPr>
          <p:cNvSpPr txBox="1"/>
          <p:nvPr/>
        </p:nvSpPr>
        <p:spPr>
          <a:xfrm>
            <a:off x="6243895" y="2807536"/>
            <a:ext cx="159017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작은 제목을 입력하세요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438FF705-D5C2-D07F-D941-173D86111D85}"/>
              </a:ext>
            </a:extLst>
          </p:cNvPr>
          <p:cNvSpPr txBox="1"/>
          <p:nvPr/>
        </p:nvSpPr>
        <p:spPr>
          <a:xfrm>
            <a:off x="6051871" y="3841857"/>
            <a:ext cx="159017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작은 제목을 입력하세요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4C4CD485-6A1D-25E5-C7D7-1DA278B88988}"/>
              </a:ext>
            </a:extLst>
          </p:cNvPr>
          <p:cNvSpPr txBox="1"/>
          <p:nvPr/>
        </p:nvSpPr>
        <p:spPr>
          <a:xfrm>
            <a:off x="5887279" y="4876177"/>
            <a:ext cx="159017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작은 제목을 입력하세요</a:t>
            </a:r>
          </a:p>
        </p:txBody>
      </p:sp>
      <p:pic>
        <p:nvPicPr>
          <p:cNvPr id="8" name="그림 개체 틀 7" descr="디자인, 벽, 실내, 접시 선반이(가) 표시된 사진&#10;&#10;자동 생성된 설명">
            <a:extLst>
              <a:ext uri="{FF2B5EF4-FFF2-40B4-BE49-F238E27FC236}">
                <a16:creationId xmlns:a16="http://schemas.microsoft.com/office/drawing/2014/main" id="{E1B42B49-7A2E-47BE-78A5-50C622D5AE5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7" r="977"/>
          <a:stretch>
            <a:fillRect/>
          </a:stretch>
        </p:blipFill>
        <p:spPr>
          <a:xfrm rot="513522">
            <a:off x="8467725" y="1060450"/>
            <a:ext cx="2479675" cy="5310188"/>
          </a:xfrm>
          <a:custGeom>
            <a:avLst/>
            <a:gdLst>
              <a:gd name="connsiteX0" fmla="*/ 343920 w 2581112"/>
              <a:gd name="connsiteY0" fmla="*/ 8731 h 5416678"/>
              <a:gd name="connsiteX1" fmla="*/ 430605 w 2581112"/>
              <a:gd name="connsiteY1" fmla="*/ 1 h 5416678"/>
              <a:gd name="connsiteX2" fmla="*/ 2151034 w 2581112"/>
              <a:gd name="connsiteY2" fmla="*/ 168 h 5416678"/>
              <a:gd name="connsiteX3" fmla="*/ 2581112 w 2581112"/>
              <a:gd name="connsiteY3" fmla="*/ 430329 h 5416678"/>
              <a:gd name="connsiteX4" fmla="*/ 2580669 w 2581112"/>
              <a:gd name="connsiteY4" fmla="*/ 4986599 h 5416678"/>
              <a:gd name="connsiteX5" fmla="*/ 2150508 w 2581112"/>
              <a:gd name="connsiteY5" fmla="*/ 5416678 h 5416678"/>
              <a:gd name="connsiteX6" fmla="*/ 430079 w 2581112"/>
              <a:gd name="connsiteY6" fmla="*/ 5416510 h 5416678"/>
              <a:gd name="connsiteX7" fmla="*/ 1 w 2581112"/>
              <a:gd name="connsiteY7" fmla="*/ 4986348 h 5416678"/>
              <a:gd name="connsiteX8" fmla="*/ 444 w 2581112"/>
              <a:gd name="connsiteY8" fmla="*/ 430078 h 5416678"/>
              <a:gd name="connsiteX9" fmla="*/ 343920 w 2581112"/>
              <a:gd name="connsiteY9" fmla="*/ 8731 h 541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81112" h="5416678">
                <a:moveTo>
                  <a:pt x="343920" y="8731"/>
                </a:moveTo>
                <a:cubicBezTo>
                  <a:pt x="371921" y="3004"/>
                  <a:pt x="400912" y="-2"/>
                  <a:pt x="430605" y="1"/>
                </a:cubicBezTo>
                <a:lnTo>
                  <a:pt x="2151034" y="168"/>
                </a:lnTo>
                <a:cubicBezTo>
                  <a:pt x="2388583" y="191"/>
                  <a:pt x="2581135" y="192780"/>
                  <a:pt x="2581112" y="430329"/>
                </a:cubicBezTo>
                <a:lnTo>
                  <a:pt x="2580669" y="4986599"/>
                </a:lnTo>
                <a:cubicBezTo>
                  <a:pt x="2580647" y="5224148"/>
                  <a:pt x="2388057" y="5416701"/>
                  <a:pt x="2150508" y="5416678"/>
                </a:cubicBezTo>
                <a:lnTo>
                  <a:pt x="430079" y="5416510"/>
                </a:lnTo>
                <a:cubicBezTo>
                  <a:pt x="192530" y="5416487"/>
                  <a:pt x="-22" y="5223898"/>
                  <a:pt x="1" y="4986348"/>
                </a:cubicBezTo>
                <a:lnTo>
                  <a:pt x="444" y="430078"/>
                </a:lnTo>
                <a:cubicBezTo>
                  <a:pt x="464" y="222223"/>
                  <a:pt x="147918" y="48818"/>
                  <a:pt x="343920" y="8731"/>
                </a:cubicBezTo>
                <a:close/>
              </a:path>
            </a:pathLst>
          </a:custGeom>
        </p:spPr>
      </p:pic>
      <p:grpSp>
        <p:nvGrpSpPr>
          <p:cNvPr id="26" name="그룹 25">
            <a:extLst>
              <a:ext uri="{FF2B5EF4-FFF2-40B4-BE49-F238E27FC236}">
                <a16:creationId xmlns:a16="http://schemas.microsoft.com/office/drawing/2014/main" id="{3C246977-B1F8-7E54-95A1-6EBBE49AF667}"/>
              </a:ext>
            </a:extLst>
          </p:cNvPr>
          <p:cNvGrpSpPr>
            <a:grpSpLocks noChangeAspect="1"/>
          </p:cNvGrpSpPr>
          <p:nvPr/>
        </p:nvGrpSpPr>
        <p:grpSpPr>
          <a:xfrm rot="513856">
            <a:off x="8342132" y="939107"/>
            <a:ext cx="2713218" cy="5572142"/>
            <a:chOff x="7481013" y="2242471"/>
            <a:chExt cx="2859110" cy="5871762"/>
          </a:xfrm>
          <a:effectLst/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099D92D1-37E6-BEA7-3BDA-E50B6766057E}"/>
                </a:ext>
              </a:extLst>
            </p:cNvPr>
            <p:cNvSpPr/>
            <p:nvPr/>
          </p:nvSpPr>
          <p:spPr>
            <a:xfrm>
              <a:off x="7481013" y="2242471"/>
              <a:ext cx="2859110" cy="5871762"/>
            </a:xfrm>
            <a:custGeom>
              <a:avLst/>
              <a:gdLst>
                <a:gd name="connsiteX0" fmla="*/ 446633 w 2859110"/>
                <a:gd name="connsiteY0" fmla="*/ 143772 h 5871762"/>
                <a:gd name="connsiteX1" fmla="*/ 127177 w 2859110"/>
                <a:gd name="connsiteY1" fmla="*/ 463228 h 5871762"/>
                <a:gd name="connsiteX2" fmla="*/ 127177 w 2859110"/>
                <a:gd name="connsiteY2" fmla="*/ 5408536 h 5871762"/>
                <a:gd name="connsiteX3" fmla="*/ 446633 w 2859110"/>
                <a:gd name="connsiteY3" fmla="*/ 5727992 h 5871762"/>
                <a:gd name="connsiteX4" fmla="*/ 2425357 w 2859110"/>
                <a:gd name="connsiteY4" fmla="*/ 5727992 h 5871762"/>
                <a:gd name="connsiteX5" fmla="*/ 2744813 w 2859110"/>
                <a:gd name="connsiteY5" fmla="*/ 5408536 h 5871762"/>
                <a:gd name="connsiteX6" fmla="*/ 2744813 w 2859110"/>
                <a:gd name="connsiteY6" fmla="*/ 463228 h 5871762"/>
                <a:gd name="connsiteX7" fmla="*/ 2425357 w 2859110"/>
                <a:gd name="connsiteY7" fmla="*/ 143772 h 5871762"/>
                <a:gd name="connsiteX8" fmla="*/ 433327 w 2859110"/>
                <a:gd name="connsiteY8" fmla="*/ 0 h 5871762"/>
                <a:gd name="connsiteX9" fmla="*/ 2425783 w 2859110"/>
                <a:gd name="connsiteY9" fmla="*/ 0 h 5871762"/>
                <a:gd name="connsiteX10" fmla="*/ 2859110 w 2859110"/>
                <a:gd name="connsiteY10" fmla="*/ 433327 h 5871762"/>
                <a:gd name="connsiteX11" fmla="*/ 2859110 w 2859110"/>
                <a:gd name="connsiteY11" fmla="*/ 5438435 h 5871762"/>
                <a:gd name="connsiteX12" fmla="*/ 2425783 w 2859110"/>
                <a:gd name="connsiteY12" fmla="*/ 5871762 h 5871762"/>
                <a:gd name="connsiteX13" fmla="*/ 433327 w 2859110"/>
                <a:gd name="connsiteY13" fmla="*/ 5871762 h 5871762"/>
                <a:gd name="connsiteX14" fmla="*/ 0 w 2859110"/>
                <a:gd name="connsiteY14" fmla="*/ 5438435 h 5871762"/>
                <a:gd name="connsiteX15" fmla="*/ 0 w 2859110"/>
                <a:gd name="connsiteY15" fmla="*/ 433327 h 5871762"/>
                <a:gd name="connsiteX16" fmla="*/ 433327 w 2859110"/>
                <a:gd name="connsiteY16" fmla="*/ 0 h 587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59110" h="5871762">
                  <a:moveTo>
                    <a:pt x="446633" y="143772"/>
                  </a:moveTo>
                  <a:cubicBezTo>
                    <a:pt x="270202" y="143772"/>
                    <a:pt x="127177" y="286797"/>
                    <a:pt x="127177" y="463228"/>
                  </a:cubicBezTo>
                  <a:lnTo>
                    <a:pt x="127177" y="5408536"/>
                  </a:lnTo>
                  <a:cubicBezTo>
                    <a:pt x="127177" y="5584967"/>
                    <a:pt x="270202" y="5727992"/>
                    <a:pt x="446633" y="5727992"/>
                  </a:cubicBezTo>
                  <a:lnTo>
                    <a:pt x="2425357" y="5727992"/>
                  </a:lnTo>
                  <a:cubicBezTo>
                    <a:pt x="2601788" y="5727992"/>
                    <a:pt x="2744813" y="5584967"/>
                    <a:pt x="2744813" y="5408536"/>
                  </a:cubicBezTo>
                  <a:lnTo>
                    <a:pt x="2744813" y="463228"/>
                  </a:lnTo>
                  <a:cubicBezTo>
                    <a:pt x="2744813" y="286797"/>
                    <a:pt x="2601788" y="143772"/>
                    <a:pt x="2425357" y="143772"/>
                  </a:cubicBezTo>
                  <a:close/>
                  <a:moveTo>
                    <a:pt x="433327" y="0"/>
                  </a:moveTo>
                  <a:lnTo>
                    <a:pt x="2425783" y="0"/>
                  </a:lnTo>
                  <a:cubicBezTo>
                    <a:pt x="2665103" y="0"/>
                    <a:pt x="2859110" y="194007"/>
                    <a:pt x="2859110" y="433327"/>
                  </a:cubicBezTo>
                  <a:lnTo>
                    <a:pt x="2859110" y="5438435"/>
                  </a:lnTo>
                  <a:cubicBezTo>
                    <a:pt x="2859110" y="5677755"/>
                    <a:pt x="2665103" y="5871762"/>
                    <a:pt x="2425783" y="5871762"/>
                  </a:cubicBezTo>
                  <a:lnTo>
                    <a:pt x="433327" y="5871762"/>
                  </a:lnTo>
                  <a:cubicBezTo>
                    <a:pt x="194007" y="5871762"/>
                    <a:pt x="0" y="5677755"/>
                    <a:pt x="0" y="5438435"/>
                  </a:cubicBezTo>
                  <a:lnTo>
                    <a:pt x="0" y="433327"/>
                  </a:lnTo>
                  <a:cubicBezTo>
                    <a:pt x="0" y="194007"/>
                    <a:pt x="194007" y="0"/>
                    <a:pt x="433327" y="0"/>
                  </a:cubicBezTo>
                  <a:close/>
                </a:path>
              </a:pathLst>
            </a:custGeom>
            <a:solidFill>
              <a:schemeClr val="bg1"/>
            </a:solidFill>
            <a:ln w="1936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9" name="사각형: 둥근 모서리 28">
              <a:extLst>
                <a:ext uri="{FF2B5EF4-FFF2-40B4-BE49-F238E27FC236}">
                  <a16:creationId xmlns:a16="http://schemas.microsoft.com/office/drawing/2014/main" id="{970A22B9-AEE6-4CF3-35EA-639108DEB800}"/>
                </a:ext>
              </a:extLst>
            </p:cNvPr>
            <p:cNvSpPr/>
            <p:nvPr/>
          </p:nvSpPr>
          <p:spPr>
            <a:xfrm>
              <a:off x="8327480" y="2242471"/>
              <a:ext cx="1148381" cy="353649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id="{A446EF2D-C97E-B7B0-E8C2-6B722CB4255B}"/>
                </a:ext>
              </a:extLst>
            </p:cNvPr>
            <p:cNvSpPr/>
            <p:nvPr/>
          </p:nvSpPr>
          <p:spPr>
            <a:xfrm>
              <a:off x="8712568" y="2439837"/>
              <a:ext cx="360000" cy="46800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8121846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개체 틀 3" descr="라인, 건물, 흑백이(가) 표시된 사진&#10;&#10;자동 생성된 설명">
            <a:extLst>
              <a:ext uri="{FF2B5EF4-FFF2-40B4-BE49-F238E27FC236}">
                <a16:creationId xmlns:a16="http://schemas.microsoft.com/office/drawing/2014/main" id="{EA0FBC2E-0440-0A04-4390-F81BBB61FC3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" b="17"/>
          <a:stretch/>
        </p:blipFill>
        <p:spPr>
          <a:xfrm>
            <a:off x="0" y="0"/>
            <a:ext cx="12192000" cy="3573463"/>
          </a:xfrm>
          <a:custGeom>
            <a:avLst/>
            <a:gdLst>
              <a:gd name="connsiteX0" fmla="*/ 0 w 12192000"/>
              <a:gd name="connsiteY0" fmla="*/ 0 h 3573624"/>
              <a:gd name="connsiteX1" fmla="*/ 12192000 w 12192000"/>
              <a:gd name="connsiteY1" fmla="*/ 0 h 3573624"/>
              <a:gd name="connsiteX2" fmla="*/ 12192000 w 12192000"/>
              <a:gd name="connsiteY2" fmla="*/ 3573624 h 3573624"/>
              <a:gd name="connsiteX3" fmla="*/ 0 w 12192000"/>
              <a:gd name="connsiteY3" fmla="*/ 3573624 h 3573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573624">
                <a:moveTo>
                  <a:pt x="0" y="0"/>
                </a:moveTo>
                <a:lnTo>
                  <a:pt x="12192000" y="0"/>
                </a:lnTo>
                <a:lnTo>
                  <a:pt x="12192000" y="3573624"/>
                </a:lnTo>
                <a:lnTo>
                  <a:pt x="0" y="3573624"/>
                </a:lnTo>
                <a:close/>
              </a:path>
            </a:pathLst>
          </a:cu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32BE87A-7626-AFF6-CE9D-AB3A3683250D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30ECA2-0277-2D08-4E1C-B5AEACE433DD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14C3A1C-153C-DCDA-03CA-2F7F152D79EC}"/>
              </a:ext>
            </a:extLst>
          </p:cNvPr>
          <p:cNvSpPr txBox="1"/>
          <p:nvPr/>
        </p:nvSpPr>
        <p:spPr>
          <a:xfrm>
            <a:off x="5449579" y="4608796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8A6A59C-3E70-D1CF-70B9-DE12EB784A36}"/>
              </a:ext>
            </a:extLst>
          </p:cNvPr>
          <p:cNvSpPr txBox="1"/>
          <p:nvPr/>
        </p:nvSpPr>
        <p:spPr>
          <a:xfrm>
            <a:off x="5387382" y="5060774"/>
            <a:ext cx="195981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완전 멋지게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D4E2907-B6E1-BC67-15B6-F19AE3717C3B}"/>
              </a:ext>
            </a:extLst>
          </p:cNvPr>
          <p:cNvSpPr txBox="1"/>
          <p:nvPr/>
        </p:nvSpPr>
        <p:spPr>
          <a:xfrm>
            <a:off x="8472815" y="4608796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75AC103-CB01-F385-DF78-E0A72A180D1C}"/>
              </a:ext>
            </a:extLst>
          </p:cNvPr>
          <p:cNvSpPr txBox="1"/>
          <p:nvPr/>
        </p:nvSpPr>
        <p:spPr>
          <a:xfrm>
            <a:off x="8410618" y="5060774"/>
            <a:ext cx="195981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완전 멋지게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74" name="타원 73">
            <a:extLst>
              <a:ext uri="{FF2B5EF4-FFF2-40B4-BE49-F238E27FC236}">
                <a16:creationId xmlns:a16="http://schemas.microsoft.com/office/drawing/2014/main" id="{704D2ADC-B25E-684F-3C07-F1902514E8D5}"/>
              </a:ext>
            </a:extLst>
          </p:cNvPr>
          <p:cNvSpPr>
            <a:spLocks noChangeAspect="1"/>
          </p:cNvSpPr>
          <p:nvPr/>
        </p:nvSpPr>
        <p:spPr>
          <a:xfrm>
            <a:off x="5165250" y="2742343"/>
            <a:ext cx="1584000" cy="1584000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376F4DD2-46F2-943D-4AC0-61940942E50B}"/>
              </a:ext>
            </a:extLst>
          </p:cNvPr>
          <p:cNvGrpSpPr/>
          <p:nvPr/>
        </p:nvGrpSpPr>
        <p:grpSpPr>
          <a:xfrm>
            <a:off x="5741282" y="3318375"/>
            <a:ext cx="431936" cy="431936"/>
            <a:chOff x="9776631" y="2891566"/>
            <a:chExt cx="647700" cy="647700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B9B7FE80-ED60-F8A2-79E2-8F742B20EF34}"/>
                </a:ext>
              </a:extLst>
            </p:cNvPr>
            <p:cNvSpPr/>
            <p:nvPr/>
          </p:nvSpPr>
          <p:spPr>
            <a:xfrm>
              <a:off x="9776631" y="3482116"/>
              <a:ext cx="647700" cy="57150"/>
            </a:xfrm>
            <a:custGeom>
              <a:avLst/>
              <a:gdLst>
                <a:gd name="connsiteX0" fmla="*/ 0 w 647700"/>
                <a:gd name="connsiteY0" fmla="*/ 0 h 57150"/>
                <a:gd name="connsiteX1" fmla="*/ 647700 w 647700"/>
                <a:gd name="connsiteY1" fmla="*/ 0 h 57150"/>
                <a:gd name="connsiteX2" fmla="*/ 647700 w 647700"/>
                <a:gd name="connsiteY2" fmla="*/ 57150 h 57150"/>
                <a:gd name="connsiteX3" fmla="*/ 0 w 647700"/>
                <a:gd name="connsiteY3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00" h="57150">
                  <a:moveTo>
                    <a:pt x="0" y="0"/>
                  </a:moveTo>
                  <a:lnTo>
                    <a:pt x="647700" y="0"/>
                  </a:lnTo>
                  <a:lnTo>
                    <a:pt x="647700" y="57150"/>
                  </a:lnTo>
                  <a:lnTo>
                    <a:pt x="0" y="57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D219F0DB-B3EE-590A-E0F3-C2CD676E089B}"/>
                </a:ext>
              </a:extLst>
            </p:cNvPr>
            <p:cNvSpPr/>
            <p:nvPr/>
          </p:nvSpPr>
          <p:spPr>
            <a:xfrm>
              <a:off x="9776631" y="2891566"/>
              <a:ext cx="76200" cy="552450"/>
            </a:xfrm>
            <a:custGeom>
              <a:avLst/>
              <a:gdLst>
                <a:gd name="connsiteX0" fmla="*/ 0 w 76200"/>
                <a:gd name="connsiteY0" fmla="*/ 0 h 552450"/>
                <a:gd name="connsiteX1" fmla="*/ 76200 w 76200"/>
                <a:gd name="connsiteY1" fmla="*/ 0 h 552450"/>
                <a:gd name="connsiteX2" fmla="*/ 76200 w 76200"/>
                <a:gd name="connsiteY2" fmla="*/ 552450 h 552450"/>
                <a:gd name="connsiteX3" fmla="*/ 0 w 76200"/>
                <a:gd name="connsiteY3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52450">
                  <a:moveTo>
                    <a:pt x="0" y="0"/>
                  </a:moveTo>
                  <a:lnTo>
                    <a:pt x="76200" y="0"/>
                  </a:lnTo>
                  <a:lnTo>
                    <a:pt x="76200" y="552450"/>
                  </a:lnTo>
                  <a:lnTo>
                    <a:pt x="0" y="552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6D672831-409A-C8E5-37EC-402CF58259ED}"/>
                </a:ext>
              </a:extLst>
            </p:cNvPr>
            <p:cNvSpPr/>
            <p:nvPr/>
          </p:nvSpPr>
          <p:spPr>
            <a:xfrm>
              <a:off x="10252881" y="336781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2D874336-3520-7F03-5F90-BA9DFE03D96E}"/>
                </a:ext>
              </a:extLst>
            </p:cNvPr>
            <p:cNvSpPr/>
            <p:nvPr/>
          </p:nvSpPr>
          <p:spPr>
            <a:xfrm>
              <a:off x="10252881" y="3043966"/>
              <a:ext cx="171450" cy="285750"/>
            </a:xfrm>
            <a:custGeom>
              <a:avLst/>
              <a:gdLst>
                <a:gd name="connsiteX0" fmla="*/ 0 w 171450"/>
                <a:gd name="connsiteY0" fmla="*/ 0 h 285750"/>
                <a:gd name="connsiteX1" fmla="*/ 171450 w 171450"/>
                <a:gd name="connsiteY1" fmla="*/ 0 h 285750"/>
                <a:gd name="connsiteX2" fmla="*/ 171450 w 171450"/>
                <a:gd name="connsiteY2" fmla="*/ 285750 h 285750"/>
                <a:gd name="connsiteX3" fmla="*/ 0 w 171450"/>
                <a:gd name="connsiteY3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285750">
                  <a:moveTo>
                    <a:pt x="0" y="0"/>
                  </a:moveTo>
                  <a:lnTo>
                    <a:pt x="171450" y="0"/>
                  </a:lnTo>
                  <a:lnTo>
                    <a:pt x="171450" y="285750"/>
                  </a:lnTo>
                  <a:lnTo>
                    <a:pt x="0" y="2857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94192478-848B-E51B-0B8F-BD30BB51D439}"/>
                </a:ext>
              </a:extLst>
            </p:cNvPr>
            <p:cNvSpPr/>
            <p:nvPr/>
          </p:nvSpPr>
          <p:spPr>
            <a:xfrm>
              <a:off x="10252881" y="292966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8B659920-4383-B884-268A-A9B64664EE21}"/>
                </a:ext>
              </a:extLst>
            </p:cNvPr>
            <p:cNvSpPr/>
            <p:nvPr/>
          </p:nvSpPr>
          <p:spPr>
            <a:xfrm>
              <a:off x="10062381" y="3024916"/>
              <a:ext cx="152400" cy="419100"/>
            </a:xfrm>
            <a:custGeom>
              <a:avLst/>
              <a:gdLst>
                <a:gd name="connsiteX0" fmla="*/ 76200 w 152400"/>
                <a:gd name="connsiteY0" fmla="*/ 76200 h 419100"/>
                <a:gd name="connsiteX1" fmla="*/ 57150 w 152400"/>
                <a:gd name="connsiteY1" fmla="*/ 57150 h 419100"/>
                <a:gd name="connsiteX2" fmla="*/ 76200 w 152400"/>
                <a:gd name="connsiteY2" fmla="*/ 38100 h 419100"/>
                <a:gd name="connsiteX3" fmla="*/ 95250 w 152400"/>
                <a:gd name="connsiteY3" fmla="*/ 57150 h 419100"/>
                <a:gd name="connsiteX4" fmla="*/ 76200 w 152400"/>
                <a:gd name="connsiteY4" fmla="*/ 76200 h 419100"/>
                <a:gd name="connsiteX5" fmla="*/ 76200 w 152400"/>
                <a:gd name="connsiteY5" fmla="*/ 381000 h 419100"/>
                <a:gd name="connsiteX6" fmla="*/ 57150 w 152400"/>
                <a:gd name="connsiteY6" fmla="*/ 361950 h 419100"/>
                <a:gd name="connsiteX7" fmla="*/ 76200 w 152400"/>
                <a:gd name="connsiteY7" fmla="*/ 342900 h 419100"/>
                <a:gd name="connsiteX8" fmla="*/ 95250 w 152400"/>
                <a:gd name="connsiteY8" fmla="*/ 361950 h 419100"/>
                <a:gd name="connsiteX9" fmla="*/ 76200 w 152400"/>
                <a:gd name="connsiteY9" fmla="*/ 381000 h 419100"/>
                <a:gd name="connsiteX10" fmla="*/ 152400 w 152400"/>
                <a:gd name="connsiteY10" fmla="*/ 0 h 419100"/>
                <a:gd name="connsiteX11" fmla="*/ 0 w 152400"/>
                <a:gd name="connsiteY11" fmla="*/ 0 h 419100"/>
                <a:gd name="connsiteX12" fmla="*/ 0 w 152400"/>
                <a:gd name="connsiteY12" fmla="*/ 419100 h 419100"/>
                <a:gd name="connsiteX13" fmla="*/ 152400 w 152400"/>
                <a:gd name="connsiteY13" fmla="*/ 419100 h 419100"/>
                <a:gd name="connsiteX14" fmla="*/ 152400 w 152400"/>
                <a:gd name="connsiteY14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400" h="419100">
                  <a:moveTo>
                    <a:pt x="76200" y="76200"/>
                  </a:moveTo>
                  <a:cubicBezTo>
                    <a:pt x="65723" y="76200"/>
                    <a:pt x="57150" y="67627"/>
                    <a:pt x="57150" y="57150"/>
                  </a:cubicBezTo>
                  <a:cubicBezTo>
                    <a:pt x="57150" y="46673"/>
                    <a:pt x="65723" y="38100"/>
                    <a:pt x="76200" y="38100"/>
                  </a:cubicBezTo>
                  <a:cubicBezTo>
                    <a:pt x="86677" y="38100"/>
                    <a:pt x="95250" y="46673"/>
                    <a:pt x="95250" y="57150"/>
                  </a:cubicBezTo>
                  <a:cubicBezTo>
                    <a:pt x="95250" y="67627"/>
                    <a:pt x="86677" y="76200"/>
                    <a:pt x="76200" y="76200"/>
                  </a:cubicBezTo>
                  <a:close/>
                  <a:moveTo>
                    <a:pt x="76200" y="381000"/>
                  </a:moveTo>
                  <a:cubicBezTo>
                    <a:pt x="65723" y="381000"/>
                    <a:pt x="57150" y="372428"/>
                    <a:pt x="57150" y="361950"/>
                  </a:cubicBezTo>
                  <a:cubicBezTo>
                    <a:pt x="57150" y="351473"/>
                    <a:pt x="65723" y="342900"/>
                    <a:pt x="76200" y="342900"/>
                  </a:cubicBezTo>
                  <a:cubicBezTo>
                    <a:pt x="86677" y="342900"/>
                    <a:pt x="95250" y="351473"/>
                    <a:pt x="95250" y="361950"/>
                  </a:cubicBezTo>
                  <a:cubicBezTo>
                    <a:pt x="95250" y="372428"/>
                    <a:pt x="86677" y="381000"/>
                    <a:pt x="76200" y="381000"/>
                  </a:cubicBezTo>
                  <a:close/>
                  <a:moveTo>
                    <a:pt x="152400" y="0"/>
                  </a:moveTo>
                  <a:lnTo>
                    <a:pt x="0" y="0"/>
                  </a:lnTo>
                  <a:lnTo>
                    <a:pt x="0" y="419100"/>
                  </a:lnTo>
                  <a:lnTo>
                    <a:pt x="152400" y="419100"/>
                  </a:lnTo>
                  <a:lnTo>
                    <a:pt x="1524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0B70F47B-6290-3A65-33F2-E3DE142A43C9}"/>
                </a:ext>
              </a:extLst>
            </p:cNvPr>
            <p:cNvSpPr/>
            <p:nvPr/>
          </p:nvSpPr>
          <p:spPr>
            <a:xfrm>
              <a:off x="9890931" y="2948716"/>
              <a:ext cx="133350" cy="495300"/>
            </a:xfrm>
            <a:custGeom>
              <a:avLst/>
              <a:gdLst>
                <a:gd name="connsiteX0" fmla="*/ 95250 w 133350"/>
                <a:gd name="connsiteY0" fmla="*/ 95250 h 495300"/>
                <a:gd name="connsiteX1" fmla="*/ 38100 w 133350"/>
                <a:gd name="connsiteY1" fmla="*/ 95250 h 495300"/>
                <a:gd name="connsiteX2" fmla="*/ 38100 w 133350"/>
                <a:gd name="connsiteY2" fmla="*/ 38100 h 495300"/>
                <a:gd name="connsiteX3" fmla="*/ 95250 w 133350"/>
                <a:gd name="connsiteY3" fmla="*/ 38100 h 495300"/>
                <a:gd name="connsiteX4" fmla="*/ 95250 w 133350"/>
                <a:gd name="connsiteY4" fmla="*/ 95250 h 495300"/>
                <a:gd name="connsiteX5" fmla="*/ 133350 w 133350"/>
                <a:gd name="connsiteY5" fmla="*/ 0 h 495300"/>
                <a:gd name="connsiteX6" fmla="*/ 0 w 133350"/>
                <a:gd name="connsiteY6" fmla="*/ 0 h 495300"/>
                <a:gd name="connsiteX7" fmla="*/ 0 w 133350"/>
                <a:gd name="connsiteY7" fmla="*/ 495300 h 495300"/>
                <a:gd name="connsiteX8" fmla="*/ 133350 w 133350"/>
                <a:gd name="connsiteY8" fmla="*/ 495300 h 495300"/>
                <a:gd name="connsiteX9" fmla="*/ 133350 w 133350"/>
                <a:gd name="connsiteY9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495300">
                  <a:moveTo>
                    <a:pt x="95250" y="95250"/>
                  </a:moveTo>
                  <a:lnTo>
                    <a:pt x="38100" y="95250"/>
                  </a:lnTo>
                  <a:lnTo>
                    <a:pt x="38100" y="38100"/>
                  </a:lnTo>
                  <a:lnTo>
                    <a:pt x="95250" y="38100"/>
                  </a:lnTo>
                  <a:lnTo>
                    <a:pt x="95250" y="95250"/>
                  </a:lnTo>
                  <a:close/>
                  <a:moveTo>
                    <a:pt x="133350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133350" y="495300"/>
                  </a:lnTo>
                  <a:lnTo>
                    <a:pt x="1333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2" name="타원 91">
            <a:extLst>
              <a:ext uri="{FF2B5EF4-FFF2-40B4-BE49-F238E27FC236}">
                <a16:creationId xmlns:a16="http://schemas.microsoft.com/office/drawing/2014/main" id="{B54B3400-E755-9A70-D018-2CCE59294A1C}"/>
              </a:ext>
            </a:extLst>
          </p:cNvPr>
          <p:cNvSpPr>
            <a:spLocks noChangeAspect="1"/>
          </p:cNvSpPr>
          <p:nvPr/>
        </p:nvSpPr>
        <p:spPr>
          <a:xfrm>
            <a:off x="8188486" y="2742343"/>
            <a:ext cx="1584000" cy="1584000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EC52B705-CD99-653C-878C-6FEC04D9986E}"/>
              </a:ext>
            </a:extLst>
          </p:cNvPr>
          <p:cNvGrpSpPr/>
          <p:nvPr/>
        </p:nvGrpSpPr>
        <p:grpSpPr>
          <a:xfrm>
            <a:off x="8729583" y="3283440"/>
            <a:ext cx="501806" cy="501806"/>
            <a:chOff x="5763456" y="2843753"/>
            <a:chExt cx="548604" cy="548604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665F8FDE-4FE6-B2A6-F627-658B7B66E08A}"/>
                </a:ext>
              </a:extLst>
            </p:cNvPr>
            <p:cNvSpPr/>
            <p:nvPr/>
          </p:nvSpPr>
          <p:spPr>
            <a:xfrm>
              <a:off x="5957204" y="2843753"/>
              <a:ext cx="354856" cy="354162"/>
            </a:xfrm>
            <a:custGeom>
              <a:avLst/>
              <a:gdLst>
                <a:gd name="connsiteX0" fmla="*/ 401003 w 486727"/>
                <a:gd name="connsiteY0" fmla="*/ 85725 h 485775"/>
                <a:gd name="connsiteX1" fmla="*/ 391478 w 486727"/>
                <a:gd name="connsiteY1" fmla="*/ 0 h 485775"/>
                <a:gd name="connsiteX2" fmla="*/ 286703 w 486727"/>
                <a:gd name="connsiteY2" fmla="*/ 104775 h 485775"/>
                <a:gd name="connsiteX3" fmla="*/ 292417 w 486727"/>
                <a:gd name="connsiteY3" fmla="*/ 154305 h 485775"/>
                <a:gd name="connsiteX4" fmla="*/ 140017 w 486727"/>
                <a:gd name="connsiteY4" fmla="*/ 306705 h 485775"/>
                <a:gd name="connsiteX5" fmla="*/ 95250 w 486727"/>
                <a:gd name="connsiteY5" fmla="*/ 295275 h 485775"/>
                <a:gd name="connsiteX6" fmla="*/ 0 w 486727"/>
                <a:gd name="connsiteY6" fmla="*/ 390525 h 485775"/>
                <a:gd name="connsiteX7" fmla="*/ 95250 w 486727"/>
                <a:gd name="connsiteY7" fmla="*/ 485775 h 485775"/>
                <a:gd name="connsiteX8" fmla="*/ 190500 w 486727"/>
                <a:gd name="connsiteY8" fmla="*/ 390525 h 485775"/>
                <a:gd name="connsiteX9" fmla="*/ 180022 w 486727"/>
                <a:gd name="connsiteY9" fmla="*/ 346710 h 485775"/>
                <a:gd name="connsiteX10" fmla="*/ 332423 w 486727"/>
                <a:gd name="connsiteY10" fmla="*/ 194310 h 485775"/>
                <a:gd name="connsiteX11" fmla="*/ 381953 w 486727"/>
                <a:gd name="connsiteY11" fmla="*/ 200025 h 485775"/>
                <a:gd name="connsiteX12" fmla="*/ 486728 w 486727"/>
                <a:gd name="connsiteY12" fmla="*/ 95250 h 485775"/>
                <a:gd name="connsiteX13" fmla="*/ 401003 w 486727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6727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C992AC2-AA7A-7781-AE1D-2EED63BE2E67}"/>
                </a:ext>
              </a:extLst>
            </p:cNvPr>
            <p:cNvSpPr/>
            <p:nvPr/>
          </p:nvSpPr>
          <p:spPr>
            <a:xfrm>
              <a:off x="5763456" y="2864586"/>
              <a:ext cx="527771" cy="527771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D1E08A8F-E745-04AC-A131-899D8D47CD7E}"/>
                </a:ext>
              </a:extLst>
            </p:cNvPr>
            <p:cNvSpPr/>
            <p:nvPr/>
          </p:nvSpPr>
          <p:spPr>
            <a:xfrm>
              <a:off x="5860677" y="2961807"/>
              <a:ext cx="333329" cy="333329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301555E3-7A1E-9E6C-62B4-2771501829AA}"/>
              </a:ext>
            </a:extLst>
          </p:cNvPr>
          <p:cNvGrpSpPr/>
          <p:nvPr/>
        </p:nvGrpSpPr>
        <p:grpSpPr>
          <a:xfrm>
            <a:off x="2141733" y="2763992"/>
            <a:ext cx="1584280" cy="1584280"/>
            <a:chOff x="2141733" y="2763992"/>
            <a:chExt cx="1584280" cy="1584280"/>
          </a:xfrm>
        </p:grpSpPr>
        <p:sp>
          <p:nvSpPr>
            <p:cNvPr id="72" name="타원 71">
              <a:extLst>
                <a:ext uri="{FF2B5EF4-FFF2-40B4-BE49-F238E27FC236}">
                  <a16:creationId xmlns:a16="http://schemas.microsoft.com/office/drawing/2014/main" id="{BC93818E-ACEA-4B3B-AAFA-3673DF16607A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타원 90">
              <a:extLst>
                <a:ext uri="{FF2B5EF4-FFF2-40B4-BE49-F238E27FC236}">
                  <a16:creationId xmlns:a16="http://schemas.microsoft.com/office/drawing/2014/main" id="{6A3D5194-AB43-3DC7-FD57-798BC27309C5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dist="38100" dir="2700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3" name="타원 92">
            <a:extLst>
              <a:ext uri="{FF2B5EF4-FFF2-40B4-BE49-F238E27FC236}">
                <a16:creationId xmlns:a16="http://schemas.microsoft.com/office/drawing/2014/main" id="{F43A9E39-4E59-9832-C236-3F1FF316B721}"/>
              </a:ext>
            </a:extLst>
          </p:cNvPr>
          <p:cNvSpPr/>
          <p:nvPr/>
        </p:nvSpPr>
        <p:spPr>
          <a:xfrm>
            <a:off x="2240864" y="2863123"/>
            <a:ext cx="1386018" cy="1386018"/>
          </a:xfrm>
          <a:prstGeom prst="ellipse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  <a:ln>
            <a:noFill/>
          </a:ln>
          <a:effectLst>
            <a:innerShdw blurRad="63500" dist="50800" dir="13500000">
              <a:prstClr val="black">
                <a:alpha val="12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" name="그래픽 13" descr="데이터베이스 단색으로 채워진">
            <a:extLst>
              <a:ext uri="{FF2B5EF4-FFF2-40B4-BE49-F238E27FC236}">
                <a16:creationId xmlns:a16="http://schemas.microsoft.com/office/drawing/2014/main" id="{68C3ABFD-F44B-3F46-6DBA-DE36459E895B}"/>
              </a:ext>
            </a:extLst>
          </p:cNvPr>
          <p:cNvGrpSpPr/>
          <p:nvPr/>
        </p:nvGrpSpPr>
        <p:grpSpPr>
          <a:xfrm>
            <a:off x="2756018" y="3314757"/>
            <a:ext cx="355710" cy="482750"/>
            <a:chOff x="7363693" y="2853466"/>
            <a:chExt cx="533400" cy="723900"/>
          </a:xfrm>
          <a:solidFill>
            <a:schemeClr val="accent1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48FCE2D5-1CFC-14E1-84E7-05F3E488A55E}"/>
                </a:ext>
              </a:extLst>
            </p:cNvPr>
            <p:cNvSpPr/>
            <p:nvPr/>
          </p:nvSpPr>
          <p:spPr>
            <a:xfrm>
              <a:off x="7363693" y="2853466"/>
              <a:ext cx="533400" cy="152400"/>
            </a:xfrm>
            <a:custGeom>
              <a:avLst/>
              <a:gdLst>
                <a:gd name="connsiteX0" fmla="*/ 533400 w 533400"/>
                <a:gd name="connsiteY0" fmla="*/ 76200 h 152400"/>
                <a:gd name="connsiteX1" fmla="*/ 266700 w 533400"/>
                <a:gd name="connsiteY1" fmla="*/ 152400 h 152400"/>
                <a:gd name="connsiteX2" fmla="*/ 0 w 533400"/>
                <a:gd name="connsiteY2" fmla="*/ 76200 h 152400"/>
                <a:gd name="connsiteX3" fmla="*/ 266700 w 533400"/>
                <a:gd name="connsiteY3" fmla="*/ 0 h 152400"/>
                <a:gd name="connsiteX4" fmla="*/ 533400 w 533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152400">
                  <a:moveTo>
                    <a:pt x="533400" y="76200"/>
                  </a:moveTo>
                  <a:cubicBezTo>
                    <a:pt x="533400" y="118284"/>
                    <a:pt x="413994" y="152400"/>
                    <a:pt x="266700" y="152400"/>
                  </a:cubicBezTo>
                  <a:cubicBezTo>
                    <a:pt x="119406" y="152400"/>
                    <a:pt x="0" y="118284"/>
                    <a:pt x="0" y="76200"/>
                  </a:cubicBezTo>
                  <a:cubicBezTo>
                    <a:pt x="0" y="34116"/>
                    <a:pt x="119406" y="0"/>
                    <a:pt x="266700" y="0"/>
                  </a:cubicBezTo>
                  <a:cubicBezTo>
                    <a:pt x="413994" y="0"/>
                    <a:pt x="533400" y="34116"/>
                    <a:pt x="5334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9032A754-9A6D-C931-4C17-8C5BE52B421E}"/>
                </a:ext>
              </a:extLst>
            </p:cNvPr>
            <p:cNvSpPr/>
            <p:nvPr/>
          </p:nvSpPr>
          <p:spPr>
            <a:xfrm>
              <a:off x="7363693" y="29677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29D49D35-40CF-F212-99F7-B9F977E6B28D}"/>
                </a:ext>
              </a:extLst>
            </p:cNvPr>
            <p:cNvSpPr/>
            <p:nvPr/>
          </p:nvSpPr>
          <p:spPr>
            <a:xfrm>
              <a:off x="7363693" y="31582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DBDE5186-1668-26A9-5EB9-AB327B94A966}"/>
                </a:ext>
              </a:extLst>
            </p:cNvPr>
            <p:cNvSpPr/>
            <p:nvPr/>
          </p:nvSpPr>
          <p:spPr>
            <a:xfrm>
              <a:off x="7363693" y="33487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직사각형 1">
            <a:extLst>
              <a:ext uri="{FF2B5EF4-FFF2-40B4-BE49-F238E27FC236}">
                <a16:creationId xmlns:a16="http://schemas.microsoft.com/office/drawing/2014/main" id="{BB80660A-7546-8F07-01D0-4FFD97E9D41C}"/>
              </a:ext>
            </a:extLst>
          </p:cNvPr>
          <p:cNvSpPr/>
          <p:nvPr/>
        </p:nvSpPr>
        <p:spPr>
          <a:xfrm>
            <a:off x="2949575" y="5096986"/>
            <a:ext cx="719332" cy="14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5DC4B49-0EFF-9EDC-807C-76E147C389E8}"/>
              </a:ext>
            </a:extLst>
          </p:cNvPr>
          <p:cNvSpPr txBox="1"/>
          <p:nvPr/>
        </p:nvSpPr>
        <p:spPr>
          <a:xfrm>
            <a:off x="2426202" y="4608796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9A25F00-FCB6-9A4A-55EE-B2F726C5D0E3}"/>
              </a:ext>
            </a:extLst>
          </p:cNvPr>
          <p:cNvSpPr txBox="1"/>
          <p:nvPr/>
        </p:nvSpPr>
        <p:spPr>
          <a:xfrm>
            <a:off x="2364005" y="5060774"/>
            <a:ext cx="195981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프리젠테이션 8 ExtraBold" pitchFamily="2" charset="-127"/>
                <a:ea typeface="프리젠테이션 8 ExtraBold" pitchFamily="2" charset="-127"/>
                <a:cs typeface="Pretendard ExtraBold" panose="020009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프리젠테이션 8 ExtraBold" pitchFamily="2" charset="-127"/>
                <a:ea typeface="프리젠테이션 8 ExtraBold" pitchFamily="2" charset="-127"/>
                <a:cs typeface="Pretendard ExtraBold" panose="020009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프리젠테이션 8 ExtraBold" pitchFamily="2" charset="-127"/>
                <a:ea typeface="프리젠테이션 8 ExtraBold" pitchFamily="2" charset="-127"/>
                <a:cs typeface="Pretendard ExtraBold" panose="02000903000000020004" pitchFamily="2" charset="-127"/>
              </a:rPr>
              <a:t>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완전 멋지게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38918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개체 틀 21" descr="컴퓨터, 사무용품, 실내, 사무 장비이(가) 표시된 사진&#10;&#10;자동 생성된 설명">
            <a:extLst>
              <a:ext uri="{FF2B5EF4-FFF2-40B4-BE49-F238E27FC236}">
                <a16:creationId xmlns:a16="http://schemas.microsoft.com/office/drawing/2014/main" id="{BA239DD9-C334-9244-4F95-A80E4ED5103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8" b="38"/>
          <a:stretch>
            <a:fillRect/>
          </a:stretch>
        </p:blipFill>
        <p:spPr>
          <a:xfrm>
            <a:off x="0" y="0"/>
            <a:ext cx="6311900" cy="6858000"/>
          </a:xfrm>
          <a:custGeom>
            <a:avLst/>
            <a:gdLst>
              <a:gd name="connsiteX0" fmla="*/ 0 w 6311900"/>
              <a:gd name="connsiteY0" fmla="*/ 0 h 6857998"/>
              <a:gd name="connsiteX1" fmla="*/ 5049520 w 6311900"/>
              <a:gd name="connsiteY1" fmla="*/ 0 h 6857998"/>
              <a:gd name="connsiteX2" fmla="*/ 6311900 w 6311900"/>
              <a:gd name="connsiteY2" fmla="*/ 6857998 h 6857998"/>
              <a:gd name="connsiteX3" fmla="*/ 0 w 6311900"/>
              <a:gd name="connsiteY3" fmla="*/ 6857998 h 6857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11900" h="6857998">
                <a:moveTo>
                  <a:pt x="0" y="0"/>
                </a:moveTo>
                <a:lnTo>
                  <a:pt x="5049520" y="0"/>
                </a:lnTo>
                <a:lnTo>
                  <a:pt x="6311900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332BE87A-7626-AFF6-CE9D-AB3A3683250D}"/>
              </a:ext>
            </a:extLst>
          </p:cNvPr>
          <p:cNvSpPr txBox="1"/>
          <p:nvPr/>
        </p:nvSpPr>
        <p:spPr>
          <a:xfrm>
            <a:off x="1138697" y="71984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30ECA2-0277-2D08-4E1C-B5AEACE433DD}"/>
              </a:ext>
            </a:extLst>
          </p:cNvPr>
          <p:cNvSpPr txBox="1"/>
          <p:nvPr/>
        </p:nvSpPr>
        <p:spPr>
          <a:xfrm>
            <a:off x="1129172" y="990359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578B37D-A8DF-B852-979E-2119BF77FB59}"/>
              </a:ext>
            </a:extLst>
          </p:cNvPr>
          <p:cNvSpPr txBox="1"/>
          <p:nvPr/>
        </p:nvSpPr>
        <p:spPr>
          <a:xfrm>
            <a:off x="6689823" y="1186664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D1FC680-8EB6-BE93-A68B-8445A8858E00}"/>
              </a:ext>
            </a:extLst>
          </p:cNvPr>
          <p:cNvSpPr txBox="1"/>
          <p:nvPr/>
        </p:nvSpPr>
        <p:spPr>
          <a:xfrm>
            <a:off x="6689823" y="1638642"/>
            <a:ext cx="2851743" cy="4246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완전 멋지게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91B6031-0C6A-38E3-B9DF-D04B32769380}"/>
              </a:ext>
            </a:extLst>
          </p:cNvPr>
          <p:cNvSpPr txBox="1"/>
          <p:nvPr/>
        </p:nvSpPr>
        <p:spPr>
          <a:xfrm>
            <a:off x="7001412" y="2569415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444DD18-3C70-BBB9-E6BD-DAB0E59ECB19}"/>
              </a:ext>
            </a:extLst>
          </p:cNvPr>
          <p:cNvSpPr txBox="1"/>
          <p:nvPr/>
        </p:nvSpPr>
        <p:spPr>
          <a:xfrm>
            <a:off x="7001414" y="3021393"/>
            <a:ext cx="2851743" cy="4246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완전 멋지게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22396ED-70BA-C3D3-0BF5-44D43134ED62}"/>
              </a:ext>
            </a:extLst>
          </p:cNvPr>
          <p:cNvSpPr txBox="1"/>
          <p:nvPr/>
        </p:nvSpPr>
        <p:spPr>
          <a:xfrm>
            <a:off x="7291979" y="3919621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80B1E51-6285-20E5-27F8-9FD3CD912027}"/>
              </a:ext>
            </a:extLst>
          </p:cNvPr>
          <p:cNvSpPr txBox="1"/>
          <p:nvPr/>
        </p:nvSpPr>
        <p:spPr>
          <a:xfrm>
            <a:off x="7291979" y="4371599"/>
            <a:ext cx="2851743" cy="4246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완전 멋지게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77217B4-D071-FCD1-0F0F-57D8FA0C0592}"/>
              </a:ext>
            </a:extLst>
          </p:cNvPr>
          <p:cNvSpPr txBox="1"/>
          <p:nvPr/>
        </p:nvSpPr>
        <p:spPr>
          <a:xfrm>
            <a:off x="7581908" y="5252757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74E3A8E-CD91-94FB-AE37-4A6D9DCCC4DD}"/>
              </a:ext>
            </a:extLst>
          </p:cNvPr>
          <p:cNvSpPr txBox="1"/>
          <p:nvPr/>
        </p:nvSpPr>
        <p:spPr>
          <a:xfrm>
            <a:off x="7581908" y="5704735"/>
            <a:ext cx="2851743" cy="4246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완전 멋지게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D51BE3EF-6216-B9E3-5637-E95F6289019A}"/>
              </a:ext>
            </a:extLst>
          </p:cNvPr>
          <p:cNvGrpSpPr/>
          <p:nvPr/>
        </p:nvGrpSpPr>
        <p:grpSpPr>
          <a:xfrm>
            <a:off x="6918424" y="3898095"/>
            <a:ext cx="281179" cy="281179"/>
            <a:chOff x="6549303" y="3814416"/>
            <a:chExt cx="281179" cy="281179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D8E90CE6-5A85-8781-84C7-B9AF01C64FB2}"/>
                </a:ext>
              </a:extLst>
            </p:cNvPr>
            <p:cNvGrpSpPr/>
            <p:nvPr/>
          </p:nvGrpSpPr>
          <p:grpSpPr>
            <a:xfrm>
              <a:off x="6549303" y="3814416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4" name="Oval 39">
                <a:extLst>
                  <a:ext uri="{FF2B5EF4-FFF2-40B4-BE49-F238E27FC236}">
                    <a16:creationId xmlns:a16="http://schemas.microsoft.com/office/drawing/2014/main" id="{FFB6F490-744D-2889-E882-1FCFCDE9559C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5" name="Oval 38">
                <a:extLst>
                  <a:ext uri="{FF2B5EF4-FFF2-40B4-BE49-F238E27FC236}">
                    <a16:creationId xmlns:a16="http://schemas.microsoft.com/office/drawing/2014/main" id="{EBD416D5-4288-8EB8-ECFA-F509805E0024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0B19895F-E894-17D6-D6BD-DB7B474F2645}"/>
                </a:ext>
              </a:extLst>
            </p:cNvPr>
            <p:cNvSpPr/>
            <p:nvPr/>
          </p:nvSpPr>
          <p:spPr>
            <a:xfrm>
              <a:off x="6584656" y="3849770"/>
              <a:ext cx="210472" cy="21047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bIns="57600" rtlCol="0" anchor="ctr"/>
            <a:lstStyle/>
            <a:p>
              <a:pPr algn="ctr"/>
              <a:r>
                <a:rPr lang="en-US" altLang="ko-KR" sz="9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페이퍼로지 8 ExtraBold" pitchFamily="2" charset="-127"/>
                  <a:ea typeface="페이퍼로지 8 ExtraBold" pitchFamily="2" charset="-127"/>
                </a:rPr>
                <a:t>3</a:t>
              </a:r>
              <a:endParaRPr lang="ko-KR" altLang="en-US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453726D9-6FD6-1C37-9FCC-9DA0AF319CF3}"/>
              </a:ext>
            </a:extLst>
          </p:cNvPr>
          <p:cNvGrpSpPr/>
          <p:nvPr/>
        </p:nvGrpSpPr>
        <p:grpSpPr>
          <a:xfrm>
            <a:off x="6311900" y="1148572"/>
            <a:ext cx="281179" cy="281179"/>
            <a:chOff x="6306226" y="1391361"/>
            <a:chExt cx="281179" cy="281179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238E9021-8B42-E336-BCBD-6F5524AF77BF}"/>
                </a:ext>
              </a:extLst>
            </p:cNvPr>
            <p:cNvGrpSpPr/>
            <p:nvPr/>
          </p:nvGrpSpPr>
          <p:grpSpPr>
            <a:xfrm>
              <a:off x="6306226" y="1391361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8" name="Oval 39">
                <a:extLst>
                  <a:ext uri="{FF2B5EF4-FFF2-40B4-BE49-F238E27FC236}">
                    <a16:creationId xmlns:a16="http://schemas.microsoft.com/office/drawing/2014/main" id="{0936EEBC-D261-DC95-BC2E-1BB27ACA2ECB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9" name="Oval 38">
                <a:extLst>
                  <a:ext uri="{FF2B5EF4-FFF2-40B4-BE49-F238E27FC236}">
                    <a16:creationId xmlns:a16="http://schemas.microsoft.com/office/drawing/2014/main" id="{25BD3E88-32A8-8DE8-593F-2D6D2C9A84D4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8C1D9097-354D-DCFA-550B-D9B9EFF79F3D}"/>
                </a:ext>
              </a:extLst>
            </p:cNvPr>
            <p:cNvSpPr/>
            <p:nvPr/>
          </p:nvSpPr>
          <p:spPr>
            <a:xfrm>
              <a:off x="6342105" y="1426715"/>
              <a:ext cx="210472" cy="21047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bIns="57600" rtlCol="0" anchor="ctr"/>
            <a:lstStyle/>
            <a:p>
              <a:pPr algn="ctr"/>
              <a:r>
                <a:rPr lang="en-US" altLang="ko-KR" sz="9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페이퍼로지 8 ExtraBold" pitchFamily="2" charset="-127"/>
                  <a:ea typeface="페이퍼로지 8 ExtraBold" pitchFamily="2" charset="-127"/>
                </a:rPr>
                <a:t>1</a:t>
              </a:r>
              <a:endParaRPr lang="ko-KR" altLang="en-US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FB68EE89-4071-EC1D-8044-716D2C40AB6C}"/>
              </a:ext>
            </a:extLst>
          </p:cNvPr>
          <p:cNvGrpSpPr/>
          <p:nvPr/>
        </p:nvGrpSpPr>
        <p:grpSpPr>
          <a:xfrm>
            <a:off x="6608258" y="2532815"/>
            <a:ext cx="281179" cy="281179"/>
            <a:chOff x="6549303" y="2584100"/>
            <a:chExt cx="281179" cy="281179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7D10278A-F061-7BD9-B6BB-DB4980F68AE0}"/>
                </a:ext>
              </a:extLst>
            </p:cNvPr>
            <p:cNvGrpSpPr/>
            <p:nvPr/>
          </p:nvGrpSpPr>
          <p:grpSpPr>
            <a:xfrm>
              <a:off x="6549303" y="2584100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11" name="Oval 39">
                <a:extLst>
                  <a:ext uri="{FF2B5EF4-FFF2-40B4-BE49-F238E27FC236}">
                    <a16:creationId xmlns:a16="http://schemas.microsoft.com/office/drawing/2014/main" id="{F6C01423-CED2-0C87-FD4B-C7B85D785C78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12" name="Oval 38">
                <a:extLst>
                  <a:ext uri="{FF2B5EF4-FFF2-40B4-BE49-F238E27FC236}">
                    <a16:creationId xmlns:a16="http://schemas.microsoft.com/office/drawing/2014/main" id="{8AF54CD5-3225-8C97-99BC-CE09B39740DC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9D8E1F3E-48AF-4673-D564-18B204BA2D9B}"/>
                </a:ext>
              </a:extLst>
            </p:cNvPr>
            <p:cNvSpPr/>
            <p:nvPr/>
          </p:nvSpPr>
          <p:spPr>
            <a:xfrm>
              <a:off x="6584656" y="2619454"/>
              <a:ext cx="210472" cy="210470"/>
            </a:xfrm>
            <a:prstGeom prst="ellipse">
              <a:avLst/>
            </a:prstGeom>
            <a:solidFill>
              <a:schemeClr val="accent1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bIns="57600" rtlCol="0" anchor="ctr"/>
            <a:lstStyle/>
            <a:p>
              <a:pPr algn="ctr"/>
              <a:r>
                <a:rPr lang="en-US" altLang="ko-KR" sz="9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페이퍼로지 8 ExtraBold" pitchFamily="2" charset="-127"/>
                  <a:ea typeface="페이퍼로지 8 ExtraBold" pitchFamily="2" charset="-127"/>
                </a:rPr>
                <a:t>2</a:t>
              </a:r>
              <a:endParaRPr lang="ko-KR" altLang="en-US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53A53977-9BA4-EF09-FC8B-D9116420A90E}"/>
              </a:ext>
            </a:extLst>
          </p:cNvPr>
          <p:cNvGrpSpPr/>
          <p:nvPr/>
        </p:nvGrpSpPr>
        <p:grpSpPr>
          <a:xfrm>
            <a:off x="7239101" y="5236216"/>
            <a:ext cx="281179" cy="281179"/>
            <a:chOff x="6549303" y="3814416"/>
            <a:chExt cx="281179" cy="281179"/>
          </a:xfrm>
        </p:grpSpPr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D3453331-F3F3-689B-6FBB-791AEA280FA0}"/>
                </a:ext>
              </a:extLst>
            </p:cNvPr>
            <p:cNvGrpSpPr/>
            <p:nvPr/>
          </p:nvGrpSpPr>
          <p:grpSpPr>
            <a:xfrm>
              <a:off x="6549303" y="3814416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20" name="Oval 39">
                <a:extLst>
                  <a:ext uri="{FF2B5EF4-FFF2-40B4-BE49-F238E27FC236}">
                    <a16:creationId xmlns:a16="http://schemas.microsoft.com/office/drawing/2014/main" id="{DB649521-D132-0384-480E-FF840612713A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21" name="Oval 38">
                <a:extLst>
                  <a:ext uri="{FF2B5EF4-FFF2-40B4-BE49-F238E27FC236}">
                    <a16:creationId xmlns:a16="http://schemas.microsoft.com/office/drawing/2014/main" id="{3910891C-8B1A-B907-CD19-6C1518385D4A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83A478AE-9B59-0457-A44D-8137CDAC01A4}"/>
                </a:ext>
              </a:extLst>
            </p:cNvPr>
            <p:cNvSpPr/>
            <p:nvPr/>
          </p:nvSpPr>
          <p:spPr>
            <a:xfrm>
              <a:off x="6584656" y="3849770"/>
              <a:ext cx="210472" cy="21047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bIns="57600" rtlCol="0" anchor="ctr"/>
            <a:lstStyle/>
            <a:p>
              <a:pPr algn="ctr"/>
              <a:r>
                <a:rPr lang="en-US" altLang="ko-KR" sz="9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페이퍼로지 8 ExtraBold" pitchFamily="2" charset="-127"/>
                  <a:ea typeface="페이퍼로지 8 ExtraBold" pitchFamily="2" charset="-127"/>
                </a:rPr>
                <a:t>4</a:t>
              </a:r>
              <a:endParaRPr lang="ko-KR" altLang="en-US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39136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5578B37D-A8DF-B852-979E-2119BF77FB59}"/>
              </a:ext>
            </a:extLst>
          </p:cNvPr>
          <p:cNvSpPr txBox="1"/>
          <p:nvPr/>
        </p:nvSpPr>
        <p:spPr>
          <a:xfrm>
            <a:off x="5588329" y="5188255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D1FC680-8EB6-BE93-A68B-8445A8858E00}"/>
              </a:ext>
            </a:extLst>
          </p:cNvPr>
          <p:cNvSpPr txBox="1"/>
          <p:nvPr/>
        </p:nvSpPr>
        <p:spPr>
          <a:xfrm>
            <a:off x="4517401" y="5539874"/>
            <a:ext cx="3157199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완전 멋지게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7A8DA543-AAD1-A9D7-099F-759E48F7B9DC}"/>
              </a:ext>
            </a:extLst>
          </p:cNvPr>
          <p:cNvGrpSpPr/>
          <p:nvPr/>
        </p:nvGrpSpPr>
        <p:grpSpPr>
          <a:xfrm>
            <a:off x="5593778" y="3785327"/>
            <a:ext cx="1004444" cy="655"/>
            <a:chOff x="5316636" y="3910587"/>
            <a:chExt cx="1004444" cy="655"/>
          </a:xfrm>
        </p:grpSpPr>
        <p:cxnSp>
          <p:nvCxnSpPr>
            <p:cNvPr id="11" name="직선 화살표 연결선 10">
              <a:extLst>
                <a:ext uri="{FF2B5EF4-FFF2-40B4-BE49-F238E27FC236}">
                  <a16:creationId xmlns:a16="http://schemas.microsoft.com/office/drawing/2014/main" id="{4D5EE00D-649A-71FE-12BF-55D18F17E8BF}"/>
                </a:ext>
              </a:extLst>
            </p:cNvPr>
            <p:cNvCxnSpPr>
              <a:cxnSpLocks/>
            </p:cNvCxnSpPr>
            <p:nvPr/>
          </p:nvCxnSpPr>
          <p:spPr>
            <a:xfrm>
              <a:off x="5316636" y="3910587"/>
              <a:ext cx="1004444" cy="655"/>
            </a:xfrm>
            <a:prstGeom prst="straightConnector1">
              <a:avLst/>
            </a:prstGeom>
            <a:ln w="60325" cap="rnd">
              <a:gradFill>
                <a:gsLst>
                  <a:gs pos="0">
                    <a:schemeClr val="accent1">
                      <a:lumMod val="90000"/>
                    </a:schemeClr>
                  </a:gs>
                  <a:gs pos="100000">
                    <a:schemeClr val="accent3"/>
                  </a:gs>
                </a:gsLst>
                <a:lin ang="2700000" scaled="0"/>
              </a:gradFill>
              <a:round/>
              <a:headEnd type="triangle"/>
              <a:tailEnd type="triangle"/>
            </a:ln>
            <a:effectLst>
              <a:outerShdw blurRad="139700" dist="38100" dir="2700000" algn="tl" rotWithShape="0">
                <a:prstClr val="black">
                  <a:alpha val="12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화살표 연결선 11">
              <a:extLst>
                <a:ext uri="{FF2B5EF4-FFF2-40B4-BE49-F238E27FC236}">
                  <a16:creationId xmlns:a16="http://schemas.microsoft.com/office/drawing/2014/main" id="{F9F0F764-7006-D2F0-8789-A8E2E42CC3A7}"/>
                </a:ext>
              </a:extLst>
            </p:cNvPr>
            <p:cNvCxnSpPr>
              <a:cxnSpLocks/>
            </p:cNvCxnSpPr>
            <p:nvPr/>
          </p:nvCxnSpPr>
          <p:spPr>
            <a:xfrm>
              <a:off x="5316636" y="3910587"/>
              <a:ext cx="1004444" cy="655"/>
            </a:xfrm>
            <a:prstGeom prst="straightConnector1">
              <a:avLst/>
            </a:prstGeom>
            <a:ln w="60325" cap="rnd">
              <a:gradFill>
                <a:gsLst>
                  <a:gs pos="0">
                    <a:schemeClr val="accent1">
                      <a:lumMod val="90000"/>
                    </a:schemeClr>
                  </a:gs>
                  <a:gs pos="100000">
                    <a:schemeClr val="accent3"/>
                  </a:gs>
                </a:gsLst>
                <a:lin ang="2700000" scaled="0"/>
              </a:gradFill>
              <a:round/>
              <a:headEnd type="triangle"/>
              <a:tailEnd type="triangle"/>
            </a:ln>
            <a:effectLst>
              <a:outerShdw blurRad="1397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134F0844-A8A2-C8E1-66A8-FE4CE9C7EA16}"/>
              </a:ext>
            </a:extLst>
          </p:cNvPr>
          <p:cNvGrpSpPr/>
          <p:nvPr/>
        </p:nvGrpSpPr>
        <p:grpSpPr>
          <a:xfrm>
            <a:off x="6688085" y="2209316"/>
            <a:ext cx="3157200" cy="3157200"/>
            <a:chOff x="2141733" y="2763992"/>
            <a:chExt cx="1584280" cy="1584280"/>
          </a:xfrm>
        </p:grpSpPr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B8C8AA95-269E-C210-1725-E1B1364D5C10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6" name="타원 55">
              <a:extLst>
                <a:ext uri="{FF2B5EF4-FFF2-40B4-BE49-F238E27FC236}">
                  <a16:creationId xmlns:a16="http://schemas.microsoft.com/office/drawing/2014/main" id="{85A6D4EF-A5A4-54AD-A6D9-A4AC3D378F6C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dist="38100" dir="2700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0" name="타원 29">
            <a:extLst>
              <a:ext uri="{FF2B5EF4-FFF2-40B4-BE49-F238E27FC236}">
                <a16:creationId xmlns:a16="http://schemas.microsoft.com/office/drawing/2014/main" id="{5B86D88D-633C-070E-A891-577A3A998607}"/>
              </a:ext>
            </a:extLst>
          </p:cNvPr>
          <p:cNvSpPr/>
          <p:nvPr/>
        </p:nvSpPr>
        <p:spPr>
          <a:xfrm>
            <a:off x="6885636" y="2406867"/>
            <a:ext cx="2762098" cy="2762098"/>
          </a:xfrm>
          <a:prstGeom prst="ellipse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  <a:ln>
            <a:noFill/>
          </a:ln>
          <a:effectLst>
            <a:innerShdw blurRad="63500" dist="50800" dir="13500000">
              <a:prstClr val="black">
                <a:alpha val="12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34185E87-D5AA-3D02-9AA5-9239ABB3E641}"/>
              </a:ext>
            </a:extLst>
          </p:cNvPr>
          <p:cNvGrpSpPr/>
          <p:nvPr/>
        </p:nvGrpSpPr>
        <p:grpSpPr>
          <a:xfrm>
            <a:off x="7766590" y="3051053"/>
            <a:ext cx="1000191" cy="1000191"/>
            <a:chOff x="5763456" y="2843753"/>
            <a:chExt cx="548604" cy="548604"/>
          </a:xfrm>
          <a:solidFill>
            <a:schemeClr val="accent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D834C0F-E4D9-4CA7-9834-28A9C15A32E9}"/>
                </a:ext>
              </a:extLst>
            </p:cNvPr>
            <p:cNvSpPr/>
            <p:nvPr/>
          </p:nvSpPr>
          <p:spPr>
            <a:xfrm>
              <a:off x="5957204" y="2843753"/>
              <a:ext cx="354856" cy="354162"/>
            </a:xfrm>
            <a:custGeom>
              <a:avLst/>
              <a:gdLst>
                <a:gd name="connsiteX0" fmla="*/ 401003 w 486727"/>
                <a:gd name="connsiteY0" fmla="*/ 85725 h 485775"/>
                <a:gd name="connsiteX1" fmla="*/ 391478 w 486727"/>
                <a:gd name="connsiteY1" fmla="*/ 0 h 485775"/>
                <a:gd name="connsiteX2" fmla="*/ 286703 w 486727"/>
                <a:gd name="connsiteY2" fmla="*/ 104775 h 485775"/>
                <a:gd name="connsiteX3" fmla="*/ 292417 w 486727"/>
                <a:gd name="connsiteY3" fmla="*/ 154305 h 485775"/>
                <a:gd name="connsiteX4" fmla="*/ 140017 w 486727"/>
                <a:gd name="connsiteY4" fmla="*/ 306705 h 485775"/>
                <a:gd name="connsiteX5" fmla="*/ 95250 w 486727"/>
                <a:gd name="connsiteY5" fmla="*/ 295275 h 485775"/>
                <a:gd name="connsiteX6" fmla="*/ 0 w 486727"/>
                <a:gd name="connsiteY6" fmla="*/ 390525 h 485775"/>
                <a:gd name="connsiteX7" fmla="*/ 95250 w 486727"/>
                <a:gd name="connsiteY7" fmla="*/ 485775 h 485775"/>
                <a:gd name="connsiteX8" fmla="*/ 190500 w 486727"/>
                <a:gd name="connsiteY8" fmla="*/ 390525 h 485775"/>
                <a:gd name="connsiteX9" fmla="*/ 180022 w 486727"/>
                <a:gd name="connsiteY9" fmla="*/ 346710 h 485775"/>
                <a:gd name="connsiteX10" fmla="*/ 332423 w 486727"/>
                <a:gd name="connsiteY10" fmla="*/ 194310 h 485775"/>
                <a:gd name="connsiteX11" fmla="*/ 381953 w 486727"/>
                <a:gd name="connsiteY11" fmla="*/ 200025 h 485775"/>
                <a:gd name="connsiteX12" fmla="*/ 486728 w 486727"/>
                <a:gd name="connsiteY12" fmla="*/ 95250 h 485775"/>
                <a:gd name="connsiteX13" fmla="*/ 401003 w 486727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6727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EE2BC0-9C20-317F-6D80-CC35A44D06DC}"/>
                </a:ext>
              </a:extLst>
            </p:cNvPr>
            <p:cNvSpPr/>
            <p:nvPr/>
          </p:nvSpPr>
          <p:spPr>
            <a:xfrm>
              <a:off x="5763456" y="2864586"/>
              <a:ext cx="527771" cy="527771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046CB31C-8156-10FC-08D4-4D729B3D8C17}"/>
                </a:ext>
              </a:extLst>
            </p:cNvPr>
            <p:cNvSpPr/>
            <p:nvPr/>
          </p:nvSpPr>
          <p:spPr>
            <a:xfrm>
              <a:off x="5860677" y="2961807"/>
              <a:ext cx="333329" cy="333329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EEAFCD04-D11C-69C6-0F2E-0F3659F1829A}"/>
              </a:ext>
            </a:extLst>
          </p:cNvPr>
          <p:cNvSpPr txBox="1"/>
          <p:nvPr/>
        </p:nvSpPr>
        <p:spPr>
          <a:xfrm>
            <a:off x="7704512" y="4247781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6D385F1A-B3EE-816A-D24B-44FE2F853332}"/>
              </a:ext>
            </a:extLst>
          </p:cNvPr>
          <p:cNvSpPr/>
          <p:nvPr/>
        </p:nvSpPr>
        <p:spPr>
          <a:xfrm>
            <a:off x="2346715" y="2208006"/>
            <a:ext cx="3158510" cy="3158510"/>
          </a:xfrm>
          <a:prstGeom prst="ellipse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  <a:ln>
            <a:noFill/>
          </a:ln>
          <a:effectLst>
            <a:outerShdw blurRad="139700" dist="88900" dir="13500000" algn="br" rotWithShape="0">
              <a:schemeClr val="bg1">
                <a:alpha val="7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타원 57">
            <a:extLst>
              <a:ext uri="{FF2B5EF4-FFF2-40B4-BE49-F238E27FC236}">
                <a16:creationId xmlns:a16="http://schemas.microsoft.com/office/drawing/2014/main" id="{BE2F594C-DE78-5097-F339-FC1600695D47}"/>
              </a:ext>
            </a:extLst>
          </p:cNvPr>
          <p:cNvSpPr/>
          <p:nvPr/>
        </p:nvSpPr>
        <p:spPr>
          <a:xfrm>
            <a:off x="2346715" y="2208006"/>
            <a:ext cx="3158510" cy="3158510"/>
          </a:xfrm>
          <a:prstGeom prst="ellipse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  <a:ln>
            <a:noFill/>
          </a:ln>
          <a:effectLst>
            <a:outerShdw blurRad="139700" dist="88900" algn="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769CD7B0-25E5-FC33-1639-85919A0AD1E9}"/>
              </a:ext>
            </a:extLst>
          </p:cNvPr>
          <p:cNvSpPr/>
          <p:nvPr/>
        </p:nvSpPr>
        <p:spPr>
          <a:xfrm>
            <a:off x="2533174" y="2394465"/>
            <a:ext cx="2785592" cy="2785592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65000"/>
                  <a:lumOff val="35000"/>
                </a:schemeClr>
              </a:gs>
            </a:gsLst>
            <a:lin ang="2700000" scaled="1"/>
          </a:gradFill>
          <a:ln>
            <a:noFill/>
          </a:ln>
          <a:effectLst>
            <a:innerShdw blurRad="139700" dist="88900" dir="13500000">
              <a:prstClr val="black">
                <a:alpha val="12000"/>
              </a:prstClr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" name="그래픽 13" descr="데이터베이스 단색으로 채워진">
            <a:extLst>
              <a:ext uri="{FF2B5EF4-FFF2-40B4-BE49-F238E27FC236}">
                <a16:creationId xmlns:a16="http://schemas.microsoft.com/office/drawing/2014/main" id="{2522AB16-4118-7070-3621-9FCA003F0B94}"/>
              </a:ext>
            </a:extLst>
          </p:cNvPr>
          <p:cNvGrpSpPr/>
          <p:nvPr/>
        </p:nvGrpSpPr>
        <p:grpSpPr>
          <a:xfrm>
            <a:off x="3613249" y="3155624"/>
            <a:ext cx="625442" cy="848805"/>
            <a:chOff x="7363692" y="2853466"/>
            <a:chExt cx="533407" cy="723900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D1F8544C-2DD3-14D5-7A4C-4FF5042F35D4}"/>
                </a:ext>
              </a:extLst>
            </p:cNvPr>
            <p:cNvSpPr/>
            <p:nvPr/>
          </p:nvSpPr>
          <p:spPr>
            <a:xfrm>
              <a:off x="7363693" y="2853466"/>
              <a:ext cx="533400" cy="152400"/>
            </a:xfrm>
            <a:custGeom>
              <a:avLst/>
              <a:gdLst>
                <a:gd name="connsiteX0" fmla="*/ 533400 w 533400"/>
                <a:gd name="connsiteY0" fmla="*/ 76200 h 152400"/>
                <a:gd name="connsiteX1" fmla="*/ 266700 w 533400"/>
                <a:gd name="connsiteY1" fmla="*/ 152400 h 152400"/>
                <a:gd name="connsiteX2" fmla="*/ 0 w 533400"/>
                <a:gd name="connsiteY2" fmla="*/ 76200 h 152400"/>
                <a:gd name="connsiteX3" fmla="*/ 266700 w 533400"/>
                <a:gd name="connsiteY3" fmla="*/ 0 h 152400"/>
                <a:gd name="connsiteX4" fmla="*/ 533400 w 533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152400">
                  <a:moveTo>
                    <a:pt x="533400" y="76200"/>
                  </a:moveTo>
                  <a:cubicBezTo>
                    <a:pt x="533400" y="118284"/>
                    <a:pt x="413994" y="152400"/>
                    <a:pt x="266700" y="152400"/>
                  </a:cubicBezTo>
                  <a:cubicBezTo>
                    <a:pt x="119406" y="152400"/>
                    <a:pt x="0" y="118284"/>
                    <a:pt x="0" y="76200"/>
                  </a:cubicBezTo>
                  <a:cubicBezTo>
                    <a:pt x="0" y="34116"/>
                    <a:pt x="119406" y="0"/>
                    <a:pt x="266700" y="0"/>
                  </a:cubicBezTo>
                  <a:cubicBezTo>
                    <a:pt x="413994" y="0"/>
                    <a:pt x="533400" y="34116"/>
                    <a:pt x="5334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5A04FB01-F626-300D-EF3B-59B1361975E0}"/>
                </a:ext>
              </a:extLst>
            </p:cNvPr>
            <p:cNvSpPr/>
            <p:nvPr/>
          </p:nvSpPr>
          <p:spPr>
            <a:xfrm>
              <a:off x="7363692" y="29677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DD064EFE-1394-39AB-82B3-381BB9C16962}"/>
                </a:ext>
              </a:extLst>
            </p:cNvPr>
            <p:cNvSpPr/>
            <p:nvPr/>
          </p:nvSpPr>
          <p:spPr>
            <a:xfrm>
              <a:off x="7363695" y="31582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CA6697AC-8C4B-75A1-9030-D3C777AD3210}"/>
                </a:ext>
              </a:extLst>
            </p:cNvPr>
            <p:cNvSpPr/>
            <p:nvPr/>
          </p:nvSpPr>
          <p:spPr>
            <a:xfrm>
              <a:off x="7363699" y="33487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414AC95-4961-66E0-5AAD-99734FCED557}"/>
              </a:ext>
            </a:extLst>
          </p:cNvPr>
          <p:cNvSpPr txBox="1"/>
          <p:nvPr/>
        </p:nvSpPr>
        <p:spPr>
          <a:xfrm>
            <a:off x="3363797" y="4141899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2700000" scaled="0"/>
                </a:gra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2700000" scaled="0"/>
              </a:gra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cxnSp>
        <p:nvCxnSpPr>
          <p:cNvPr id="34" name="직선 화살표 연결선 33">
            <a:extLst>
              <a:ext uri="{FF2B5EF4-FFF2-40B4-BE49-F238E27FC236}">
                <a16:creationId xmlns:a16="http://schemas.microsoft.com/office/drawing/2014/main" id="{3F6CC083-6EA9-ECB9-04F4-284F107061FA}"/>
              </a:ext>
            </a:extLst>
          </p:cNvPr>
          <p:cNvCxnSpPr>
            <a:cxnSpLocks/>
          </p:cNvCxnSpPr>
          <p:nvPr/>
        </p:nvCxnSpPr>
        <p:spPr>
          <a:xfrm>
            <a:off x="6096000" y="3926162"/>
            <a:ext cx="1" cy="1080000"/>
          </a:xfrm>
          <a:prstGeom prst="straightConnector1">
            <a:avLst/>
          </a:prstGeom>
          <a:ln w="12700" cap="rnd">
            <a:solidFill>
              <a:schemeClr val="accent2"/>
            </a:solidFill>
            <a:prstDash val="lgDash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F0D6ABA-2B0B-B3EA-7AAC-9811956FF942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CF752B-591C-D428-818E-30450E626D0E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7296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5578B37D-A8DF-B852-979E-2119BF77FB59}"/>
              </a:ext>
            </a:extLst>
          </p:cNvPr>
          <p:cNvSpPr txBox="1"/>
          <p:nvPr/>
        </p:nvSpPr>
        <p:spPr>
          <a:xfrm>
            <a:off x="1597459" y="2621779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D1FC680-8EB6-BE93-A68B-8445A8858E00}"/>
              </a:ext>
            </a:extLst>
          </p:cNvPr>
          <p:cNvSpPr txBox="1"/>
          <p:nvPr/>
        </p:nvSpPr>
        <p:spPr>
          <a:xfrm>
            <a:off x="1262752" y="2973398"/>
            <a:ext cx="1684757" cy="6460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완전 멋지게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cxnSp>
        <p:nvCxnSpPr>
          <p:cNvPr id="47" name="직선 화살표 연결선 46">
            <a:extLst>
              <a:ext uri="{FF2B5EF4-FFF2-40B4-BE49-F238E27FC236}">
                <a16:creationId xmlns:a16="http://schemas.microsoft.com/office/drawing/2014/main" id="{F2F879C9-D383-733C-8E66-158C144F44C2}"/>
              </a:ext>
            </a:extLst>
          </p:cNvPr>
          <p:cNvCxnSpPr>
            <a:cxnSpLocks/>
          </p:cNvCxnSpPr>
          <p:nvPr/>
        </p:nvCxnSpPr>
        <p:spPr>
          <a:xfrm flipV="1">
            <a:off x="2868650" y="2738762"/>
            <a:ext cx="1908000" cy="1"/>
          </a:xfrm>
          <a:prstGeom prst="straightConnector1">
            <a:avLst/>
          </a:prstGeom>
          <a:ln w="12700" cap="rnd">
            <a:solidFill>
              <a:schemeClr val="accent3">
                <a:lumMod val="40000"/>
                <a:lumOff val="60000"/>
              </a:schemeClr>
            </a:solidFill>
            <a:round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35E42227-0FE6-36AD-66DC-9063384C5CB0}"/>
              </a:ext>
            </a:extLst>
          </p:cNvPr>
          <p:cNvSpPr txBox="1"/>
          <p:nvPr/>
        </p:nvSpPr>
        <p:spPr>
          <a:xfrm>
            <a:off x="1597459" y="4704045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93BEF88-BD15-EC2A-2D12-297FB1F982AA}"/>
              </a:ext>
            </a:extLst>
          </p:cNvPr>
          <p:cNvSpPr txBox="1"/>
          <p:nvPr/>
        </p:nvSpPr>
        <p:spPr>
          <a:xfrm>
            <a:off x="1262752" y="5055664"/>
            <a:ext cx="1684757" cy="6460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완전 멋지게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cxnSp>
        <p:nvCxnSpPr>
          <p:cNvPr id="51" name="직선 화살표 연결선 50">
            <a:extLst>
              <a:ext uri="{FF2B5EF4-FFF2-40B4-BE49-F238E27FC236}">
                <a16:creationId xmlns:a16="http://schemas.microsoft.com/office/drawing/2014/main" id="{FC57FC0D-7553-D82A-6F40-DCEF27243490}"/>
              </a:ext>
            </a:extLst>
          </p:cNvPr>
          <p:cNvCxnSpPr>
            <a:cxnSpLocks/>
          </p:cNvCxnSpPr>
          <p:nvPr/>
        </p:nvCxnSpPr>
        <p:spPr>
          <a:xfrm flipV="1">
            <a:off x="2868650" y="4821028"/>
            <a:ext cx="1368000" cy="1"/>
          </a:xfrm>
          <a:prstGeom prst="straightConnector1">
            <a:avLst/>
          </a:prstGeom>
          <a:ln w="12700" cap="rnd">
            <a:solidFill>
              <a:schemeClr val="accent3">
                <a:lumMod val="75000"/>
              </a:schemeClr>
            </a:solidFill>
            <a:round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FC3F760A-41E4-0EEB-2F7C-ED1A1A47AB21}"/>
              </a:ext>
            </a:extLst>
          </p:cNvPr>
          <p:cNvSpPr txBox="1"/>
          <p:nvPr/>
        </p:nvSpPr>
        <p:spPr>
          <a:xfrm>
            <a:off x="9477730" y="2621779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CD5F0A0-878F-77C6-DD86-E920AF100E30}"/>
              </a:ext>
            </a:extLst>
          </p:cNvPr>
          <p:cNvSpPr txBox="1"/>
          <p:nvPr/>
        </p:nvSpPr>
        <p:spPr>
          <a:xfrm>
            <a:off x="9143023" y="2973398"/>
            <a:ext cx="1684757" cy="6460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완전 멋지게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cxnSp>
        <p:nvCxnSpPr>
          <p:cNvPr id="57" name="직선 화살표 연결선 56">
            <a:extLst>
              <a:ext uri="{FF2B5EF4-FFF2-40B4-BE49-F238E27FC236}">
                <a16:creationId xmlns:a16="http://schemas.microsoft.com/office/drawing/2014/main" id="{45A77473-9B31-1DE4-A381-75825903B5DA}"/>
              </a:ext>
            </a:extLst>
          </p:cNvPr>
          <p:cNvCxnSpPr>
            <a:cxnSpLocks/>
          </p:cNvCxnSpPr>
          <p:nvPr/>
        </p:nvCxnSpPr>
        <p:spPr>
          <a:xfrm flipH="1" flipV="1">
            <a:off x="7400219" y="2734914"/>
            <a:ext cx="1908000" cy="1"/>
          </a:xfrm>
          <a:prstGeom prst="straightConnector1">
            <a:avLst/>
          </a:prstGeom>
          <a:ln w="12700" cap="rnd">
            <a:solidFill>
              <a:schemeClr val="accent3">
                <a:lumMod val="60000"/>
                <a:lumOff val="40000"/>
              </a:schemeClr>
            </a:solidFill>
            <a:round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9A3BB75-7883-4109-40AD-CB25D4247C2F}"/>
              </a:ext>
            </a:extLst>
          </p:cNvPr>
          <p:cNvSpPr txBox="1"/>
          <p:nvPr/>
        </p:nvSpPr>
        <p:spPr>
          <a:xfrm>
            <a:off x="9477730" y="4704045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A185D78-F721-60B6-E5F8-0E9C123FDEDD}"/>
              </a:ext>
            </a:extLst>
          </p:cNvPr>
          <p:cNvSpPr txBox="1"/>
          <p:nvPr/>
        </p:nvSpPr>
        <p:spPr>
          <a:xfrm>
            <a:off x="9143023" y="5055664"/>
            <a:ext cx="1684757" cy="6460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완전 멋지게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cxnSp>
        <p:nvCxnSpPr>
          <p:cNvPr id="62" name="직선 화살표 연결선 61">
            <a:extLst>
              <a:ext uri="{FF2B5EF4-FFF2-40B4-BE49-F238E27FC236}">
                <a16:creationId xmlns:a16="http://schemas.microsoft.com/office/drawing/2014/main" id="{048F13BD-1D9E-D1DE-03E0-42B6E054DE32}"/>
              </a:ext>
            </a:extLst>
          </p:cNvPr>
          <p:cNvCxnSpPr>
            <a:cxnSpLocks/>
          </p:cNvCxnSpPr>
          <p:nvPr/>
        </p:nvCxnSpPr>
        <p:spPr>
          <a:xfrm flipH="1" flipV="1">
            <a:off x="7916584" y="4817180"/>
            <a:ext cx="1368000" cy="1"/>
          </a:xfrm>
          <a:prstGeom prst="straightConnector1">
            <a:avLst/>
          </a:prstGeom>
          <a:ln w="12700" cap="rnd">
            <a:solidFill>
              <a:schemeClr val="accent3"/>
            </a:solidFill>
            <a:round/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07A86AC8-AD4B-283A-23F9-4F82DC938FAD}"/>
              </a:ext>
            </a:extLst>
          </p:cNvPr>
          <p:cNvGrpSpPr/>
          <p:nvPr/>
        </p:nvGrpSpPr>
        <p:grpSpPr>
          <a:xfrm>
            <a:off x="4203070" y="2232932"/>
            <a:ext cx="3796381" cy="3795975"/>
            <a:chOff x="4145044" y="1967198"/>
            <a:chExt cx="3796381" cy="3795975"/>
          </a:xfrm>
          <a:effectLst>
            <a:outerShdw blurRad="50800" dist="50800" dir="13500000" algn="br" rotWithShape="0">
              <a:schemeClr val="bg1">
                <a:alpha val="78000"/>
              </a:schemeClr>
            </a:outerShdw>
          </a:effectLst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F8A092DE-E3CA-ACFE-38C5-40851D3BA5F1}"/>
                </a:ext>
              </a:extLst>
            </p:cNvPr>
            <p:cNvSpPr/>
            <p:nvPr/>
          </p:nvSpPr>
          <p:spPr>
            <a:xfrm flipH="1">
              <a:off x="4268944" y="3888379"/>
              <a:ext cx="1749226" cy="1744892"/>
            </a:xfrm>
            <a:custGeom>
              <a:avLst/>
              <a:gdLst>
                <a:gd name="connsiteX0" fmla="*/ 1240563 w 1749226"/>
                <a:gd name="connsiteY0" fmla="*/ 0 h 1744892"/>
                <a:gd name="connsiteX1" fmla="*/ 1749226 w 1749226"/>
                <a:gd name="connsiteY1" fmla="*/ 0 h 1744892"/>
                <a:gd name="connsiteX2" fmla="*/ 1740532 w 1749226"/>
                <a:gd name="connsiteY2" fmla="*/ 172174 h 1744892"/>
                <a:gd name="connsiteX3" fmla="*/ 165694 w 1749226"/>
                <a:gd name="connsiteY3" fmla="*/ 1737046 h 1744892"/>
                <a:gd name="connsiteX4" fmla="*/ 0 w 1749226"/>
                <a:gd name="connsiteY4" fmla="*/ 1744892 h 1744892"/>
                <a:gd name="connsiteX5" fmla="*/ 0 w 1749226"/>
                <a:gd name="connsiteY5" fmla="*/ 1236228 h 1744892"/>
                <a:gd name="connsiteX6" fmla="*/ 116895 w 1749226"/>
                <a:gd name="connsiteY6" fmla="*/ 1230694 h 1744892"/>
                <a:gd name="connsiteX7" fmla="*/ 1234495 w 1749226"/>
                <a:gd name="connsiteY7" fmla="*/ 120166 h 1744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9226" h="1744892">
                  <a:moveTo>
                    <a:pt x="1240563" y="0"/>
                  </a:moveTo>
                  <a:lnTo>
                    <a:pt x="1749226" y="0"/>
                  </a:lnTo>
                  <a:lnTo>
                    <a:pt x="1740532" y="172174"/>
                  </a:lnTo>
                  <a:cubicBezTo>
                    <a:pt x="1656421" y="1000396"/>
                    <a:pt x="995423" y="1658072"/>
                    <a:pt x="165694" y="1737046"/>
                  </a:cubicBezTo>
                  <a:lnTo>
                    <a:pt x="0" y="1744892"/>
                  </a:lnTo>
                  <a:lnTo>
                    <a:pt x="0" y="1236228"/>
                  </a:lnTo>
                  <a:lnTo>
                    <a:pt x="116895" y="1230694"/>
                  </a:lnTo>
                  <a:cubicBezTo>
                    <a:pt x="705720" y="1174649"/>
                    <a:pt x="1174805" y="707922"/>
                    <a:pt x="1234495" y="12016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b="1"/>
            </a:p>
          </p:txBody>
        </p:sp>
        <p:grpSp>
          <p:nvGrpSpPr>
            <p:cNvPr id="65" name="그룹 64">
              <a:extLst>
                <a:ext uri="{FF2B5EF4-FFF2-40B4-BE49-F238E27FC236}">
                  <a16:creationId xmlns:a16="http://schemas.microsoft.com/office/drawing/2014/main" id="{5D30BE27-01E3-5F5B-6486-D1CC06CE1B8F}"/>
                </a:ext>
              </a:extLst>
            </p:cNvPr>
            <p:cNvGrpSpPr/>
            <p:nvPr/>
          </p:nvGrpSpPr>
          <p:grpSpPr>
            <a:xfrm>
              <a:off x="5572845" y="3888379"/>
              <a:ext cx="2233922" cy="1874794"/>
              <a:chOff x="5572845" y="3888379"/>
              <a:chExt cx="2233922" cy="1874794"/>
            </a:xfrm>
          </p:grpSpPr>
          <p:sp>
            <p:nvSpPr>
              <p:cNvPr id="35" name="자유형: 도형 34">
                <a:extLst>
                  <a:ext uri="{FF2B5EF4-FFF2-40B4-BE49-F238E27FC236}">
                    <a16:creationId xmlns:a16="http://schemas.microsoft.com/office/drawing/2014/main" id="{968847A6-067D-C542-F503-DF174D16F5F3}"/>
                  </a:ext>
                </a:extLst>
              </p:cNvPr>
              <p:cNvSpPr/>
              <p:nvPr/>
            </p:nvSpPr>
            <p:spPr>
              <a:xfrm>
                <a:off x="6057541" y="3888379"/>
                <a:ext cx="1749226" cy="1744892"/>
              </a:xfrm>
              <a:custGeom>
                <a:avLst/>
                <a:gdLst>
                  <a:gd name="connsiteX0" fmla="*/ 1240563 w 1749226"/>
                  <a:gd name="connsiteY0" fmla="*/ 0 h 1744892"/>
                  <a:gd name="connsiteX1" fmla="*/ 1749226 w 1749226"/>
                  <a:gd name="connsiteY1" fmla="*/ 0 h 1744892"/>
                  <a:gd name="connsiteX2" fmla="*/ 1740532 w 1749226"/>
                  <a:gd name="connsiteY2" fmla="*/ 172174 h 1744892"/>
                  <a:gd name="connsiteX3" fmla="*/ 165694 w 1749226"/>
                  <a:gd name="connsiteY3" fmla="*/ 1737046 h 1744892"/>
                  <a:gd name="connsiteX4" fmla="*/ 0 w 1749226"/>
                  <a:gd name="connsiteY4" fmla="*/ 1744892 h 1744892"/>
                  <a:gd name="connsiteX5" fmla="*/ 0 w 1749226"/>
                  <a:gd name="connsiteY5" fmla="*/ 1236228 h 1744892"/>
                  <a:gd name="connsiteX6" fmla="*/ 116895 w 1749226"/>
                  <a:gd name="connsiteY6" fmla="*/ 1230694 h 1744892"/>
                  <a:gd name="connsiteX7" fmla="*/ 1234495 w 1749226"/>
                  <a:gd name="connsiteY7" fmla="*/ 120166 h 1744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49226" h="1744892">
                    <a:moveTo>
                      <a:pt x="1240563" y="0"/>
                    </a:moveTo>
                    <a:lnTo>
                      <a:pt x="1749226" y="0"/>
                    </a:lnTo>
                    <a:lnTo>
                      <a:pt x="1740532" y="172174"/>
                    </a:lnTo>
                    <a:cubicBezTo>
                      <a:pt x="1656421" y="1000396"/>
                      <a:pt x="995423" y="1658072"/>
                      <a:pt x="165694" y="1737046"/>
                    </a:cubicBezTo>
                    <a:lnTo>
                      <a:pt x="0" y="1744892"/>
                    </a:lnTo>
                    <a:lnTo>
                      <a:pt x="0" y="1236228"/>
                    </a:lnTo>
                    <a:lnTo>
                      <a:pt x="116895" y="1230694"/>
                    </a:lnTo>
                    <a:cubicBezTo>
                      <a:pt x="705720" y="1174649"/>
                      <a:pt x="1174805" y="707922"/>
                      <a:pt x="1234495" y="1201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b="1"/>
              </a:p>
            </p:txBody>
          </p:sp>
          <p:sp>
            <p:nvSpPr>
              <p:cNvPr id="42" name="이등변 삼각형 41">
                <a:extLst>
                  <a:ext uri="{FF2B5EF4-FFF2-40B4-BE49-F238E27FC236}">
                    <a16:creationId xmlns:a16="http://schemas.microsoft.com/office/drawing/2014/main" id="{328BFB92-96D2-886E-DFF1-D1A31FA18AC6}"/>
                  </a:ext>
                </a:extLst>
              </p:cNvPr>
              <p:cNvSpPr/>
              <p:nvPr/>
            </p:nvSpPr>
            <p:spPr>
              <a:xfrm rot="16200000" flipH="1">
                <a:off x="5429551" y="5135184"/>
                <a:ext cx="771283" cy="484696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/>
              </a:p>
            </p:txBody>
          </p:sp>
        </p:grpSp>
        <p:grpSp>
          <p:nvGrpSpPr>
            <p:cNvPr id="64" name="그룹 63">
              <a:extLst>
                <a:ext uri="{FF2B5EF4-FFF2-40B4-BE49-F238E27FC236}">
                  <a16:creationId xmlns:a16="http://schemas.microsoft.com/office/drawing/2014/main" id="{083BDEC6-D491-896A-707A-60D029D3EEC8}"/>
                </a:ext>
              </a:extLst>
            </p:cNvPr>
            <p:cNvGrpSpPr/>
            <p:nvPr/>
          </p:nvGrpSpPr>
          <p:grpSpPr>
            <a:xfrm>
              <a:off x="6057541" y="2097175"/>
              <a:ext cx="1883884" cy="2229588"/>
              <a:chOff x="6057541" y="2097175"/>
              <a:chExt cx="1883884" cy="2229588"/>
            </a:xfrm>
          </p:grpSpPr>
          <p:sp>
            <p:nvSpPr>
              <p:cNvPr id="37" name="자유형: 도형 36">
                <a:extLst>
                  <a:ext uri="{FF2B5EF4-FFF2-40B4-BE49-F238E27FC236}">
                    <a16:creationId xmlns:a16="http://schemas.microsoft.com/office/drawing/2014/main" id="{30505823-2031-6FAA-2C3B-FDF6A7D9EE4B}"/>
                  </a:ext>
                </a:extLst>
              </p:cNvPr>
              <p:cNvSpPr/>
              <p:nvPr/>
            </p:nvSpPr>
            <p:spPr>
              <a:xfrm flipV="1">
                <a:off x="6057541" y="2097175"/>
                <a:ext cx="1749226" cy="1744892"/>
              </a:xfrm>
              <a:custGeom>
                <a:avLst/>
                <a:gdLst>
                  <a:gd name="connsiteX0" fmla="*/ 1240563 w 1749226"/>
                  <a:gd name="connsiteY0" fmla="*/ 0 h 1744892"/>
                  <a:gd name="connsiteX1" fmla="*/ 1749226 w 1749226"/>
                  <a:gd name="connsiteY1" fmla="*/ 0 h 1744892"/>
                  <a:gd name="connsiteX2" fmla="*/ 1740532 w 1749226"/>
                  <a:gd name="connsiteY2" fmla="*/ 172174 h 1744892"/>
                  <a:gd name="connsiteX3" fmla="*/ 165694 w 1749226"/>
                  <a:gd name="connsiteY3" fmla="*/ 1737046 h 1744892"/>
                  <a:gd name="connsiteX4" fmla="*/ 0 w 1749226"/>
                  <a:gd name="connsiteY4" fmla="*/ 1744892 h 1744892"/>
                  <a:gd name="connsiteX5" fmla="*/ 0 w 1749226"/>
                  <a:gd name="connsiteY5" fmla="*/ 1236228 h 1744892"/>
                  <a:gd name="connsiteX6" fmla="*/ 116895 w 1749226"/>
                  <a:gd name="connsiteY6" fmla="*/ 1230694 h 1744892"/>
                  <a:gd name="connsiteX7" fmla="*/ 1234495 w 1749226"/>
                  <a:gd name="connsiteY7" fmla="*/ 120166 h 1744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49226" h="1744892">
                    <a:moveTo>
                      <a:pt x="1240563" y="0"/>
                    </a:moveTo>
                    <a:lnTo>
                      <a:pt x="1749226" y="0"/>
                    </a:lnTo>
                    <a:lnTo>
                      <a:pt x="1740532" y="172174"/>
                    </a:lnTo>
                    <a:cubicBezTo>
                      <a:pt x="1656421" y="1000396"/>
                      <a:pt x="995423" y="1658072"/>
                      <a:pt x="165694" y="1737046"/>
                    </a:cubicBezTo>
                    <a:lnTo>
                      <a:pt x="0" y="1744892"/>
                    </a:lnTo>
                    <a:lnTo>
                      <a:pt x="0" y="1236228"/>
                    </a:lnTo>
                    <a:lnTo>
                      <a:pt x="116895" y="1230694"/>
                    </a:lnTo>
                    <a:cubicBezTo>
                      <a:pt x="705720" y="1174649"/>
                      <a:pt x="1174805" y="707922"/>
                      <a:pt x="1234495" y="120166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b="1"/>
              </a:p>
            </p:txBody>
          </p:sp>
          <p:sp>
            <p:nvSpPr>
              <p:cNvPr id="41" name="이등변 삼각형 40">
                <a:extLst>
                  <a:ext uri="{FF2B5EF4-FFF2-40B4-BE49-F238E27FC236}">
                    <a16:creationId xmlns:a16="http://schemas.microsoft.com/office/drawing/2014/main" id="{21A08843-9A40-904E-3F20-04D24BBE056C}"/>
                  </a:ext>
                </a:extLst>
              </p:cNvPr>
              <p:cNvSpPr/>
              <p:nvPr/>
            </p:nvSpPr>
            <p:spPr>
              <a:xfrm rot="10800000">
                <a:off x="7170142" y="3842067"/>
                <a:ext cx="771283" cy="484696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/>
              </a:p>
            </p:txBody>
          </p:sp>
        </p:grpSp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E87E94FF-F990-44EC-CB47-08D6298B6110}"/>
                </a:ext>
              </a:extLst>
            </p:cNvPr>
            <p:cNvGrpSpPr/>
            <p:nvPr/>
          </p:nvGrpSpPr>
          <p:grpSpPr>
            <a:xfrm>
              <a:off x="4268944" y="1967198"/>
              <a:ext cx="2198063" cy="1874869"/>
              <a:chOff x="4268944" y="1967198"/>
              <a:chExt cx="2198063" cy="1874869"/>
            </a:xfrm>
          </p:grpSpPr>
          <p:sp>
            <p:nvSpPr>
              <p:cNvPr id="38" name="자유형: 도형 37">
                <a:extLst>
                  <a:ext uri="{FF2B5EF4-FFF2-40B4-BE49-F238E27FC236}">
                    <a16:creationId xmlns:a16="http://schemas.microsoft.com/office/drawing/2014/main" id="{C4125DED-A32B-E3CB-694B-B264F9313015}"/>
                  </a:ext>
                </a:extLst>
              </p:cNvPr>
              <p:cNvSpPr/>
              <p:nvPr/>
            </p:nvSpPr>
            <p:spPr>
              <a:xfrm flipH="1" flipV="1">
                <a:off x="4268944" y="2097175"/>
                <a:ext cx="1749226" cy="1744892"/>
              </a:xfrm>
              <a:custGeom>
                <a:avLst/>
                <a:gdLst>
                  <a:gd name="connsiteX0" fmla="*/ 1240563 w 1749226"/>
                  <a:gd name="connsiteY0" fmla="*/ 0 h 1744892"/>
                  <a:gd name="connsiteX1" fmla="*/ 1749226 w 1749226"/>
                  <a:gd name="connsiteY1" fmla="*/ 0 h 1744892"/>
                  <a:gd name="connsiteX2" fmla="*/ 1740532 w 1749226"/>
                  <a:gd name="connsiteY2" fmla="*/ 172174 h 1744892"/>
                  <a:gd name="connsiteX3" fmla="*/ 165694 w 1749226"/>
                  <a:gd name="connsiteY3" fmla="*/ 1737046 h 1744892"/>
                  <a:gd name="connsiteX4" fmla="*/ 0 w 1749226"/>
                  <a:gd name="connsiteY4" fmla="*/ 1744892 h 1744892"/>
                  <a:gd name="connsiteX5" fmla="*/ 0 w 1749226"/>
                  <a:gd name="connsiteY5" fmla="*/ 1236228 h 1744892"/>
                  <a:gd name="connsiteX6" fmla="*/ 116895 w 1749226"/>
                  <a:gd name="connsiteY6" fmla="*/ 1230694 h 1744892"/>
                  <a:gd name="connsiteX7" fmla="*/ 1234495 w 1749226"/>
                  <a:gd name="connsiteY7" fmla="*/ 120166 h 1744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49226" h="1744892">
                    <a:moveTo>
                      <a:pt x="1240563" y="0"/>
                    </a:moveTo>
                    <a:lnTo>
                      <a:pt x="1749226" y="0"/>
                    </a:lnTo>
                    <a:lnTo>
                      <a:pt x="1740532" y="172174"/>
                    </a:lnTo>
                    <a:cubicBezTo>
                      <a:pt x="1656421" y="1000396"/>
                      <a:pt x="995423" y="1658072"/>
                      <a:pt x="165694" y="1737046"/>
                    </a:cubicBezTo>
                    <a:lnTo>
                      <a:pt x="0" y="1744892"/>
                    </a:lnTo>
                    <a:lnTo>
                      <a:pt x="0" y="1236228"/>
                    </a:lnTo>
                    <a:lnTo>
                      <a:pt x="116895" y="1230694"/>
                    </a:lnTo>
                    <a:cubicBezTo>
                      <a:pt x="705720" y="1174649"/>
                      <a:pt x="1174805" y="707922"/>
                      <a:pt x="1234495" y="120166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 b="1"/>
              </a:p>
            </p:txBody>
          </p:sp>
          <p:sp>
            <p:nvSpPr>
              <p:cNvPr id="39" name="이등변 삼각형 38">
                <a:extLst>
                  <a:ext uri="{FF2B5EF4-FFF2-40B4-BE49-F238E27FC236}">
                    <a16:creationId xmlns:a16="http://schemas.microsoft.com/office/drawing/2014/main" id="{2F20CAC2-99D0-B051-7546-E2FC73A8882B}"/>
                  </a:ext>
                </a:extLst>
              </p:cNvPr>
              <p:cNvSpPr/>
              <p:nvPr/>
            </p:nvSpPr>
            <p:spPr>
              <a:xfrm rot="5400000">
                <a:off x="5839017" y="2110492"/>
                <a:ext cx="771283" cy="484696"/>
              </a:xfrm>
              <a:prstGeom prst="triangl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/>
              </a:p>
            </p:txBody>
          </p:sp>
        </p:grpSp>
        <p:sp>
          <p:nvSpPr>
            <p:cNvPr id="43" name="이등변 삼각형 42">
              <a:extLst>
                <a:ext uri="{FF2B5EF4-FFF2-40B4-BE49-F238E27FC236}">
                  <a16:creationId xmlns:a16="http://schemas.microsoft.com/office/drawing/2014/main" id="{097A5F55-8ACD-DA62-E125-73E907A513CA}"/>
                </a:ext>
              </a:extLst>
            </p:cNvPr>
            <p:cNvSpPr/>
            <p:nvPr/>
          </p:nvSpPr>
          <p:spPr>
            <a:xfrm rot="10800000" flipV="1">
              <a:off x="4145044" y="3400403"/>
              <a:ext cx="771283" cy="48469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b="1"/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BAAAD2E0-1A4A-CBB1-D4C6-6C092F174223}"/>
              </a:ext>
            </a:extLst>
          </p:cNvPr>
          <p:cNvGrpSpPr/>
          <p:nvPr/>
        </p:nvGrpSpPr>
        <p:grpSpPr>
          <a:xfrm>
            <a:off x="4203071" y="2234535"/>
            <a:ext cx="3796381" cy="3795975"/>
            <a:chOff x="4145044" y="1967198"/>
            <a:chExt cx="3796381" cy="3795975"/>
          </a:xfrm>
          <a:effectLst>
            <a:outerShdw blurRad="50800" dist="88900" dir="2700000" algn="tl" rotWithShape="0">
              <a:prstClr val="black">
                <a:alpha val="12000"/>
              </a:prstClr>
            </a:outerShdw>
          </a:effectLst>
        </p:grpSpPr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70DFA845-6888-82CB-C78A-0492A1512DCB}"/>
                </a:ext>
              </a:extLst>
            </p:cNvPr>
            <p:cNvSpPr/>
            <p:nvPr/>
          </p:nvSpPr>
          <p:spPr>
            <a:xfrm flipH="1">
              <a:off x="4268944" y="3888379"/>
              <a:ext cx="1749226" cy="1744892"/>
            </a:xfrm>
            <a:custGeom>
              <a:avLst/>
              <a:gdLst>
                <a:gd name="connsiteX0" fmla="*/ 1240563 w 1749226"/>
                <a:gd name="connsiteY0" fmla="*/ 0 h 1744892"/>
                <a:gd name="connsiteX1" fmla="*/ 1749226 w 1749226"/>
                <a:gd name="connsiteY1" fmla="*/ 0 h 1744892"/>
                <a:gd name="connsiteX2" fmla="*/ 1740532 w 1749226"/>
                <a:gd name="connsiteY2" fmla="*/ 172174 h 1744892"/>
                <a:gd name="connsiteX3" fmla="*/ 165694 w 1749226"/>
                <a:gd name="connsiteY3" fmla="*/ 1737046 h 1744892"/>
                <a:gd name="connsiteX4" fmla="*/ 0 w 1749226"/>
                <a:gd name="connsiteY4" fmla="*/ 1744892 h 1744892"/>
                <a:gd name="connsiteX5" fmla="*/ 0 w 1749226"/>
                <a:gd name="connsiteY5" fmla="*/ 1236228 h 1744892"/>
                <a:gd name="connsiteX6" fmla="*/ 116895 w 1749226"/>
                <a:gd name="connsiteY6" fmla="*/ 1230694 h 1744892"/>
                <a:gd name="connsiteX7" fmla="*/ 1234495 w 1749226"/>
                <a:gd name="connsiteY7" fmla="*/ 120166 h 1744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49226" h="1744892">
                  <a:moveTo>
                    <a:pt x="1240563" y="0"/>
                  </a:moveTo>
                  <a:lnTo>
                    <a:pt x="1749226" y="0"/>
                  </a:lnTo>
                  <a:lnTo>
                    <a:pt x="1740532" y="172174"/>
                  </a:lnTo>
                  <a:cubicBezTo>
                    <a:pt x="1656421" y="1000396"/>
                    <a:pt x="995423" y="1658072"/>
                    <a:pt x="165694" y="1737046"/>
                  </a:cubicBezTo>
                  <a:lnTo>
                    <a:pt x="0" y="1744892"/>
                  </a:lnTo>
                  <a:lnTo>
                    <a:pt x="0" y="1236228"/>
                  </a:lnTo>
                  <a:lnTo>
                    <a:pt x="116895" y="1230694"/>
                  </a:lnTo>
                  <a:cubicBezTo>
                    <a:pt x="705720" y="1174649"/>
                    <a:pt x="1174805" y="707922"/>
                    <a:pt x="1234495" y="12016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F0149D3E-787F-8BDE-A2F8-3DBF062F727C}"/>
                </a:ext>
              </a:extLst>
            </p:cNvPr>
            <p:cNvGrpSpPr/>
            <p:nvPr/>
          </p:nvGrpSpPr>
          <p:grpSpPr>
            <a:xfrm>
              <a:off x="5572845" y="3888379"/>
              <a:ext cx="2233922" cy="1874794"/>
              <a:chOff x="5572845" y="3888379"/>
              <a:chExt cx="2233922" cy="1874794"/>
            </a:xfrm>
          </p:grpSpPr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07966374-D3E3-5023-44AE-B158DB54E827}"/>
                  </a:ext>
                </a:extLst>
              </p:cNvPr>
              <p:cNvSpPr/>
              <p:nvPr/>
            </p:nvSpPr>
            <p:spPr>
              <a:xfrm>
                <a:off x="6057541" y="3888379"/>
                <a:ext cx="1749226" cy="1744892"/>
              </a:xfrm>
              <a:custGeom>
                <a:avLst/>
                <a:gdLst>
                  <a:gd name="connsiteX0" fmla="*/ 1240563 w 1749226"/>
                  <a:gd name="connsiteY0" fmla="*/ 0 h 1744892"/>
                  <a:gd name="connsiteX1" fmla="*/ 1749226 w 1749226"/>
                  <a:gd name="connsiteY1" fmla="*/ 0 h 1744892"/>
                  <a:gd name="connsiteX2" fmla="*/ 1740532 w 1749226"/>
                  <a:gd name="connsiteY2" fmla="*/ 172174 h 1744892"/>
                  <a:gd name="connsiteX3" fmla="*/ 165694 w 1749226"/>
                  <a:gd name="connsiteY3" fmla="*/ 1737046 h 1744892"/>
                  <a:gd name="connsiteX4" fmla="*/ 0 w 1749226"/>
                  <a:gd name="connsiteY4" fmla="*/ 1744892 h 1744892"/>
                  <a:gd name="connsiteX5" fmla="*/ 0 w 1749226"/>
                  <a:gd name="connsiteY5" fmla="*/ 1236228 h 1744892"/>
                  <a:gd name="connsiteX6" fmla="*/ 116895 w 1749226"/>
                  <a:gd name="connsiteY6" fmla="*/ 1230694 h 1744892"/>
                  <a:gd name="connsiteX7" fmla="*/ 1234495 w 1749226"/>
                  <a:gd name="connsiteY7" fmla="*/ 120166 h 1744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49226" h="1744892">
                    <a:moveTo>
                      <a:pt x="1240563" y="0"/>
                    </a:moveTo>
                    <a:lnTo>
                      <a:pt x="1749226" y="0"/>
                    </a:lnTo>
                    <a:lnTo>
                      <a:pt x="1740532" y="172174"/>
                    </a:lnTo>
                    <a:cubicBezTo>
                      <a:pt x="1656421" y="1000396"/>
                      <a:pt x="995423" y="1658072"/>
                      <a:pt x="165694" y="1737046"/>
                    </a:cubicBezTo>
                    <a:lnTo>
                      <a:pt x="0" y="1744892"/>
                    </a:lnTo>
                    <a:lnTo>
                      <a:pt x="0" y="1236228"/>
                    </a:lnTo>
                    <a:lnTo>
                      <a:pt x="116895" y="1230694"/>
                    </a:lnTo>
                    <a:cubicBezTo>
                      <a:pt x="705720" y="1174649"/>
                      <a:pt x="1174805" y="707922"/>
                      <a:pt x="1234495" y="120166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82" name="이등변 삼각형 81">
                <a:extLst>
                  <a:ext uri="{FF2B5EF4-FFF2-40B4-BE49-F238E27FC236}">
                    <a16:creationId xmlns:a16="http://schemas.microsoft.com/office/drawing/2014/main" id="{0B650EF6-14E1-D51F-5BC4-AF6E051B8ED1}"/>
                  </a:ext>
                </a:extLst>
              </p:cNvPr>
              <p:cNvSpPr/>
              <p:nvPr/>
            </p:nvSpPr>
            <p:spPr>
              <a:xfrm rot="16200000" flipH="1">
                <a:off x="5429551" y="5135184"/>
                <a:ext cx="771283" cy="484696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4" name="그룹 73">
              <a:extLst>
                <a:ext uri="{FF2B5EF4-FFF2-40B4-BE49-F238E27FC236}">
                  <a16:creationId xmlns:a16="http://schemas.microsoft.com/office/drawing/2014/main" id="{29A92F5F-58C9-4B3F-F20C-73C987086B43}"/>
                </a:ext>
              </a:extLst>
            </p:cNvPr>
            <p:cNvGrpSpPr/>
            <p:nvPr/>
          </p:nvGrpSpPr>
          <p:grpSpPr>
            <a:xfrm>
              <a:off x="6057541" y="2097175"/>
              <a:ext cx="1883884" cy="2229588"/>
              <a:chOff x="6057541" y="2097175"/>
              <a:chExt cx="1883884" cy="2229588"/>
            </a:xfrm>
          </p:grpSpPr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913AA6F1-65D9-44AD-4283-D66DC150F059}"/>
                  </a:ext>
                </a:extLst>
              </p:cNvPr>
              <p:cNvSpPr/>
              <p:nvPr/>
            </p:nvSpPr>
            <p:spPr>
              <a:xfrm flipV="1">
                <a:off x="6057541" y="2097175"/>
                <a:ext cx="1749226" cy="1744892"/>
              </a:xfrm>
              <a:custGeom>
                <a:avLst/>
                <a:gdLst>
                  <a:gd name="connsiteX0" fmla="*/ 1240563 w 1749226"/>
                  <a:gd name="connsiteY0" fmla="*/ 0 h 1744892"/>
                  <a:gd name="connsiteX1" fmla="*/ 1749226 w 1749226"/>
                  <a:gd name="connsiteY1" fmla="*/ 0 h 1744892"/>
                  <a:gd name="connsiteX2" fmla="*/ 1740532 w 1749226"/>
                  <a:gd name="connsiteY2" fmla="*/ 172174 h 1744892"/>
                  <a:gd name="connsiteX3" fmla="*/ 165694 w 1749226"/>
                  <a:gd name="connsiteY3" fmla="*/ 1737046 h 1744892"/>
                  <a:gd name="connsiteX4" fmla="*/ 0 w 1749226"/>
                  <a:gd name="connsiteY4" fmla="*/ 1744892 h 1744892"/>
                  <a:gd name="connsiteX5" fmla="*/ 0 w 1749226"/>
                  <a:gd name="connsiteY5" fmla="*/ 1236228 h 1744892"/>
                  <a:gd name="connsiteX6" fmla="*/ 116895 w 1749226"/>
                  <a:gd name="connsiteY6" fmla="*/ 1230694 h 1744892"/>
                  <a:gd name="connsiteX7" fmla="*/ 1234495 w 1749226"/>
                  <a:gd name="connsiteY7" fmla="*/ 120166 h 1744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49226" h="1744892">
                    <a:moveTo>
                      <a:pt x="1240563" y="0"/>
                    </a:moveTo>
                    <a:lnTo>
                      <a:pt x="1749226" y="0"/>
                    </a:lnTo>
                    <a:lnTo>
                      <a:pt x="1740532" y="172174"/>
                    </a:lnTo>
                    <a:cubicBezTo>
                      <a:pt x="1656421" y="1000396"/>
                      <a:pt x="995423" y="1658072"/>
                      <a:pt x="165694" y="1737046"/>
                    </a:cubicBezTo>
                    <a:lnTo>
                      <a:pt x="0" y="1744892"/>
                    </a:lnTo>
                    <a:lnTo>
                      <a:pt x="0" y="1236228"/>
                    </a:lnTo>
                    <a:lnTo>
                      <a:pt x="116895" y="1230694"/>
                    </a:lnTo>
                    <a:cubicBezTo>
                      <a:pt x="705720" y="1174649"/>
                      <a:pt x="1174805" y="707922"/>
                      <a:pt x="1234495" y="120166"/>
                    </a:cubicBez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이등변 삼각형 79">
                <a:extLst>
                  <a:ext uri="{FF2B5EF4-FFF2-40B4-BE49-F238E27FC236}">
                    <a16:creationId xmlns:a16="http://schemas.microsoft.com/office/drawing/2014/main" id="{48F50D98-F083-4005-8094-9820E6D02D6A}"/>
                  </a:ext>
                </a:extLst>
              </p:cNvPr>
              <p:cNvSpPr/>
              <p:nvPr/>
            </p:nvSpPr>
            <p:spPr>
              <a:xfrm rot="10800000">
                <a:off x="7170142" y="3842067"/>
                <a:ext cx="771283" cy="484696"/>
              </a:xfrm>
              <a:prstGeom prst="triangl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75" name="그룹 74">
              <a:extLst>
                <a:ext uri="{FF2B5EF4-FFF2-40B4-BE49-F238E27FC236}">
                  <a16:creationId xmlns:a16="http://schemas.microsoft.com/office/drawing/2014/main" id="{7F40A90F-5CC3-865A-C00B-E2B8E757944F}"/>
                </a:ext>
              </a:extLst>
            </p:cNvPr>
            <p:cNvGrpSpPr/>
            <p:nvPr/>
          </p:nvGrpSpPr>
          <p:grpSpPr>
            <a:xfrm>
              <a:off x="4268944" y="1967198"/>
              <a:ext cx="2198063" cy="1874869"/>
              <a:chOff x="4268944" y="1967198"/>
              <a:chExt cx="2198063" cy="1874869"/>
            </a:xfrm>
          </p:grpSpPr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EFC3020E-41FE-9DDD-8356-8CBF8646D44D}"/>
                  </a:ext>
                </a:extLst>
              </p:cNvPr>
              <p:cNvSpPr/>
              <p:nvPr/>
            </p:nvSpPr>
            <p:spPr>
              <a:xfrm flipH="1" flipV="1">
                <a:off x="4268944" y="2097175"/>
                <a:ext cx="1749226" cy="1744892"/>
              </a:xfrm>
              <a:custGeom>
                <a:avLst/>
                <a:gdLst>
                  <a:gd name="connsiteX0" fmla="*/ 1240563 w 1749226"/>
                  <a:gd name="connsiteY0" fmla="*/ 0 h 1744892"/>
                  <a:gd name="connsiteX1" fmla="*/ 1749226 w 1749226"/>
                  <a:gd name="connsiteY1" fmla="*/ 0 h 1744892"/>
                  <a:gd name="connsiteX2" fmla="*/ 1740532 w 1749226"/>
                  <a:gd name="connsiteY2" fmla="*/ 172174 h 1744892"/>
                  <a:gd name="connsiteX3" fmla="*/ 165694 w 1749226"/>
                  <a:gd name="connsiteY3" fmla="*/ 1737046 h 1744892"/>
                  <a:gd name="connsiteX4" fmla="*/ 0 w 1749226"/>
                  <a:gd name="connsiteY4" fmla="*/ 1744892 h 1744892"/>
                  <a:gd name="connsiteX5" fmla="*/ 0 w 1749226"/>
                  <a:gd name="connsiteY5" fmla="*/ 1236228 h 1744892"/>
                  <a:gd name="connsiteX6" fmla="*/ 116895 w 1749226"/>
                  <a:gd name="connsiteY6" fmla="*/ 1230694 h 1744892"/>
                  <a:gd name="connsiteX7" fmla="*/ 1234495 w 1749226"/>
                  <a:gd name="connsiteY7" fmla="*/ 120166 h 1744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49226" h="1744892">
                    <a:moveTo>
                      <a:pt x="1240563" y="0"/>
                    </a:moveTo>
                    <a:lnTo>
                      <a:pt x="1749226" y="0"/>
                    </a:lnTo>
                    <a:lnTo>
                      <a:pt x="1740532" y="172174"/>
                    </a:lnTo>
                    <a:cubicBezTo>
                      <a:pt x="1656421" y="1000396"/>
                      <a:pt x="995423" y="1658072"/>
                      <a:pt x="165694" y="1737046"/>
                    </a:cubicBezTo>
                    <a:lnTo>
                      <a:pt x="0" y="1744892"/>
                    </a:lnTo>
                    <a:lnTo>
                      <a:pt x="0" y="1236228"/>
                    </a:lnTo>
                    <a:lnTo>
                      <a:pt x="116895" y="1230694"/>
                    </a:lnTo>
                    <a:cubicBezTo>
                      <a:pt x="705720" y="1174649"/>
                      <a:pt x="1174805" y="707922"/>
                      <a:pt x="1234495" y="120166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이등변 삼각형 77">
                <a:extLst>
                  <a:ext uri="{FF2B5EF4-FFF2-40B4-BE49-F238E27FC236}">
                    <a16:creationId xmlns:a16="http://schemas.microsoft.com/office/drawing/2014/main" id="{3A31D303-75A2-FDD1-102F-2A2F49F28BB9}"/>
                  </a:ext>
                </a:extLst>
              </p:cNvPr>
              <p:cNvSpPr/>
              <p:nvPr/>
            </p:nvSpPr>
            <p:spPr>
              <a:xfrm rot="5400000">
                <a:off x="5839017" y="2110492"/>
                <a:ext cx="771283" cy="484696"/>
              </a:xfrm>
              <a:prstGeom prst="triangle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76" name="이등변 삼각형 75">
              <a:extLst>
                <a:ext uri="{FF2B5EF4-FFF2-40B4-BE49-F238E27FC236}">
                  <a16:creationId xmlns:a16="http://schemas.microsoft.com/office/drawing/2014/main" id="{BE7C3A8B-BA37-618E-0EA1-A42B1EB30C3E}"/>
                </a:ext>
              </a:extLst>
            </p:cNvPr>
            <p:cNvSpPr/>
            <p:nvPr/>
          </p:nvSpPr>
          <p:spPr>
            <a:xfrm rot="10800000" flipV="1">
              <a:off x="4145044" y="3409830"/>
              <a:ext cx="771283" cy="484696"/>
            </a:xfrm>
            <a:prstGeom prst="triangl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83" name="그룹 82">
            <a:extLst>
              <a:ext uri="{FF2B5EF4-FFF2-40B4-BE49-F238E27FC236}">
                <a16:creationId xmlns:a16="http://schemas.microsoft.com/office/drawing/2014/main" id="{02BBD04C-EEC1-A373-A0E9-D852DFFCF4D6}"/>
              </a:ext>
            </a:extLst>
          </p:cNvPr>
          <p:cNvGrpSpPr/>
          <p:nvPr/>
        </p:nvGrpSpPr>
        <p:grpSpPr>
          <a:xfrm>
            <a:off x="9844812" y="2232932"/>
            <a:ext cx="281179" cy="281179"/>
            <a:chOff x="6549303" y="3814416"/>
            <a:chExt cx="281179" cy="281179"/>
          </a:xfrm>
        </p:grpSpPr>
        <p:grpSp>
          <p:nvGrpSpPr>
            <p:cNvPr id="84" name="그룹 83">
              <a:extLst>
                <a:ext uri="{FF2B5EF4-FFF2-40B4-BE49-F238E27FC236}">
                  <a16:creationId xmlns:a16="http://schemas.microsoft.com/office/drawing/2014/main" id="{6036761F-463D-00C8-AD93-2E297B95230C}"/>
                </a:ext>
              </a:extLst>
            </p:cNvPr>
            <p:cNvGrpSpPr/>
            <p:nvPr/>
          </p:nvGrpSpPr>
          <p:grpSpPr>
            <a:xfrm>
              <a:off x="6549303" y="3814416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86" name="Oval 39">
                <a:extLst>
                  <a:ext uri="{FF2B5EF4-FFF2-40B4-BE49-F238E27FC236}">
                    <a16:creationId xmlns:a16="http://schemas.microsoft.com/office/drawing/2014/main" id="{9E7B4512-1547-2A2F-D967-FCCA3E10145C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87" name="Oval 38">
                <a:extLst>
                  <a:ext uri="{FF2B5EF4-FFF2-40B4-BE49-F238E27FC236}">
                    <a16:creationId xmlns:a16="http://schemas.microsoft.com/office/drawing/2014/main" id="{D7329847-1D38-F01E-C7BF-827F319FC4BD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85" name="타원 84">
              <a:extLst>
                <a:ext uri="{FF2B5EF4-FFF2-40B4-BE49-F238E27FC236}">
                  <a16:creationId xmlns:a16="http://schemas.microsoft.com/office/drawing/2014/main" id="{F08CCAFB-AC44-1BAD-D47E-AC1BC6AA1EAD}"/>
                </a:ext>
              </a:extLst>
            </p:cNvPr>
            <p:cNvSpPr/>
            <p:nvPr/>
          </p:nvSpPr>
          <p:spPr>
            <a:xfrm>
              <a:off x="6584656" y="3849770"/>
              <a:ext cx="210472" cy="210470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bIns="57600" rtlCol="0" anchor="ctr"/>
            <a:lstStyle/>
            <a:p>
              <a:pPr algn="ctr"/>
              <a:r>
                <a:rPr lang="en-US" altLang="ko-KR" sz="9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페이퍼로지 8 ExtraBold" pitchFamily="2" charset="-127"/>
                  <a:ea typeface="페이퍼로지 8 ExtraBold" pitchFamily="2" charset="-127"/>
                </a:rPr>
                <a:t>2</a:t>
              </a:r>
              <a:endParaRPr lang="ko-KR" altLang="en-US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endParaRPr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94D0EDD8-F114-AEAE-51D0-D4AC057DD650}"/>
              </a:ext>
            </a:extLst>
          </p:cNvPr>
          <p:cNvGrpSpPr/>
          <p:nvPr/>
        </p:nvGrpSpPr>
        <p:grpSpPr>
          <a:xfrm>
            <a:off x="1964541" y="2232932"/>
            <a:ext cx="281179" cy="281179"/>
            <a:chOff x="6306226" y="1391361"/>
            <a:chExt cx="281179" cy="281179"/>
          </a:xfrm>
        </p:grpSpPr>
        <p:grpSp>
          <p:nvGrpSpPr>
            <p:cNvPr id="89" name="그룹 88">
              <a:extLst>
                <a:ext uri="{FF2B5EF4-FFF2-40B4-BE49-F238E27FC236}">
                  <a16:creationId xmlns:a16="http://schemas.microsoft.com/office/drawing/2014/main" id="{5DB16880-031A-49D3-3899-80F2BB34B3F0}"/>
                </a:ext>
              </a:extLst>
            </p:cNvPr>
            <p:cNvGrpSpPr/>
            <p:nvPr/>
          </p:nvGrpSpPr>
          <p:grpSpPr>
            <a:xfrm>
              <a:off x="6306226" y="1391361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91" name="Oval 39">
                <a:extLst>
                  <a:ext uri="{FF2B5EF4-FFF2-40B4-BE49-F238E27FC236}">
                    <a16:creationId xmlns:a16="http://schemas.microsoft.com/office/drawing/2014/main" id="{1B0B24A8-6E54-EE5D-4289-025E6CA44FE5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92" name="Oval 38">
                <a:extLst>
                  <a:ext uri="{FF2B5EF4-FFF2-40B4-BE49-F238E27FC236}">
                    <a16:creationId xmlns:a16="http://schemas.microsoft.com/office/drawing/2014/main" id="{92CB3A2D-1B63-DBE9-966F-C922B983B7E1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90" name="타원 89">
              <a:extLst>
                <a:ext uri="{FF2B5EF4-FFF2-40B4-BE49-F238E27FC236}">
                  <a16:creationId xmlns:a16="http://schemas.microsoft.com/office/drawing/2014/main" id="{9EBFBF46-DA28-723A-1B70-C14E3D93B835}"/>
                </a:ext>
              </a:extLst>
            </p:cNvPr>
            <p:cNvSpPr/>
            <p:nvPr/>
          </p:nvSpPr>
          <p:spPr>
            <a:xfrm>
              <a:off x="6342105" y="1426715"/>
              <a:ext cx="210472" cy="21047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bIns="57600" rtlCol="0" anchor="ctr"/>
            <a:lstStyle/>
            <a:p>
              <a:pPr algn="ctr"/>
              <a:r>
                <a:rPr lang="en-US" altLang="ko-KR" sz="9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페이퍼로지 8 ExtraBold" pitchFamily="2" charset="-127"/>
                  <a:ea typeface="페이퍼로지 8 ExtraBold" pitchFamily="2" charset="-127"/>
                </a:rPr>
                <a:t>1</a:t>
              </a:r>
              <a:endParaRPr lang="ko-KR" altLang="en-US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endParaRPr>
            </a:p>
          </p:txBody>
        </p:sp>
      </p:grp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2918DD5D-48B9-064D-7CA1-625924C3CB04}"/>
              </a:ext>
            </a:extLst>
          </p:cNvPr>
          <p:cNvGrpSpPr/>
          <p:nvPr/>
        </p:nvGrpSpPr>
        <p:grpSpPr>
          <a:xfrm>
            <a:off x="1964541" y="4329700"/>
            <a:ext cx="281179" cy="281179"/>
            <a:chOff x="6549303" y="2584100"/>
            <a:chExt cx="281179" cy="281179"/>
          </a:xfrm>
        </p:grpSpPr>
        <p:grpSp>
          <p:nvGrpSpPr>
            <p:cNvPr id="94" name="그룹 93">
              <a:extLst>
                <a:ext uri="{FF2B5EF4-FFF2-40B4-BE49-F238E27FC236}">
                  <a16:creationId xmlns:a16="http://schemas.microsoft.com/office/drawing/2014/main" id="{A73082B8-C70C-4987-E249-ED32C22F1C10}"/>
                </a:ext>
              </a:extLst>
            </p:cNvPr>
            <p:cNvGrpSpPr/>
            <p:nvPr/>
          </p:nvGrpSpPr>
          <p:grpSpPr>
            <a:xfrm>
              <a:off x="6549303" y="2584100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96" name="Oval 39">
                <a:extLst>
                  <a:ext uri="{FF2B5EF4-FFF2-40B4-BE49-F238E27FC236}">
                    <a16:creationId xmlns:a16="http://schemas.microsoft.com/office/drawing/2014/main" id="{1744E24E-462D-F0C3-B390-0E560472C094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97" name="Oval 38">
                <a:extLst>
                  <a:ext uri="{FF2B5EF4-FFF2-40B4-BE49-F238E27FC236}">
                    <a16:creationId xmlns:a16="http://schemas.microsoft.com/office/drawing/2014/main" id="{BF09339C-C8D8-86A0-F0D4-59062D30AF5F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95" name="타원 94">
              <a:extLst>
                <a:ext uri="{FF2B5EF4-FFF2-40B4-BE49-F238E27FC236}">
                  <a16:creationId xmlns:a16="http://schemas.microsoft.com/office/drawing/2014/main" id="{B63BFE6F-A542-B7E4-43A1-F62F340949D1}"/>
                </a:ext>
              </a:extLst>
            </p:cNvPr>
            <p:cNvSpPr/>
            <p:nvPr/>
          </p:nvSpPr>
          <p:spPr>
            <a:xfrm>
              <a:off x="6584656" y="2619454"/>
              <a:ext cx="210472" cy="210470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bIns="57600" rtlCol="0" anchor="ctr"/>
            <a:lstStyle/>
            <a:p>
              <a:pPr algn="ctr"/>
              <a:r>
                <a:rPr lang="en-US" altLang="ko-KR" sz="9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페이퍼로지 8 ExtraBold" pitchFamily="2" charset="-127"/>
                  <a:ea typeface="페이퍼로지 8 ExtraBold" pitchFamily="2" charset="-127"/>
                </a:rPr>
                <a:t>4</a:t>
              </a:r>
              <a:endParaRPr lang="ko-KR" altLang="en-US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endParaRPr>
            </a:p>
          </p:txBody>
        </p:sp>
      </p:grp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8D1743A0-EE55-304D-95F1-591934FD9AD0}"/>
              </a:ext>
            </a:extLst>
          </p:cNvPr>
          <p:cNvGrpSpPr/>
          <p:nvPr/>
        </p:nvGrpSpPr>
        <p:grpSpPr>
          <a:xfrm>
            <a:off x="9844812" y="4329700"/>
            <a:ext cx="281179" cy="281179"/>
            <a:chOff x="6549303" y="3814416"/>
            <a:chExt cx="281179" cy="281179"/>
          </a:xfrm>
        </p:grpSpPr>
        <p:grpSp>
          <p:nvGrpSpPr>
            <p:cNvPr id="99" name="그룹 98">
              <a:extLst>
                <a:ext uri="{FF2B5EF4-FFF2-40B4-BE49-F238E27FC236}">
                  <a16:creationId xmlns:a16="http://schemas.microsoft.com/office/drawing/2014/main" id="{5F0D70AB-2EB0-CFF0-39AE-B735A42A2179}"/>
                </a:ext>
              </a:extLst>
            </p:cNvPr>
            <p:cNvGrpSpPr/>
            <p:nvPr/>
          </p:nvGrpSpPr>
          <p:grpSpPr>
            <a:xfrm>
              <a:off x="6549303" y="3814416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101" name="Oval 39">
                <a:extLst>
                  <a:ext uri="{FF2B5EF4-FFF2-40B4-BE49-F238E27FC236}">
                    <a16:creationId xmlns:a16="http://schemas.microsoft.com/office/drawing/2014/main" id="{A51678B0-725A-335B-82A0-B48DF1C5D4AE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102" name="Oval 38">
                <a:extLst>
                  <a:ext uri="{FF2B5EF4-FFF2-40B4-BE49-F238E27FC236}">
                    <a16:creationId xmlns:a16="http://schemas.microsoft.com/office/drawing/2014/main" id="{7FD8B660-0A87-DA4F-31DF-42C588102B61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100" name="타원 99">
              <a:extLst>
                <a:ext uri="{FF2B5EF4-FFF2-40B4-BE49-F238E27FC236}">
                  <a16:creationId xmlns:a16="http://schemas.microsoft.com/office/drawing/2014/main" id="{2FBC4C67-3002-B5C8-744E-18662637CAB8}"/>
                </a:ext>
              </a:extLst>
            </p:cNvPr>
            <p:cNvSpPr/>
            <p:nvPr/>
          </p:nvSpPr>
          <p:spPr>
            <a:xfrm>
              <a:off x="6584656" y="3849770"/>
              <a:ext cx="210472" cy="21047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bIns="57600" rtlCol="0" anchor="ctr"/>
            <a:lstStyle/>
            <a:p>
              <a:pPr algn="ctr"/>
              <a:r>
                <a:rPr lang="en-US" altLang="ko-KR" sz="90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latin typeface="페이퍼로지 8 ExtraBold" pitchFamily="2" charset="-127"/>
                  <a:ea typeface="페이퍼로지 8 ExtraBold" pitchFamily="2" charset="-127"/>
                </a:rPr>
                <a:t>3</a:t>
              </a:r>
              <a:endParaRPr lang="ko-KR" altLang="en-US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8DB438F-D093-7B52-A885-D577F1C61311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3D678F-9EA8-4B91-D0FC-AE79936C5841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549278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흑백, 사람, 텍스트, 컴퓨터이(가) 표시된 사진&#10;&#10;자동 생성된 설명">
            <a:extLst>
              <a:ext uri="{FF2B5EF4-FFF2-40B4-BE49-F238E27FC236}">
                <a16:creationId xmlns:a16="http://schemas.microsoft.com/office/drawing/2014/main" id="{BD16D910-FB45-783D-293C-70056D2CB8E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" y="0"/>
            <a:ext cx="12191999" cy="6858000"/>
          </a:xfrm>
          <a:custGeom>
            <a:avLst/>
            <a:gdLst>
              <a:gd name="connsiteX0" fmla="*/ 0 w 12191999"/>
              <a:gd name="connsiteY0" fmla="*/ 0 h 6858000"/>
              <a:gd name="connsiteX1" fmla="*/ 12191999 w 12191999"/>
              <a:gd name="connsiteY1" fmla="*/ 0 h 6858000"/>
              <a:gd name="connsiteX2" fmla="*/ 12191999 w 12191999"/>
              <a:gd name="connsiteY2" fmla="*/ 6858000 h 6858000"/>
              <a:gd name="connsiteX3" fmla="*/ 0 w 1219199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1999" h="6858000"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2" name="직사각형 11">
            <a:extLst>
              <a:ext uri="{FF2B5EF4-FFF2-40B4-BE49-F238E27FC236}">
                <a16:creationId xmlns:a16="http://schemas.microsoft.com/office/drawing/2014/main" id="{9D910143-2FB4-94C2-6501-EB8F7E3AD23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BC4EFE6-F7AF-AD96-4611-6D9E12583676}"/>
              </a:ext>
            </a:extLst>
          </p:cNvPr>
          <p:cNvGrpSpPr/>
          <p:nvPr/>
        </p:nvGrpSpPr>
        <p:grpSpPr>
          <a:xfrm>
            <a:off x="5135054" y="2437635"/>
            <a:ext cx="1921894" cy="1921894"/>
            <a:chOff x="8188486" y="2742343"/>
            <a:chExt cx="1584000" cy="1584000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92D2100C-8523-7C43-9A9E-0A64702DFED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88486" y="2742343"/>
              <a:ext cx="1584000" cy="1584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5000"/>
                    <a:lumOff val="35000"/>
                  </a:schemeClr>
                </a:gs>
                <a:gs pos="0">
                  <a:schemeClr val="accent1"/>
                </a:gs>
              </a:gsLst>
              <a:lin ang="0" scaled="0"/>
            </a:gradFill>
            <a:ln>
              <a:noFill/>
            </a:ln>
            <a:effectLst>
              <a:innerShdw blurRad="139700" dist="88900" dir="13200000">
                <a:schemeClr val="tx1">
                  <a:alpha val="13000"/>
                </a:scheme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/>
              <a:endParaRPr lang="ko-KR" altLang="en-US" kern="0">
                <a:solidFill>
                  <a:srgbClr val="ACB0C0"/>
                </a:solidFill>
                <a:latin typeface="프리젠테이션 5 Medium" pitchFamily="2" charset="-127"/>
              </a:endParaRPr>
            </a:p>
          </p:txBody>
        </p: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id="{55E68E18-2C9C-81FD-F935-AC594B5FEF72}"/>
                </a:ext>
              </a:extLst>
            </p:cNvPr>
            <p:cNvGrpSpPr/>
            <p:nvPr/>
          </p:nvGrpSpPr>
          <p:grpSpPr>
            <a:xfrm>
              <a:off x="8729583" y="3283440"/>
              <a:ext cx="501806" cy="501806"/>
              <a:chOff x="5763456" y="2843753"/>
              <a:chExt cx="548604" cy="548604"/>
            </a:xfrm>
            <a:gradFill>
              <a:gsLst>
                <a:gs pos="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2700000" scaled="1"/>
            </a:gradFill>
          </p:grpSpPr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5A9A7FD5-3E51-A899-B1F3-A7380DDC4D74}"/>
                  </a:ext>
                </a:extLst>
              </p:cNvPr>
              <p:cNvSpPr/>
              <p:nvPr/>
            </p:nvSpPr>
            <p:spPr>
              <a:xfrm>
                <a:off x="5957204" y="2843753"/>
                <a:ext cx="354856" cy="354162"/>
              </a:xfrm>
              <a:custGeom>
                <a:avLst/>
                <a:gdLst>
                  <a:gd name="connsiteX0" fmla="*/ 401003 w 486727"/>
                  <a:gd name="connsiteY0" fmla="*/ 85725 h 485775"/>
                  <a:gd name="connsiteX1" fmla="*/ 391478 w 486727"/>
                  <a:gd name="connsiteY1" fmla="*/ 0 h 485775"/>
                  <a:gd name="connsiteX2" fmla="*/ 286703 w 486727"/>
                  <a:gd name="connsiteY2" fmla="*/ 104775 h 485775"/>
                  <a:gd name="connsiteX3" fmla="*/ 292417 w 486727"/>
                  <a:gd name="connsiteY3" fmla="*/ 154305 h 485775"/>
                  <a:gd name="connsiteX4" fmla="*/ 140017 w 486727"/>
                  <a:gd name="connsiteY4" fmla="*/ 306705 h 485775"/>
                  <a:gd name="connsiteX5" fmla="*/ 95250 w 486727"/>
                  <a:gd name="connsiteY5" fmla="*/ 295275 h 485775"/>
                  <a:gd name="connsiteX6" fmla="*/ 0 w 486727"/>
                  <a:gd name="connsiteY6" fmla="*/ 390525 h 485775"/>
                  <a:gd name="connsiteX7" fmla="*/ 95250 w 486727"/>
                  <a:gd name="connsiteY7" fmla="*/ 485775 h 485775"/>
                  <a:gd name="connsiteX8" fmla="*/ 190500 w 486727"/>
                  <a:gd name="connsiteY8" fmla="*/ 390525 h 485775"/>
                  <a:gd name="connsiteX9" fmla="*/ 180022 w 486727"/>
                  <a:gd name="connsiteY9" fmla="*/ 346710 h 485775"/>
                  <a:gd name="connsiteX10" fmla="*/ 332423 w 486727"/>
                  <a:gd name="connsiteY10" fmla="*/ 194310 h 485775"/>
                  <a:gd name="connsiteX11" fmla="*/ 381953 w 486727"/>
                  <a:gd name="connsiteY11" fmla="*/ 200025 h 485775"/>
                  <a:gd name="connsiteX12" fmla="*/ 486728 w 486727"/>
                  <a:gd name="connsiteY12" fmla="*/ 95250 h 485775"/>
                  <a:gd name="connsiteX13" fmla="*/ 401003 w 486727"/>
                  <a:gd name="connsiteY13" fmla="*/ 85725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86727" h="485775">
                    <a:moveTo>
                      <a:pt x="401003" y="85725"/>
                    </a:moveTo>
                    <a:lnTo>
                      <a:pt x="391478" y="0"/>
                    </a:lnTo>
                    <a:lnTo>
                      <a:pt x="286703" y="104775"/>
                    </a:lnTo>
                    <a:lnTo>
                      <a:pt x="292417" y="154305"/>
                    </a:lnTo>
                    <a:lnTo>
                      <a:pt x="140017" y="306705"/>
                    </a:lnTo>
                    <a:cubicBezTo>
                      <a:pt x="126682" y="300038"/>
                      <a:pt x="111442" y="295275"/>
                      <a:pt x="95250" y="295275"/>
                    </a:cubicBezTo>
                    <a:cubicBezTo>
                      <a:pt x="42863" y="295275"/>
                      <a:pt x="0" y="338138"/>
                      <a:pt x="0" y="390525"/>
                    </a:cubicBezTo>
                    <a:cubicBezTo>
                      <a:pt x="0" y="442913"/>
                      <a:pt x="42863" y="485775"/>
                      <a:pt x="95250" y="485775"/>
                    </a:cubicBezTo>
                    <a:cubicBezTo>
                      <a:pt x="147638" y="485775"/>
                      <a:pt x="190500" y="442913"/>
                      <a:pt x="190500" y="390525"/>
                    </a:cubicBezTo>
                    <a:cubicBezTo>
                      <a:pt x="190500" y="374333"/>
                      <a:pt x="186690" y="360045"/>
                      <a:pt x="180022" y="346710"/>
                    </a:cubicBezTo>
                    <a:lnTo>
                      <a:pt x="332423" y="194310"/>
                    </a:lnTo>
                    <a:lnTo>
                      <a:pt x="381953" y="200025"/>
                    </a:lnTo>
                    <a:lnTo>
                      <a:pt x="486728" y="95250"/>
                    </a:lnTo>
                    <a:lnTo>
                      <a:pt x="401003" y="8572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2" name="자유형: 도형 21">
                <a:extLst>
                  <a:ext uri="{FF2B5EF4-FFF2-40B4-BE49-F238E27FC236}">
                    <a16:creationId xmlns:a16="http://schemas.microsoft.com/office/drawing/2014/main" id="{A97CA6FD-3C8B-FE50-22EF-6007F00F81ED}"/>
                  </a:ext>
                </a:extLst>
              </p:cNvPr>
              <p:cNvSpPr/>
              <p:nvPr/>
            </p:nvSpPr>
            <p:spPr>
              <a:xfrm>
                <a:off x="5763456" y="2864586"/>
                <a:ext cx="527771" cy="527771"/>
              </a:xfrm>
              <a:custGeom>
                <a:avLst/>
                <a:gdLst>
                  <a:gd name="connsiteX0" fmla="*/ 674370 w 723900"/>
                  <a:gd name="connsiteY0" fmla="*/ 198120 h 723900"/>
                  <a:gd name="connsiteX1" fmla="*/ 661988 w 723900"/>
                  <a:gd name="connsiteY1" fmla="*/ 211455 h 723900"/>
                  <a:gd name="connsiteX2" fmla="*/ 643890 w 723900"/>
                  <a:gd name="connsiteY2" fmla="*/ 209550 h 723900"/>
                  <a:gd name="connsiteX3" fmla="*/ 623888 w 723900"/>
                  <a:gd name="connsiteY3" fmla="*/ 206693 h 723900"/>
                  <a:gd name="connsiteX4" fmla="*/ 666750 w 723900"/>
                  <a:gd name="connsiteY4" fmla="*/ 361950 h 723900"/>
                  <a:gd name="connsiteX5" fmla="*/ 361950 w 723900"/>
                  <a:gd name="connsiteY5" fmla="*/ 666750 h 723900"/>
                  <a:gd name="connsiteX6" fmla="*/ 57150 w 723900"/>
                  <a:gd name="connsiteY6" fmla="*/ 361950 h 723900"/>
                  <a:gd name="connsiteX7" fmla="*/ 361950 w 723900"/>
                  <a:gd name="connsiteY7" fmla="*/ 57150 h 723900"/>
                  <a:gd name="connsiteX8" fmla="*/ 517208 w 723900"/>
                  <a:gd name="connsiteY8" fmla="*/ 100013 h 723900"/>
                  <a:gd name="connsiteX9" fmla="*/ 515303 w 723900"/>
                  <a:gd name="connsiteY9" fmla="*/ 80963 h 723900"/>
                  <a:gd name="connsiteX10" fmla="*/ 512445 w 723900"/>
                  <a:gd name="connsiteY10" fmla="*/ 61913 h 723900"/>
                  <a:gd name="connsiteX11" fmla="*/ 525780 w 723900"/>
                  <a:gd name="connsiteY11" fmla="*/ 48578 h 723900"/>
                  <a:gd name="connsiteX12" fmla="*/ 532448 w 723900"/>
                  <a:gd name="connsiteY12" fmla="*/ 41910 h 723900"/>
                  <a:gd name="connsiteX13" fmla="*/ 361950 w 723900"/>
                  <a:gd name="connsiteY13" fmla="*/ 0 h 723900"/>
                  <a:gd name="connsiteX14" fmla="*/ 0 w 723900"/>
                  <a:gd name="connsiteY14" fmla="*/ 361950 h 723900"/>
                  <a:gd name="connsiteX15" fmla="*/ 361950 w 723900"/>
                  <a:gd name="connsiteY15" fmla="*/ 723900 h 723900"/>
                  <a:gd name="connsiteX16" fmla="*/ 723900 w 723900"/>
                  <a:gd name="connsiteY16" fmla="*/ 361950 h 723900"/>
                  <a:gd name="connsiteX17" fmla="*/ 681038 w 723900"/>
                  <a:gd name="connsiteY17" fmla="*/ 192405 h 723900"/>
                  <a:gd name="connsiteX18" fmla="*/ 674370 w 723900"/>
                  <a:gd name="connsiteY18" fmla="*/ 19812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23900" h="723900">
                    <a:moveTo>
                      <a:pt x="674370" y="198120"/>
                    </a:moveTo>
                    <a:lnTo>
                      <a:pt x="661988" y="211455"/>
                    </a:lnTo>
                    <a:lnTo>
                      <a:pt x="643890" y="209550"/>
                    </a:lnTo>
                    <a:lnTo>
                      <a:pt x="623888" y="206693"/>
                    </a:lnTo>
                    <a:cubicBezTo>
                      <a:pt x="650558" y="252413"/>
                      <a:pt x="666750" y="304800"/>
                      <a:pt x="666750" y="361950"/>
                    </a:cubicBezTo>
                    <a:cubicBezTo>
                      <a:pt x="666750" y="529590"/>
                      <a:pt x="529590" y="666750"/>
                      <a:pt x="361950" y="666750"/>
                    </a:cubicBezTo>
                    <a:cubicBezTo>
                      <a:pt x="194310" y="666750"/>
                      <a:pt x="57150" y="529590"/>
                      <a:pt x="57150" y="361950"/>
                    </a:cubicBezTo>
                    <a:cubicBezTo>
                      <a:pt x="57150" y="194310"/>
                      <a:pt x="194310" y="57150"/>
                      <a:pt x="361950" y="57150"/>
                    </a:cubicBezTo>
                    <a:cubicBezTo>
                      <a:pt x="418148" y="57150"/>
                      <a:pt x="471488" y="72390"/>
                      <a:pt x="517208" y="100013"/>
                    </a:cubicBezTo>
                    <a:lnTo>
                      <a:pt x="515303" y="80963"/>
                    </a:lnTo>
                    <a:lnTo>
                      <a:pt x="512445" y="61913"/>
                    </a:lnTo>
                    <a:lnTo>
                      <a:pt x="525780" y="48578"/>
                    </a:lnTo>
                    <a:lnTo>
                      <a:pt x="532448" y="41910"/>
                    </a:lnTo>
                    <a:cubicBezTo>
                      <a:pt x="481013" y="15240"/>
                      <a:pt x="423863" y="0"/>
                      <a:pt x="361950" y="0"/>
                    </a:cubicBezTo>
                    <a:cubicBezTo>
                      <a:pt x="161925" y="0"/>
                      <a:pt x="0" y="161925"/>
                      <a:pt x="0" y="361950"/>
                    </a:cubicBezTo>
                    <a:cubicBezTo>
                      <a:pt x="0" y="561975"/>
                      <a:pt x="161925" y="723900"/>
                      <a:pt x="361950" y="723900"/>
                    </a:cubicBezTo>
                    <a:cubicBezTo>
                      <a:pt x="561975" y="723900"/>
                      <a:pt x="723900" y="561975"/>
                      <a:pt x="723900" y="361950"/>
                    </a:cubicBezTo>
                    <a:cubicBezTo>
                      <a:pt x="723900" y="300038"/>
                      <a:pt x="708660" y="242888"/>
                      <a:pt x="681038" y="192405"/>
                    </a:cubicBezTo>
                    <a:lnTo>
                      <a:pt x="674370" y="19812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3" name="자유형: 도형 22">
                <a:extLst>
                  <a:ext uri="{FF2B5EF4-FFF2-40B4-BE49-F238E27FC236}">
                    <a16:creationId xmlns:a16="http://schemas.microsoft.com/office/drawing/2014/main" id="{68E8BEA5-1625-9BBE-2BF0-A64AC52E0732}"/>
                  </a:ext>
                </a:extLst>
              </p:cNvPr>
              <p:cNvSpPr/>
              <p:nvPr/>
            </p:nvSpPr>
            <p:spPr>
              <a:xfrm>
                <a:off x="5860677" y="2961807"/>
                <a:ext cx="333329" cy="333329"/>
              </a:xfrm>
              <a:custGeom>
                <a:avLst/>
                <a:gdLst>
                  <a:gd name="connsiteX0" fmla="*/ 387668 w 457200"/>
                  <a:gd name="connsiteY0" fmla="*/ 163830 h 457200"/>
                  <a:gd name="connsiteX1" fmla="*/ 400050 w 457200"/>
                  <a:gd name="connsiteY1" fmla="*/ 228600 h 457200"/>
                  <a:gd name="connsiteX2" fmla="*/ 228600 w 457200"/>
                  <a:gd name="connsiteY2" fmla="*/ 400050 h 457200"/>
                  <a:gd name="connsiteX3" fmla="*/ 57150 w 457200"/>
                  <a:gd name="connsiteY3" fmla="*/ 228600 h 457200"/>
                  <a:gd name="connsiteX4" fmla="*/ 228600 w 457200"/>
                  <a:gd name="connsiteY4" fmla="*/ 57150 h 457200"/>
                  <a:gd name="connsiteX5" fmla="*/ 293370 w 457200"/>
                  <a:gd name="connsiteY5" fmla="*/ 69532 h 457200"/>
                  <a:gd name="connsiteX6" fmla="*/ 336233 w 457200"/>
                  <a:gd name="connsiteY6" fmla="*/ 26670 h 457200"/>
                  <a:gd name="connsiteX7" fmla="*/ 228600 w 457200"/>
                  <a:gd name="connsiteY7" fmla="*/ 0 h 457200"/>
                  <a:gd name="connsiteX8" fmla="*/ 0 w 457200"/>
                  <a:gd name="connsiteY8" fmla="*/ 228600 h 457200"/>
                  <a:gd name="connsiteX9" fmla="*/ 228600 w 457200"/>
                  <a:gd name="connsiteY9" fmla="*/ 457200 h 457200"/>
                  <a:gd name="connsiteX10" fmla="*/ 457200 w 457200"/>
                  <a:gd name="connsiteY10" fmla="*/ 228600 h 457200"/>
                  <a:gd name="connsiteX11" fmla="*/ 430530 w 457200"/>
                  <a:gd name="connsiteY11" fmla="*/ 120968 h 457200"/>
                  <a:gd name="connsiteX12" fmla="*/ 387668 w 457200"/>
                  <a:gd name="connsiteY12" fmla="*/ 16383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57200" h="457200">
                    <a:moveTo>
                      <a:pt x="387668" y="163830"/>
                    </a:moveTo>
                    <a:cubicBezTo>
                      <a:pt x="396240" y="183833"/>
                      <a:pt x="400050" y="205740"/>
                      <a:pt x="400050" y="228600"/>
                    </a:cubicBezTo>
                    <a:cubicBezTo>
                      <a:pt x="400050" y="322898"/>
                      <a:pt x="322898" y="400050"/>
                      <a:pt x="228600" y="400050"/>
                    </a:cubicBezTo>
                    <a:cubicBezTo>
                      <a:pt x="134302" y="400050"/>
                      <a:pt x="57150" y="322898"/>
                      <a:pt x="57150" y="228600"/>
                    </a:cubicBezTo>
                    <a:cubicBezTo>
                      <a:pt x="57150" y="134302"/>
                      <a:pt x="134302" y="57150"/>
                      <a:pt x="228600" y="57150"/>
                    </a:cubicBezTo>
                    <a:cubicBezTo>
                      <a:pt x="251460" y="57150"/>
                      <a:pt x="273368" y="61913"/>
                      <a:pt x="293370" y="69532"/>
                    </a:cubicBezTo>
                    <a:lnTo>
                      <a:pt x="336233" y="26670"/>
                    </a:lnTo>
                    <a:cubicBezTo>
                      <a:pt x="303848" y="9525"/>
                      <a:pt x="267653" y="0"/>
                      <a:pt x="228600" y="0"/>
                    </a:cubicBezTo>
                    <a:cubicBezTo>
                      <a:pt x="102870" y="0"/>
                      <a:pt x="0" y="102870"/>
                      <a:pt x="0" y="228600"/>
                    </a:cubicBezTo>
                    <a:cubicBezTo>
                      <a:pt x="0" y="354330"/>
                      <a:pt x="102870" y="457200"/>
                      <a:pt x="228600" y="457200"/>
                    </a:cubicBezTo>
                    <a:cubicBezTo>
                      <a:pt x="354330" y="457200"/>
                      <a:pt x="457200" y="354330"/>
                      <a:pt x="457200" y="228600"/>
                    </a:cubicBezTo>
                    <a:cubicBezTo>
                      <a:pt x="457200" y="189548"/>
                      <a:pt x="447675" y="153352"/>
                      <a:pt x="430530" y="120968"/>
                    </a:cubicBezTo>
                    <a:lnTo>
                      <a:pt x="387668" y="16383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9CFC1CAA-FBD1-C542-A8BB-3004CDB80D04}"/>
              </a:ext>
            </a:extLst>
          </p:cNvPr>
          <p:cNvSpPr txBox="1"/>
          <p:nvPr/>
        </p:nvSpPr>
        <p:spPr>
          <a:xfrm>
            <a:off x="5588330" y="4663954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FBC80F5-5E70-B328-A599-3CF9BC822D3A}"/>
              </a:ext>
            </a:extLst>
          </p:cNvPr>
          <p:cNvSpPr txBox="1"/>
          <p:nvPr/>
        </p:nvSpPr>
        <p:spPr>
          <a:xfrm>
            <a:off x="5116094" y="5115932"/>
            <a:ext cx="195981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완전 멋지게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07AA3392-3FDC-98A2-FC40-BF3B835BBEB9}"/>
              </a:ext>
            </a:extLst>
          </p:cNvPr>
          <p:cNvGrpSpPr/>
          <p:nvPr/>
        </p:nvGrpSpPr>
        <p:grpSpPr>
          <a:xfrm>
            <a:off x="8182636" y="2437635"/>
            <a:ext cx="1921894" cy="1921894"/>
            <a:chOff x="8188486" y="2742343"/>
            <a:chExt cx="1584000" cy="1584000"/>
          </a:xfrm>
        </p:grpSpPr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FDA918A3-C742-4ADB-98D5-0F9BBB7D748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88486" y="2742343"/>
              <a:ext cx="1584000" cy="1584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5000"/>
                    <a:lumOff val="35000"/>
                  </a:schemeClr>
                </a:gs>
                <a:gs pos="0">
                  <a:schemeClr val="accent1"/>
                </a:gs>
              </a:gsLst>
              <a:lin ang="0" scaled="0"/>
            </a:gradFill>
            <a:ln>
              <a:noFill/>
            </a:ln>
            <a:effectLst>
              <a:innerShdw blurRad="139700" dist="88900" dir="13200000">
                <a:schemeClr val="tx1">
                  <a:alpha val="13000"/>
                </a:scheme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/>
              <a:endParaRPr lang="ko-KR" altLang="en-US" kern="0">
                <a:solidFill>
                  <a:srgbClr val="ACB0C0"/>
                </a:solidFill>
                <a:latin typeface="프리젠테이션 5 Medium" pitchFamily="2" charset="-127"/>
              </a:endParaRPr>
            </a:p>
          </p:txBody>
        </p:sp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7B77D9C8-5D9A-D2BE-743E-36B1E39152A9}"/>
                </a:ext>
              </a:extLst>
            </p:cNvPr>
            <p:cNvGrpSpPr/>
            <p:nvPr/>
          </p:nvGrpSpPr>
          <p:grpSpPr>
            <a:xfrm>
              <a:off x="8729583" y="3283440"/>
              <a:ext cx="501806" cy="501806"/>
              <a:chOff x="5763456" y="2843753"/>
              <a:chExt cx="548604" cy="548604"/>
            </a:xfrm>
            <a:gradFill>
              <a:gsLst>
                <a:gs pos="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2700000" scaled="1"/>
            </a:gradFill>
          </p:grpSpPr>
          <p:sp>
            <p:nvSpPr>
              <p:cNvPr id="41" name="자유형: 도형 40">
                <a:extLst>
                  <a:ext uri="{FF2B5EF4-FFF2-40B4-BE49-F238E27FC236}">
                    <a16:creationId xmlns:a16="http://schemas.microsoft.com/office/drawing/2014/main" id="{B93CB552-D3B7-6EEF-1134-97000F5A4C6D}"/>
                  </a:ext>
                </a:extLst>
              </p:cNvPr>
              <p:cNvSpPr/>
              <p:nvPr/>
            </p:nvSpPr>
            <p:spPr>
              <a:xfrm>
                <a:off x="5957204" y="2843753"/>
                <a:ext cx="354856" cy="354162"/>
              </a:xfrm>
              <a:custGeom>
                <a:avLst/>
                <a:gdLst>
                  <a:gd name="connsiteX0" fmla="*/ 401003 w 486727"/>
                  <a:gd name="connsiteY0" fmla="*/ 85725 h 485775"/>
                  <a:gd name="connsiteX1" fmla="*/ 391478 w 486727"/>
                  <a:gd name="connsiteY1" fmla="*/ 0 h 485775"/>
                  <a:gd name="connsiteX2" fmla="*/ 286703 w 486727"/>
                  <a:gd name="connsiteY2" fmla="*/ 104775 h 485775"/>
                  <a:gd name="connsiteX3" fmla="*/ 292417 w 486727"/>
                  <a:gd name="connsiteY3" fmla="*/ 154305 h 485775"/>
                  <a:gd name="connsiteX4" fmla="*/ 140017 w 486727"/>
                  <a:gd name="connsiteY4" fmla="*/ 306705 h 485775"/>
                  <a:gd name="connsiteX5" fmla="*/ 95250 w 486727"/>
                  <a:gd name="connsiteY5" fmla="*/ 295275 h 485775"/>
                  <a:gd name="connsiteX6" fmla="*/ 0 w 486727"/>
                  <a:gd name="connsiteY6" fmla="*/ 390525 h 485775"/>
                  <a:gd name="connsiteX7" fmla="*/ 95250 w 486727"/>
                  <a:gd name="connsiteY7" fmla="*/ 485775 h 485775"/>
                  <a:gd name="connsiteX8" fmla="*/ 190500 w 486727"/>
                  <a:gd name="connsiteY8" fmla="*/ 390525 h 485775"/>
                  <a:gd name="connsiteX9" fmla="*/ 180022 w 486727"/>
                  <a:gd name="connsiteY9" fmla="*/ 346710 h 485775"/>
                  <a:gd name="connsiteX10" fmla="*/ 332423 w 486727"/>
                  <a:gd name="connsiteY10" fmla="*/ 194310 h 485775"/>
                  <a:gd name="connsiteX11" fmla="*/ 381953 w 486727"/>
                  <a:gd name="connsiteY11" fmla="*/ 200025 h 485775"/>
                  <a:gd name="connsiteX12" fmla="*/ 486728 w 486727"/>
                  <a:gd name="connsiteY12" fmla="*/ 95250 h 485775"/>
                  <a:gd name="connsiteX13" fmla="*/ 401003 w 486727"/>
                  <a:gd name="connsiteY13" fmla="*/ 85725 h 485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86727" h="485775">
                    <a:moveTo>
                      <a:pt x="401003" y="85725"/>
                    </a:moveTo>
                    <a:lnTo>
                      <a:pt x="391478" y="0"/>
                    </a:lnTo>
                    <a:lnTo>
                      <a:pt x="286703" y="104775"/>
                    </a:lnTo>
                    <a:lnTo>
                      <a:pt x="292417" y="154305"/>
                    </a:lnTo>
                    <a:lnTo>
                      <a:pt x="140017" y="306705"/>
                    </a:lnTo>
                    <a:cubicBezTo>
                      <a:pt x="126682" y="300038"/>
                      <a:pt x="111442" y="295275"/>
                      <a:pt x="95250" y="295275"/>
                    </a:cubicBezTo>
                    <a:cubicBezTo>
                      <a:pt x="42863" y="295275"/>
                      <a:pt x="0" y="338138"/>
                      <a:pt x="0" y="390525"/>
                    </a:cubicBezTo>
                    <a:cubicBezTo>
                      <a:pt x="0" y="442913"/>
                      <a:pt x="42863" y="485775"/>
                      <a:pt x="95250" y="485775"/>
                    </a:cubicBezTo>
                    <a:cubicBezTo>
                      <a:pt x="147638" y="485775"/>
                      <a:pt x="190500" y="442913"/>
                      <a:pt x="190500" y="390525"/>
                    </a:cubicBezTo>
                    <a:cubicBezTo>
                      <a:pt x="190500" y="374333"/>
                      <a:pt x="186690" y="360045"/>
                      <a:pt x="180022" y="346710"/>
                    </a:cubicBezTo>
                    <a:lnTo>
                      <a:pt x="332423" y="194310"/>
                    </a:lnTo>
                    <a:lnTo>
                      <a:pt x="381953" y="200025"/>
                    </a:lnTo>
                    <a:lnTo>
                      <a:pt x="486728" y="95250"/>
                    </a:lnTo>
                    <a:lnTo>
                      <a:pt x="401003" y="8572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2" name="자유형: 도형 41">
                <a:extLst>
                  <a:ext uri="{FF2B5EF4-FFF2-40B4-BE49-F238E27FC236}">
                    <a16:creationId xmlns:a16="http://schemas.microsoft.com/office/drawing/2014/main" id="{27A5B94C-FF70-DB60-6A76-326F663C7CE7}"/>
                  </a:ext>
                </a:extLst>
              </p:cNvPr>
              <p:cNvSpPr/>
              <p:nvPr/>
            </p:nvSpPr>
            <p:spPr>
              <a:xfrm>
                <a:off x="5763456" y="2864586"/>
                <a:ext cx="527771" cy="527771"/>
              </a:xfrm>
              <a:custGeom>
                <a:avLst/>
                <a:gdLst>
                  <a:gd name="connsiteX0" fmla="*/ 674370 w 723900"/>
                  <a:gd name="connsiteY0" fmla="*/ 198120 h 723900"/>
                  <a:gd name="connsiteX1" fmla="*/ 661988 w 723900"/>
                  <a:gd name="connsiteY1" fmla="*/ 211455 h 723900"/>
                  <a:gd name="connsiteX2" fmla="*/ 643890 w 723900"/>
                  <a:gd name="connsiteY2" fmla="*/ 209550 h 723900"/>
                  <a:gd name="connsiteX3" fmla="*/ 623888 w 723900"/>
                  <a:gd name="connsiteY3" fmla="*/ 206693 h 723900"/>
                  <a:gd name="connsiteX4" fmla="*/ 666750 w 723900"/>
                  <a:gd name="connsiteY4" fmla="*/ 361950 h 723900"/>
                  <a:gd name="connsiteX5" fmla="*/ 361950 w 723900"/>
                  <a:gd name="connsiteY5" fmla="*/ 666750 h 723900"/>
                  <a:gd name="connsiteX6" fmla="*/ 57150 w 723900"/>
                  <a:gd name="connsiteY6" fmla="*/ 361950 h 723900"/>
                  <a:gd name="connsiteX7" fmla="*/ 361950 w 723900"/>
                  <a:gd name="connsiteY7" fmla="*/ 57150 h 723900"/>
                  <a:gd name="connsiteX8" fmla="*/ 517208 w 723900"/>
                  <a:gd name="connsiteY8" fmla="*/ 100013 h 723900"/>
                  <a:gd name="connsiteX9" fmla="*/ 515303 w 723900"/>
                  <a:gd name="connsiteY9" fmla="*/ 80963 h 723900"/>
                  <a:gd name="connsiteX10" fmla="*/ 512445 w 723900"/>
                  <a:gd name="connsiteY10" fmla="*/ 61913 h 723900"/>
                  <a:gd name="connsiteX11" fmla="*/ 525780 w 723900"/>
                  <a:gd name="connsiteY11" fmla="*/ 48578 h 723900"/>
                  <a:gd name="connsiteX12" fmla="*/ 532448 w 723900"/>
                  <a:gd name="connsiteY12" fmla="*/ 41910 h 723900"/>
                  <a:gd name="connsiteX13" fmla="*/ 361950 w 723900"/>
                  <a:gd name="connsiteY13" fmla="*/ 0 h 723900"/>
                  <a:gd name="connsiteX14" fmla="*/ 0 w 723900"/>
                  <a:gd name="connsiteY14" fmla="*/ 361950 h 723900"/>
                  <a:gd name="connsiteX15" fmla="*/ 361950 w 723900"/>
                  <a:gd name="connsiteY15" fmla="*/ 723900 h 723900"/>
                  <a:gd name="connsiteX16" fmla="*/ 723900 w 723900"/>
                  <a:gd name="connsiteY16" fmla="*/ 361950 h 723900"/>
                  <a:gd name="connsiteX17" fmla="*/ 681038 w 723900"/>
                  <a:gd name="connsiteY17" fmla="*/ 192405 h 723900"/>
                  <a:gd name="connsiteX18" fmla="*/ 674370 w 723900"/>
                  <a:gd name="connsiteY18" fmla="*/ 19812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723900" h="723900">
                    <a:moveTo>
                      <a:pt x="674370" y="198120"/>
                    </a:moveTo>
                    <a:lnTo>
                      <a:pt x="661988" y="211455"/>
                    </a:lnTo>
                    <a:lnTo>
                      <a:pt x="643890" y="209550"/>
                    </a:lnTo>
                    <a:lnTo>
                      <a:pt x="623888" y="206693"/>
                    </a:lnTo>
                    <a:cubicBezTo>
                      <a:pt x="650558" y="252413"/>
                      <a:pt x="666750" y="304800"/>
                      <a:pt x="666750" y="361950"/>
                    </a:cubicBezTo>
                    <a:cubicBezTo>
                      <a:pt x="666750" y="529590"/>
                      <a:pt x="529590" y="666750"/>
                      <a:pt x="361950" y="666750"/>
                    </a:cubicBezTo>
                    <a:cubicBezTo>
                      <a:pt x="194310" y="666750"/>
                      <a:pt x="57150" y="529590"/>
                      <a:pt x="57150" y="361950"/>
                    </a:cubicBezTo>
                    <a:cubicBezTo>
                      <a:pt x="57150" y="194310"/>
                      <a:pt x="194310" y="57150"/>
                      <a:pt x="361950" y="57150"/>
                    </a:cubicBezTo>
                    <a:cubicBezTo>
                      <a:pt x="418148" y="57150"/>
                      <a:pt x="471488" y="72390"/>
                      <a:pt x="517208" y="100013"/>
                    </a:cubicBezTo>
                    <a:lnTo>
                      <a:pt x="515303" y="80963"/>
                    </a:lnTo>
                    <a:lnTo>
                      <a:pt x="512445" y="61913"/>
                    </a:lnTo>
                    <a:lnTo>
                      <a:pt x="525780" y="48578"/>
                    </a:lnTo>
                    <a:lnTo>
                      <a:pt x="532448" y="41910"/>
                    </a:lnTo>
                    <a:cubicBezTo>
                      <a:pt x="481013" y="15240"/>
                      <a:pt x="423863" y="0"/>
                      <a:pt x="361950" y="0"/>
                    </a:cubicBezTo>
                    <a:cubicBezTo>
                      <a:pt x="161925" y="0"/>
                      <a:pt x="0" y="161925"/>
                      <a:pt x="0" y="361950"/>
                    </a:cubicBezTo>
                    <a:cubicBezTo>
                      <a:pt x="0" y="561975"/>
                      <a:pt x="161925" y="723900"/>
                      <a:pt x="361950" y="723900"/>
                    </a:cubicBezTo>
                    <a:cubicBezTo>
                      <a:pt x="561975" y="723900"/>
                      <a:pt x="723900" y="561975"/>
                      <a:pt x="723900" y="361950"/>
                    </a:cubicBezTo>
                    <a:cubicBezTo>
                      <a:pt x="723900" y="300038"/>
                      <a:pt x="708660" y="242888"/>
                      <a:pt x="681038" y="192405"/>
                    </a:cubicBezTo>
                    <a:lnTo>
                      <a:pt x="674370" y="19812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43" name="자유형: 도형 42">
                <a:extLst>
                  <a:ext uri="{FF2B5EF4-FFF2-40B4-BE49-F238E27FC236}">
                    <a16:creationId xmlns:a16="http://schemas.microsoft.com/office/drawing/2014/main" id="{073F604E-DD54-98BF-968B-FB7327B44429}"/>
                  </a:ext>
                </a:extLst>
              </p:cNvPr>
              <p:cNvSpPr/>
              <p:nvPr/>
            </p:nvSpPr>
            <p:spPr>
              <a:xfrm>
                <a:off x="5860677" y="2961807"/>
                <a:ext cx="333329" cy="333329"/>
              </a:xfrm>
              <a:custGeom>
                <a:avLst/>
                <a:gdLst>
                  <a:gd name="connsiteX0" fmla="*/ 387668 w 457200"/>
                  <a:gd name="connsiteY0" fmla="*/ 163830 h 457200"/>
                  <a:gd name="connsiteX1" fmla="*/ 400050 w 457200"/>
                  <a:gd name="connsiteY1" fmla="*/ 228600 h 457200"/>
                  <a:gd name="connsiteX2" fmla="*/ 228600 w 457200"/>
                  <a:gd name="connsiteY2" fmla="*/ 400050 h 457200"/>
                  <a:gd name="connsiteX3" fmla="*/ 57150 w 457200"/>
                  <a:gd name="connsiteY3" fmla="*/ 228600 h 457200"/>
                  <a:gd name="connsiteX4" fmla="*/ 228600 w 457200"/>
                  <a:gd name="connsiteY4" fmla="*/ 57150 h 457200"/>
                  <a:gd name="connsiteX5" fmla="*/ 293370 w 457200"/>
                  <a:gd name="connsiteY5" fmla="*/ 69532 h 457200"/>
                  <a:gd name="connsiteX6" fmla="*/ 336233 w 457200"/>
                  <a:gd name="connsiteY6" fmla="*/ 26670 h 457200"/>
                  <a:gd name="connsiteX7" fmla="*/ 228600 w 457200"/>
                  <a:gd name="connsiteY7" fmla="*/ 0 h 457200"/>
                  <a:gd name="connsiteX8" fmla="*/ 0 w 457200"/>
                  <a:gd name="connsiteY8" fmla="*/ 228600 h 457200"/>
                  <a:gd name="connsiteX9" fmla="*/ 228600 w 457200"/>
                  <a:gd name="connsiteY9" fmla="*/ 457200 h 457200"/>
                  <a:gd name="connsiteX10" fmla="*/ 457200 w 457200"/>
                  <a:gd name="connsiteY10" fmla="*/ 228600 h 457200"/>
                  <a:gd name="connsiteX11" fmla="*/ 430530 w 457200"/>
                  <a:gd name="connsiteY11" fmla="*/ 120968 h 457200"/>
                  <a:gd name="connsiteX12" fmla="*/ 387668 w 457200"/>
                  <a:gd name="connsiteY12" fmla="*/ 163830 h 457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57200" h="457200">
                    <a:moveTo>
                      <a:pt x="387668" y="163830"/>
                    </a:moveTo>
                    <a:cubicBezTo>
                      <a:pt x="396240" y="183833"/>
                      <a:pt x="400050" y="205740"/>
                      <a:pt x="400050" y="228600"/>
                    </a:cubicBezTo>
                    <a:cubicBezTo>
                      <a:pt x="400050" y="322898"/>
                      <a:pt x="322898" y="400050"/>
                      <a:pt x="228600" y="400050"/>
                    </a:cubicBezTo>
                    <a:cubicBezTo>
                      <a:pt x="134302" y="400050"/>
                      <a:pt x="57150" y="322898"/>
                      <a:pt x="57150" y="228600"/>
                    </a:cubicBezTo>
                    <a:cubicBezTo>
                      <a:pt x="57150" y="134302"/>
                      <a:pt x="134302" y="57150"/>
                      <a:pt x="228600" y="57150"/>
                    </a:cubicBezTo>
                    <a:cubicBezTo>
                      <a:pt x="251460" y="57150"/>
                      <a:pt x="273368" y="61913"/>
                      <a:pt x="293370" y="69532"/>
                    </a:cubicBezTo>
                    <a:lnTo>
                      <a:pt x="336233" y="26670"/>
                    </a:lnTo>
                    <a:cubicBezTo>
                      <a:pt x="303848" y="9525"/>
                      <a:pt x="267653" y="0"/>
                      <a:pt x="228600" y="0"/>
                    </a:cubicBezTo>
                    <a:cubicBezTo>
                      <a:pt x="102870" y="0"/>
                      <a:pt x="0" y="102870"/>
                      <a:pt x="0" y="228600"/>
                    </a:cubicBezTo>
                    <a:cubicBezTo>
                      <a:pt x="0" y="354330"/>
                      <a:pt x="102870" y="457200"/>
                      <a:pt x="228600" y="457200"/>
                    </a:cubicBezTo>
                    <a:cubicBezTo>
                      <a:pt x="354330" y="457200"/>
                      <a:pt x="457200" y="354330"/>
                      <a:pt x="457200" y="228600"/>
                    </a:cubicBezTo>
                    <a:cubicBezTo>
                      <a:pt x="457200" y="189548"/>
                      <a:pt x="447675" y="153352"/>
                      <a:pt x="430530" y="120968"/>
                    </a:cubicBezTo>
                    <a:lnTo>
                      <a:pt x="387668" y="16383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9D40E212-6590-20C5-56F2-B5CD5D5E8E02}"/>
              </a:ext>
            </a:extLst>
          </p:cNvPr>
          <p:cNvSpPr txBox="1"/>
          <p:nvPr/>
        </p:nvSpPr>
        <p:spPr>
          <a:xfrm>
            <a:off x="8635912" y="4663954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3ED57F6-AC0F-451D-D33E-7E74E746C63B}"/>
              </a:ext>
            </a:extLst>
          </p:cNvPr>
          <p:cNvSpPr txBox="1"/>
          <p:nvPr/>
        </p:nvSpPr>
        <p:spPr>
          <a:xfrm>
            <a:off x="8163676" y="5115932"/>
            <a:ext cx="195981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완전 멋지게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4406C0C-14B4-BD78-AC79-79574030B511}"/>
              </a:ext>
            </a:extLst>
          </p:cNvPr>
          <p:cNvSpPr txBox="1"/>
          <p:nvPr/>
        </p:nvSpPr>
        <p:spPr>
          <a:xfrm>
            <a:off x="2540747" y="4669210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3046FCD-E705-3EB2-A107-B3EEBB7FA020}"/>
              </a:ext>
            </a:extLst>
          </p:cNvPr>
          <p:cNvSpPr txBox="1"/>
          <p:nvPr/>
        </p:nvSpPr>
        <p:spPr>
          <a:xfrm>
            <a:off x="2068511" y="5121188"/>
            <a:ext cx="195981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>
                    <a:lumMod val="60000"/>
                    <a:lumOff val="40000"/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>
                    <a:lumMod val="60000"/>
                    <a:lumOff val="40000"/>
                    <a:alpha val="70000"/>
                  </a:schemeClr>
                </a:solidFill>
                <a:latin typeface="프리젠테이션 8 ExtraBold" pitchFamily="2" charset="-127"/>
                <a:ea typeface="프리젠테이션 8 ExtraBold" pitchFamily="2" charset="-127"/>
                <a:cs typeface="Pretendard ExtraBold" panose="020009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>
                    <a:lumMod val="60000"/>
                    <a:lumOff val="40000"/>
                    <a:alpha val="70000"/>
                  </a:schemeClr>
                </a:solidFill>
                <a:latin typeface="프리젠테이션 8 ExtraBold" pitchFamily="2" charset="-127"/>
                <a:ea typeface="프리젠테이션 8 ExtraBold" pitchFamily="2" charset="-127"/>
                <a:cs typeface="Pretendard ExtraBold" panose="02000903000000020004" pitchFamily="2" charset="-127"/>
              </a:rPr>
              <a:t>피피티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완전 멋지게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alpha val="7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2B2BE688-74EE-850D-D475-356F50CFDFFF}"/>
              </a:ext>
            </a:extLst>
          </p:cNvPr>
          <p:cNvGrpSpPr/>
          <p:nvPr/>
        </p:nvGrpSpPr>
        <p:grpSpPr>
          <a:xfrm>
            <a:off x="2087472" y="2432380"/>
            <a:ext cx="1921893" cy="1932403"/>
            <a:chOff x="2141733" y="2755328"/>
            <a:chExt cx="1584280" cy="1592944"/>
          </a:xfrm>
        </p:grpSpPr>
        <p:grpSp>
          <p:nvGrpSpPr>
            <p:cNvPr id="54" name="그룹 53">
              <a:extLst>
                <a:ext uri="{FF2B5EF4-FFF2-40B4-BE49-F238E27FC236}">
                  <a16:creationId xmlns:a16="http://schemas.microsoft.com/office/drawing/2014/main" id="{50EEC897-B657-A030-91B7-A8B067ACC68D}"/>
                </a:ext>
              </a:extLst>
            </p:cNvPr>
            <p:cNvGrpSpPr/>
            <p:nvPr/>
          </p:nvGrpSpPr>
          <p:grpSpPr>
            <a:xfrm>
              <a:off x="2141733" y="2755328"/>
              <a:ext cx="1584280" cy="1592944"/>
              <a:chOff x="2141733" y="2755328"/>
              <a:chExt cx="1584280" cy="1592944"/>
            </a:xfrm>
          </p:grpSpPr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2A2CA845-D69A-3136-3E45-FDE98C104CE1}"/>
                  </a:ext>
                </a:extLst>
              </p:cNvPr>
              <p:cNvSpPr/>
              <p:nvPr/>
            </p:nvSpPr>
            <p:spPr>
              <a:xfrm>
                <a:off x="2141733" y="2763992"/>
                <a:ext cx="1584280" cy="158428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152400" dist="38100" dir="13500000" algn="br" rotWithShape="0">
                  <a:schemeClr val="bg1">
                    <a:alpha val="78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타원 61">
                <a:extLst>
                  <a:ext uri="{FF2B5EF4-FFF2-40B4-BE49-F238E27FC236}">
                    <a16:creationId xmlns:a16="http://schemas.microsoft.com/office/drawing/2014/main" id="{7DD34A61-59B8-5538-AC61-6A98225955E8}"/>
                  </a:ext>
                </a:extLst>
              </p:cNvPr>
              <p:cNvSpPr/>
              <p:nvPr/>
            </p:nvSpPr>
            <p:spPr>
              <a:xfrm>
                <a:off x="2141733" y="2755328"/>
                <a:ext cx="1584280" cy="158428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139700" dist="38100" dir="2700000" algn="tl" rotWithShape="0">
                  <a:schemeClr val="tx1">
                    <a:alpha val="12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C0E89ADB-619B-20C2-DB20-9F8DF6492CE1}"/>
                </a:ext>
              </a:extLst>
            </p:cNvPr>
            <p:cNvSpPr/>
            <p:nvPr/>
          </p:nvSpPr>
          <p:spPr>
            <a:xfrm>
              <a:off x="2240864" y="2863123"/>
              <a:ext cx="1386018" cy="1386018"/>
            </a:xfrm>
            <a:prstGeom prst="ellipse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2700000" scaled="1"/>
            </a:gradFill>
            <a:ln>
              <a:noFill/>
            </a:ln>
            <a:effectLst>
              <a:innerShdw blurRad="63500" dist="50800" dir="13500000">
                <a:prstClr val="black">
                  <a:alpha val="12000"/>
                </a:prstClr>
              </a:inn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6" name="그래픽 13" descr="데이터베이스 단색으로 채워진">
              <a:extLst>
                <a:ext uri="{FF2B5EF4-FFF2-40B4-BE49-F238E27FC236}">
                  <a16:creationId xmlns:a16="http://schemas.microsoft.com/office/drawing/2014/main" id="{E769710C-53A3-A58F-0231-863303278831}"/>
                </a:ext>
              </a:extLst>
            </p:cNvPr>
            <p:cNvGrpSpPr/>
            <p:nvPr/>
          </p:nvGrpSpPr>
          <p:grpSpPr>
            <a:xfrm>
              <a:off x="2756018" y="3314757"/>
              <a:ext cx="355710" cy="482750"/>
              <a:chOff x="7363693" y="2853466"/>
              <a:chExt cx="533400" cy="723900"/>
            </a:xfrm>
            <a:solidFill>
              <a:schemeClr val="accent1"/>
            </a:solidFill>
          </p:grpSpPr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16C60E15-B7C0-E4C0-F064-E2D2701B106D}"/>
                  </a:ext>
                </a:extLst>
              </p:cNvPr>
              <p:cNvSpPr/>
              <p:nvPr/>
            </p:nvSpPr>
            <p:spPr>
              <a:xfrm>
                <a:off x="7363693" y="2853466"/>
                <a:ext cx="533400" cy="152400"/>
              </a:xfrm>
              <a:custGeom>
                <a:avLst/>
                <a:gdLst>
                  <a:gd name="connsiteX0" fmla="*/ 533400 w 533400"/>
                  <a:gd name="connsiteY0" fmla="*/ 76200 h 152400"/>
                  <a:gd name="connsiteX1" fmla="*/ 266700 w 533400"/>
                  <a:gd name="connsiteY1" fmla="*/ 152400 h 152400"/>
                  <a:gd name="connsiteX2" fmla="*/ 0 w 533400"/>
                  <a:gd name="connsiteY2" fmla="*/ 76200 h 152400"/>
                  <a:gd name="connsiteX3" fmla="*/ 266700 w 533400"/>
                  <a:gd name="connsiteY3" fmla="*/ 0 h 152400"/>
                  <a:gd name="connsiteX4" fmla="*/ 533400 w 533400"/>
                  <a:gd name="connsiteY4" fmla="*/ 76200 h 152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33400" h="152400">
                    <a:moveTo>
                      <a:pt x="533400" y="76200"/>
                    </a:moveTo>
                    <a:cubicBezTo>
                      <a:pt x="533400" y="118284"/>
                      <a:pt x="413994" y="152400"/>
                      <a:pt x="266700" y="152400"/>
                    </a:cubicBezTo>
                    <a:cubicBezTo>
                      <a:pt x="119406" y="152400"/>
                      <a:pt x="0" y="118284"/>
                      <a:pt x="0" y="76200"/>
                    </a:cubicBezTo>
                    <a:cubicBezTo>
                      <a:pt x="0" y="34116"/>
                      <a:pt x="119406" y="0"/>
                      <a:pt x="266700" y="0"/>
                    </a:cubicBezTo>
                    <a:cubicBezTo>
                      <a:pt x="413994" y="0"/>
                      <a:pt x="533400" y="34116"/>
                      <a:pt x="533400" y="762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266F0AA1-1E85-CC59-0520-5557E6AD7851}"/>
                  </a:ext>
                </a:extLst>
              </p:cNvPr>
              <p:cNvSpPr/>
              <p:nvPr/>
            </p:nvSpPr>
            <p:spPr>
              <a:xfrm>
                <a:off x="7363693" y="2967766"/>
                <a:ext cx="533400" cy="228600"/>
              </a:xfrm>
              <a:custGeom>
                <a:avLst/>
                <a:gdLst>
                  <a:gd name="connsiteX0" fmla="*/ 457200 w 533400"/>
                  <a:gd name="connsiteY0" fmla="*/ 152400 h 228600"/>
                  <a:gd name="connsiteX1" fmla="*/ 438150 w 533400"/>
                  <a:gd name="connsiteY1" fmla="*/ 133350 h 228600"/>
                  <a:gd name="connsiteX2" fmla="*/ 457200 w 533400"/>
                  <a:gd name="connsiteY2" fmla="*/ 114300 h 228600"/>
                  <a:gd name="connsiteX3" fmla="*/ 476250 w 533400"/>
                  <a:gd name="connsiteY3" fmla="*/ 133350 h 228600"/>
                  <a:gd name="connsiteX4" fmla="*/ 457200 w 533400"/>
                  <a:gd name="connsiteY4" fmla="*/ 152400 h 228600"/>
                  <a:gd name="connsiteX5" fmla="*/ 266700 w 533400"/>
                  <a:gd name="connsiteY5" fmla="*/ 76200 h 228600"/>
                  <a:gd name="connsiteX6" fmla="*/ 0 w 533400"/>
                  <a:gd name="connsiteY6" fmla="*/ 0 h 228600"/>
                  <a:gd name="connsiteX7" fmla="*/ 0 w 533400"/>
                  <a:gd name="connsiteY7" fmla="*/ 152400 h 228600"/>
                  <a:gd name="connsiteX8" fmla="*/ 266700 w 533400"/>
                  <a:gd name="connsiteY8" fmla="*/ 228600 h 228600"/>
                  <a:gd name="connsiteX9" fmla="*/ 533400 w 533400"/>
                  <a:gd name="connsiteY9" fmla="*/ 152400 h 228600"/>
                  <a:gd name="connsiteX10" fmla="*/ 533400 w 533400"/>
                  <a:gd name="connsiteY10" fmla="*/ 0 h 228600"/>
                  <a:gd name="connsiteX11" fmla="*/ 266700 w 533400"/>
                  <a:gd name="connsiteY11" fmla="*/ 7620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3400" h="228600">
                    <a:moveTo>
                      <a:pt x="457200" y="152400"/>
                    </a:moveTo>
                    <a:cubicBezTo>
                      <a:pt x="445770" y="152400"/>
                      <a:pt x="438150" y="144780"/>
                      <a:pt x="438150" y="133350"/>
                    </a:cubicBezTo>
                    <a:cubicBezTo>
                      <a:pt x="438150" y="121920"/>
                      <a:pt x="445770" y="114300"/>
                      <a:pt x="457200" y="114300"/>
                    </a:cubicBezTo>
                    <a:cubicBezTo>
                      <a:pt x="468630" y="114300"/>
                      <a:pt x="476250" y="121920"/>
                      <a:pt x="476250" y="133350"/>
                    </a:cubicBezTo>
                    <a:cubicBezTo>
                      <a:pt x="476250" y="144780"/>
                      <a:pt x="468630" y="152400"/>
                      <a:pt x="457200" y="152400"/>
                    </a:cubicBezTo>
                    <a:close/>
                    <a:moveTo>
                      <a:pt x="266700" y="76200"/>
                    </a:moveTo>
                    <a:cubicBezTo>
                      <a:pt x="120015" y="76200"/>
                      <a:pt x="0" y="41910"/>
                      <a:pt x="0" y="0"/>
                    </a:cubicBezTo>
                    <a:lnTo>
                      <a:pt x="0" y="152400"/>
                    </a:lnTo>
                    <a:cubicBezTo>
                      <a:pt x="0" y="194310"/>
                      <a:pt x="120015" y="228600"/>
                      <a:pt x="266700" y="228600"/>
                    </a:cubicBezTo>
                    <a:cubicBezTo>
                      <a:pt x="413385" y="228600"/>
                      <a:pt x="533400" y="194310"/>
                      <a:pt x="533400" y="152400"/>
                    </a:cubicBezTo>
                    <a:lnTo>
                      <a:pt x="533400" y="0"/>
                    </a:lnTo>
                    <a:cubicBezTo>
                      <a:pt x="533400" y="41910"/>
                      <a:pt x="413385" y="76200"/>
                      <a:pt x="266700" y="762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289F4534-83E1-AA06-76A7-966304694836}"/>
                  </a:ext>
                </a:extLst>
              </p:cNvPr>
              <p:cNvSpPr/>
              <p:nvPr/>
            </p:nvSpPr>
            <p:spPr>
              <a:xfrm>
                <a:off x="7363693" y="3158266"/>
                <a:ext cx="533400" cy="228600"/>
              </a:xfrm>
              <a:custGeom>
                <a:avLst/>
                <a:gdLst>
                  <a:gd name="connsiteX0" fmla="*/ 457200 w 533400"/>
                  <a:gd name="connsiteY0" fmla="*/ 152400 h 228600"/>
                  <a:gd name="connsiteX1" fmla="*/ 438150 w 533400"/>
                  <a:gd name="connsiteY1" fmla="*/ 133350 h 228600"/>
                  <a:gd name="connsiteX2" fmla="*/ 457200 w 533400"/>
                  <a:gd name="connsiteY2" fmla="*/ 114300 h 228600"/>
                  <a:gd name="connsiteX3" fmla="*/ 476250 w 533400"/>
                  <a:gd name="connsiteY3" fmla="*/ 133350 h 228600"/>
                  <a:gd name="connsiteX4" fmla="*/ 457200 w 533400"/>
                  <a:gd name="connsiteY4" fmla="*/ 152400 h 228600"/>
                  <a:gd name="connsiteX5" fmla="*/ 266700 w 533400"/>
                  <a:gd name="connsiteY5" fmla="*/ 76200 h 228600"/>
                  <a:gd name="connsiteX6" fmla="*/ 0 w 533400"/>
                  <a:gd name="connsiteY6" fmla="*/ 0 h 228600"/>
                  <a:gd name="connsiteX7" fmla="*/ 0 w 533400"/>
                  <a:gd name="connsiteY7" fmla="*/ 152400 h 228600"/>
                  <a:gd name="connsiteX8" fmla="*/ 266700 w 533400"/>
                  <a:gd name="connsiteY8" fmla="*/ 228600 h 228600"/>
                  <a:gd name="connsiteX9" fmla="*/ 533400 w 533400"/>
                  <a:gd name="connsiteY9" fmla="*/ 152400 h 228600"/>
                  <a:gd name="connsiteX10" fmla="*/ 533400 w 533400"/>
                  <a:gd name="connsiteY10" fmla="*/ 0 h 228600"/>
                  <a:gd name="connsiteX11" fmla="*/ 266700 w 533400"/>
                  <a:gd name="connsiteY11" fmla="*/ 7620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3400" h="228600">
                    <a:moveTo>
                      <a:pt x="457200" y="152400"/>
                    </a:moveTo>
                    <a:cubicBezTo>
                      <a:pt x="445770" y="152400"/>
                      <a:pt x="438150" y="144780"/>
                      <a:pt x="438150" y="133350"/>
                    </a:cubicBezTo>
                    <a:cubicBezTo>
                      <a:pt x="438150" y="121920"/>
                      <a:pt x="445770" y="114300"/>
                      <a:pt x="457200" y="114300"/>
                    </a:cubicBezTo>
                    <a:cubicBezTo>
                      <a:pt x="468630" y="114300"/>
                      <a:pt x="476250" y="121920"/>
                      <a:pt x="476250" y="133350"/>
                    </a:cubicBezTo>
                    <a:cubicBezTo>
                      <a:pt x="476250" y="144780"/>
                      <a:pt x="468630" y="152400"/>
                      <a:pt x="457200" y="152400"/>
                    </a:cubicBezTo>
                    <a:close/>
                    <a:moveTo>
                      <a:pt x="266700" y="76200"/>
                    </a:moveTo>
                    <a:cubicBezTo>
                      <a:pt x="120015" y="76200"/>
                      <a:pt x="0" y="41910"/>
                      <a:pt x="0" y="0"/>
                    </a:cubicBezTo>
                    <a:lnTo>
                      <a:pt x="0" y="152400"/>
                    </a:lnTo>
                    <a:cubicBezTo>
                      <a:pt x="0" y="194310"/>
                      <a:pt x="120015" y="228600"/>
                      <a:pt x="266700" y="228600"/>
                    </a:cubicBezTo>
                    <a:cubicBezTo>
                      <a:pt x="413385" y="228600"/>
                      <a:pt x="533400" y="194310"/>
                      <a:pt x="533400" y="152400"/>
                    </a:cubicBezTo>
                    <a:lnTo>
                      <a:pt x="533400" y="0"/>
                    </a:lnTo>
                    <a:cubicBezTo>
                      <a:pt x="533400" y="41910"/>
                      <a:pt x="413385" y="76200"/>
                      <a:pt x="266700" y="762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AC7C20A7-7587-979B-FE71-3DAFDC10B00D}"/>
                  </a:ext>
                </a:extLst>
              </p:cNvPr>
              <p:cNvSpPr/>
              <p:nvPr/>
            </p:nvSpPr>
            <p:spPr>
              <a:xfrm>
                <a:off x="7363693" y="3348766"/>
                <a:ext cx="533400" cy="228600"/>
              </a:xfrm>
              <a:custGeom>
                <a:avLst/>
                <a:gdLst>
                  <a:gd name="connsiteX0" fmla="*/ 457200 w 533400"/>
                  <a:gd name="connsiteY0" fmla="*/ 152400 h 228600"/>
                  <a:gd name="connsiteX1" fmla="*/ 438150 w 533400"/>
                  <a:gd name="connsiteY1" fmla="*/ 133350 h 228600"/>
                  <a:gd name="connsiteX2" fmla="*/ 457200 w 533400"/>
                  <a:gd name="connsiteY2" fmla="*/ 114300 h 228600"/>
                  <a:gd name="connsiteX3" fmla="*/ 476250 w 533400"/>
                  <a:gd name="connsiteY3" fmla="*/ 133350 h 228600"/>
                  <a:gd name="connsiteX4" fmla="*/ 457200 w 533400"/>
                  <a:gd name="connsiteY4" fmla="*/ 152400 h 228600"/>
                  <a:gd name="connsiteX5" fmla="*/ 266700 w 533400"/>
                  <a:gd name="connsiteY5" fmla="*/ 76200 h 228600"/>
                  <a:gd name="connsiteX6" fmla="*/ 0 w 533400"/>
                  <a:gd name="connsiteY6" fmla="*/ 0 h 228600"/>
                  <a:gd name="connsiteX7" fmla="*/ 0 w 533400"/>
                  <a:gd name="connsiteY7" fmla="*/ 152400 h 228600"/>
                  <a:gd name="connsiteX8" fmla="*/ 266700 w 533400"/>
                  <a:gd name="connsiteY8" fmla="*/ 228600 h 228600"/>
                  <a:gd name="connsiteX9" fmla="*/ 533400 w 533400"/>
                  <a:gd name="connsiteY9" fmla="*/ 152400 h 228600"/>
                  <a:gd name="connsiteX10" fmla="*/ 533400 w 533400"/>
                  <a:gd name="connsiteY10" fmla="*/ 0 h 228600"/>
                  <a:gd name="connsiteX11" fmla="*/ 266700 w 533400"/>
                  <a:gd name="connsiteY11" fmla="*/ 7620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33400" h="228600">
                    <a:moveTo>
                      <a:pt x="457200" y="152400"/>
                    </a:moveTo>
                    <a:cubicBezTo>
                      <a:pt x="445770" y="152400"/>
                      <a:pt x="438150" y="144780"/>
                      <a:pt x="438150" y="133350"/>
                    </a:cubicBezTo>
                    <a:cubicBezTo>
                      <a:pt x="438150" y="121920"/>
                      <a:pt x="445770" y="114300"/>
                      <a:pt x="457200" y="114300"/>
                    </a:cubicBezTo>
                    <a:cubicBezTo>
                      <a:pt x="468630" y="114300"/>
                      <a:pt x="476250" y="121920"/>
                      <a:pt x="476250" y="133350"/>
                    </a:cubicBezTo>
                    <a:cubicBezTo>
                      <a:pt x="476250" y="144780"/>
                      <a:pt x="468630" y="152400"/>
                      <a:pt x="457200" y="152400"/>
                    </a:cubicBezTo>
                    <a:close/>
                    <a:moveTo>
                      <a:pt x="266700" y="76200"/>
                    </a:moveTo>
                    <a:cubicBezTo>
                      <a:pt x="120015" y="76200"/>
                      <a:pt x="0" y="41910"/>
                      <a:pt x="0" y="0"/>
                    </a:cubicBezTo>
                    <a:lnTo>
                      <a:pt x="0" y="152400"/>
                    </a:lnTo>
                    <a:cubicBezTo>
                      <a:pt x="0" y="194310"/>
                      <a:pt x="120015" y="228600"/>
                      <a:pt x="266700" y="228600"/>
                    </a:cubicBezTo>
                    <a:cubicBezTo>
                      <a:pt x="413385" y="228600"/>
                      <a:pt x="533400" y="194310"/>
                      <a:pt x="533400" y="152400"/>
                    </a:cubicBezTo>
                    <a:lnTo>
                      <a:pt x="533400" y="0"/>
                    </a:lnTo>
                    <a:cubicBezTo>
                      <a:pt x="533400" y="41910"/>
                      <a:pt x="413385" y="76200"/>
                      <a:pt x="266700" y="76200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cxnSp>
        <p:nvCxnSpPr>
          <p:cNvPr id="67" name="직선 화살표 연결선 66">
            <a:extLst>
              <a:ext uri="{FF2B5EF4-FFF2-40B4-BE49-F238E27FC236}">
                <a16:creationId xmlns:a16="http://schemas.microsoft.com/office/drawing/2014/main" id="{775A8C95-D2C3-FFA4-2CC2-932DE904EC14}"/>
              </a:ext>
            </a:extLst>
          </p:cNvPr>
          <p:cNvCxnSpPr>
            <a:cxnSpLocks/>
          </p:cNvCxnSpPr>
          <p:nvPr/>
        </p:nvCxnSpPr>
        <p:spPr>
          <a:xfrm>
            <a:off x="4046943" y="3393327"/>
            <a:ext cx="1008000" cy="5255"/>
          </a:xfrm>
          <a:prstGeom prst="straightConnector1">
            <a:avLst/>
          </a:prstGeom>
          <a:ln w="12700" cap="rnd">
            <a:solidFill>
              <a:schemeClr val="bg1"/>
            </a:solidFill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직선 화살표 연결선 67">
            <a:extLst>
              <a:ext uri="{FF2B5EF4-FFF2-40B4-BE49-F238E27FC236}">
                <a16:creationId xmlns:a16="http://schemas.microsoft.com/office/drawing/2014/main" id="{372F4B22-7F0D-24A1-ED9D-5D80CFCAE92D}"/>
              </a:ext>
            </a:extLst>
          </p:cNvPr>
          <p:cNvCxnSpPr>
            <a:cxnSpLocks/>
          </p:cNvCxnSpPr>
          <p:nvPr/>
        </p:nvCxnSpPr>
        <p:spPr>
          <a:xfrm>
            <a:off x="7103266" y="3393327"/>
            <a:ext cx="1008000" cy="5255"/>
          </a:xfrm>
          <a:prstGeom prst="straightConnector1">
            <a:avLst/>
          </a:prstGeom>
          <a:ln w="12700" cap="rnd">
            <a:solidFill>
              <a:schemeClr val="bg1"/>
            </a:solidFill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CE5DA67-2005-28A6-A926-ACBE5B12BFF4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6C6D5D-87D5-1A23-4CC8-C683C5F51298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379720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타원 58">
            <a:extLst>
              <a:ext uri="{FF2B5EF4-FFF2-40B4-BE49-F238E27FC236}">
                <a16:creationId xmlns:a16="http://schemas.microsoft.com/office/drawing/2014/main" id="{FF96A79D-2BDC-137C-395C-63DF8A21EE2F}"/>
              </a:ext>
            </a:extLst>
          </p:cNvPr>
          <p:cNvSpPr>
            <a:spLocks noChangeAspect="1"/>
          </p:cNvSpPr>
          <p:nvPr/>
        </p:nvSpPr>
        <p:spPr>
          <a:xfrm>
            <a:off x="4013619" y="4302906"/>
            <a:ext cx="1584000" cy="1584000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DB438F-D093-7B52-A885-D577F1C61311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3D678F-9EA8-4B91-D0FC-AE79936C5841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9871F787-6577-F5DD-849E-073E47C8E686}"/>
              </a:ext>
            </a:extLst>
          </p:cNvPr>
          <p:cNvSpPr>
            <a:spLocks noChangeAspect="1"/>
          </p:cNvSpPr>
          <p:nvPr/>
        </p:nvSpPr>
        <p:spPr>
          <a:xfrm>
            <a:off x="6594381" y="2157679"/>
            <a:ext cx="1584000" cy="1584000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0C139DDF-3572-C1BB-BC6C-B12FAECD7DBD}"/>
              </a:ext>
            </a:extLst>
          </p:cNvPr>
          <p:cNvGrpSpPr/>
          <p:nvPr/>
        </p:nvGrpSpPr>
        <p:grpSpPr>
          <a:xfrm>
            <a:off x="4013619" y="2157679"/>
            <a:ext cx="1584000" cy="1584000"/>
            <a:chOff x="4013619" y="2319604"/>
            <a:chExt cx="1584000" cy="1584000"/>
          </a:xfrm>
        </p:grpSpPr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92B88575-0AEC-A999-E635-0665914D0ABC}"/>
                </a:ext>
              </a:extLst>
            </p:cNvPr>
            <p:cNvSpPr/>
            <p:nvPr/>
          </p:nvSpPr>
          <p:spPr>
            <a:xfrm>
              <a:off x="4013619" y="2319604"/>
              <a:ext cx="1584000" cy="158400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8FCFB312-4CD6-73FB-C218-338D753C8C0B}"/>
                </a:ext>
              </a:extLst>
            </p:cNvPr>
            <p:cNvSpPr/>
            <p:nvPr/>
          </p:nvSpPr>
          <p:spPr>
            <a:xfrm>
              <a:off x="4013619" y="2319604"/>
              <a:ext cx="1584000" cy="158400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B34A8455-FB04-5E96-04AA-3D9BEB3D882B}"/>
              </a:ext>
            </a:extLst>
          </p:cNvPr>
          <p:cNvSpPr txBox="1"/>
          <p:nvPr/>
        </p:nvSpPr>
        <p:spPr>
          <a:xfrm>
            <a:off x="2119582" y="2404880"/>
            <a:ext cx="143629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제목을 입력하세요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6452D8F-CCB3-0D8B-264C-E051FB80AC95}"/>
              </a:ext>
            </a:extLst>
          </p:cNvPr>
          <p:cNvSpPr txBox="1"/>
          <p:nvPr/>
        </p:nvSpPr>
        <p:spPr>
          <a:xfrm>
            <a:off x="1127125" y="2828204"/>
            <a:ext cx="2428748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 디자인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1DE9C37-5060-9B1C-5081-5F74D039345A}"/>
              </a:ext>
            </a:extLst>
          </p:cNvPr>
          <p:cNvSpPr txBox="1"/>
          <p:nvPr/>
        </p:nvSpPr>
        <p:spPr>
          <a:xfrm flipH="1">
            <a:off x="8636127" y="2404880"/>
            <a:ext cx="143629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제목을 입력하세요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65B0BBA-0310-F9EF-0A2C-51CFB39CBE49}"/>
              </a:ext>
            </a:extLst>
          </p:cNvPr>
          <p:cNvSpPr txBox="1"/>
          <p:nvPr/>
        </p:nvSpPr>
        <p:spPr>
          <a:xfrm flipH="1">
            <a:off x="8636127" y="2828204"/>
            <a:ext cx="2428748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 디자인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FEDF709-BA01-D2FA-F4EF-9B01D693802C}"/>
              </a:ext>
            </a:extLst>
          </p:cNvPr>
          <p:cNvSpPr txBox="1"/>
          <p:nvPr/>
        </p:nvSpPr>
        <p:spPr>
          <a:xfrm>
            <a:off x="2119582" y="4550107"/>
            <a:ext cx="143629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제목을 입력하세요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C51CBC9-38A1-974D-07DE-0840550BBA79}"/>
              </a:ext>
            </a:extLst>
          </p:cNvPr>
          <p:cNvSpPr txBox="1"/>
          <p:nvPr/>
        </p:nvSpPr>
        <p:spPr>
          <a:xfrm>
            <a:off x="1127125" y="4973431"/>
            <a:ext cx="2428748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 디자인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24E9BF28-7AE3-5F8A-BEC8-B45CD40E80F4}"/>
              </a:ext>
            </a:extLst>
          </p:cNvPr>
          <p:cNvGrpSpPr/>
          <p:nvPr/>
        </p:nvGrpSpPr>
        <p:grpSpPr>
          <a:xfrm>
            <a:off x="6594381" y="4302906"/>
            <a:ext cx="1584000" cy="1584000"/>
            <a:chOff x="6594381" y="4464831"/>
            <a:chExt cx="1584000" cy="1584000"/>
          </a:xfrm>
        </p:grpSpPr>
        <p:sp>
          <p:nvSpPr>
            <p:cNvPr id="47" name="타원 46">
              <a:extLst>
                <a:ext uri="{FF2B5EF4-FFF2-40B4-BE49-F238E27FC236}">
                  <a16:creationId xmlns:a16="http://schemas.microsoft.com/office/drawing/2014/main" id="{63E0E9D3-BBE1-095B-2FF4-1609A89C36E8}"/>
                </a:ext>
              </a:extLst>
            </p:cNvPr>
            <p:cNvSpPr/>
            <p:nvPr/>
          </p:nvSpPr>
          <p:spPr>
            <a:xfrm flipH="1">
              <a:off x="6594381" y="4464831"/>
              <a:ext cx="1584000" cy="158400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369E4D6B-2759-9ADF-3EE6-72175D301CC0}"/>
                </a:ext>
              </a:extLst>
            </p:cNvPr>
            <p:cNvSpPr/>
            <p:nvPr/>
          </p:nvSpPr>
          <p:spPr>
            <a:xfrm flipH="1">
              <a:off x="6594381" y="4464831"/>
              <a:ext cx="1584000" cy="1584000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742A59C5-8F3E-CB61-429F-B1702657EF37}"/>
              </a:ext>
            </a:extLst>
          </p:cNvPr>
          <p:cNvSpPr txBox="1"/>
          <p:nvPr/>
        </p:nvSpPr>
        <p:spPr>
          <a:xfrm flipH="1">
            <a:off x="8636127" y="4550107"/>
            <a:ext cx="143629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제목을 입력하세요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67EF54F-1B80-FE6D-C844-661EF3B2138A}"/>
              </a:ext>
            </a:extLst>
          </p:cNvPr>
          <p:cNvSpPr txBox="1"/>
          <p:nvPr/>
        </p:nvSpPr>
        <p:spPr>
          <a:xfrm flipH="1">
            <a:off x="8636127" y="4973431"/>
            <a:ext cx="2428748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 디자인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cxnSp>
        <p:nvCxnSpPr>
          <p:cNvPr id="56" name="직선 화살표 연결선 55">
            <a:extLst>
              <a:ext uri="{FF2B5EF4-FFF2-40B4-BE49-F238E27FC236}">
                <a16:creationId xmlns:a16="http://schemas.microsoft.com/office/drawing/2014/main" id="{9887E185-D997-5667-17F7-22C4DA0C99F2}"/>
              </a:ext>
            </a:extLst>
          </p:cNvPr>
          <p:cNvCxnSpPr>
            <a:cxnSpLocks/>
          </p:cNvCxnSpPr>
          <p:nvPr/>
        </p:nvCxnSpPr>
        <p:spPr>
          <a:xfrm flipH="1">
            <a:off x="1127125" y="4012257"/>
            <a:ext cx="2428748" cy="0"/>
          </a:xfrm>
          <a:prstGeom prst="straightConnector1">
            <a:avLst/>
          </a:prstGeom>
          <a:ln w="6350" cap="rnd">
            <a:solidFill>
              <a:schemeClr val="accent2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직선 화살표 연결선 57">
            <a:extLst>
              <a:ext uri="{FF2B5EF4-FFF2-40B4-BE49-F238E27FC236}">
                <a16:creationId xmlns:a16="http://schemas.microsoft.com/office/drawing/2014/main" id="{3A9923B9-38C6-93B5-F7B1-1FB4AAA5026B}"/>
              </a:ext>
            </a:extLst>
          </p:cNvPr>
          <p:cNvCxnSpPr>
            <a:cxnSpLocks/>
          </p:cNvCxnSpPr>
          <p:nvPr/>
        </p:nvCxnSpPr>
        <p:spPr>
          <a:xfrm flipH="1">
            <a:off x="8636127" y="4012257"/>
            <a:ext cx="2428748" cy="0"/>
          </a:xfrm>
          <a:prstGeom prst="straightConnector1">
            <a:avLst/>
          </a:prstGeom>
          <a:ln w="6350" cap="rnd">
            <a:solidFill>
              <a:schemeClr val="accent2"/>
            </a:solidFill>
            <a:round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0" name="그래픽 59" descr="조리개 단색으로 채워진">
            <a:extLst>
              <a:ext uri="{FF2B5EF4-FFF2-40B4-BE49-F238E27FC236}">
                <a16:creationId xmlns:a16="http://schemas.microsoft.com/office/drawing/2014/main" id="{E2695402-2958-599D-2D99-63EB6B096F0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11046" y="2442380"/>
            <a:ext cx="589146" cy="589142"/>
          </a:xfrm>
          <a:prstGeom prst="rect">
            <a:avLst/>
          </a:prstGeom>
        </p:spPr>
      </p:pic>
      <p:sp>
        <p:nvSpPr>
          <p:cNvPr id="65" name="TextBox 64">
            <a:extLst>
              <a:ext uri="{FF2B5EF4-FFF2-40B4-BE49-F238E27FC236}">
                <a16:creationId xmlns:a16="http://schemas.microsoft.com/office/drawing/2014/main" id="{E238F905-11F2-EB73-6592-F175DEEF08ED}"/>
              </a:ext>
            </a:extLst>
          </p:cNvPr>
          <p:cNvSpPr txBox="1"/>
          <p:nvPr/>
        </p:nvSpPr>
        <p:spPr>
          <a:xfrm>
            <a:off x="4349565" y="3109936"/>
            <a:ext cx="912109" cy="2449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6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en-US" altLang="ko-KR" sz="16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pic>
        <p:nvPicPr>
          <p:cNvPr id="69" name="그래픽 68">
            <a:extLst>
              <a:ext uri="{FF2B5EF4-FFF2-40B4-BE49-F238E27FC236}">
                <a16:creationId xmlns:a16="http://schemas.microsoft.com/office/drawing/2014/main" id="{4EC745E8-E17F-A47F-49B3-AEF619EF95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7091810" y="2442380"/>
            <a:ext cx="589142" cy="589142"/>
          </a:xfrm>
          <a:prstGeom prst="rect">
            <a:avLst/>
          </a:prstGeom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3759157F-9776-8E15-8A4C-059CD8B02761}"/>
              </a:ext>
            </a:extLst>
          </p:cNvPr>
          <p:cNvSpPr txBox="1"/>
          <p:nvPr/>
        </p:nvSpPr>
        <p:spPr>
          <a:xfrm>
            <a:off x="6930327" y="3109936"/>
            <a:ext cx="912109" cy="2449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600">
                <a:ln>
                  <a:solidFill>
                    <a:prstClr val="black">
                      <a:alpha val="0"/>
                    </a:prst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en-US" altLang="ko-KR" sz="16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pic>
        <p:nvPicPr>
          <p:cNvPr id="72" name="그래픽 71">
            <a:extLst>
              <a:ext uri="{FF2B5EF4-FFF2-40B4-BE49-F238E27FC236}">
                <a16:creationId xmlns:a16="http://schemas.microsoft.com/office/drawing/2014/main" id="{B2F10281-3D3C-576A-B489-C3C0FF08D6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511048" y="4587607"/>
            <a:ext cx="589142" cy="589142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9A223265-4FCC-4601-522A-6220518C533C}"/>
              </a:ext>
            </a:extLst>
          </p:cNvPr>
          <p:cNvSpPr txBox="1"/>
          <p:nvPr/>
        </p:nvSpPr>
        <p:spPr>
          <a:xfrm>
            <a:off x="4349565" y="5255163"/>
            <a:ext cx="912109" cy="2449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600">
                <a:ln>
                  <a:solidFill>
                    <a:prstClr val="black">
                      <a:alpha val="0"/>
                    </a:prst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en-US" altLang="ko-KR" sz="16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pic>
        <p:nvPicPr>
          <p:cNvPr id="75" name="그래픽 74">
            <a:extLst>
              <a:ext uri="{FF2B5EF4-FFF2-40B4-BE49-F238E27FC236}">
                <a16:creationId xmlns:a16="http://schemas.microsoft.com/office/drawing/2014/main" id="{F4E01922-2E92-CF67-33FA-9853544C68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091810" y="4587607"/>
            <a:ext cx="589142" cy="589142"/>
          </a:xfrm>
          <a:prstGeom prst="rect">
            <a:avLst/>
          </a:prstGeom>
        </p:spPr>
      </p:pic>
      <p:sp>
        <p:nvSpPr>
          <p:cNvPr id="76" name="TextBox 75">
            <a:extLst>
              <a:ext uri="{FF2B5EF4-FFF2-40B4-BE49-F238E27FC236}">
                <a16:creationId xmlns:a16="http://schemas.microsoft.com/office/drawing/2014/main" id="{2FF970DA-8065-F9E4-74B0-36BA5A83039E}"/>
              </a:ext>
            </a:extLst>
          </p:cNvPr>
          <p:cNvSpPr txBox="1"/>
          <p:nvPr/>
        </p:nvSpPr>
        <p:spPr>
          <a:xfrm>
            <a:off x="6930327" y="5255163"/>
            <a:ext cx="912109" cy="2449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6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en-US" altLang="ko-KR" sz="16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0891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그림 135">
            <a:extLst>
              <a:ext uri="{FF2B5EF4-FFF2-40B4-BE49-F238E27FC236}">
                <a16:creationId xmlns:a16="http://schemas.microsoft.com/office/drawing/2014/main" id="{ECFCB173-A138-1AB0-4CAE-06CE1BED7A4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4604" y="2378395"/>
            <a:ext cx="3126821" cy="623744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8DB438F-D093-7B52-A885-D577F1C61311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3D678F-9EA8-4B91-D0FC-AE79936C5841}"/>
              </a:ext>
            </a:extLst>
          </p:cNvPr>
          <p:cNvSpPr txBox="1"/>
          <p:nvPr/>
        </p:nvSpPr>
        <p:spPr>
          <a:xfrm>
            <a:off x="4822414" y="1007109"/>
            <a:ext cx="2547171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DF603DE-5A89-B9DB-28D8-F9C1C6D804C2}"/>
              </a:ext>
            </a:extLst>
          </p:cNvPr>
          <p:cNvGrpSpPr/>
          <p:nvPr/>
        </p:nvGrpSpPr>
        <p:grpSpPr>
          <a:xfrm>
            <a:off x="1208650" y="1053066"/>
            <a:ext cx="2800446" cy="4833384"/>
            <a:chOff x="1208650" y="1053066"/>
            <a:chExt cx="2800446" cy="4833384"/>
          </a:xfrm>
        </p:grpSpPr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EC7DC4FE-2096-B769-8E07-D14EDE26EA7F}"/>
                </a:ext>
              </a:extLst>
            </p:cNvPr>
            <p:cNvSpPr/>
            <p:nvPr/>
          </p:nvSpPr>
          <p:spPr>
            <a:xfrm>
              <a:off x="1208650" y="1053066"/>
              <a:ext cx="2800446" cy="483338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6D984C95-9B5A-98F4-3582-C9DE4521A1FB}"/>
                </a:ext>
              </a:extLst>
            </p:cNvPr>
            <p:cNvSpPr/>
            <p:nvPr/>
          </p:nvSpPr>
          <p:spPr>
            <a:xfrm>
              <a:off x="1208650" y="1053066"/>
              <a:ext cx="2800446" cy="483338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A6A33B35-61BA-FD6B-FCFF-7343F4F117F9}"/>
              </a:ext>
            </a:extLst>
          </p:cNvPr>
          <p:cNvGrpSpPr/>
          <p:nvPr/>
        </p:nvGrpSpPr>
        <p:grpSpPr>
          <a:xfrm>
            <a:off x="8182904" y="1053066"/>
            <a:ext cx="2800446" cy="4833384"/>
            <a:chOff x="4538662" y="3594177"/>
            <a:chExt cx="5781675" cy="1114425"/>
          </a:xfrm>
          <a:solidFill>
            <a:schemeClr val="accent1"/>
          </a:solidFill>
        </p:grpSpPr>
        <p:sp>
          <p:nvSpPr>
            <p:cNvPr id="27" name="사각형: 둥근 모서리 26">
              <a:extLst>
                <a:ext uri="{FF2B5EF4-FFF2-40B4-BE49-F238E27FC236}">
                  <a16:creationId xmlns:a16="http://schemas.microsoft.com/office/drawing/2014/main" id="{37502E1D-115D-3B5D-66D2-DAC7DDC4ACD3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id="{00EDF685-300B-E87E-E53A-DFA18DA22C45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32" name="타원 31">
            <a:extLst>
              <a:ext uri="{FF2B5EF4-FFF2-40B4-BE49-F238E27FC236}">
                <a16:creationId xmlns:a16="http://schemas.microsoft.com/office/drawing/2014/main" id="{002CAE92-25F0-F643-BB03-E014231DE081}"/>
              </a:ext>
            </a:extLst>
          </p:cNvPr>
          <p:cNvSpPr/>
          <p:nvPr/>
        </p:nvSpPr>
        <p:spPr>
          <a:xfrm>
            <a:off x="2361647" y="1597420"/>
            <a:ext cx="494452" cy="49444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en-US" altLang="ko-KR" sz="2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1</a:t>
            </a:r>
            <a:endParaRPr lang="ko-KR" altLang="en-US" sz="200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00BFAD0-07F8-CB1F-1E72-16C453B17B24}"/>
              </a:ext>
            </a:extLst>
          </p:cNvPr>
          <p:cNvSpPr txBox="1"/>
          <p:nvPr/>
        </p:nvSpPr>
        <p:spPr>
          <a:xfrm>
            <a:off x="2034999" y="2303273"/>
            <a:ext cx="1147750" cy="3061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>
                <a:ln>
                  <a:solidFill>
                    <a:prstClr val="black">
                      <a:alpha val="0"/>
                    </a:prst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en-US" altLang="ko-KR" sz="20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80EE7DF-8628-0419-034F-5178FE5471C8}"/>
              </a:ext>
            </a:extLst>
          </p:cNvPr>
          <p:cNvSpPr txBox="1"/>
          <p:nvPr/>
        </p:nvSpPr>
        <p:spPr>
          <a:xfrm>
            <a:off x="1569671" y="2906524"/>
            <a:ext cx="2078404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08B0C4B-13D6-5FEF-B210-58F35C2E1EFF}"/>
              </a:ext>
            </a:extLst>
          </p:cNvPr>
          <p:cNvSpPr txBox="1"/>
          <p:nvPr/>
        </p:nvSpPr>
        <p:spPr>
          <a:xfrm>
            <a:off x="2015765" y="4664988"/>
            <a:ext cx="1186222" cy="61234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4000">
                <a:ln>
                  <a:solidFill>
                    <a:prstClr val="black">
                      <a:alpha val="0"/>
                    </a:prst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45%</a:t>
            </a:r>
            <a:endParaRPr kumimoji="0" lang="en-US" altLang="ko-KR" sz="40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cxnSp>
        <p:nvCxnSpPr>
          <p:cNvPr id="37" name="직선 연결선 36">
            <a:extLst>
              <a:ext uri="{FF2B5EF4-FFF2-40B4-BE49-F238E27FC236}">
                <a16:creationId xmlns:a16="http://schemas.microsoft.com/office/drawing/2014/main" id="{0FD5AEF6-B244-09A0-DA85-E54228F89B5A}"/>
              </a:ext>
            </a:extLst>
          </p:cNvPr>
          <p:cNvCxnSpPr>
            <a:cxnSpLocks/>
          </p:cNvCxnSpPr>
          <p:nvPr/>
        </p:nvCxnSpPr>
        <p:spPr>
          <a:xfrm>
            <a:off x="1569671" y="4368556"/>
            <a:ext cx="2078404" cy="0"/>
          </a:xfrm>
          <a:prstGeom prst="line">
            <a:avLst/>
          </a:prstGeom>
          <a:ln w="12700" cap="rnd">
            <a:solidFill>
              <a:schemeClr val="accent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타원 38">
            <a:extLst>
              <a:ext uri="{FF2B5EF4-FFF2-40B4-BE49-F238E27FC236}">
                <a16:creationId xmlns:a16="http://schemas.microsoft.com/office/drawing/2014/main" id="{FEAC16D1-4F47-4FA9-BBCF-3572C9770986}"/>
              </a:ext>
            </a:extLst>
          </p:cNvPr>
          <p:cNvSpPr/>
          <p:nvPr/>
        </p:nvSpPr>
        <p:spPr>
          <a:xfrm>
            <a:off x="9335901" y="1597420"/>
            <a:ext cx="494452" cy="49444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en-US" altLang="ko-KR" sz="20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2</a:t>
            </a:r>
            <a:endParaRPr lang="ko-KR" altLang="en-US" sz="200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F006F42-47A4-6BFE-A443-3EE435710A58}"/>
              </a:ext>
            </a:extLst>
          </p:cNvPr>
          <p:cNvSpPr txBox="1"/>
          <p:nvPr/>
        </p:nvSpPr>
        <p:spPr>
          <a:xfrm>
            <a:off x="9009252" y="2303273"/>
            <a:ext cx="1147750" cy="3061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2000">
                <a:ln>
                  <a:solidFill>
                    <a:prstClr val="black">
                      <a:alpha val="0"/>
                    </a:prst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en-US" altLang="ko-KR" sz="20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0F41EB7-A2B5-A399-0FEF-92B5EAADD200}"/>
              </a:ext>
            </a:extLst>
          </p:cNvPr>
          <p:cNvSpPr txBox="1"/>
          <p:nvPr/>
        </p:nvSpPr>
        <p:spPr>
          <a:xfrm>
            <a:off x="8543925" y="2906524"/>
            <a:ext cx="2078404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534FE45-6CEE-A422-FDED-9D034D1CD015}"/>
              </a:ext>
            </a:extLst>
          </p:cNvPr>
          <p:cNvSpPr txBox="1"/>
          <p:nvPr/>
        </p:nvSpPr>
        <p:spPr>
          <a:xfrm>
            <a:off x="8990016" y="4664988"/>
            <a:ext cx="1186222" cy="61234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4000">
                <a:ln>
                  <a:solidFill>
                    <a:prstClr val="black">
                      <a:alpha val="0"/>
                    </a:prst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45%</a:t>
            </a:r>
            <a:endParaRPr kumimoji="0" lang="en-US" altLang="ko-KR" sz="40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1E06B5B6-F194-2B71-F487-B2E6DFDB78E7}"/>
              </a:ext>
            </a:extLst>
          </p:cNvPr>
          <p:cNvCxnSpPr>
            <a:cxnSpLocks/>
          </p:cNvCxnSpPr>
          <p:nvPr/>
        </p:nvCxnSpPr>
        <p:spPr>
          <a:xfrm>
            <a:off x="8543925" y="4368556"/>
            <a:ext cx="2078404" cy="0"/>
          </a:xfrm>
          <a:prstGeom prst="line">
            <a:avLst/>
          </a:prstGeom>
          <a:ln w="12700" cap="rnd">
            <a:solidFill>
              <a:schemeClr val="accent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자유형: 도형 52">
            <a:extLst>
              <a:ext uri="{FF2B5EF4-FFF2-40B4-BE49-F238E27FC236}">
                <a16:creationId xmlns:a16="http://schemas.microsoft.com/office/drawing/2014/main" id="{083FFF1A-78A7-55F6-A08C-040DBC9A9C32}"/>
              </a:ext>
            </a:extLst>
          </p:cNvPr>
          <p:cNvSpPr/>
          <p:nvPr/>
        </p:nvSpPr>
        <p:spPr>
          <a:xfrm>
            <a:off x="4630278" y="2472550"/>
            <a:ext cx="2931444" cy="5572142"/>
          </a:xfrm>
          <a:custGeom>
            <a:avLst/>
            <a:gdLst>
              <a:gd name="connsiteX0" fmla="*/ 446633 w 2859110"/>
              <a:gd name="connsiteY0" fmla="*/ 143772 h 5871762"/>
              <a:gd name="connsiteX1" fmla="*/ 127177 w 2859110"/>
              <a:gd name="connsiteY1" fmla="*/ 463228 h 5871762"/>
              <a:gd name="connsiteX2" fmla="*/ 127177 w 2859110"/>
              <a:gd name="connsiteY2" fmla="*/ 5408536 h 5871762"/>
              <a:gd name="connsiteX3" fmla="*/ 446633 w 2859110"/>
              <a:gd name="connsiteY3" fmla="*/ 5727992 h 5871762"/>
              <a:gd name="connsiteX4" fmla="*/ 2425357 w 2859110"/>
              <a:gd name="connsiteY4" fmla="*/ 5727992 h 5871762"/>
              <a:gd name="connsiteX5" fmla="*/ 2744813 w 2859110"/>
              <a:gd name="connsiteY5" fmla="*/ 5408536 h 5871762"/>
              <a:gd name="connsiteX6" fmla="*/ 2744813 w 2859110"/>
              <a:gd name="connsiteY6" fmla="*/ 463228 h 5871762"/>
              <a:gd name="connsiteX7" fmla="*/ 2425357 w 2859110"/>
              <a:gd name="connsiteY7" fmla="*/ 143772 h 5871762"/>
              <a:gd name="connsiteX8" fmla="*/ 433327 w 2859110"/>
              <a:gd name="connsiteY8" fmla="*/ 0 h 5871762"/>
              <a:gd name="connsiteX9" fmla="*/ 2425783 w 2859110"/>
              <a:gd name="connsiteY9" fmla="*/ 0 h 5871762"/>
              <a:gd name="connsiteX10" fmla="*/ 2859110 w 2859110"/>
              <a:gd name="connsiteY10" fmla="*/ 433327 h 5871762"/>
              <a:gd name="connsiteX11" fmla="*/ 2859110 w 2859110"/>
              <a:gd name="connsiteY11" fmla="*/ 5438435 h 5871762"/>
              <a:gd name="connsiteX12" fmla="*/ 2425783 w 2859110"/>
              <a:gd name="connsiteY12" fmla="*/ 5871762 h 5871762"/>
              <a:gd name="connsiteX13" fmla="*/ 433327 w 2859110"/>
              <a:gd name="connsiteY13" fmla="*/ 5871762 h 5871762"/>
              <a:gd name="connsiteX14" fmla="*/ 0 w 2859110"/>
              <a:gd name="connsiteY14" fmla="*/ 5438435 h 5871762"/>
              <a:gd name="connsiteX15" fmla="*/ 0 w 2859110"/>
              <a:gd name="connsiteY15" fmla="*/ 433327 h 5871762"/>
              <a:gd name="connsiteX16" fmla="*/ 433327 w 2859110"/>
              <a:gd name="connsiteY16" fmla="*/ 0 h 587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59110" h="5871762">
                <a:moveTo>
                  <a:pt x="446633" y="143772"/>
                </a:moveTo>
                <a:cubicBezTo>
                  <a:pt x="270202" y="143772"/>
                  <a:pt x="127177" y="286797"/>
                  <a:pt x="127177" y="463228"/>
                </a:cubicBezTo>
                <a:lnTo>
                  <a:pt x="127177" y="5408536"/>
                </a:lnTo>
                <a:cubicBezTo>
                  <a:pt x="127177" y="5584967"/>
                  <a:pt x="270202" y="5727992"/>
                  <a:pt x="446633" y="5727992"/>
                </a:cubicBezTo>
                <a:lnTo>
                  <a:pt x="2425357" y="5727992"/>
                </a:lnTo>
                <a:cubicBezTo>
                  <a:pt x="2601788" y="5727992"/>
                  <a:pt x="2744813" y="5584967"/>
                  <a:pt x="2744813" y="5408536"/>
                </a:cubicBezTo>
                <a:lnTo>
                  <a:pt x="2744813" y="463228"/>
                </a:lnTo>
                <a:cubicBezTo>
                  <a:pt x="2744813" y="286797"/>
                  <a:pt x="2601788" y="143772"/>
                  <a:pt x="2425357" y="143772"/>
                </a:cubicBezTo>
                <a:close/>
                <a:moveTo>
                  <a:pt x="433327" y="0"/>
                </a:moveTo>
                <a:lnTo>
                  <a:pt x="2425783" y="0"/>
                </a:lnTo>
                <a:cubicBezTo>
                  <a:pt x="2665103" y="0"/>
                  <a:pt x="2859110" y="194007"/>
                  <a:pt x="2859110" y="433327"/>
                </a:cubicBezTo>
                <a:lnTo>
                  <a:pt x="2859110" y="5438435"/>
                </a:lnTo>
                <a:cubicBezTo>
                  <a:pt x="2859110" y="5677755"/>
                  <a:pt x="2665103" y="5871762"/>
                  <a:pt x="2425783" y="5871762"/>
                </a:cubicBezTo>
                <a:lnTo>
                  <a:pt x="433327" y="5871762"/>
                </a:lnTo>
                <a:cubicBezTo>
                  <a:pt x="194007" y="5871762"/>
                  <a:pt x="0" y="5677755"/>
                  <a:pt x="0" y="5438435"/>
                </a:cubicBezTo>
                <a:lnTo>
                  <a:pt x="0" y="433327"/>
                </a:lnTo>
                <a:cubicBezTo>
                  <a:pt x="0" y="194007"/>
                  <a:pt x="194007" y="0"/>
                  <a:pt x="433327" y="0"/>
                </a:cubicBezTo>
                <a:close/>
              </a:path>
            </a:pathLst>
          </a:custGeom>
          <a:solidFill>
            <a:schemeClr val="bg1"/>
          </a:solidFill>
          <a:ln w="1936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C8267F6B-48D6-DD73-E682-AF090716A78D}"/>
              </a:ext>
            </a:extLst>
          </p:cNvPr>
          <p:cNvSpPr/>
          <p:nvPr/>
        </p:nvSpPr>
        <p:spPr>
          <a:xfrm>
            <a:off x="5542665" y="2472550"/>
            <a:ext cx="1089782" cy="33560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63CC8134-A96B-B7FD-B110-31FD674A409C}"/>
              </a:ext>
            </a:extLst>
          </p:cNvPr>
          <p:cNvSpPr/>
          <p:nvPr/>
        </p:nvSpPr>
        <p:spPr>
          <a:xfrm>
            <a:off x="5908103" y="2659845"/>
            <a:ext cx="341630" cy="44412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8734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자유형: 도형 139">
            <a:extLst>
              <a:ext uri="{FF2B5EF4-FFF2-40B4-BE49-F238E27FC236}">
                <a16:creationId xmlns:a16="http://schemas.microsoft.com/office/drawing/2014/main" id="{033DB3DD-8647-8FA6-F3D2-2C6E415A217F}"/>
              </a:ext>
            </a:extLst>
          </p:cNvPr>
          <p:cNvSpPr/>
          <p:nvPr/>
        </p:nvSpPr>
        <p:spPr>
          <a:xfrm>
            <a:off x="-12949" y="2857500"/>
            <a:ext cx="9738131" cy="3271838"/>
          </a:xfrm>
          <a:custGeom>
            <a:avLst/>
            <a:gdLst>
              <a:gd name="connsiteX0" fmla="*/ 4473460 w 9738131"/>
              <a:gd name="connsiteY0" fmla="*/ 0 h 3271838"/>
              <a:gd name="connsiteX1" fmla="*/ 9738131 w 9738131"/>
              <a:gd name="connsiteY1" fmla="*/ 0 h 3271838"/>
              <a:gd name="connsiteX2" fmla="*/ 9738131 w 9738131"/>
              <a:gd name="connsiteY2" fmla="*/ 465031 h 3271838"/>
              <a:gd name="connsiteX3" fmla="*/ 4477563 w 9738131"/>
              <a:gd name="connsiteY3" fmla="*/ 465031 h 3271838"/>
              <a:gd name="connsiteX4" fmla="*/ 4477563 w 9738131"/>
              <a:gd name="connsiteY4" fmla="*/ 467109 h 3271838"/>
              <a:gd name="connsiteX5" fmla="*/ 4010454 w 9738131"/>
              <a:gd name="connsiteY5" fmla="*/ 934218 h 3271838"/>
              <a:gd name="connsiteX6" fmla="*/ 4477563 w 9738131"/>
              <a:gd name="connsiteY6" fmla="*/ 1401327 h 3271838"/>
              <a:gd name="connsiteX7" fmla="*/ 4477563 w 9738131"/>
              <a:gd name="connsiteY7" fmla="*/ 1403404 h 3271838"/>
              <a:gd name="connsiteX8" fmla="*/ 7402303 w 9738131"/>
              <a:gd name="connsiteY8" fmla="*/ 1403404 h 3271838"/>
              <a:gd name="connsiteX9" fmla="*/ 7431314 w 9738131"/>
              <a:gd name="connsiteY9" fmla="*/ 1403404 h 3271838"/>
              <a:gd name="connsiteX10" fmla="*/ 7431314 w 9738131"/>
              <a:gd name="connsiteY10" fmla="*/ 1404869 h 3271838"/>
              <a:gd name="connsiteX11" fmla="*/ 7497821 w 9738131"/>
              <a:gd name="connsiteY11" fmla="*/ 1408228 h 3271838"/>
              <a:gd name="connsiteX12" fmla="*/ 8336520 w 9738131"/>
              <a:gd name="connsiteY12" fmla="*/ 2337621 h 3271838"/>
              <a:gd name="connsiteX13" fmla="*/ 7497822 w 9738131"/>
              <a:gd name="connsiteY13" fmla="*/ 3267015 h 3271838"/>
              <a:gd name="connsiteX14" fmla="*/ 7431314 w 9738131"/>
              <a:gd name="connsiteY14" fmla="*/ 3270373 h 3271838"/>
              <a:gd name="connsiteX15" fmla="*/ 7431314 w 9738131"/>
              <a:gd name="connsiteY15" fmla="*/ 3271838 h 3271838"/>
              <a:gd name="connsiteX16" fmla="*/ 7402303 w 9738131"/>
              <a:gd name="connsiteY16" fmla="*/ 3271838 h 3271838"/>
              <a:gd name="connsiteX17" fmla="*/ 0 w 9738131"/>
              <a:gd name="connsiteY17" fmla="*/ 3271838 h 3271838"/>
              <a:gd name="connsiteX18" fmla="*/ 0 w 9738131"/>
              <a:gd name="connsiteY18" fmla="*/ 2806807 h 3271838"/>
              <a:gd name="connsiteX19" fmla="*/ 7402303 w 9738131"/>
              <a:gd name="connsiteY19" fmla="*/ 2806807 h 3271838"/>
              <a:gd name="connsiteX20" fmla="*/ 7402303 w 9738131"/>
              <a:gd name="connsiteY20" fmla="*/ 2804730 h 3271838"/>
              <a:gd name="connsiteX21" fmla="*/ 7869412 w 9738131"/>
              <a:gd name="connsiteY21" fmla="*/ 2337621 h 3271838"/>
              <a:gd name="connsiteX22" fmla="*/ 7402303 w 9738131"/>
              <a:gd name="connsiteY22" fmla="*/ 1870512 h 3271838"/>
              <a:gd name="connsiteX23" fmla="*/ 7402303 w 9738131"/>
              <a:gd name="connsiteY23" fmla="*/ 1868435 h 3271838"/>
              <a:gd name="connsiteX24" fmla="*/ 4477563 w 9738131"/>
              <a:gd name="connsiteY24" fmla="*/ 1868435 h 3271838"/>
              <a:gd name="connsiteX25" fmla="*/ 4473460 w 9738131"/>
              <a:gd name="connsiteY25" fmla="*/ 1868435 h 3271838"/>
              <a:gd name="connsiteX26" fmla="*/ 4473460 w 9738131"/>
              <a:gd name="connsiteY26" fmla="*/ 1868228 h 3271838"/>
              <a:gd name="connsiteX27" fmla="*/ 4382045 w 9738131"/>
              <a:gd name="connsiteY27" fmla="*/ 1863612 h 3271838"/>
              <a:gd name="connsiteX28" fmla="*/ 3543346 w 9738131"/>
              <a:gd name="connsiteY28" fmla="*/ 934218 h 3271838"/>
              <a:gd name="connsiteX29" fmla="*/ 4382045 w 9738131"/>
              <a:gd name="connsiteY29" fmla="*/ 4824 h 3271838"/>
              <a:gd name="connsiteX30" fmla="*/ 4473460 w 9738131"/>
              <a:gd name="connsiteY30" fmla="*/ 208 h 3271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9738131" h="3271838">
                <a:moveTo>
                  <a:pt x="4473460" y="0"/>
                </a:moveTo>
                <a:lnTo>
                  <a:pt x="9738131" y="0"/>
                </a:lnTo>
                <a:lnTo>
                  <a:pt x="9738131" y="465031"/>
                </a:lnTo>
                <a:lnTo>
                  <a:pt x="4477563" y="465031"/>
                </a:lnTo>
                <a:lnTo>
                  <a:pt x="4477563" y="467109"/>
                </a:lnTo>
                <a:cubicBezTo>
                  <a:pt x="4219586" y="467109"/>
                  <a:pt x="4010454" y="676241"/>
                  <a:pt x="4010454" y="934218"/>
                </a:cubicBezTo>
                <a:cubicBezTo>
                  <a:pt x="4010454" y="1192195"/>
                  <a:pt x="4219586" y="1401327"/>
                  <a:pt x="4477563" y="1401327"/>
                </a:cubicBezTo>
                <a:lnTo>
                  <a:pt x="4477563" y="1403404"/>
                </a:lnTo>
                <a:lnTo>
                  <a:pt x="7402303" y="1403404"/>
                </a:lnTo>
                <a:lnTo>
                  <a:pt x="7431314" y="1403404"/>
                </a:lnTo>
                <a:lnTo>
                  <a:pt x="7431314" y="1404869"/>
                </a:lnTo>
                <a:lnTo>
                  <a:pt x="7497821" y="1408228"/>
                </a:lnTo>
                <a:cubicBezTo>
                  <a:pt x="7968906" y="1456069"/>
                  <a:pt x="8336520" y="1853914"/>
                  <a:pt x="8336520" y="2337621"/>
                </a:cubicBezTo>
                <a:cubicBezTo>
                  <a:pt x="8336520" y="2821328"/>
                  <a:pt x="7968906" y="3219174"/>
                  <a:pt x="7497822" y="3267015"/>
                </a:cubicBezTo>
                <a:lnTo>
                  <a:pt x="7431314" y="3270373"/>
                </a:lnTo>
                <a:lnTo>
                  <a:pt x="7431314" y="3271838"/>
                </a:lnTo>
                <a:lnTo>
                  <a:pt x="7402303" y="3271838"/>
                </a:lnTo>
                <a:lnTo>
                  <a:pt x="0" y="3271838"/>
                </a:lnTo>
                <a:lnTo>
                  <a:pt x="0" y="2806807"/>
                </a:lnTo>
                <a:lnTo>
                  <a:pt x="7402303" y="2806807"/>
                </a:lnTo>
                <a:lnTo>
                  <a:pt x="7402303" y="2804730"/>
                </a:lnTo>
                <a:cubicBezTo>
                  <a:pt x="7660280" y="2804730"/>
                  <a:pt x="7869412" y="2595598"/>
                  <a:pt x="7869412" y="2337621"/>
                </a:cubicBezTo>
                <a:cubicBezTo>
                  <a:pt x="7869412" y="2079644"/>
                  <a:pt x="7660280" y="1870512"/>
                  <a:pt x="7402303" y="1870512"/>
                </a:cubicBezTo>
                <a:lnTo>
                  <a:pt x="7402303" y="1868435"/>
                </a:lnTo>
                <a:lnTo>
                  <a:pt x="4477563" y="1868435"/>
                </a:lnTo>
                <a:lnTo>
                  <a:pt x="4473460" y="1868435"/>
                </a:lnTo>
                <a:lnTo>
                  <a:pt x="4473460" y="1868228"/>
                </a:lnTo>
                <a:lnTo>
                  <a:pt x="4382045" y="1863612"/>
                </a:lnTo>
                <a:cubicBezTo>
                  <a:pt x="3910960" y="1815771"/>
                  <a:pt x="3543346" y="1417925"/>
                  <a:pt x="3543346" y="934218"/>
                </a:cubicBezTo>
                <a:cubicBezTo>
                  <a:pt x="3543346" y="450511"/>
                  <a:pt x="3910960" y="52666"/>
                  <a:pt x="4382045" y="4824"/>
                </a:cubicBezTo>
                <a:lnTo>
                  <a:pt x="4473460" y="208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EBEE3D-2FE1-7049-F2BD-660706412721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1BD4DD-0443-8F68-BCBA-6D3C8E7D1CCE}"/>
              </a:ext>
            </a:extLst>
          </p:cNvPr>
          <p:cNvSpPr txBox="1"/>
          <p:nvPr/>
        </p:nvSpPr>
        <p:spPr>
          <a:xfrm>
            <a:off x="1127125" y="1007109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8B9FE83D-5702-7262-2147-02F1A6DB1AE0}"/>
              </a:ext>
            </a:extLst>
          </p:cNvPr>
          <p:cNvGrpSpPr/>
          <p:nvPr/>
        </p:nvGrpSpPr>
        <p:grpSpPr>
          <a:xfrm>
            <a:off x="8746524" y="4194227"/>
            <a:ext cx="2081129" cy="1935111"/>
            <a:chOff x="1435757" y="2790825"/>
            <a:chExt cx="2753903" cy="3028954"/>
          </a:xfrm>
        </p:grpSpPr>
        <p:sp>
          <p:nvSpPr>
            <p:cNvPr id="36" name="사각형: 둥근 모서리 35">
              <a:extLst>
                <a:ext uri="{FF2B5EF4-FFF2-40B4-BE49-F238E27FC236}">
                  <a16:creationId xmlns:a16="http://schemas.microsoft.com/office/drawing/2014/main" id="{029E1DC6-6705-F55B-3979-8E54EFDFA79C}"/>
                </a:ext>
              </a:extLst>
            </p:cNvPr>
            <p:cNvSpPr/>
            <p:nvPr/>
          </p:nvSpPr>
          <p:spPr>
            <a:xfrm>
              <a:off x="1435757" y="2790825"/>
              <a:ext cx="2753903" cy="3028954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302DADFF-F03B-BF00-5B20-14180D4BE4F2}"/>
                </a:ext>
              </a:extLst>
            </p:cNvPr>
            <p:cNvSpPr/>
            <p:nvPr/>
          </p:nvSpPr>
          <p:spPr>
            <a:xfrm>
              <a:off x="1435757" y="2790825"/>
              <a:ext cx="2753903" cy="3028954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4D8E3E69-4F10-C907-C034-603CFF044151}"/>
              </a:ext>
            </a:extLst>
          </p:cNvPr>
          <p:cNvSpPr/>
          <p:nvPr/>
        </p:nvSpPr>
        <p:spPr>
          <a:xfrm>
            <a:off x="5341345" y="1603529"/>
            <a:ext cx="4944870" cy="657887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C83B2B43-DF96-AFDA-2577-D4338E74CE6A}"/>
              </a:ext>
            </a:extLst>
          </p:cNvPr>
          <p:cNvSpPr/>
          <p:nvPr/>
        </p:nvSpPr>
        <p:spPr>
          <a:xfrm>
            <a:off x="5341345" y="1603529"/>
            <a:ext cx="4944870" cy="657887"/>
          </a:xfrm>
          <a:prstGeom prst="roundRect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>
            <a:outerShdw blurRad="101600" dist="101600" dir="13500000" algn="tl" rotWithShape="0">
              <a:schemeClr val="bg1"/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37E5710A-E72C-8C8B-8948-59FE0773E9B6}"/>
              </a:ext>
            </a:extLst>
          </p:cNvPr>
          <p:cNvGrpSpPr/>
          <p:nvPr/>
        </p:nvGrpSpPr>
        <p:grpSpPr>
          <a:xfrm>
            <a:off x="10072732" y="2918566"/>
            <a:ext cx="133350" cy="342900"/>
            <a:chOff x="3381375" y="3743325"/>
            <a:chExt cx="133350" cy="342900"/>
          </a:xfrm>
        </p:grpSpPr>
        <p:cxnSp>
          <p:nvCxnSpPr>
            <p:cNvPr id="58" name="직선 연결선 57">
              <a:extLst>
                <a:ext uri="{FF2B5EF4-FFF2-40B4-BE49-F238E27FC236}">
                  <a16:creationId xmlns:a16="http://schemas.microsoft.com/office/drawing/2014/main" id="{17324B77-9C58-4203-B20D-4FC8ED7B0445}"/>
                </a:ext>
              </a:extLst>
            </p:cNvPr>
            <p:cNvCxnSpPr/>
            <p:nvPr/>
          </p:nvCxnSpPr>
          <p:spPr>
            <a:xfrm>
              <a:off x="3381375" y="3743325"/>
              <a:ext cx="133350" cy="171450"/>
            </a:xfrm>
            <a:prstGeom prst="line">
              <a:avLst/>
            </a:prstGeom>
            <a:ln w="38100" cap="rnd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직선 연결선 58">
              <a:extLst>
                <a:ext uri="{FF2B5EF4-FFF2-40B4-BE49-F238E27FC236}">
                  <a16:creationId xmlns:a16="http://schemas.microsoft.com/office/drawing/2014/main" id="{CE6E608B-05F3-04E1-E856-3430DCD023A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81375" y="3914775"/>
              <a:ext cx="133350" cy="171450"/>
            </a:xfrm>
            <a:prstGeom prst="line">
              <a:avLst/>
            </a:prstGeom>
            <a:ln w="38100" cap="rnd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9A9BFEDE-13BE-430B-9CC6-999B81664138}"/>
              </a:ext>
            </a:extLst>
          </p:cNvPr>
          <p:cNvGrpSpPr/>
          <p:nvPr/>
        </p:nvGrpSpPr>
        <p:grpSpPr>
          <a:xfrm>
            <a:off x="10219540" y="2918566"/>
            <a:ext cx="133350" cy="342900"/>
            <a:chOff x="3381375" y="3743325"/>
            <a:chExt cx="133350" cy="342900"/>
          </a:xfrm>
        </p:grpSpPr>
        <p:cxnSp>
          <p:nvCxnSpPr>
            <p:cNvPr id="56" name="직선 연결선 55">
              <a:extLst>
                <a:ext uri="{FF2B5EF4-FFF2-40B4-BE49-F238E27FC236}">
                  <a16:creationId xmlns:a16="http://schemas.microsoft.com/office/drawing/2014/main" id="{7B79F76E-9C8D-F69E-591E-43E16736603B}"/>
                </a:ext>
              </a:extLst>
            </p:cNvPr>
            <p:cNvCxnSpPr/>
            <p:nvPr/>
          </p:nvCxnSpPr>
          <p:spPr>
            <a:xfrm>
              <a:off x="3381375" y="3743325"/>
              <a:ext cx="133350" cy="171450"/>
            </a:xfrm>
            <a:prstGeom prst="line">
              <a:avLst/>
            </a:prstGeom>
            <a:ln w="381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직선 연결선 56">
              <a:extLst>
                <a:ext uri="{FF2B5EF4-FFF2-40B4-BE49-F238E27FC236}">
                  <a16:creationId xmlns:a16="http://schemas.microsoft.com/office/drawing/2014/main" id="{79991F85-AC83-4725-9436-974B7929C5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81375" y="3914775"/>
              <a:ext cx="133350" cy="171450"/>
            </a:xfrm>
            <a:prstGeom prst="line">
              <a:avLst/>
            </a:prstGeom>
            <a:ln w="381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4F568322-8488-0B71-DB5B-5BA4B4C25186}"/>
              </a:ext>
            </a:extLst>
          </p:cNvPr>
          <p:cNvGrpSpPr/>
          <p:nvPr/>
        </p:nvGrpSpPr>
        <p:grpSpPr>
          <a:xfrm>
            <a:off x="10366348" y="2918566"/>
            <a:ext cx="133350" cy="342900"/>
            <a:chOff x="3381375" y="3743325"/>
            <a:chExt cx="133350" cy="342900"/>
          </a:xfrm>
        </p:grpSpPr>
        <p:cxnSp>
          <p:nvCxnSpPr>
            <p:cNvPr id="61" name="직선 연결선 60">
              <a:extLst>
                <a:ext uri="{FF2B5EF4-FFF2-40B4-BE49-F238E27FC236}">
                  <a16:creationId xmlns:a16="http://schemas.microsoft.com/office/drawing/2014/main" id="{60B96813-7837-817D-69EE-477E47E79F24}"/>
                </a:ext>
              </a:extLst>
            </p:cNvPr>
            <p:cNvCxnSpPr/>
            <p:nvPr/>
          </p:nvCxnSpPr>
          <p:spPr>
            <a:xfrm>
              <a:off x="3381375" y="3743325"/>
              <a:ext cx="133350" cy="171450"/>
            </a:xfrm>
            <a:prstGeom prst="line">
              <a:avLst/>
            </a:prstGeom>
            <a:ln w="38100" cap="rnd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직선 연결선 61">
              <a:extLst>
                <a:ext uri="{FF2B5EF4-FFF2-40B4-BE49-F238E27FC236}">
                  <a16:creationId xmlns:a16="http://schemas.microsoft.com/office/drawing/2014/main" id="{F3E04CC9-31F5-58B8-B730-282E6D8328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81375" y="3914775"/>
              <a:ext cx="133350" cy="171450"/>
            </a:xfrm>
            <a:prstGeom prst="line">
              <a:avLst/>
            </a:prstGeom>
            <a:ln w="38100" cap="rnd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12870FFF-CE14-2096-B942-45208F5647F9}"/>
              </a:ext>
            </a:extLst>
          </p:cNvPr>
          <p:cNvGrpSpPr/>
          <p:nvPr/>
        </p:nvGrpSpPr>
        <p:grpSpPr>
          <a:xfrm>
            <a:off x="10513155" y="2918566"/>
            <a:ext cx="133350" cy="342900"/>
            <a:chOff x="3381375" y="3743325"/>
            <a:chExt cx="133350" cy="342900"/>
          </a:xfrm>
        </p:grpSpPr>
        <p:cxnSp>
          <p:nvCxnSpPr>
            <p:cNvPr id="128" name="직선 연결선 127">
              <a:extLst>
                <a:ext uri="{FF2B5EF4-FFF2-40B4-BE49-F238E27FC236}">
                  <a16:creationId xmlns:a16="http://schemas.microsoft.com/office/drawing/2014/main" id="{5C700578-481A-40DB-0DB8-35125AF65A65}"/>
                </a:ext>
              </a:extLst>
            </p:cNvPr>
            <p:cNvCxnSpPr/>
            <p:nvPr/>
          </p:nvCxnSpPr>
          <p:spPr>
            <a:xfrm>
              <a:off x="3381375" y="3743325"/>
              <a:ext cx="133350" cy="171450"/>
            </a:xfrm>
            <a:prstGeom prst="line">
              <a:avLst/>
            </a:prstGeom>
            <a:ln w="381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직선 연결선 128">
              <a:extLst>
                <a:ext uri="{FF2B5EF4-FFF2-40B4-BE49-F238E27FC236}">
                  <a16:creationId xmlns:a16="http://schemas.microsoft.com/office/drawing/2014/main" id="{08881866-3996-A66C-DEDC-4B3053CC1F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81375" y="3914775"/>
              <a:ext cx="133350" cy="171450"/>
            </a:xfrm>
            <a:prstGeom prst="line">
              <a:avLst/>
            </a:prstGeom>
            <a:ln w="381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F941084B-708F-466D-0DAC-35564E49C166}"/>
              </a:ext>
            </a:extLst>
          </p:cNvPr>
          <p:cNvGrpSpPr/>
          <p:nvPr/>
        </p:nvGrpSpPr>
        <p:grpSpPr>
          <a:xfrm>
            <a:off x="10659962" y="2918566"/>
            <a:ext cx="133350" cy="342900"/>
            <a:chOff x="3381375" y="3743325"/>
            <a:chExt cx="133350" cy="342900"/>
          </a:xfrm>
        </p:grpSpPr>
        <p:cxnSp>
          <p:nvCxnSpPr>
            <p:cNvPr id="131" name="직선 연결선 130">
              <a:extLst>
                <a:ext uri="{FF2B5EF4-FFF2-40B4-BE49-F238E27FC236}">
                  <a16:creationId xmlns:a16="http://schemas.microsoft.com/office/drawing/2014/main" id="{0984E829-40DD-60C8-869F-CDA3A92E3D98}"/>
                </a:ext>
              </a:extLst>
            </p:cNvPr>
            <p:cNvCxnSpPr/>
            <p:nvPr/>
          </p:nvCxnSpPr>
          <p:spPr>
            <a:xfrm>
              <a:off x="3381375" y="3743325"/>
              <a:ext cx="133350" cy="171450"/>
            </a:xfrm>
            <a:prstGeom prst="line">
              <a:avLst/>
            </a:prstGeom>
            <a:ln w="38100" cap="rnd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직선 연결선 131">
              <a:extLst>
                <a:ext uri="{FF2B5EF4-FFF2-40B4-BE49-F238E27FC236}">
                  <a16:creationId xmlns:a16="http://schemas.microsoft.com/office/drawing/2014/main" id="{B7EC6CF4-8757-EAD3-37DB-1756E831F2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81375" y="3914775"/>
              <a:ext cx="133350" cy="171450"/>
            </a:xfrm>
            <a:prstGeom prst="line">
              <a:avLst/>
            </a:prstGeom>
            <a:ln w="38100" cap="rnd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20149B96-42DF-87C9-3078-BC6ECFB854E6}"/>
              </a:ext>
            </a:extLst>
          </p:cNvPr>
          <p:cNvGrpSpPr/>
          <p:nvPr/>
        </p:nvGrpSpPr>
        <p:grpSpPr>
          <a:xfrm>
            <a:off x="1143540" y="3213893"/>
            <a:ext cx="2081129" cy="1935111"/>
            <a:chOff x="1143540" y="3213893"/>
            <a:chExt cx="2081129" cy="1935111"/>
          </a:xfrm>
        </p:grpSpPr>
        <p:sp>
          <p:nvSpPr>
            <p:cNvPr id="145" name="사각형: 둥근 모서리 144">
              <a:extLst>
                <a:ext uri="{FF2B5EF4-FFF2-40B4-BE49-F238E27FC236}">
                  <a16:creationId xmlns:a16="http://schemas.microsoft.com/office/drawing/2014/main" id="{01907938-4DD5-E83B-8EB8-A2530FE872FB}"/>
                </a:ext>
              </a:extLst>
            </p:cNvPr>
            <p:cNvSpPr/>
            <p:nvPr/>
          </p:nvSpPr>
          <p:spPr>
            <a:xfrm>
              <a:off x="1143540" y="3213893"/>
              <a:ext cx="2081129" cy="1935111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46" name="사각형: 둥근 모서리 145">
              <a:extLst>
                <a:ext uri="{FF2B5EF4-FFF2-40B4-BE49-F238E27FC236}">
                  <a16:creationId xmlns:a16="http://schemas.microsoft.com/office/drawing/2014/main" id="{9AB1D5DC-AA48-1CB2-26FD-C38F78FC6763}"/>
                </a:ext>
              </a:extLst>
            </p:cNvPr>
            <p:cNvSpPr/>
            <p:nvPr/>
          </p:nvSpPr>
          <p:spPr>
            <a:xfrm>
              <a:off x="1143540" y="3213893"/>
              <a:ext cx="2081129" cy="1935111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47" name="원호 146">
            <a:extLst>
              <a:ext uri="{FF2B5EF4-FFF2-40B4-BE49-F238E27FC236}">
                <a16:creationId xmlns:a16="http://schemas.microsoft.com/office/drawing/2014/main" id="{D528BF1B-7DB7-6577-925A-151C2CA8F654}"/>
              </a:ext>
            </a:extLst>
          </p:cNvPr>
          <p:cNvSpPr/>
          <p:nvPr/>
        </p:nvSpPr>
        <p:spPr>
          <a:xfrm>
            <a:off x="6715126" y="4518644"/>
            <a:ext cx="1411844" cy="1411844"/>
          </a:xfrm>
          <a:prstGeom prst="arc">
            <a:avLst>
              <a:gd name="adj1" fmla="val 16246714"/>
              <a:gd name="adj2" fmla="val 5418898"/>
            </a:avLst>
          </a:prstGeom>
          <a:ln w="12700" cap="rnd">
            <a:solidFill>
              <a:schemeClr val="accent1">
                <a:lumMod val="7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8" name="원호 147">
            <a:extLst>
              <a:ext uri="{FF2B5EF4-FFF2-40B4-BE49-F238E27FC236}">
                <a16:creationId xmlns:a16="http://schemas.microsoft.com/office/drawing/2014/main" id="{22083DEC-5F49-AA38-446A-53E812FD9543}"/>
              </a:ext>
            </a:extLst>
          </p:cNvPr>
          <p:cNvSpPr/>
          <p:nvPr/>
        </p:nvSpPr>
        <p:spPr>
          <a:xfrm rot="10800000">
            <a:off x="3767538" y="3110944"/>
            <a:ext cx="1411844" cy="1411844"/>
          </a:xfrm>
          <a:prstGeom prst="arc">
            <a:avLst>
              <a:gd name="adj1" fmla="val 16322974"/>
              <a:gd name="adj2" fmla="val 5441902"/>
            </a:avLst>
          </a:prstGeom>
          <a:ln w="12700" cap="rnd">
            <a:solidFill>
              <a:schemeClr val="accent1">
                <a:lumMod val="7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0" name="직선 연결선 149">
            <a:extLst>
              <a:ext uri="{FF2B5EF4-FFF2-40B4-BE49-F238E27FC236}">
                <a16:creationId xmlns:a16="http://schemas.microsoft.com/office/drawing/2014/main" id="{33D9CECD-4ACB-7D32-1177-BDD6B35BBA24}"/>
              </a:ext>
            </a:extLst>
          </p:cNvPr>
          <p:cNvCxnSpPr>
            <a:cxnSpLocks/>
          </p:cNvCxnSpPr>
          <p:nvPr/>
        </p:nvCxnSpPr>
        <p:spPr>
          <a:xfrm flipH="1">
            <a:off x="-311150" y="5928964"/>
            <a:ext cx="7730946" cy="6286"/>
          </a:xfrm>
          <a:prstGeom prst="line">
            <a:avLst/>
          </a:prstGeom>
          <a:ln w="12700" cap="rnd">
            <a:solidFill>
              <a:schemeClr val="accent1">
                <a:lumMod val="7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직선 연결선 151">
            <a:extLst>
              <a:ext uri="{FF2B5EF4-FFF2-40B4-BE49-F238E27FC236}">
                <a16:creationId xmlns:a16="http://schemas.microsoft.com/office/drawing/2014/main" id="{CE28E37E-53B4-3119-BD2D-5F888E4F9B22}"/>
              </a:ext>
            </a:extLst>
          </p:cNvPr>
          <p:cNvCxnSpPr>
            <a:cxnSpLocks/>
          </p:cNvCxnSpPr>
          <p:nvPr/>
        </p:nvCxnSpPr>
        <p:spPr>
          <a:xfrm flipH="1">
            <a:off x="4482064" y="4518644"/>
            <a:ext cx="2895049" cy="0"/>
          </a:xfrm>
          <a:prstGeom prst="line">
            <a:avLst/>
          </a:prstGeom>
          <a:ln w="12700" cap="rnd">
            <a:solidFill>
              <a:schemeClr val="accent1">
                <a:lumMod val="7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직선 연결선 154">
            <a:extLst>
              <a:ext uri="{FF2B5EF4-FFF2-40B4-BE49-F238E27FC236}">
                <a16:creationId xmlns:a16="http://schemas.microsoft.com/office/drawing/2014/main" id="{E4FDC827-59D1-D7C8-AF36-C475B0024B9F}"/>
              </a:ext>
            </a:extLst>
          </p:cNvPr>
          <p:cNvCxnSpPr>
            <a:cxnSpLocks/>
            <a:stCxn id="148" idx="2"/>
          </p:cNvCxnSpPr>
          <p:nvPr/>
        </p:nvCxnSpPr>
        <p:spPr>
          <a:xfrm flipV="1">
            <a:off x="4482064" y="3110944"/>
            <a:ext cx="4984502" cy="52"/>
          </a:xfrm>
          <a:prstGeom prst="line">
            <a:avLst/>
          </a:prstGeom>
          <a:ln w="12700" cap="rnd">
            <a:solidFill>
              <a:schemeClr val="accent1">
                <a:lumMod val="7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TextBox 183">
            <a:extLst>
              <a:ext uri="{FF2B5EF4-FFF2-40B4-BE49-F238E27FC236}">
                <a16:creationId xmlns:a16="http://schemas.microsoft.com/office/drawing/2014/main" id="{6C19C0B2-6B6E-B66D-AD89-3211536467D9}"/>
              </a:ext>
            </a:extLst>
          </p:cNvPr>
          <p:cNvSpPr txBox="1"/>
          <p:nvPr/>
        </p:nvSpPr>
        <p:spPr>
          <a:xfrm>
            <a:off x="1390351" y="3566122"/>
            <a:ext cx="58926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2023</a:t>
            </a:r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1F843404-E107-80B7-66AC-5F604138BAFD}"/>
              </a:ext>
            </a:extLst>
          </p:cNvPr>
          <p:cNvSpPr txBox="1"/>
          <p:nvPr/>
        </p:nvSpPr>
        <p:spPr>
          <a:xfrm>
            <a:off x="1398377" y="3928972"/>
            <a:ext cx="1579480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D761E5D7-DE31-3B79-8591-FA7768FAC204}"/>
              </a:ext>
            </a:extLst>
          </p:cNvPr>
          <p:cNvSpPr txBox="1"/>
          <p:nvPr/>
        </p:nvSpPr>
        <p:spPr>
          <a:xfrm>
            <a:off x="8993335" y="4546456"/>
            <a:ext cx="58926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2023</a:t>
            </a: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D8AAE49E-FAC4-32B8-1FB0-91BDDF96D35A}"/>
              </a:ext>
            </a:extLst>
          </p:cNvPr>
          <p:cNvSpPr txBox="1"/>
          <p:nvPr/>
        </p:nvSpPr>
        <p:spPr>
          <a:xfrm>
            <a:off x="9001361" y="4909306"/>
            <a:ext cx="1579480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F5B30481-94AB-4202-B7FF-447217B531E7}"/>
              </a:ext>
            </a:extLst>
          </p:cNvPr>
          <p:cNvSpPr txBox="1"/>
          <p:nvPr/>
        </p:nvSpPr>
        <p:spPr>
          <a:xfrm>
            <a:off x="5642033" y="1793973"/>
            <a:ext cx="58926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2023</a:t>
            </a:r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230E020D-CAC4-F171-5C56-66C00364A98B}"/>
              </a:ext>
            </a:extLst>
          </p:cNvPr>
          <p:cNvSpPr txBox="1"/>
          <p:nvPr/>
        </p:nvSpPr>
        <p:spPr>
          <a:xfrm>
            <a:off x="6407422" y="1720171"/>
            <a:ext cx="3578105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 디자인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200" name="타원 199">
            <a:extLst>
              <a:ext uri="{FF2B5EF4-FFF2-40B4-BE49-F238E27FC236}">
                <a16:creationId xmlns:a16="http://schemas.microsoft.com/office/drawing/2014/main" id="{73B2FAC3-580C-43D9-5EF9-4EE214C0CA21}"/>
              </a:ext>
            </a:extLst>
          </p:cNvPr>
          <p:cNvSpPr/>
          <p:nvPr/>
        </p:nvSpPr>
        <p:spPr>
          <a:xfrm>
            <a:off x="2184104" y="5819426"/>
            <a:ext cx="219075" cy="2190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1" name="타원 200">
            <a:extLst>
              <a:ext uri="{FF2B5EF4-FFF2-40B4-BE49-F238E27FC236}">
                <a16:creationId xmlns:a16="http://schemas.microsoft.com/office/drawing/2014/main" id="{5C75B25D-1E07-5721-49F3-46C09AB17974}"/>
              </a:ext>
            </a:extLst>
          </p:cNvPr>
          <p:cNvSpPr/>
          <p:nvPr/>
        </p:nvSpPr>
        <p:spPr>
          <a:xfrm>
            <a:off x="7995820" y="5124132"/>
            <a:ext cx="219075" cy="2190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2" name="타원 201">
            <a:extLst>
              <a:ext uri="{FF2B5EF4-FFF2-40B4-BE49-F238E27FC236}">
                <a16:creationId xmlns:a16="http://schemas.microsoft.com/office/drawing/2014/main" id="{941C9200-BA70-DF21-C628-2B3F6B59CD87}"/>
              </a:ext>
            </a:extLst>
          </p:cNvPr>
          <p:cNvSpPr/>
          <p:nvPr/>
        </p:nvSpPr>
        <p:spPr>
          <a:xfrm>
            <a:off x="5841207" y="2994818"/>
            <a:ext cx="219075" cy="21907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3" name="타원 202">
            <a:extLst>
              <a:ext uri="{FF2B5EF4-FFF2-40B4-BE49-F238E27FC236}">
                <a16:creationId xmlns:a16="http://schemas.microsoft.com/office/drawing/2014/main" id="{02B606A9-1F06-A692-E778-58BB968BD2BF}"/>
              </a:ext>
            </a:extLst>
          </p:cNvPr>
          <p:cNvSpPr/>
          <p:nvPr/>
        </p:nvSpPr>
        <p:spPr>
          <a:xfrm>
            <a:off x="3927572" y="5864084"/>
            <a:ext cx="129762" cy="12976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4" name="타원 203">
            <a:extLst>
              <a:ext uri="{FF2B5EF4-FFF2-40B4-BE49-F238E27FC236}">
                <a16:creationId xmlns:a16="http://schemas.microsoft.com/office/drawing/2014/main" id="{DE5F9928-6878-7565-1954-C7A70D6231A5}"/>
              </a:ext>
            </a:extLst>
          </p:cNvPr>
          <p:cNvSpPr/>
          <p:nvPr/>
        </p:nvSpPr>
        <p:spPr>
          <a:xfrm>
            <a:off x="6416631" y="5864084"/>
            <a:ext cx="129762" cy="12976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5" name="타원 204">
            <a:extLst>
              <a:ext uri="{FF2B5EF4-FFF2-40B4-BE49-F238E27FC236}">
                <a16:creationId xmlns:a16="http://schemas.microsoft.com/office/drawing/2014/main" id="{0EB9BDE8-7667-FE4A-B183-929712DBBF13}"/>
              </a:ext>
            </a:extLst>
          </p:cNvPr>
          <p:cNvSpPr/>
          <p:nvPr/>
        </p:nvSpPr>
        <p:spPr>
          <a:xfrm>
            <a:off x="5132356" y="4452292"/>
            <a:ext cx="129762" cy="12976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6" name="타원 205">
            <a:extLst>
              <a:ext uri="{FF2B5EF4-FFF2-40B4-BE49-F238E27FC236}">
                <a16:creationId xmlns:a16="http://schemas.microsoft.com/office/drawing/2014/main" id="{123DDFE1-3751-D82E-9BC9-B303CB3DE55C}"/>
              </a:ext>
            </a:extLst>
          </p:cNvPr>
          <p:cNvSpPr/>
          <p:nvPr/>
        </p:nvSpPr>
        <p:spPr>
          <a:xfrm>
            <a:off x="7174137" y="3043445"/>
            <a:ext cx="129762" cy="12976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07" name="직선 화살표 연결선 206">
            <a:extLst>
              <a:ext uri="{FF2B5EF4-FFF2-40B4-BE49-F238E27FC236}">
                <a16:creationId xmlns:a16="http://schemas.microsoft.com/office/drawing/2014/main" id="{3544C59F-3357-CEDD-5E62-3BB7CB62741C}"/>
              </a:ext>
            </a:extLst>
          </p:cNvPr>
          <p:cNvCxnSpPr>
            <a:cxnSpLocks/>
          </p:cNvCxnSpPr>
          <p:nvPr/>
        </p:nvCxnSpPr>
        <p:spPr>
          <a:xfrm flipV="1">
            <a:off x="2293641" y="5343207"/>
            <a:ext cx="0" cy="476219"/>
          </a:xfrm>
          <a:prstGeom prst="straightConnector1">
            <a:avLst/>
          </a:prstGeom>
          <a:ln w="12700" cap="rnd">
            <a:solidFill>
              <a:schemeClr val="accent2"/>
            </a:solidFill>
            <a:prstDash val="solid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2" name="직선 화살표 연결선 211">
            <a:extLst>
              <a:ext uri="{FF2B5EF4-FFF2-40B4-BE49-F238E27FC236}">
                <a16:creationId xmlns:a16="http://schemas.microsoft.com/office/drawing/2014/main" id="{4C64F7BB-3347-B953-1B22-530547C4D7B5}"/>
              </a:ext>
            </a:extLst>
          </p:cNvPr>
          <p:cNvCxnSpPr>
            <a:cxnSpLocks/>
          </p:cNvCxnSpPr>
          <p:nvPr/>
        </p:nvCxnSpPr>
        <p:spPr>
          <a:xfrm>
            <a:off x="8110104" y="5233669"/>
            <a:ext cx="468746" cy="0"/>
          </a:xfrm>
          <a:prstGeom prst="straightConnector1">
            <a:avLst/>
          </a:prstGeom>
          <a:ln w="12700" cap="rnd">
            <a:solidFill>
              <a:schemeClr val="accent2"/>
            </a:solidFill>
            <a:prstDash val="solid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직선 화살표 연결선 213">
            <a:extLst>
              <a:ext uri="{FF2B5EF4-FFF2-40B4-BE49-F238E27FC236}">
                <a16:creationId xmlns:a16="http://schemas.microsoft.com/office/drawing/2014/main" id="{ACD04B49-3606-617F-7BCE-0E2EE52996E6}"/>
              </a:ext>
            </a:extLst>
          </p:cNvPr>
          <p:cNvCxnSpPr>
            <a:cxnSpLocks/>
          </p:cNvCxnSpPr>
          <p:nvPr/>
        </p:nvCxnSpPr>
        <p:spPr>
          <a:xfrm flipV="1">
            <a:off x="5950744" y="2448983"/>
            <a:ext cx="0" cy="636307"/>
          </a:xfrm>
          <a:prstGeom prst="straightConnector1">
            <a:avLst/>
          </a:prstGeom>
          <a:ln w="12700" cap="rnd">
            <a:solidFill>
              <a:schemeClr val="accent3"/>
            </a:solidFill>
            <a:prstDash val="solid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63507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85201B7F-C5BC-ED35-4496-1ABA82EDCF1C}"/>
              </a:ext>
            </a:extLst>
          </p:cNvPr>
          <p:cNvGrpSpPr/>
          <p:nvPr/>
        </p:nvGrpSpPr>
        <p:grpSpPr>
          <a:xfrm>
            <a:off x="2952750" y="1936750"/>
            <a:ext cx="6286500" cy="2133600"/>
            <a:chOff x="2952750" y="1936750"/>
            <a:chExt cx="6286500" cy="213360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084D9EC6-C824-353C-15CD-B392F7D668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2831D3D4-9B55-BC68-CEF7-07B27BB065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sp>
        <p:nvSpPr>
          <p:cNvPr id="15" name="Freeform 7">
            <a:extLst>
              <a:ext uri="{FF2B5EF4-FFF2-40B4-BE49-F238E27FC236}">
                <a16:creationId xmlns:a16="http://schemas.microsoft.com/office/drawing/2014/main" id="{C9C8F5FD-3294-4EEE-8469-8D6F8C182ED8}"/>
              </a:ext>
            </a:extLst>
          </p:cNvPr>
          <p:cNvSpPr>
            <a:spLocks/>
          </p:cNvSpPr>
          <p:nvPr/>
        </p:nvSpPr>
        <p:spPr bwMode="auto">
          <a:xfrm>
            <a:off x="2952750" y="4824984"/>
            <a:ext cx="6286500" cy="571500"/>
          </a:xfrm>
          <a:prstGeom prst="roundRect">
            <a:avLst>
              <a:gd name="adj" fmla="val 10794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ru-UA" kern="0">
              <a:solidFill>
                <a:srgbClr val="ACB0C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3F1E1F-1B86-4FCE-9F64-62EBCAE5936D}"/>
              </a:ext>
            </a:extLst>
          </p:cNvPr>
          <p:cNvSpPr txBox="1"/>
          <p:nvPr/>
        </p:nvSpPr>
        <p:spPr>
          <a:xfrm>
            <a:off x="3752153" y="2495719"/>
            <a:ext cx="4687694" cy="9185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6000" spc="-150">
                <a:latin typeface="페이퍼로지 8 ExtraBold" pitchFamily="2" charset="-127"/>
                <a:ea typeface="페이퍼로지 8 ExtraBold" pitchFamily="2" charset="-127"/>
              </a:rPr>
              <a:t>THANK YOU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310289-6F2E-4A44-8E46-08328FE8365A}"/>
              </a:ext>
            </a:extLst>
          </p:cNvPr>
          <p:cNvSpPr txBox="1"/>
          <p:nvPr/>
        </p:nvSpPr>
        <p:spPr>
          <a:xfrm>
            <a:off x="5516516" y="1238346"/>
            <a:ext cx="1158972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감사합니다</a:t>
            </a:r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!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4B2231-4631-49A5-8620-7918511F5282}"/>
              </a:ext>
            </a:extLst>
          </p:cNvPr>
          <p:cNvSpPr txBox="1"/>
          <p:nvPr/>
        </p:nvSpPr>
        <p:spPr>
          <a:xfrm>
            <a:off x="4874512" y="5015056"/>
            <a:ext cx="221214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신경과학과 </a:t>
            </a:r>
            <a:r>
              <a:rPr lang="ko-KR" altLang="en-US" err="1"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ㅣ</a:t>
            </a:r>
            <a:r>
              <a:rPr lang="ko-KR" altLang="en-US"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미스터 </a:t>
            </a:r>
            <a:r>
              <a:rPr lang="ko-KR" altLang="en-US" err="1"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</a:t>
            </a:r>
            <a:endParaRPr lang="ko-KR" altLang="en-US">
              <a:solidFill>
                <a:schemeClr val="accent1">
                  <a:lumMod val="50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576495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9BD45F1E-B897-F287-CEE8-033883E915CF}"/>
              </a:ext>
            </a:extLst>
          </p:cNvPr>
          <p:cNvSpPr/>
          <p:nvPr/>
        </p:nvSpPr>
        <p:spPr>
          <a:xfrm>
            <a:off x="8223207" y="736600"/>
            <a:ext cx="2800446" cy="5323254"/>
          </a:xfrm>
          <a:prstGeom prst="roundRect">
            <a:avLst>
              <a:gd name="adj" fmla="val 9829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BB12CE77-60DF-0270-B4C9-CAE4F59715EA}"/>
              </a:ext>
            </a:extLst>
          </p:cNvPr>
          <p:cNvGrpSpPr/>
          <p:nvPr/>
        </p:nvGrpSpPr>
        <p:grpSpPr>
          <a:xfrm>
            <a:off x="4940640" y="736600"/>
            <a:ext cx="2800446" cy="5323254"/>
            <a:chOff x="4940640" y="736600"/>
            <a:chExt cx="2800446" cy="5323254"/>
          </a:xfrm>
        </p:grpSpPr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id="{CC9CEA1C-2AC1-D73D-5152-8B3B5A115BCC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F320DD5C-6535-6CAF-820C-E6E71CDA7C9B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5EBEE3D-2FE1-7049-F2BD-660706412721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1BD4DD-0443-8F68-BCBA-6D3C8E7D1CCE}"/>
              </a:ext>
            </a:extLst>
          </p:cNvPr>
          <p:cNvSpPr txBox="1"/>
          <p:nvPr/>
        </p:nvSpPr>
        <p:spPr>
          <a:xfrm>
            <a:off x="1127125" y="1007109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81" name="화살표: 아래쪽 280">
            <a:extLst>
              <a:ext uri="{FF2B5EF4-FFF2-40B4-BE49-F238E27FC236}">
                <a16:creationId xmlns:a16="http://schemas.microsoft.com/office/drawing/2014/main" id="{2478EC29-6CBC-9B22-DD92-AF0490F77739}"/>
              </a:ext>
            </a:extLst>
          </p:cNvPr>
          <p:cNvSpPr/>
          <p:nvPr/>
        </p:nvSpPr>
        <p:spPr>
          <a:xfrm rot="10800000">
            <a:off x="5479239" y="2245493"/>
            <a:ext cx="667290" cy="875378"/>
          </a:xfrm>
          <a:prstGeom prst="downArrow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3600000">
              <a:schemeClr val="tx1">
                <a:alpha val="28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93916044-A5EA-50C1-10CA-2E5A9FE7EA07}"/>
              </a:ext>
            </a:extLst>
          </p:cNvPr>
          <p:cNvSpPr txBox="1"/>
          <p:nvPr/>
        </p:nvSpPr>
        <p:spPr>
          <a:xfrm>
            <a:off x="5830017" y="2273570"/>
            <a:ext cx="1245534" cy="9185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6000" spc="-200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0%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B71E55AB-A6CB-3354-18F8-48328C9F0FAE}"/>
              </a:ext>
            </a:extLst>
          </p:cNvPr>
          <p:cNvSpPr txBox="1"/>
          <p:nvPr/>
        </p:nvSpPr>
        <p:spPr>
          <a:xfrm>
            <a:off x="5884808" y="1817948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pic>
        <p:nvPicPr>
          <p:cNvPr id="157" name="그래픽 156" descr="컴퓨터 단색으로 채워진">
            <a:extLst>
              <a:ext uri="{FF2B5EF4-FFF2-40B4-BE49-F238E27FC236}">
                <a16:creationId xmlns:a16="http://schemas.microsoft.com/office/drawing/2014/main" id="{4A7ECD79-1D48-754B-A74A-1826F00278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06607" y="1096127"/>
            <a:ext cx="668513" cy="668513"/>
          </a:xfrm>
          <a:prstGeom prst="rect">
            <a:avLst/>
          </a:prstGeom>
        </p:spPr>
      </p:pic>
      <p:sp>
        <p:nvSpPr>
          <p:cNvPr id="179" name="TextBox 178">
            <a:extLst>
              <a:ext uri="{FF2B5EF4-FFF2-40B4-BE49-F238E27FC236}">
                <a16:creationId xmlns:a16="http://schemas.microsoft.com/office/drawing/2014/main" id="{BF6060F6-3989-E7C3-2AB9-B3EF19E94481}"/>
              </a:ext>
            </a:extLst>
          </p:cNvPr>
          <p:cNvSpPr txBox="1"/>
          <p:nvPr/>
        </p:nvSpPr>
        <p:spPr>
          <a:xfrm flipH="1">
            <a:off x="5755687" y="3441484"/>
            <a:ext cx="43601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키워드님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pic>
        <p:nvPicPr>
          <p:cNvPr id="181" name="그래픽 180">
            <a:extLst>
              <a:ext uri="{FF2B5EF4-FFF2-40B4-BE49-F238E27FC236}">
                <a16:creationId xmlns:a16="http://schemas.microsoft.com/office/drawing/2014/main" id="{65974C05-5AC1-0E6C-8A63-3053E8D2051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3610" y="3467888"/>
            <a:ext cx="182227" cy="182227"/>
          </a:xfrm>
          <a:prstGeom prst="rect">
            <a:avLst/>
          </a:prstGeom>
        </p:spPr>
      </p:pic>
      <p:sp>
        <p:nvSpPr>
          <p:cNvPr id="183" name="사각형: 둥근 모서리 182">
            <a:extLst>
              <a:ext uri="{FF2B5EF4-FFF2-40B4-BE49-F238E27FC236}">
                <a16:creationId xmlns:a16="http://schemas.microsoft.com/office/drawing/2014/main" id="{74590114-8030-BC39-2099-D22B659BE948}"/>
              </a:ext>
            </a:extLst>
          </p:cNvPr>
          <p:cNvSpPr/>
          <p:nvPr/>
        </p:nvSpPr>
        <p:spPr>
          <a:xfrm>
            <a:off x="6525312" y="3441484"/>
            <a:ext cx="642805" cy="217768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FD9CC2B1-5EFE-A927-ED20-4CF583B0AC2A}"/>
              </a:ext>
            </a:extLst>
          </p:cNvPr>
          <p:cNvSpPr txBox="1"/>
          <p:nvPr/>
        </p:nvSpPr>
        <p:spPr>
          <a:xfrm flipH="1">
            <a:off x="6671987" y="3441723"/>
            <a:ext cx="349455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1,000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9621BF48-CAC7-E275-E20B-6580B39C89EE}"/>
              </a:ext>
            </a:extLst>
          </p:cNvPr>
          <p:cNvSpPr txBox="1"/>
          <p:nvPr/>
        </p:nvSpPr>
        <p:spPr>
          <a:xfrm flipH="1">
            <a:off x="5755687" y="3830891"/>
            <a:ext cx="43601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키워드님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pic>
        <p:nvPicPr>
          <p:cNvPr id="191" name="그래픽 190">
            <a:extLst>
              <a:ext uri="{FF2B5EF4-FFF2-40B4-BE49-F238E27FC236}">
                <a16:creationId xmlns:a16="http://schemas.microsoft.com/office/drawing/2014/main" id="{64BC1077-D3FA-D7E7-161F-CC082E0200A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3610" y="3857295"/>
            <a:ext cx="182227" cy="182227"/>
          </a:xfrm>
          <a:prstGeom prst="rect">
            <a:avLst/>
          </a:prstGeom>
        </p:spPr>
      </p:pic>
      <p:sp>
        <p:nvSpPr>
          <p:cNvPr id="192" name="사각형: 둥근 모서리 191">
            <a:extLst>
              <a:ext uri="{FF2B5EF4-FFF2-40B4-BE49-F238E27FC236}">
                <a16:creationId xmlns:a16="http://schemas.microsoft.com/office/drawing/2014/main" id="{0CAF89B0-528E-2349-A223-BB3CB3488C22}"/>
              </a:ext>
            </a:extLst>
          </p:cNvPr>
          <p:cNvSpPr/>
          <p:nvPr/>
        </p:nvSpPr>
        <p:spPr>
          <a:xfrm>
            <a:off x="6525312" y="3830891"/>
            <a:ext cx="642805" cy="217768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3" name="TextBox 192">
            <a:extLst>
              <a:ext uri="{FF2B5EF4-FFF2-40B4-BE49-F238E27FC236}">
                <a16:creationId xmlns:a16="http://schemas.microsoft.com/office/drawing/2014/main" id="{5C76D3BD-2559-D6B8-246D-9D5F2B5AF257}"/>
              </a:ext>
            </a:extLst>
          </p:cNvPr>
          <p:cNvSpPr txBox="1"/>
          <p:nvPr/>
        </p:nvSpPr>
        <p:spPr>
          <a:xfrm flipH="1">
            <a:off x="6671986" y="3831130"/>
            <a:ext cx="349455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1,000</a:t>
            </a:r>
          </a:p>
        </p:txBody>
      </p:sp>
      <p:sp>
        <p:nvSpPr>
          <p:cNvPr id="208" name="TextBox 207">
            <a:extLst>
              <a:ext uri="{FF2B5EF4-FFF2-40B4-BE49-F238E27FC236}">
                <a16:creationId xmlns:a16="http://schemas.microsoft.com/office/drawing/2014/main" id="{539E35BB-1E0A-76F7-C4CC-D8420FD85AFC}"/>
              </a:ext>
            </a:extLst>
          </p:cNvPr>
          <p:cNvSpPr txBox="1"/>
          <p:nvPr/>
        </p:nvSpPr>
        <p:spPr>
          <a:xfrm flipH="1">
            <a:off x="5755687" y="4220298"/>
            <a:ext cx="43601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키워드님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pic>
        <p:nvPicPr>
          <p:cNvPr id="209" name="그래픽 208">
            <a:extLst>
              <a:ext uri="{FF2B5EF4-FFF2-40B4-BE49-F238E27FC236}">
                <a16:creationId xmlns:a16="http://schemas.microsoft.com/office/drawing/2014/main" id="{A9A2021E-8452-E8E6-001B-0283FF1A82C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3610" y="4246702"/>
            <a:ext cx="182227" cy="182227"/>
          </a:xfrm>
          <a:prstGeom prst="rect">
            <a:avLst/>
          </a:prstGeom>
        </p:spPr>
      </p:pic>
      <p:sp>
        <p:nvSpPr>
          <p:cNvPr id="210" name="사각형: 둥근 모서리 209">
            <a:extLst>
              <a:ext uri="{FF2B5EF4-FFF2-40B4-BE49-F238E27FC236}">
                <a16:creationId xmlns:a16="http://schemas.microsoft.com/office/drawing/2014/main" id="{F2C958B0-1936-1D52-13D4-07C046748582}"/>
              </a:ext>
            </a:extLst>
          </p:cNvPr>
          <p:cNvSpPr/>
          <p:nvPr/>
        </p:nvSpPr>
        <p:spPr>
          <a:xfrm>
            <a:off x="6525312" y="4220298"/>
            <a:ext cx="642805" cy="217768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5CDE9D79-AA7C-4065-C235-CF65A554860A}"/>
              </a:ext>
            </a:extLst>
          </p:cNvPr>
          <p:cNvSpPr txBox="1"/>
          <p:nvPr/>
        </p:nvSpPr>
        <p:spPr>
          <a:xfrm flipH="1">
            <a:off x="6671987" y="4220537"/>
            <a:ext cx="349455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1,000</a:t>
            </a: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6178E8FF-0954-1A41-3788-AD7A5493E9AD}"/>
              </a:ext>
            </a:extLst>
          </p:cNvPr>
          <p:cNvSpPr txBox="1"/>
          <p:nvPr/>
        </p:nvSpPr>
        <p:spPr>
          <a:xfrm flipH="1">
            <a:off x="5755687" y="4609705"/>
            <a:ext cx="43601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키워드님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pic>
        <p:nvPicPr>
          <p:cNvPr id="216" name="그래픽 215">
            <a:extLst>
              <a:ext uri="{FF2B5EF4-FFF2-40B4-BE49-F238E27FC236}">
                <a16:creationId xmlns:a16="http://schemas.microsoft.com/office/drawing/2014/main" id="{338D2AC9-D767-0EB3-1692-0CC8236C20B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3610" y="4636109"/>
            <a:ext cx="182227" cy="182227"/>
          </a:xfrm>
          <a:prstGeom prst="rect">
            <a:avLst/>
          </a:prstGeom>
        </p:spPr>
      </p:pic>
      <p:sp>
        <p:nvSpPr>
          <p:cNvPr id="217" name="사각형: 둥근 모서리 216">
            <a:extLst>
              <a:ext uri="{FF2B5EF4-FFF2-40B4-BE49-F238E27FC236}">
                <a16:creationId xmlns:a16="http://schemas.microsoft.com/office/drawing/2014/main" id="{552C93EF-F704-2E43-DB6E-20F46794D796}"/>
              </a:ext>
            </a:extLst>
          </p:cNvPr>
          <p:cNvSpPr/>
          <p:nvPr/>
        </p:nvSpPr>
        <p:spPr>
          <a:xfrm>
            <a:off x="6525312" y="4609705"/>
            <a:ext cx="642805" cy="217768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AFF35740-E571-8138-7BC2-0278BFCABB38}"/>
              </a:ext>
            </a:extLst>
          </p:cNvPr>
          <p:cNvSpPr txBox="1"/>
          <p:nvPr/>
        </p:nvSpPr>
        <p:spPr>
          <a:xfrm flipH="1">
            <a:off x="6671986" y="4609944"/>
            <a:ext cx="349455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1,000</a:t>
            </a:r>
          </a:p>
        </p:txBody>
      </p:sp>
      <p:sp>
        <p:nvSpPr>
          <p:cNvPr id="220" name="TextBox 219">
            <a:extLst>
              <a:ext uri="{FF2B5EF4-FFF2-40B4-BE49-F238E27FC236}">
                <a16:creationId xmlns:a16="http://schemas.microsoft.com/office/drawing/2014/main" id="{B5527FE2-4E3D-6E2B-5D74-4A4989780142}"/>
              </a:ext>
            </a:extLst>
          </p:cNvPr>
          <p:cNvSpPr txBox="1"/>
          <p:nvPr/>
        </p:nvSpPr>
        <p:spPr>
          <a:xfrm flipH="1">
            <a:off x="5755687" y="4999112"/>
            <a:ext cx="43601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키워드님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pic>
        <p:nvPicPr>
          <p:cNvPr id="221" name="그래픽 220">
            <a:extLst>
              <a:ext uri="{FF2B5EF4-FFF2-40B4-BE49-F238E27FC236}">
                <a16:creationId xmlns:a16="http://schemas.microsoft.com/office/drawing/2014/main" id="{5548392A-B82D-A707-FA68-94D058589E4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3610" y="5025516"/>
            <a:ext cx="182227" cy="182227"/>
          </a:xfrm>
          <a:prstGeom prst="rect">
            <a:avLst/>
          </a:prstGeom>
        </p:spPr>
      </p:pic>
      <p:sp>
        <p:nvSpPr>
          <p:cNvPr id="222" name="사각형: 둥근 모서리 221">
            <a:extLst>
              <a:ext uri="{FF2B5EF4-FFF2-40B4-BE49-F238E27FC236}">
                <a16:creationId xmlns:a16="http://schemas.microsoft.com/office/drawing/2014/main" id="{626A4B4F-0970-CCC8-9D6B-79E3EB3F8893}"/>
              </a:ext>
            </a:extLst>
          </p:cNvPr>
          <p:cNvSpPr/>
          <p:nvPr/>
        </p:nvSpPr>
        <p:spPr>
          <a:xfrm>
            <a:off x="6525312" y="4999112"/>
            <a:ext cx="642805" cy="217768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8EAECD36-FE28-E045-E51C-6DE7B9701787}"/>
              </a:ext>
            </a:extLst>
          </p:cNvPr>
          <p:cNvSpPr txBox="1"/>
          <p:nvPr/>
        </p:nvSpPr>
        <p:spPr>
          <a:xfrm flipH="1">
            <a:off x="6671987" y="4999351"/>
            <a:ext cx="349455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1,000</a:t>
            </a: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6F2EB9F5-55B6-9029-FEC3-BED24E781635}"/>
              </a:ext>
            </a:extLst>
          </p:cNvPr>
          <p:cNvSpPr txBox="1"/>
          <p:nvPr/>
        </p:nvSpPr>
        <p:spPr>
          <a:xfrm flipH="1">
            <a:off x="5755687" y="5388519"/>
            <a:ext cx="43601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키워드님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pic>
        <p:nvPicPr>
          <p:cNvPr id="226" name="그래픽 225">
            <a:extLst>
              <a:ext uri="{FF2B5EF4-FFF2-40B4-BE49-F238E27FC236}">
                <a16:creationId xmlns:a16="http://schemas.microsoft.com/office/drawing/2014/main" id="{7C83DFAD-6B8B-9638-FF9F-39164CFF870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3610" y="5414923"/>
            <a:ext cx="182227" cy="182227"/>
          </a:xfrm>
          <a:prstGeom prst="rect">
            <a:avLst/>
          </a:prstGeom>
        </p:spPr>
      </p:pic>
      <p:sp>
        <p:nvSpPr>
          <p:cNvPr id="227" name="사각형: 둥근 모서리 226">
            <a:extLst>
              <a:ext uri="{FF2B5EF4-FFF2-40B4-BE49-F238E27FC236}">
                <a16:creationId xmlns:a16="http://schemas.microsoft.com/office/drawing/2014/main" id="{2F7FE228-092E-DD7B-EE5B-C566B07423F1}"/>
              </a:ext>
            </a:extLst>
          </p:cNvPr>
          <p:cNvSpPr/>
          <p:nvPr/>
        </p:nvSpPr>
        <p:spPr>
          <a:xfrm>
            <a:off x="6525312" y="5388519"/>
            <a:ext cx="642805" cy="217768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CF3100C8-136E-F27C-8367-8EA774B4CFCC}"/>
              </a:ext>
            </a:extLst>
          </p:cNvPr>
          <p:cNvSpPr txBox="1"/>
          <p:nvPr/>
        </p:nvSpPr>
        <p:spPr>
          <a:xfrm flipH="1">
            <a:off x="6671987" y="5388758"/>
            <a:ext cx="349455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1,000</a:t>
            </a:r>
          </a:p>
        </p:txBody>
      </p:sp>
      <p:sp>
        <p:nvSpPr>
          <p:cNvPr id="233" name="TextBox 232">
            <a:extLst>
              <a:ext uri="{FF2B5EF4-FFF2-40B4-BE49-F238E27FC236}">
                <a16:creationId xmlns:a16="http://schemas.microsoft.com/office/drawing/2014/main" id="{8B528A77-6E00-392A-9EC1-A4AD988E3C44}"/>
              </a:ext>
            </a:extLst>
          </p:cNvPr>
          <p:cNvSpPr txBox="1"/>
          <p:nvPr/>
        </p:nvSpPr>
        <p:spPr>
          <a:xfrm>
            <a:off x="9167378" y="1817948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pic>
        <p:nvPicPr>
          <p:cNvPr id="234" name="그래픽 233">
            <a:extLst>
              <a:ext uri="{FF2B5EF4-FFF2-40B4-BE49-F238E27FC236}">
                <a16:creationId xmlns:a16="http://schemas.microsoft.com/office/drawing/2014/main" id="{873178C5-7C1A-17F1-3751-5BC9E8253383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359860" y="1166814"/>
            <a:ext cx="527142" cy="527140"/>
          </a:xfrm>
          <a:prstGeom prst="rect">
            <a:avLst/>
          </a:prstGeom>
        </p:spPr>
      </p:pic>
      <p:sp>
        <p:nvSpPr>
          <p:cNvPr id="261" name="TextBox 260">
            <a:extLst>
              <a:ext uri="{FF2B5EF4-FFF2-40B4-BE49-F238E27FC236}">
                <a16:creationId xmlns:a16="http://schemas.microsoft.com/office/drawing/2014/main" id="{5FB01B5D-0937-A458-E3B8-AB086EFB06DC}"/>
              </a:ext>
            </a:extLst>
          </p:cNvPr>
          <p:cNvSpPr txBox="1"/>
          <p:nvPr/>
        </p:nvSpPr>
        <p:spPr>
          <a:xfrm flipH="1">
            <a:off x="9038254" y="3441484"/>
            <a:ext cx="43601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키워드님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pic>
        <p:nvPicPr>
          <p:cNvPr id="262" name="그래픽 261">
            <a:extLst>
              <a:ext uri="{FF2B5EF4-FFF2-40B4-BE49-F238E27FC236}">
                <a16:creationId xmlns:a16="http://schemas.microsoft.com/office/drawing/2014/main" id="{6306695A-2AE8-CB0E-87C9-4CCC950E9FA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96177" y="3467888"/>
            <a:ext cx="182227" cy="182227"/>
          </a:xfrm>
          <a:prstGeom prst="rect">
            <a:avLst/>
          </a:prstGeom>
        </p:spPr>
      </p:pic>
      <p:sp>
        <p:nvSpPr>
          <p:cNvPr id="263" name="사각형: 둥근 모서리 262">
            <a:extLst>
              <a:ext uri="{FF2B5EF4-FFF2-40B4-BE49-F238E27FC236}">
                <a16:creationId xmlns:a16="http://schemas.microsoft.com/office/drawing/2014/main" id="{5BBEC775-A6C6-0599-DE51-C2E914647B51}"/>
              </a:ext>
            </a:extLst>
          </p:cNvPr>
          <p:cNvSpPr/>
          <p:nvPr/>
        </p:nvSpPr>
        <p:spPr>
          <a:xfrm>
            <a:off x="9807879" y="3441484"/>
            <a:ext cx="642805" cy="21776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DEBBF667-7841-3163-F676-766DED98099B}"/>
              </a:ext>
            </a:extLst>
          </p:cNvPr>
          <p:cNvSpPr txBox="1"/>
          <p:nvPr/>
        </p:nvSpPr>
        <p:spPr>
          <a:xfrm flipH="1">
            <a:off x="9959362" y="3441723"/>
            <a:ext cx="339837" cy="202876"/>
          </a:xfrm>
          <a:prstGeom prst="rect">
            <a:avLst/>
          </a:prstGeom>
          <a:solidFill>
            <a:schemeClr val="accent2"/>
          </a:solidFill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1,000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F2978584-4AFB-E630-54A3-C3AC67ABA60B}"/>
              </a:ext>
            </a:extLst>
          </p:cNvPr>
          <p:cNvSpPr txBox="1"/>
          <p:nvPr/>
        </p:nvSpPr>
        <p:spPr>
          <a:xfrm flipH="1">
            <a:off x="9038254" y="3830891"/>
            <a:ext cx="43601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키워드님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pic>
        <p:nvPicPr>
          <p:cNvPr id="258" name="그래픽 257">
            <a:extLst>
              <a:ext uri="{FF2B5EF4-FFF2-40B4-BE49-F238E27FC236}">
                <a16:creationId xmlns:a16="http://schemas.microsoft.com/office/drawing/2014/main" id="{B7E76C29-85AE-2DB6-8227-1109F3AFDE5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96177" y="3857295"/>
            <a:ext cx="182227" cy="182227"/>
          </a:xfrm>
          <a:prstGeom prst="rect">
            <a:avLst/>
          </a:prstGeom>
        </p:spPr>
      </p:pic>
      <p:sp>
        <p:nvSpPr>
          <p:cNvPr id="259" name="사각형: 둥근 모서리 258">
            <a:extLst>
              <a:ext uri="{FF2B5EF4-FFF2-40B4-BE49-F238E27FC236}">
                <a16:creationId xmlns:a16="http://schemas.microsoft.com/office/drawing/2014/main" id="{72E4A2CC-3318-5804-4DA7-9E88D12875A6}"/>
              </a:ext>
            </a:extLst>
          </p:cNvPr>
          <p:cNvSpPr/>
          <p:nvPr/>
        </p:nvSpPr>
        <p:spPr>
          <a:xfrm>
            <a:off x="9807879" y="3830891"/>
            <a:ext cx="642805" cy="21776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0" name="TextBox 259">
            <a:extLst>
              <a:ext uri="{FF2B5EF4-FFF2-40B4-BE49-F238E27FC236}">
                <a16:creationId xmlns:a16="http://schemas.microsoft.com/office/drawing/2014/main" id="{0325B6A9-466B-5CC5-676C-965BEA9A70B4}"/>
              </a:ext>
            </a:extLst>
          </p:cNvPr>
          <p:cNvSpPr txBox="1"/>
          <p:nvPr/>
        </p:nvSpPr>
        <p:spPr>
          <a:xfrm flipH="1">
            <a:off x="9954553" y="3831130"/>
            <a:ext cx="349455" cy="203004"/>
          </a:xfrm>
          <a:prstGeom prst="rect">
            <a:avLst/>
          </a:prstGeom>
          <a:solidFill>
            <a:schemeClr val="accent2"/>
          </a:solidFill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1,000</a:t>
            </a:r>
          </a:p>
        </p:txBody>
      </p:sp>
      <p:sp>
        <p:nvSpPr>
          <p:cNvPr id="253" name="TextBox 252">
            <a:extLst>
              <a:ext uri="{FF2B5EF4-FFF2-40B4-BE49-F238E27FC236}">
                <a16:creationId xmlns:a16="http://schemas.microsoft.com/office/drawing/2014/main" id="{9FAF4D69-4BB4-B5F4-3923-650A831BC0E6}"/>
              </a:ext>
            </a:extLst>
          </p:cNvPr>
          <p:cNvSpPr txBox="1"/>
          <p:nvPr/>
        </p:nvSpPr>
        <p:spPr>
          <a:xfrm flipH="1">
            <a:off x="9038254" y="4220298"/>
            <a:ext cx="43601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키워드님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pic>
        <p:nvPicPr>
          <p:cNvPr id="254" name="그래픽 253">
            <a:extLst>
              <a:ext uri="{FF2B5EF4-FFF2-40B4-BE49-F238E27FC236}">
                <a16:creationId xmlns:a16="http://schemas.microsoft.com/office/drawing/2014/main" id="{DCC30EC6-E23A-B588-A294-D86D9A4B7E9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96177" y="4246702"/>
            <a:ext cx="182227" cy="182227"/>
          </a:xfrm>
          <a:prstGeom prst="rect">
            <a:avLst/>
          </a:prstGeom>
        </p:spPr>
      </p:pic>
      <p:sp>
        <p:nvSpPr>
          <p:cNvPr id="255" name="사각형: 둥근 모서리 254">
            <a:extLst>
              <a:ext uri="{FF2B5EF4-FFF2-40B4-BE49-F238E27FC236}">
                <a16:creationId xmlns:a16="http://schemas.microsoft.com/office/drawing/2014/main" id="{8603296B-E500-61F1-525A-E6362220C57A}"/>
              </a:ext>
            </a:extLst>
          </p:cNvPr>
          <p:cNvSpPr/>
          <p:nvPr/>
        </p:nvSpPr>
        <p:spPr>
          <a:xfrm>
            <a:off x="9807879" y="4220298"/>
            <a:ext cx="642805" cy="21776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1EE396C8-961C-6319-EBC3-5EE17E7A0FB1}"/>
              </a:ext>
            </a:extLst>
          </p:cNvPr>
          <p:cNvSpPr txBox="1"/>
          <p:nvPr/>
        </p:nvSpPr>
        <p:spPr>
          <a:xfrm flipH="1">
            <a:off x="9954554" y="4220537"/>
            <a:ext cx="349455" cy="203004"/>
          </a:xfrm>
          <a:prstGeom prst="rect">
            <a:avLst/>
          </a:prstGeom>
          <a:solidFill>
            <a:schemeClr val="accent2"/>
          </a:solidFill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1,000</a:t>
            </a:r>
          </a:p>
        </p:txBody>
      </p:sp>
      <p:sp>
        <p:nvSpPr>
          <p:cNvPr id="249" name="TextBox 248">
            <a:extLst>
              <a:ext uri="{FF2B5EF4-FFF2-40B4-BE49-F238E27FC236}">
                <a16:creationId xmlns:a16="http://schemas.microsoft.com/office/drawing/2014/main" id="{84E8FFC7-5372-B545-10E8-0802EA11A486}"/>
              </a:ext>
            </a:extLst>
          </p:cNvPr>
          <p:cNvSpPr txBox="1"/>
          <p:nvPr/>
        </p:nvSpPr>
        <p:spPr>
          <a:xfrm flipH="1">
            <a:off x="9038254" y="4609705"/>
            <a:ext cx="43601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키워드님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pic>
        <p:nvPicPr>
          <p:cNvPr id="250" name="그래픽 249">
            <a:extLst>
              <a:ext uri="{FF2B5EF4-FFF2-40B4-BE49-F238E27FC236}">
                <a16:creationId xmlns:a16="http://schemas.microsoft.com/office/drawing/2014/main" id="{20BCD9BB-133E-F677-0CA6-4CBEACBD781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96177" y="4636109"/>
            <a:ext cx="182227" cy="182227"/>
          </a:xfrm>
          <a:prstGeom prst="rect">
            <a:avLst/>
          </a:prstGeom>
        </p:spPr>
      </p:pic>
      <p:sp>
        <p:nvSpPr>
          <p:cNvPr id="251" name="사각형: 둥근 모서리 250">
            <a:extLst>
              <a:ext uri="{FF2B5EF4-FFF2-40B4-BE49-F238E27FC236}">
                <a16:creationId xmlns:a16="http://schemas.microsoft.com/office/drawing/2014/main" id="{6408F9F7-A0F8-541D-63B4-276B63EC29AF}"/>
              </a:ext>
            </a:extLst>
          </p:cNvPr>
          <p:cNvSpPr/>
          <p:nvPr/>
        </p:nvSpPr>
        <p:spPr>
          <a:xfrm>
            <a:off x="9807879" y="4609705"/>
            <a:ext cx="642805" cy="21776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2" name="TextBox 251">
            <a:extLst>
              <a:ext uri="{FF2B5EF4-FFF2-40B4-BE49-F238E27FC236}">
                <a16:creationId xmlns:a16="http://schemas.microsoft.com/office/drawing/2014/main" id="{B13DE84E-180A-FEDC-83FE-DD7A7A8EDE37}"/>
              </a:ext>
            </a:extLst>
          </p:cNvPr>
          <p:cNvSpPr txBox="1"/>
          <p:nvPr/>
        </p:nvSpPr>
        <p:spPr>
          <a:xfrm flipH="1">
            <a:off x="9954554" y="4609944"/>
            <a:ext cx="349455" cy="203004"/>
          </a:xfrm>
          <a:prstGeom prst="rect">
            <a:avLst/>
          </a:prstGeom>
          <a:solidFill>
            <a:schemeClr val="accent2"/>
          </a:solidFill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1,000</a:t>
            </a:r>
          </a:p>
        </p:txBody>
      </p:sp>
      <p:sp>
        <p:nvSpPr>
          <p:cNvPr id="245" name="TextBox 244">
            <a:extLst>
              <a:ext uri="{FF2B5EF4-FFF2-40B4-BE49-F238E27FC236}">
                <a16:creationId xmlns:a16="http://schemas.microsoft.com/office/drawing/2014/main" id="{A5326559-5FB1-2D6E-2DEC-729664CE793A}"/>
              </a:ext>
            </a:extLst>
          </p:cNvPr>
          <p:cNvSpPr txBox="1"/>
          <p:nvPr/>
        </p:nvSpPr>
        <p:spPr>
          <a:xfrm flipH="1">
            <a:off x="9038254" y="4999112"/>
            <a:ext cx="43601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키워드님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pic>
        <p:nvPicPr>
          <p:cNvPr id="246" name="그래픽 245">
            <a:extLst>
              <a:ext uri="{FF2B5EF4-FFF2-40B4-BE49-F238E27FC236}">
                <a16:creationId xmlns:a16="http://schemas.microsoft.com/office/drawing/2014/main" id="{30E78D64-1DA2-0841-17BF-9C8A0CE4FB6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96177" y="5025516"/>
            <a:ext cx="182227" cy="182227"/>
          </a:xfrm>
          <a:prstGeom prst="rect">
            <a:avLst/>
          </a:prstGeom>
        </p:spPr>
      </p:pic>
      <p:sp>
        <p:nvSpPr>
          <p:cNvPr id="247" name="사각형: 둥근 모서리 246">
            <a:extLst>
              <a:ext uri="{FF2B5EF4-FFF2-40B4-BE49-F238E27FC236}">
                <a16:creationId xmlns:a16="http://schemas.microsoft.com/office/drawing/2014/main" id="{ADD43387-79DC-4F4E-BFF6-9D30DA5AB00D}"/>
              </a:ext>
            </a:extLst>
          </p:cNvPr>
          <p:cNvSpPr/>
          <p:nvPr/>
        </p:nvSpPr>
        <p:spPr>
          <a:xfrm>
            <a:off x="9807879" y="4999112"/>
            <a:ext cx="642805" cy="21776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8" name="TextBox 247">
            <a:extLst>
              <a:ext uri="{FF2B5EF4-FFF2-40B4-BE49-F238E27FC236}">
                <a16:creationId xmlns:a16="http://schemas.microsoft.com/office/drawing/2014/main" id="{07DE57A6-7A70-FFC3-9B57-097E47E44A18}"/>
              </a:ext>
            </a:extLst>
          </p:cNvPr>
          <p:cNvSpPr txBox="1"/>
          <p:nvPr/>
        </p:nvSpPr>
        <p:spPr>
          <a:xfrm flipH="1">
            <a:off x="9954554" y="4999351"/>
            <a:ext cx="349455" cy="203004"/>
          </a:xfrm>
          <a:prstGeom prst="rect">
            <a:avLst/>
          </a:prstGeom>
          <a:solidFill>
            <a:schemeClr val="accent2"/>
          </a:solidFill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1,000</a:t>
            </a:r>
          </a:p>
        </p:txBody>
      </p:sp>
      <p:sp>
        <p:nvSpPr>
          <p:cNvPr id="241" name="TextBox 240">
            <a:extLst>
              <a:ext uri="{FF2B5EF4-FFF2-40B4-BE49-F238E27FC236}">
                <a16:creationId xmlns:a16="http://schemas.microsoft.com/office/drawing/2014/main" id="{845B25F9-1B46-AD18-811E-8BFE3E698A7C}"/>
              </a:ext>
            </a:extLst>
          </p:cNvPr>
          <p:cNvSpPr txBox="1"/>
          <p:nvPr/>
        </p:nvSpPr>
        <p:spPr>
          <a:xfrm flipH="1">
            <a:off x="9038254" y="5388519"/>
            <a:ext cx="43601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키워드님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pic>
        <p:nvPicPr>
          <p:cNvPr id="242" name="그래픽 241">
            <a:extLst>
              <a:ext uri="{FF2B5EF4-FFF2-40B4-BE49-F238E27FC236}">
                <a16:creationId xmlns:a16="http://schemas.microsoft.com/office/drawing/2014/main" id="{07A7B844-48E5-ED6C-E8CB-0CC0227446A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96177" y="5414923"/>
            <a:ext cx="182227" cy="182227"/>
          </a:xfrm>
          <a:prstGeom prst="rect">
            <a:avLst/>
          </a:prstGeom>
        </p:spPr>
      </p:pic>
      <p:sp>
        <p:nvSpPr>
          <p:cNvPr id="243" name="사각형: 둥근 모서리 242">
            <a:extLst>
              <a:ext uri="{FF2B5EF4-FFF2-40B4-BE49-F238E27FC236}">
                <a16:creationId xmlns:a16="http://schemas.microsoft.com/office/drawing/2014/main" id="{CDBF354D-0B49-AD7B-6CA0-D80F988B6CA9}"/>
              </a:ext>
            </a:extLst>
          </p:cNvPr>
          <p:cNvSpPr/>
          <p:nvPr/>
        </p:nvSpPr>
        <p:spPr>
          <a:xfrm>
            <a:off x="9807879" y="5388519"/>
            <a:ext cx="642805" cy="217768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4" name="TextBox 243">
            <a:extLst>
              <a:ext uri="{FF2B5EF4-FFF2-40B4-BE49-F238E27FC236}">
                <a16:creationId xmlns:a16="http://schemas.microsoft.com/office/drawing/2014/main" id="{A43010C5-CF1A-9B14-7847-7926D94AB7DC}"/>
              </a:ext>
            </a:extLst>
          </p:cNvPr>
          <p:cNvSpPr txBox="1"/>
          <p:nvPr/>
        </p:nvSpPr>
        <p:spPr>
          <a:xfrm flipH="1">
            <a:off x="9954554" y="5388758"/>
            <a:ext cx="349455" cy="203004"/>
          </a:xfrm>
          <a:prstGeom prst="rect">
            <a:avLst/>
          </a:prstGeom>
          <a:solidFill>
            <a:schemeClr val="accent2"/>
          </a:solidFill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1,000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8994C0EA-D883-049B-86EE-B2EDEA8ECD93}"/>
              </a:ext>
            </a:extLst>
          </p:cNvPr>
          <p:cNvSpPr txBox="1"/>
          <p:nvPr/>
        </p:nvSpPr>
        <p:spPr>
          <a:xfrm>
            <a:off x="1127125" y="2110729"/>
            <a:ext cx="2942540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EF9527F3-D972-B49D-6ADF-C878CE312C4F}"/>
              </a:ext>
            </a:extLst>
          </p:cNvPr>
          <p:cNvSpPr txBox="1"/>
          <p:nvPr/>
        </p:nvSpPr>
        <p:spPr>
          <a:xfrm>
            <a:off x="1127125" y="5635251"/>
            <a:ext cx="2942540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267" name="그룹 266">
            <a:extLst>
              <a:ext uri="{FF2B5EF4-FFF2-40B4-BE49-F238E27FC236}">
                <a16:creationId xmlns:a16="http://schemas.microsoft.com/office/drawing/2014/main" id="{60DA4104-5FE9-8324-D331-2CE5BB9B37F9}"/>
              </a:ext>
            </a:extLst>
          </p:cNvPr>
          <p:cNvGrpSpPr>
            <a:grpSpLocks/>
          </p:cNvGrpSpPr>
          <p:nvPr/>
        </p:nvGrpSpPr>
        <p:grpSpPr>
          <a:xfrm>
            <a:off x="1141060" y="4649809"/>
            <a:ext cx="807724" cy="808337"/>
            <a:chOff x="4630868" y="1053066"/>
            <a:chExt cx="2800446" cy="4833384"/>
          </a:xfrm>
        </p:grpSpPr>
        <p:sp>
          <p:nvSpPr>
            <p:cNvPr id="268" name="사각형: 둥근 모서리 267">
              <a:extLst>
                <a:ext uri="{FF2B5EF4-FFF2-40B4-BE49-F238E27FC236}">
                  <a16:creationId xmlns:a16="http://schemas.microsoft.com/office/drawing/2014/main" id="{4CC4DEFF-3C91-CDC5-E953-5D7BA8522F24}"/>
                </a:ext>
              </a:extLst>
            </p:cNvPr>
            <p:cNvSpPr/>
            <p:nvPr/>
          </p:nvSpPr>
          <p:spPr>
            <a:xfrm>
              <a:off x="4630868" y="1053066"/>
              <a:ext cx="2800446" cy="483338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269" name="사각형: 둥근 모서리 268">
              <a:extLst>
                <a:ext uri="{FF2B5EF4-FFF2-40B4-BE49-F238E27FC236}">
                  <a16:creationId xmlns:a16="http://schemas.microsoft.com/office/drawing/2014/main" id="{7B157964-103A-22BE-7B7A-68957CDEC19E}"/>
                </a:ext>
              </a:extLst>
            </p:cNvPr>
            <p:cNvSpPr/>
            <p:nvPr/>
          </p:nvSpPr>
          <p:spPr>
            <a:xfrm>
              <a:off x="4630868" y="1053066"/>
              <a:ext cx="2800446" cy="483338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270" name="그룹 269">
            <a:extLst>
              <a:ext uri="{FF2B5EF4-FFF2-40B4-BE49-F238E27FC236}">
                <a16:creationId xmlns:a16="http://schemas.microsoft.com/office/drawing/2014/main" id="{549DA6E1-617B-8455-07EC-1F8693902C59}"/>
              </a:ext>
            </a:extLst>
          </p:cNvPr>
          <p:cNvGrpSpPr>
            <a:grpSpLocks/>
          </p:cNvGrpSpPr>
          <p:nvPr/>
        </p:nvGrpSpPr>
        <p:grpSpPr>
          <a:xfrm>
            <a:off x="2164787" y="4649809"/>
            <a:ext cx="807724" cy="808337"/>
            <a:chOff x="4630868" y="1053066"/>
            <a:chExt cx="2800446" cy="4833384"/>
          </a:xfrm>
        </p:grpSpPr>
        <p:sp>
          <p:nvSpPr>
            <p:cNvPr id="271" name="사각형: 둥근 모서리 270">
              <a:extLst>
                <a:ext uri="{FF2B5EF4-FFF2-40B4-BE49-F238E27FC236}">
                  <a16:creationId xmlns:a16="http://schemas.microsoft.com/office/drawing/2014/main" id="{A4CC6F3E-52D6-FF99-3719-10BC60E3C67E}"/>
                </a:ext>
              </a:extLst>
            </p:cNvPr>
            <p:cNvSpPr/>
            <p:nvPr/>
          </p:nvSpPr>
          <p:spPr>
            <a:xfrm>
              <a:off x="4630868" y="1053066"/>
              <a:ext cx="2800446" cy="483338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272" name="사각형: 둥근 모서리 271">
              <a:extLst>
                <a:ext uri="{FF2B5EF4-FFF2-40B4-BE49-F238E27FC236}">
                  <a16:creationId xmlns:a16="http://schemas.microsoft.com/office/drawing/2014/main" id="{002EA756-AC7F-A1AA-0016-923EF97D1A11}"/>
                </a:ext>
              </a:extLst>
            </p:cNvPr>
            <p:cNvSpPr/>
            <p:nvPr/>
          </p:nvSpPr>
          <p:spPr>
            <a:xfrm>
              <a:off x="4630868" y="1053066"/>
              <a:ext cx="2800446" cy="483338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pic>
        <p:nvPicPr>
          <p:cNvPr id="277" name="그래픽 276">
            <a:extLst>
              <a:ext uri="{FF2B5EF4-FFF2-40B4-BE49-F238E27FC236}">
                <a16:creationId xmlns:a16="http://schemas.microsoft.com/office/drawing/2014/main" id="{CB715CE0-2714-1B7A-3B1E-166D97D95976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36134" y="4821462"/>
            <a:ext cx="465031" cy="465031"/>
          </a:xfrm>
          <a:prstGeom prst="rect">
            <a:avLst/>
          </a:prstGeom>
        </p:spPr>
      </p:pic>
      <p:pic>
        <p:nvPicPr>
          <p:cNvPr id="280" name="그래픽 279">
            <a:extLst>
              <a:ext uri="{FF2B5EF4-FFF2-40B4-BE49-F238E27FC236}">
                <a16:creationId xmlns:a16="http://schemas.microsoft.com/office/drawing/2014/main" id="{6A7A3AA6-5DF8-6391-C7EE-3A1573F3ECF1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1312407" y="4821462"/>
            <a:ext cx="465031" cy="465031"/>
          </a:xfrm>
          <a:prstGeom prst="rect">
            <a:avLst/>
          </a:prstGeom>
        </p:spPr>
      </p:pic>
      <p:sp>
        <p:nvSpPr>
          <p:cNvPr id="283" name="화살표: 아래쪽 282">
            <a:extLst>
              <a:ext uri="{FF2B5EF4-FFF2-40B4-BE49-F238E27FC236}">
                <a16:creationId xmlns:a16="http://schemas.microsoft.com/office/drawing/2014/main" id="{AF22FC71-F00F-12CB-8E20-5B73ECE45711}"/>
              </a:ext>
            </a:extLst>
          </p:cNvPr>
          <p:cNvSpPr/>
          <p:nvPr/>
        </p:nvSpPr>
        <p:spPr>
          <a:xfrm rot="10800000">
            <a:off x="8574875" y="2245492"/>
            <a:ext cx="667290" cy="875378"/>
          </a:xfrm>
          <a:prstGeom prst="downArrow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3600000">
              <a:schemeClr val="tx1">
                <a:alpha val="28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32" name="TextBox 231">
            <a:extLst>
              <a:ext uri="{FF2B5EF4-FFF2-40B4-BE49-F238E27FC236}">
                <a16:creationId xmlns:a16="http://schemas.microsoft.com/office/drawing/2014/main" id="{59BD2D18-0696-F6E9-0FEE-E508C969D6C8}"/>
              </a:ext>
            </a:extLst>
          </p:cNvPr>
          <p:cNvSpPr txBox="1"/>
          <p:nvPr/>
        </p:nvSpPr>
        <p:spPr>
          <a:xfrm>
            <a:off x="8869351" y="2273570"/>
            <a:ext cx="1732846" cy="9185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6000" spc="-200">
                <a:latin typeface="페이퍼로지 8 ExtraBold" pitchFamily="2" charset="-127"/>
                <a:ea typeface="페이퍼로지 8 ExtraBold" pitchFamily="2" charset="-127"/>
              </a:rPr>
              <a:t>20%</a:t>
            </a:r>
          </a:p>
        </p:txBody>
      </p:sp>
    </p:spTree>
    <p:extLst>
      <p:ext uri="{BB962C8B-B14F-4D97-AF65-F5344CB8AC3E}">
        <p14:creationId xmlns:p14="http://schemas.microsoft.com/office/powerpoint/2010/main" val="39602379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: 둥근 모서리 7">
            <a:extLst>
              <a:ext uri="{FF2B5EF4-FFF2-40B4-BE49-F238E27FC236}">
                <a16:creationId xmlns:a16="http://schemas.microsoft.com/office/drawing/2014/main" id="{3AFE08CF-FB8D-6E60-35A8-6401A241730D}"/>
              </a:ext>
            </a:extLst>
          </p:cNvPr>
          <p:cNvSpPr/>
          <p:nvPr/>
        </p:nvSpPr>
        <p:spPr>
          <a:xfrm>
            <a:off x="3773805" y="1077914"/>
            <a:ext cx="2049780" cy="39327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7579E178-5F99-E41E-BCF7-82A584250149}"/>
              </a:ext>
            </a:extLst>
          </p:cNvPr>
          <p:cNvGrpSpPr/>
          <p:nvPr/>
        </p:nvGrpSpPr>
        <p:grpSpPr>
          <a:xfrm>
            <a:off x="1217858" y="1987661"/>
            <a:ext cx="3107953" cy="3673777"/>
            <a:chOff x="4940640" y="736600"/>
            <a:chExt cx="2800446" cy="5323254"/>
          </a:xfrm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id="{3BC3135F-27A8-7A5D-5C34-A950D4599764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31" name="사각형: 둥근 모서리 30">
              <a:extLst>
                <a:ext uri="{FF2B5EF4-FFF2-40B4-BE49-F238E27FC236}">
                  <a16:creationId xmlns:a16="http://schemas.microsoft.com/office/drawing/2014/main" id="{4A8F7EDD-4B2B-FD48-2EEE-48E2ACC74434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5D737C8E-3473-875B-EA54-E116E67C20B3}"/>
              </a:ext>
            </a:extLst>
          </p:cNvPr>
          <p:cNvSpPr/>
          <p:nvPr/>
        </p:nvSpPr>
        <p:spPr>
          <a:xfrm>
            <a:off x="4563073" y="1987661"/>
            <a:ext cx="3107953" cy="3673777"/>
          </a:xfrm>
          <a:prstGeom prst="roundRect">
            <a:avLst>
              <a:gd name="adj" fmla="val 9829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315EAF67-A311-490A-80FD-A4343C10D78B}"/>
              </a:ext>
            </a:extLst>
          </p:cNvPr>
          <p:cNvSpPr/>
          <p:nvPr/>
        </p:nvSpPr>
        <p:spPr>
          <a:xfrm>
            <a:off x="7908288" y="1987661"/>
            <a:ext cx="3107953" cy="3673777"/>
          </a:xfrm>
          <a:prstGeom prst="roundRect">
            <a:avLst>
              <a:gd name="adj" fmla="val 9829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7F7A61-1BAB-C327-C541-CBBD435F0483}"/>
              </a:ext>
            </a:extLst>
          </p:cNvPr>
          <p:cNvSpPr txBox="1"/>
          <p:nvPr/>
        </p:nvSpPr>
        <p:spPr>
          <a:xfrm>
            <a:off x="74480" y="0"/>
            <a:ext cx="2949462" cy="7348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4800" spc="-200">
                <a:solidFill>
                  <a:schemeClr val="accent2">
                    <a:alpha val="1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YOON_PT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1FD894-48E1-A4E4-9071-166705B1D52E}"/>
              </a:ext>
            </a:extLst>
          </p:cNvPr>
          <p:cNvSpPr txBox="1"/>
          <p:nvPr/>
        </p:nvSpPr>
        <p:spPr>
          <a:xfrm>
            <a:off x="4950277" y="736599"/>
            <a:ext cx="229146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5 Medium" pitchFamily="2" charset="-127"/>
                <a:ea typeface="페이퍼로지 5 Medium" pitchFamily="2" charset="-127"/>
              </a:rPr>
              <a:t>YOON_PT  X  MR.PPT09</a:t>
            </a:r>
            <a:endParaRPr lang="ko-KR" altLang="en-US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1EA424-F66C-6641-D988-C282ACF6916E}"/>
              </a:ext>
            </a:extLst>
          </p:cNvPr>
          <p:cNvSpPr txBox="1"/>
          <p:nvPr/>
        </p:nvSpPr>
        <p:spPr>
          <a:xfrm>
            <a:off x="3786083" y="1045209"/>
            <a:ext cx="4619854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solidFill>
                  <a:schemeClr val="accent1"/>
                </a:solidFill>
                <a:latin typeface="페이퍼로지 8 ExtraBold" pitchFamily="2" charset="-127"/>
                <a:ea typeface="페이퍼로지 8 ExtraBold" pitchFamily="2" charset="-127"/>
              </a:rPr>
              <a:t>서론 본론 결론 </a:t>
            </a:r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이걸로 종결합니다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E7328C-1E42-1FDC-F43A-CA2854E63F67}"/>
              </a:ext>
            </a:extLst>
          </p:cNvPr>
          <p:cNvSpPr txBox="1"/>
          <p:nvPr/>
        </p:nvSpPr>
        <p:spPr>
          <a:xfrm>
            <a:off x="8969947" y="6048644"/>
            <a:ext cx="3129831" cy="7348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r"/>
            <a:r>
              <a:rPr lang="en-US" altLang="ko-KR" sz="4800" spc="-200">
                <a:solidFill>
                  <a:schemeClr val="accent2">
                    <a:alpha val="1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MR.PPT09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25866D-3E9C-7A21-E8FC-912AED5B29FC}"/>
              </a:ext>
            </a:extLst>
          </p:cNvPr>
          <p:cNvSpPr txBox="1"/>
          <p:nvPr/>
        </p:nvSpPr>
        <p:spPr>
          <a:xfrm flipH="1">
            <a:off x="1857411" y="4715263"/>
            <a:ext cx="1824217" cy="5588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우리는 지구를 되살리기</a:t>
            </a:r>
            <a:endParaRPr lang="en-US" altLang="ko-KR"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20000"/>
              </a:lnSpc>
            </a:pPr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위해 사업을 합니다</a:t>
            </a:r>
            <a:r>
              <a:rPr lang="en-US" altLang="ko-KR"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569D79C-4DC4-5B07-2347-EEE42C6DE0FB}"/>
              </a:ext>
            </a:extLst>
          </p:cNvPr>
          <p:cNvSpPr txBox="1"/>
          <p:nvPr/>
        </p:nvSpPr>
        <p:spPr>
          <a:xfrm>
            <a:off x="1941478" y="2342905"/>
            <a:ext cx="1660711" cy="3674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2400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01. </a:t>
            </a:r>
            <a:r>
              <a:rPr lang="ko-KR" altLang="en-US" sz="2400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결론 먼저</a:t>
            </a:r>
            <a:endParaRPr lang="en-US" altLang="ko-KR" sz="2400"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8D2D4A-08B3-6282-4F12-DC9409881AB9}"/>
              </a:ext>
            </a:extLst>
          </p:cNvPr>
          <p:cNvSpPr txBox="1"/>
          <p:nvPr/>
        </p:nvSpPr>
        <p:spPr>
          <a:xfrm flipH="1">
            <a:off x="1868347" y="3041401"/>
            <a:ext cx="1806974" cy="10894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“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한 마디만 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” 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뭐 말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할거에요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?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한문장으로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!!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예를 들면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우리는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OO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제공하고 싶어요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!</a:t>
            </a:r>
          </a:p>
        </p:txBody>
      </p:sp>
      <p:cxnSp>
        <p:nvCxnSpPr>
          <p:cNvPr id="53" name="직선 연결선 52">
            <a:extLst>
              <a:ext uri="{FF2B5EF4-FFF2-40B4-BE49-F238E27FC236}">
                <a16:creationId xmlns:a16="http://schemas.microsoft.com/office/drawing/2014/main" id="{088F106E-A4A1-0558-B973-1AAD9C9123E9}"/>
              </a:ext>
            </a:extLst>
          </p:cNvPr>
          <p:cNvCxnSpPr>
            <a:cxnSpLocks/>
          </p:cNvCxnSpPr>
          <p:nvPr/>
        </p:nvCxnSpPr>
        <p:spPr>
          <a:xfrm>
            <a:off x="1610111" y="4423033"/>
            <a:ext cx="2323446" cy="0"/>
          </a:xfrm>
          <a:prstGeom prst="line">
            <a:avLst/>
          </a:prstGeom>
          <a:ln w="9525" cap="rnd">
            <a:solidFill>
              <a:schemeClr val="accent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4957AE9F-CA5C-517C-9403-67168F1F51C8}"/>
              </a:ext>
            </a:extLst>
          </p:cNvPr>
          <p:cNvSpPr txBox="1"/>
          <p:nvPr/>
        </p:nvSpPr>
        <p:spPr>
          <a:xfrm flipH="1">
            <a:off x="5179382" y="4715263"/>
            <a:ext cx="1870704" cy="5786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ko-KR" altLang="en-US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왜냐하면 지금 지구는</a:t>
            </a:r>
            <a:endParaRPr lang="en-US" altLang="ko-KR">
              <a:solidFill>
                <a:schemeClr val="accent2">
                  <a:alpha val="25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20000"/>
              </a:lnSpc>
            </a:pPr>
            <a:r>
              <a:rPr lang="ko-KR" altLang="en-US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점점 </a:t>
            </a:r>
            <a:r>
              <a:rPr lang="ko-KR" altLang="en-US" err="1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아퍼하기</a:t>
            </a:r>
            <a:r>
              <a:rPr lang="ko-KR" altLang="en-US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때문이죠</a:t>
            </a:r>
            <a:r>
              <a:rPr lang="en-US" altLang="ko-KR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8EFD72F-031B-348B-1271-3F48A2F507C4}"/>
              </a:ext>
            </a:extLst>
          </p:cNvPr>
          <p:cNvSpPr txBox="1"/>
          <p:nvPr/>
        </p:nvSpPr>
        <p:spPr>
          <a:xfrm>
            <a:off x="5022201" y="2342905"/>
            <a:ext cx="2189702" cy="3674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2400"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02. </a:t>
            </a:r>
            <a:r>
              <a:rPr lang="ko-KR" altLang="en-US" sz="2400"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뒤집으면 서론</a:t>
            </a:r>
            <a:endParaRPr lang="en-US" altLang="ko-KR" sz="2400">
              <a:solidFill>
                <a:schemeClr val="accent2">
                  <a:alpha val="25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2F7A2F2-5BE0-CE83-E120-F25542BA8F0D}"/>
              </a:ext>
            </a:extLst>
          </p:cNvPr>
          <p:cNvSpPr txBox="1"/>
          <p:nvPr/>
        </p:nvSpPr>
        <p:spPr>
          <a:xfrm flipH="1">
            <a:off x="5213562" y="3041401"/>
            <a:ext cx="1806974" cy="10894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그렇게 말한 것을 뒤집으면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그것이 서론입니다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현재는 결론이 아니거나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결론보다 더 잘하고 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싶은 거를 말하는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거에요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!</a:t>
            </a:r>
          </a:p>
        </p:txBody>
      </p: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1AC8666C-16D5-B91F-7236-61D473A2A7F2}"/>
              </a:ext>
            </a:extLst>
          </p:cNvPr>
          <p:cNvCxnSpPr>
            <a:cxnSpLocks/>
          </p:cNvCxnSpPr>
          <p:nvPr/>
        </p:nvCxnSpPr>
        <p:spPr>
          <a:xfrm>
            <a:off x="4955326" y="4423033"/>
            <a:ext cx="2323446" cy="0"/>
          </a:xfrm>
          <a:prstGeom prst="line">
            <a:avLst/>
          </a:prstGeom>
          <a:ln w="9525" cap="rnd">
            <a:solidFill>
              <a:schemeClr val="accent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133258D1-528D-2243-7913-A1166E13D6F9}"/>
              </a:ext>
            </a:extLst>
          </p:cNvPr>
          <p:cNvSpPr txBox="1"/>
          <p:nvPr/>
        </p:nvSpPr>
        <p:spPr>
          <a:xfrm flipH="1">
            <a:off x="8353879" y="4715263"/>
            <a:ext cx="2212144" cy="5588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ko-KR" altLang="en-US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우리는 환경 피해를</a:t>
            </a:r>
            <a:r>
              <a:rPr lang="en-US" altLang="ko-KR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유발하지</a:t>
            </a:r>
            <a:endParaRPr lang="en-US" altLang="ko-KR">
              <a:solidFill>
                <a:schemeClr val="accent2">
                  <a:alpha val="25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20000"/>
              </a:lnSpc>
            </a:pPr>
            <a:r>
              <a:rPr lang="ko-KR" altLang="en-US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않는 기법으로</a:t>
            </a:r>
            <a:r>
              <a:rPr lang="en-US" altLang="ko-KR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제작합니다</a:t>
            </a:r>
            <a:r>
              <a:rPr lang="en-US" altLang="ko-KR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FD7A1372-3AD0-D108-9DC9-2DE379F8F6BC}"/>
              </a:ext>
            </a:extLst>
          </p:cNvPr>
          <p:cNvSpPr txBox="1"/>
          <p:nvPr/>
        </p:nvSpPr>
        <p:spPr>
          <a:xfrm>
            <a:off x="8367417" y="2342905"/>
            <a:ext cx="2189702" cy="3674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2400"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03. </a:t>
            </a:r>
            <a:r>
              <a:rPr lang="ko-KR" altLang="en-US" sz="2400"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본론에서 방법</a:t>
            </a:r>
            <a:endParaRPr lang="en-US" altLang="ko-KR" sz="2400">
              <a:solidFill>
                <a:schemeClr val="accent2">
                  <a:alpha val="25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1DF081C3-7F04-C7AE-D6C1-CDC604A38805}"/>
              </a:ext>
            </a:extLst>
          </p:cNvPr>
          <p:cNvSpPr txBox="1"/>
          <p:nvPr/>
        </p:nvSpPr>
        <p:spPr>
          <a:xfrm flipH="1">
            <a:off x="8558777" y="3041401"/>
            <a:ext cx="1806974" cy="10894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현재는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이런데요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..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이거를 우리는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이렇게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바꿔줄게요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방법을 얘기해주세요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  <a:alpha val="25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어떻게 할 것인지를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!</a:t>
            </a:r>
          </a:p>
        </p:txBody>
      </p:sp>
      <p:cxnSp>
        <p:nvCxnSpPr>
          <p:cNvPr id="136" name="직선 연결선 135">
            <a:extLst>
              <a:ext uri="{FF2B5EF4-FFF2-40B4-BE49-F238E27FC236}">
                <a16:creationId xmlns:a16="http://schemas.microsoft.com/office/drawing/2014/main" id="{23CFF72C-D7D2-D95F-63D6-C3039829A2D8}"/>
              </a:ext>
            </a:extLst>
          </p:cNvPr>
          <p:cNvCxnSpPr>
            <a:cxnSpLocks/>
          </p:cNvCxnSpPr>
          <p:nvPr/>
        </p:nvCxnSpPr>
        <p:spPr>
          <a:xfrm>
            <a:off x="8300541" y="4423033"/>
            <a:ext cx="2323446" cy="0"/>
          </a:xfrm>
          <a:prstGeom prst="line">
            <a:avLst/>
          </a:prstGeom>
          <a:ln w="9525" cap="rnd">
            <a:solidFill>
              <a:schemeClr val="accent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49301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7">
            <a:extLst>
              <a:ext uri="{FF2B5EF4-FFF2-40B4-BE49-F238E27FC236}">
                <a16:creationId xmlns:a16="http://schemas.microsoft.com/office/drawing/2014/main" id="{15548919-72BA-774B-514A-5B1536EEB14B}"/>
              </a:ext>
            </a:extLst>
          </p:cNvPr>
          <p:cNvSpPr/>
          <p:nvPr/>
        </p:nvSpPr>
        <p:spPr>
          <a:xfrm>
            <a:off x="3773805" y="1077914"/>
            <a:ext cx="2049780" cy="39327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3E339CC3-D0B8-0F9F-9339-1CC9F9598B7C}"/>
              </a:ext>
            </a:extLst>
          </p:cNvPr>
          <p:cNvGrpSpPr/>
          <p:nvPr/>
        </p:nvGrpSpPr>
        <p:grpSpPr>
          <a:xfrm>
            <a:off x="4563073" y="1987661"/>
            <a:ext cx="3107953" cy="3673777"/>
            <a:chOff x="4940640" y="736600"/>
            <a:chExt cx="2800446" cy="5323254"/>
          </a:xfrm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128F4BE7-5E08-4937-F3ED-E321F4C856C6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CF355215-A3D9-0F58-E522-839081A2FC8D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3BC3135F-27A8-7A5D-5C34-A950D4599764}"/>
              </a:ext>
            </a:extLst>
          </p:cNvPr>
          <p:cNvSpPr/>
          <p:nvPr/>
        </p:nvSpPr>
        <p:spPr>
          <a:xfrm>
            <a:off x="1217858" y="1987661"/>
            <a:ext cx="3107953" cy="3673777"/>
          </a:xfrm>
          <a:prstGeom prst="roundRect">
            <a:avLst>
              <a:gd name="adj" fmla="val 9829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315EAF67-A311-490A-80FD-A4343C10D78B}"/>
              </a:ext>
            </a:extLst>
          </p:cNvPr>
          <p:cNvSpPr/>
          <p:nvPr/>
        </p:nvSpPr>
        <p:spPr>
          <a:xfrm>
            <a:off x="7908288" y="1987661"/>
            <a:ext cx="3107953" cy="3673777"/>
          </a:xfrm>
          <a:prstGeom prst="roundRect">
            <a:avLst>
              <a:gd name="adj" fmla="val 9829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7F7A61-1BAB-C327-C541-CBBD435F0483}"/>
              </a:ext>
            </a:extLst>
          </p:cNvPr>
          <p:cNvSpPr txBox="1"/>
          <p:nvPr/>
        </p:nvSpPr>
        <p:spPr>
          <a:xfrm>
            <a:off x="74480" y="0"/>
            <a:ext cx="2949462" cy="7348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4800" spc="-200">
                <a:solidFill>
                  <a:schemeClr val="accent2">
                    <a:alpha val="1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YOON_PT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1FD894-48E1-A4E4-9071-166705B1D52E}"/>
              </a:ext>
            </a:extLst>
          </p:cNvPr>
          <p:cNvSpPr txBox="1"/>
          <p:nvPr/>
        </p:nvSpPr>
        <p:spPr>
          <a:xfrm>
            <a:off x="4950277" y="736599"/>
            <a:ext cx="229146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5 Medium" pitchFamily="2" charset="-127"/>
                <a:ea typeface="페이퍼로지 5 Medium" pitchFamily="2" charset="-127"/>
              </a:rPr>
              <a:t>YOON_PT  X  MR.PPT09</a:t>
            </a:r>
            <a:endParaRPr lang="ko-KR" altLang="en-US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1EA424-F66C-6641-D988-C282ACF6916E}"/>
              </a:ext>
            </a:extLst>
          </p:cNvPr>
          <p:cNvSpPr txBox="1"/>
          <p:nvPr/>
        </p:nvSpPr>
        <p:spPr>
          <a:xfrm>
            <a:off x="3786083" y="1045209"/>
            <a:ext cx="4619854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solidFill>
                  <a:schemeClr val="accent1"/>
                </a:solidFill>
                <a:latin typeface="페이퍼로지 8 ExtraBold" pitchFamily="2" charset="-127"/>
                <a:ea typeface="페이퍼로지 8 ExtraBold" pitchFamily="2" charset="-127"/>
              </a:rPr>
              <a:t>서론 본론 결론 </a:t>
            </a:r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이걸로 종결합니다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E7328C-1E42-1FDC-F43A-CA2854E63F67}"/>
              </a:ext>
            </a:extLst>
          </p:cNvPr>
          <p:cNvSpPr txBox="1"/>
          <p:nvPr/>
        </p:nvSpPr>
        <p:spPr>
          <a:xfrm>
            <a:off x="8969947" y="6048644"/>
            <a:ext cx="3129831" cy="7348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r"/>
            <a:r>
              <a:rPr lang="en-US" altLang="ko-KR" sz="4800" spc="-200">
                <a:solidFill>
                  <a:schemeClr val="accent2">
                    <a:alpha val="1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MR.PPT09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25866D-3E9C-7A21-E8FC-912AED5B29FC}"/>
              </a:ext>
            </a:extLst>
          </p:cNvPr>
          <p:cNvSpPr txBox="1"/>
          <p:nvPr/>
        </p:nvSpPr>
        <p:spPr>
          <a:xfrm flipH="1">
            <a:off x="1857411" y="4715263"/>
            <a:ext cx="1824217" cy="5588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ko-KR" altLang="en-US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우리는 지구를 되살리기</a:t>
            </a:r>
            <a:endParaRPr lang="en-US" altLang="ko-KR">
              <a:solidFill>
                <a:schemeClr val="accent2">
                  <a:alpha val="25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20000"/>
              </a:lnSpc>
            </a:pPr>
            <a:r>
              <a:rPr lang="ko-KR" altLang="en-US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위해 사업을 합니다</a:t>
            </a:r>
            <a:r>
              <a:rPr lang="en-US" altLang="ko-KR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569D79C-4DC4-5B07-2347-EEE42C6DE0FB}"/>
              </a:ext>
            </a:extLst>
          </p:cNvPr>
          <p:cNvSpPr txBox="1"/>
          <p:nvPr/>
        </p:nvSpPr>
        <p:spPr>
          <a:xfrm>
            <a:off x="1941478" y="2342905"/>
            <a:ext cx="1660711" cy="3674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2400"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01. </a:t>
            </a:r>
            <a:r>
              <a:rPr lang="ko-KR" altLang="en-US" sz="2400"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결론 먼저</a:t>
            </a:r>
            <a:endParaRPr lang="en-US" altLang="ko-KR" sz="2400">
              <a:solidFill>
                <a:schemeClr val="accent2">
                  <a:alpha val="25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8D2D4A-08B3-6282-4F12-DC9409881AB9}"/>
              </a:ext>
            </a:extLst>
          </p:cNvPr>
          <p:cNvSpPr txBox="1"/>
          <p:nvPr/>
        </p:nvSpPr>
        <p:spPr>
          <a:xfrm flipH="1">
            <a:off x="1868347" y="3041401"/>
            <a:ext cx="1806974" cy="10894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“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한 마디만 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” 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뭐 말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할거에요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?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한문장으로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!!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예를 들면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  <a:alpha val="25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우리는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OO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제공하고 싶어요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!</a:t>
            </a:r>
          </a:p>
        </p:txBody>
      </p:sp>
      <p:cxnSp>
        <p:nvCxnSpPr>
          <p:cNvPr id="53" name="직선 연결선 52">
            <a:extLst>
              <a:ext uri="{FF2B5EF4-FFF2-40B4-BE49-F238E27FC236}">
                <a16:creationId xmlns:a16="http://schemas.microsoft.com/office/drawing/2014/main" id="{088F106E-A4A1-0558-B973-1AAD9C9123E9}"/>
              </a:ext>
            </a:extLst>
          </p:cNvPr>
          <p:cNvCxnSpPr>
            <a:cxnSpLocks/>
          </p:cNvCxnSpPr>
          <p:nvPr/>
        </p:nvCxnSpPr>
        <p:spPr>
          <a:xfrm>
            <a:off x="1610111" y="4423033"/>
            <a:ext cx="2323446" cy="0"/>
          </a:xfrm>
          <a:prstGeom prst="line">
            <a:avLst/>
          </a:prstGeom>
          <a:ln w="9525" cap="rnd">
            <a:solidFill>
              <a:schemeClr val="accent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4957AE9F-CA5C-517C-9403-67168F1F51C8}"/>
              </a:ext>
            </a:extLst>
          </p:cNvPr>
          <p:cNvSpPr txBox="1"/>
          <p:nvPr/>
        </p:nvSpPr>
        <p:spPr>
          <a:xfrm flipH="1">
            <a:off x="5179382" y="4715263"/>
            <a:ext cx="1870704" cy="5786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왜냐하면 지금 지구는</a:t>
            </a:r>
            <a:endParaRPr lang="en-US" altLang="ko-KR"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20000"/>
              </a:lnSpc>
            </a:pPr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점점 </a:t>
            </a:r>
            <a:r>
              <a:rPr lang="ko-KR" altLang="en-US" err="1">
                <a:latin typeface="페이퍼로지 5 Medium" pitchFamily="2" charset="-127"/>
                <a:ea typeface="페이퍼로지 5 Medium" pitchFamily="2" charset="-127"/>
              </a:rPr>
              <a:t>아퍼하기</a:t>
            </a:r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 때문이죠</a:t>
            </a:r>
            <a:r>
              <a:rPr lang="en-US" altLang="ko-KR"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8EFD72F-031B-348B-1271-3F48A2F507C4}"/>
              </a:ext>
            </a:extLst>
          </p:cNvPr>
          <p:cNvSpPr txBox="1"/>
          <p:nvPr/>
        </p:nvSpPr>
        <p:spPr>
          <a:xfrm>
            <a:off x="5022201" y="2342905"/>
            <a:ext cx="2189702" cy="3674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2400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02. </a:t>
            </a:r>
            <a:r>
              <a:rPr lang="ko-KR" altLang="en-US" sz="2400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뒤집으면 서론</a:t>
            </a:r>
            <a:endParaRPr lang="en-US" altLang="ko-KR" sz="2400"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2F7A2F2-5BE0-CE83-E120-F25542BA8F0D}"/>
              </a:ext>
            </a:extLst>
          </p:cNvPr>
          <p:cNvSpPr txBox="1"/>
          <p:nvPr/>
        </p:nvSpPr>
        <p:spPr>
          <a:xfrm flipH="1">
            <a:off x="5213562" y="3041401"/>
            <a:ext cx="1806974" cy="10894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그렇게 말한 것을 뒤집으면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그것이 서론입니다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현재는 결론이 아니거나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결론보다 더 잘하고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싶은 거를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말하는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거에요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!</a:t>
            </a:r>
          </a:p>
        </p:txBody>
      </p: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1AC8666C-16D5-B91F-7236-61D473A2A7F2}"/>
              </a:ext>
            </a:extLst>
          </p:cNvPr>
          <p:cNvCxnSpPr>
            <a:cxnSpLocks/>
          </p:cNvCxnSpPr>
          <p:nvPr/>
        </p:nvCxnSpPr>
        <p:spPr>
          <a:xfrm>
            <a:off x="4955326" y="4423033"/>
            <a:ext cx="2323446" cy="0"/>
          </a:xfrm>
          <a:prstGeom prst="line">
            <a:avLst/>
          </a:prstGeom>
          <a:ln w="9525" cap="rnd">
            <a:solidFill>
              <a:schemeClr val="accent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133258D1-528D-2243-7913-A1166E13D6F9}"/>
              </a:ext>
            </a:extLst>
          </p:cNvPr>
          <p:cNvSpPr txBox="1"/>
          <p:nvPr/>
        </p:nvSpPr>
        <p:spPr>
          <a:xfrm flipH="1">
            <a:off x="8353879" y="4715263"/>
            <a:ext cx="2212144" cy="5588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ko-KR" altLang="en-US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우리는 환경 피해를</a:t>
            </a:r>
            <a:r>
              <a:rPr lang="en-US" altLang="ko-KR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유발하지</a:t>
            </a:r>
            <a:endParaRPr lang="en-US" altLang="ko-KR">
              <a:solidFill>
                <a:schemeClr val="accent2">
                  <a:alpha val="25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20000"/>
              </a:lnSpc>
            </a:pPr>
            <a:r>
              <a:rPr lang="ko-KR" altLang="en-US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않는 기법으로</a:t>
            </a:r>
            <a:r>
              <a:rPr lang="en-US" altLang="ko-KR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제작합니다</a:t>
            </a:r>
            <a:r>
              <a:rPr lang="en-US" altLang="ko-KR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FD7A1372-3AD0-D108-9DC9-2DE379F8F6BC}"/>
              </a:ext>
            </a:extLst>
          </p:cNvPr>
          <p:cNvSpPr txBox="1"/>
          <p:nvPr/>
        </p:nvSpPr>
        <p:spPr>
          <a:xfrm>
            <a:off x="8367417" y="2342905"/>
            <a:ext cx="2189702" cy="3674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2400"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03. </a:t>
            </a:r>
            <a:r>
              <a:rPr lang="ko-KR" altLang="en-US" sz="2400"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본론에서 방법</a:t>
            </a:r>
            <a:endParaRPr lang="en-US" altLang="ko-KR" sz="2400">
              <a:solidFill>
                <a:schemeClr val="accent2">
                  <a:alpha val="25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1DF081C3-7F04-C7AE-D6C1-CDC604A38805}"/>
              </a:ext>
            </a:extLst>
          </p:cNvPr>
          <p:cNvSpPr txBox="1"/>
          <p:nvPr/>
        </p:nvSpPr>
        <p:spPr>
          <a:xfrm flipH="1">
            <a:off x="8558777" y="3041401"/>
            <a:ext cx="1806974" cy="10894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현재는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이런데요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..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이거를 우리는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이렇게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바꿔줄게요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방법을 얘기해주세요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  <a:alpha val="25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어떻게 할 것인지를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!</a:t>
            </a:r>
          </a:p>
        </p:txBody>
      </p:sp>
      <p:cxnSp>
        <p:nvCxnSpPr>
          <p:cNvPr id="136" name="직선 연결선 135">
            <a:extLst>
              <a:ext uri="{FF2B5EF4-FFF2-40B4-BE49-F238E27FC236}">
                <a16:creationId xmlns:a16="http://schemas.microsoft.com/office/drawing/2014/main" id="{23CFF72C-D7D2-D95F-63D6-C3039829A2D8}"/>
              </a:ext>
            </a:extLst>
          </p:cNvPr>
          <p:cNvCxnSpPr>
            <a:cxnSpLocks/>
          </p:cNvCxnSpPr>
          <p:nvPr/>
        </p:nvCxnSpPr>
        <p:spPr>
          <a:xfrm>
            <a:off x="8300541" y="4423033"/>
            <a:ext cx="2323446" cy="0"/>
          </a:xfrm>
          <a:prstGeom prst="line">
            <a:avLst/>
          </a:prstGeom>
          <a:ln w="9525" cap="rnd">
            <a:solidFill>
              <a:schemeClr val="accent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31483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사각형: 둥근 모서리 7">
            <a:extLst>
              <a:ext uri="{FF2B5EF4-FFF2-40B4-BE49-F238E27FC236}">
                <a16:creationId xmlns:a16="http://schemas.microsoft.com/office/drawing/2014/main" id="{EF816EB2-8119-C999-7627-F37625D997DD}"/>
              </a:ext>
            </a:extLst>
          </p:cNvPr>
          <p:cNvSpPr/>
          <p:nvPr/>
        </p:nvSpPr>
        <p:spPr>
          <a:xfrm>
            <a:off x="3773805" y="1077914"/>
            <a:ext cx="2049780" cy="39327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315EAF67-A311-490A-80FD-A4343C10D78B}"/>
              </a:ext>
            </a:extLst>
          </p:cNvPr>
          <p:cNvSpPr/>
          <p:nvPr/>
        </p:nvSpPr>
        <p:spPr>
          <a:xfrm>
            <a:off x="1217858" y="1987661"/>
            <a:ext cx="3107953" cy="3673777"/>
          </a:xfrm>
          <a:prstGeom prst="roundRect">
            <a:avLst>
              <a:gd name="adj" fmla="val 9829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EDC46F89-EC1A-D381-7773-011026FBE0D4}"/>
              </a:ext>
            </a:extLst>
          </p:cNvPr>
          <p:cNvGrpSpPr/>
          <p:nvPr/>
        </p:nvGrpSpPr>
        <p:grpSpPr>
          <a:xfrm>
            <a:off x="7908288" y="1987661"/>
            <a:ext cx="3107953" cy="3673777"/>
            <a:chOff x="4940640" y="736600"/>
            <a:chExt cx="2800446" cy="5323254"/>
          </a:xfrm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63BA8DA5-6CFC-1589-AB61-BB893937E935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92F6470C-294E-541F-B486-BE74E4DE3951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5D737C8E-3473-875B-EA54-E116E67C20B3}"/>
              </a:ext>
            </a:extLst>
          </p:cNvPr>
          <p:cNvSpPr/>
          <p:nvPr/>
        </p:nvSpPr>
        <p:spPr>
          <a:xfrm>
            <a:off x="4563073" y="1987661"/>
            <a:ext cx="3107953" cy="3673777"/>
          </a:xfrm>
          <a:prstGeom prst="roundRect">
            <a:avLst>
              <a:gd name="adj" fmla="val 9829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7F7A61-1BAB-C327-C541-CBBD435F0483}"/>
              </a:ext>
            </a:extLst>
          </p:cNvPr>
          <p:cNvSpPr txBox="1"/>
          <p:nvPr/>
        </p:nvSpPr>
        <p:spPr>
          <a:xfrm>
            <a:off x="74480" y="0"/>
            <a:ext cx="2949462" cy="7348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4800" spc="-200">
                <a:solidFill>
                  <a:schemeClr val="accent2">
                    <a:alpha val="1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YOON_PT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1FD894-48E1-A4E4-9071-166705B1D52E}"/>
              </a:ext>
            </a:extLst>
          </p:cNvPr>
          <p:cNvSpPr txBox="1"/>
          <p:nvPr/>
        </p:nvSpPr>
        <p:spPr>
          <a:xfrm>
            <a:off x="4950277" y="736599"/>
            <a:ext cx="229146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5 Medium" pitchFamily="2" charset="-127"/>
                <a:ea typeface="페이퍼로지 5 Medium" pitchFamily="2" charset="-127"/>
              </a:rPr>
              <a:t>YOON_PT  X  MR.PPT09</a:t>
            </a:r>
            <a:endParaRPr lang="ko-KR" altLang="en-US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1EA424-F66C-6641-D988-C282ACF6916E}"/>
              </a:ext>
            </a:extLst>
          </p:cNvPr>
          <p:cNvSpPr txBox="1"/>
          <p:nvPr/>
        </p:nvSpPr>
        <p:spPr>
          <a:xfrm>
            <a:off x="3786083" y="1045209"/>
            <a:ext cx="4619854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solidFill>
                  <a:schemeClr val="accent1"/>
                </a:solidFill>
                <a:latin typeface="페이퍼로지 8 ExtraBold" pitchFamily="2" charset="-127"/>
                <a:ea typeface="페이퍼로지 8 ExtraBold" pitchFamily="2" charset="-127"/>
              </a:rPr>
              <a:t>서론 본론 결론 </a:t>
            </a:r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이걸로 종결합니다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E7328C-1E42-1FDC-F43A-CA2854E63F67}"/>
              </a:ext>
            </a:extLst>
          </p:cNvPr>
          <p:cNvSpPr txBox="1"/>
          <p:nvPr/>
        </p:nvSpPr>
        <p:spPr>
          <a:xfrm>
            <a:off x="8969947" y="6048644"/>
            <a:ext cx="3129831" cy="73481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r"/>
            <a:r>
              <a:rPr lang="en-US" altLang="ko-KR" sz="4800" spc="-200">
                <a:solidFill>
                  <a:schemeClr val="accent2">
                    <a:alpha val="1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MR.PPT09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25866D-3E9C-7A21-E8FC-912AED5B29FC}"/>
              </a:ext>
            </a:extLst>
          </p:cNvPr>
          <p:cNvSpPr txBox="1"/>
          <p:nvPr/>
        </p:nvSpPr>
        <p:spPr>
          <a:xfrm flipH="1">
            <a:off x="1857411" y="4715263"/>
            <a:ext cx="1824217" cy="5588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우리는 지구를 되살리기</a:t>
            </a:r>
            <a:endParaRPr lang="en-US" altLang="ko-KR">
              <a:latin typeface="페이퍼로지 5 Medium" pitchFamily="2" charset="-127"/>
              <a:ea typeface="페이퍼로지 5 Medium" pitchFamily="2" charset="-127"/>
            </a:endParaRPr>
          </a:p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위해 사업을 합니다</a:t>
            </a:r>
            <a:r>
              <a:rPr lang="en-US" altLang="ko-KR"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569D79C-4DC4-5B07-2347-EEE42C6DE0FB}"/>
              </a:ext>
            </a:extLst>
          </p:cNvPr>
          <p:cNvSpPr txBox="1"/>
          <p:nvPr/>
        </p:nvSpPr>
        <p:spPr>
          <a:xfrm>
            <a:off x="1941478" y="2342905"/>
            <a:ext cx="1660711" cy="3674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lnSpc>
                <a:spcPct val="110000"/>
              </a:lnSpc>
              <a:defRPr sz="24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01. </a:t>
            </a:r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결론 먼저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8D2D4A-08B3-6282-4F12-DC9409881AB9}"/>
              </a:ext>
            </a:extLst>
          </p:cNvPr>
          <p:cNvSpPr txBox="1"/>
          <p:nvPr/>
        </p:nvSpPr>
        <p:spPr>
          <a:xfrm flipH="1">
            <a:off x="1868347" y="3041401"/>
            <a:ext cx="1806974" cy="10894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algn="ctr" latinLnBrk="0">
              <a:lnSpc>
                <a:spcPct val="120000"/>
              </a:lnSpc>
              <a:defRPr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defRPr>
            </a:lvl1pPr>
          </a:lstStyle>
          <a:p>
            <a:r>
              <a:rPr lang="en-US" altLang="ko-KR">
                <a:latin typeface="프리젠테이션 4 Regular" pitchFamily="2" charset="-127"/>
                <a:ea typeface="프리젠테이션 4 Regular" pitchFamily="2" charset="-127"/>
              </a:rPr>
              <a:t>“</a:t>
            </a:r>
            <a:r>
              <a:rPr lang="ko-KR" altLang="en-US">
                <a:latin typeface="프리젠테이션 4 Regular" pitchFamily="2" charset="-127"/>
                <a:ea typeface="프리젠테이션 4 Regular" pitchFamily="2" charset="-127"/>
              </a:rPr>
              <a:t>한 마디만 하세요</a:t>
            </a:r>
            <a:r>
              <a:rPr lang="en-US" altLang="ko-KR">
                <a:latin typeface="프리젠테이션 4 Regular" pitchFamily="2" charset="-127"/>
                <a:ea typeface="프리젠테이션 4 Regular" pitchFamily="2" charset="-127"/>
              </a:rPr>
              <a:t>” </a:t>
            </a:r>
          </a:p>
          <a:p>
            <a:r>
              <a:rPr lang="ko-KR" altLang="en-US">
                <a:latin typeface="프리젠테이션 4 Regular" pitchFamily="2" charset="-127"/>
                <a:ea typeface="프리젠테이션 4 Regular" pitchFamily="2" charset="-127"/>
              </a:rPr>
              <a:t>뭐 말 </a:t>
            </a:r>
            <a:r>
              <a:rPr lang="ko-KR" altLang="en-US" err="1">
                <a:latin typeface="프리젠테이션 4 Regular" pitchFamily="2" charset="-127"/>
                <a:ea typeface="프리젠테이션 4 Regular" pitchFamily="2" charset="-127"/>
              </a:rPr>
              <a:t>할거에요</a:t>
            </a:r>
            <a:r>
              <a:rPr lang="en-US" altLang="ko-KR">
                <a:latin typeface="프리젠테이션 4 Regular" pitchFamily="2" charset="-127"/>
                <a:ea typeface="프리젠테이션 4 Regular" pitchFamily="2" charset="-127"/>
              </a:rPr>
              <a:t>?</a:t>
            </a:r>
          </a:p>
          <a:p>
            <a:r>
              <a:rPr lang="ko-KR" altLang="en-US">
                <a:latin typeface="프리젠테이션 4 Regular" pitchFamily="2" charset="-127"/>
                <a:ea typeface="프리젠테이션 4 Regular" pitchFamily="2" charset="-127"/>
              </a:rPr>
              <a:t>한문장으로</a:t>
            </a:r>
            <a:r>
              <a:rPr lang="en-US" altLang="ko-KR">
                <a:latin typeface="프리젠테이션 4 Regular" pitchFamily="2" charset="-127"/>
                <a:ea typeface="프리젠테이션 4 Regular" pitchFamily="2" charset="-127"/>
              </a:rPr>
              <a:t>!!</a:t>
            </a:r>
          </a:p>
          <a:p>
            <a:r>
              <a:rPr lang="ko-KR" altLang="en-US">
                <a:latin typeface="프리젠테이션 4 Regular" pitchFamily="2" charset="-127"/>
                <a:ea typeface="프리젠테이션 4 Regular" pitchFamily="2" charset="-127"/>
              </a:rPr>
              <a:t>예를 들면</a:t>
            </a:r>
            <a:endParaRPr lang="en-US" altLang="ko-KR">
              <a:latin typeface="프리젠테이션 4 Regular" pitchFamily="2" charset="-127"/>
              <a:ea typeface="프리젠테이션 4 Regular" pitchFamily="2" charset="-127"/>
            </a:endParaRPr>
          </a:p>
          <a:p>
            <a:r>
              <a:rPr lang="ko-KR" altLang="en-US">
                <a:latin typeface="프리젠테이션 4 Regular" pitchFamily="2" charset="-127"/>
                <a:ea typeface="프리젠테이션 4 Regular" pitchFamily="2" charset="-127"/>
              </a:rPr>
              <a:t>우리는</a:t>
            </a:r>
            <a:r>
              <a:rPr lang="en-US" altLang="ko-KR">
                <a:latin typeface="프리젠테이션 4 Regular" pitchFamily="2" charset="-127"/>
                <a:ea typeface="프리젠테이션 4 Regular" pitchFamily="2" charset="-127"/>
              </a:rPr>
              <a:t> OO </a:t>
            </a:r>
            <a:r>
              <a:rPr lang="ko-KR" altLang="en-US">
                <a:latin typeface="프리젠테이션 4 Regular" pitchFamily="2" charset="-127"/>
                <a:ea typeface="프리젠테이션 4 Regular" pitchFamily="2" charset="-127"/>
              </a:rPr>
              <a:t>제공하고 싶어요</a:t>
            </a:r>
            <a:r>
              <a:rPr lang="en-US" altLang="ko-KR">
                <a:latin typeface="프리젠테이션 4 Regular" pitchFamily="2" charset="-127"/>
                <a:ea typeface="프리젠테이션 4 Regular" pitchFamily="2" charset="-127"/>
              </a:rPr>
              <a:t>!</a:t>
            </a:r>
          </a:p>
        </p:txBody>
      </p:sp>
      <p:cxnSp>
        <p:nvCxnSpPr>
          <p:cNvPr id="53" name="직선 연결선 52">
            <a:extLst>
              <a:ext uri="{FF2B5EF4-FFF2-40B4-BE49-F238E27FC236}">
                <a16:creationId xmlns:a16="http://schemas.microsoft.com/office/drawing/2014/main" id="{088F106E-A4A1-0558-B973-1AAD9C9123E9}"/>
              </a:ext>
            </a:extLst>
          </p:cNvPr>
          <p:cNvCxnSpPr>
            <a:cxnSpLocks/>
          </p:cNvCxnSpPr>
          <p:nvPr/>
        </p:nvCxnSpPr>
        <p:spPr>
          <a:xfrm>
            <a:off x="1610111" y="4423033"/>
            <a:ext cx="2323446" cy="0"/>
          </a:xfrm>
          <a:prstGeom prst="line">
            <a:avLst/>
          </a:prstGeom>
          <a:ln w="9525" cap="rnd">
            <a:solidFill>
              <a:schemeClr val="accent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4957AE9F-CA5C-517C-9403-67168F1F51C8}"/>
              </a:ext>
            </a:extLst>
          </p:cNvPr>
          <p:cNvSpPr txBox="1"/>
          <p:nvPr/>
        </p:nvSpPr>
        <p:spPr>
          <a:xfrm flipH="1">
            <a:off x="5179382" y="4715263"/>
            <a:ext cx="1870704" cy="5786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ko-KR" altLang="en-US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왜냐하면 지금 지구는</a:t>
            </a:r>
            <a:endParaRPr lang="en-US" altLang="ko-KR">
              <a:solidFill>
                <a:schemeClr val="accent2">
                  <a:alpha val="25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20000"/>
              </a:lnSpc>
            </a:pPr>
            <a:r>
              <a:rPr lang="ko-KR" altLang="en-US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점점 </a:t>
            </a:r>
            <a:r>
              <a:rPr lang="ko-KR" altLang="en-US" err="1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아퍼하기</a:t>
            </a:r>
            <a:r>
              <a:rPr lang="ko-KR" altLang="en-US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때문이죠</a:t>
            </a:r>
            <a:r>
              <a:rPr lang="en-US" altLang="ko-KR"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8EFD72F-031B-348B-1271-3F48A2F507C4}"/>
              </a:ext>
            </a:extLst>
          </p:cNvPr>
          <p:cNvSpPr txBox="1"/>
          <p:nvPr/>
        </p:nvSpPr>
        <p:spPr>
          <a:xfrm>
            <a:off x="5022201" y="2342905"/>
            <a:ext cx="2189702" cy="3674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2400"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02. </a:t>
            </a:r>
            <a:r>
              <a:rPr lang="ko-KR" altLang="en-US" sz="2400"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뒤집으면 서론</a:t>
            </a:r>
            <a:endParaRPr lang="en-US" altLang="ko-KR" sz="2400">
              <a:solidFill>
                <a:schemeClr val="accent2">
                  <a:alpha val="25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2F7A2F2-5BE0-CE83-E120-F25542BA8F0D}"/>
              </a:ext>
            </a:extLst>
          </p:cNvPr>
          <p:cNvSpPr txBox="1"/>
          <p:nvPr/>
        </p:nvSpPr>
        <p:spPr>
          <a:xfrm flipH="1">
            <a:off x="5213562" y="3041401"/>
            <a:ext cx="1806974" cy="10894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그렇게 말한 것을 뒤집으면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그것이 서론입니다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현재는 결론이 아니거나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결론보다 더 잘하고 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싶은 거를 말하는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거에요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  <a:alpha val="2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!</a:t>
            </a:r>
          </a:p>
        </p:txBody>
      </p: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1AC8666C-16D5-B91F-7236-61D473A2A7F2}"/>
              </a:ext>
            </a:extLst>
          </p:cNvPr>
          <p:cNvCxnSpPr>
            <a:cxnSpLocks/>
          </p:cNvCxnSpPr>
          <p:nvPr/>
        </p:nvCxnSpPr>
        <p:spPr>
          <a:xfrm>
            <a:off x="4955326" y="4423033"/>
            <a:ext cx="2323446" cy="0"/>
          </a:xfrm>
          <a:prstGeom prst="line">
            <a:avLst/>
          </a:prstGeom>
          <a:ln w="9525" cap="rnd">
            <a:solidFill>
              <a:schemeClr val="accent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133258D1-528D-2243-7913-A1166E13D6F9}"/>
              </a:ext>
            </a:extLst>
          </p:cNvPr>
          <p:cNvSpPr txBox="1"/>
          <p:nvPr/>
        </p:nvSpPr>
        <p:spPr>
          <a:xfrm flipH="1">
            <a:off x="8353879" y="4715263"/>
            <a:ext cx="2212144" cy="55887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우리는 환경 피해를</a:t>
            </a:r>
            <a:r>
              <a:rPr lang="en-US" altLang="ko-KR"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유발하지</a:t>
            </a:r>
            <a:endParaRPr lang="en-US" altLang="ko-KR"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20000"/>
              </a:lnSpc>
            </a:pPr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않는 기법으로</a:t>
            </a:r>
            <a:r>
              <a:rPr lang="en-US" altLang="ko-KR"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제작합니다</a:t>
            </a:r>
            <a:r>
              <a:rPr lang="en-US" altLang="ko-KR"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FD7A1372-3AD0-D108-9DC9-2DE379F8F6BC}"/>
              </a:ext>
            </a:extLst>
          </p:cNvPr>
          <p:cNvSpPr txBox="1"/>
          <p:nvPr/>
        </p:nvSpPr>
        <p:spPr>
          <a:xfrm>
            <a:off x="8367417" y="2342905"/>
            <a:ext cx="2189702" cy="3674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2400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03. </a:t>
            </a:r>
            <a:r>
              <a:rPr lang="ko-KR" altLang="en-US" sz="2400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본론에서 방법</a:t>
            </a:r>
            <a:endParaRPr lang="en-US" altLang="ko-KR" sz="2400"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1DF081C3-7F04-C7AE-D6C1-CDC604A38805}"/>
              </a:ext>
            </a:extLst>
          </p:cNvPr>
          <p:cNvSpPr txBox="1"/>
          <p:nvPr/>
        </p:nvSpPr>
        <p:spPr>
          <a:xfrm flipH="1">
            <a:off x="8558777" y="3041401"/>
            <a:ext cx="1806974" cy="10894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현재는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이런데요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..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이거를 우리는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이렇게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바꿔줄게요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방법을 얘기해주세요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어떻게 할 것인지를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!</a:t>
            </a:r>
          </a:p>
        </p:txBody>
      </p:sp>
      <p:cxnSp>
        <p:nvCxnSpPr>
          <p:cNvPr id="136" name="직선 연결선 135">
            <a:extLst>
              <a:ext uri="{FF2B5EF4-FFF2-40B4-BE49-F238E27FC236}">
                <a16:creationId xmlns:a16="http://schemas.microsoft.com/office/drawing/2014/main" id="{23CFF72C-D7D2-D95F-63D6-C3039829A2D8}"/>
              </a:ext>
            </a:extLst>
          </p:cNvPr>
          <p:cNvCxnSpPr>
            <a:cxnSpLocks/>
          </p:cNvCxnSpPr>
          <p:nvPr/>
        </p:nvCxnSpPr>
        <p:spPr>
          <a:xfrm>
            <a:off x="8300541" y="4423033"/>
            <a:ext cx="2323446" cy="0"/>
          </a:xfrm>
          <a:prstGeom prst="line">
            <a:avLst/>
          </a:prstGeom>
          <a:ln w="9525" cap="rnd">
            <a:solidFill>
              <a:schemeClr val="accent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50985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1E0689-1865-A934-526E-FE90B72F23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그룹 24">
            <a:extLst>
              <a:ext uri="{FF2B5EF4-FFF2-40B4-BE49-F238E27FC236}">
                <a16:creationId xmlns:a16="http://schemas.microsoft.com/office/drawing/2014/main" id="{2EC1472D-3223-F9DB-E24F-86D19E51F117}"/>
              </a:ext>
            </a:extLst>
          </p:cNvPr>
          <p:cNvGrpSpPr/>
          <p:nvPr/>
        </p:nvGrpSpPr>
        <p:grpSpPr>
          <a:xfrm>
            <a:off x="1136651" y="1857829"/>
            <a:ext cx="5605002" cy="4263571"/>
            <a:chOff x="1136651" y="1857829"/>
            <a:chExt cx="5605002" cy="4263571"/>
          </a:xfrm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D1044BED-7386-4182-E256-9172A9A5F3DF}"/>
                </a:ext>
              </a:extLst>
            </p:cNvPr>
            <p:cNvSpPr/>
            <p:nvPr/>
          </p:nvSpPr>
          <p:spPr>
            <a:xfrm>
              <a:off x="1136651" y="1857829"/>
              <a:ext cx="5605002" cy="4263571"/>
            </a:xfrm>
            <a:prstGeom prst="roundRect">
              <a:avLst>
                <a:gd name="adj" fmla="val 9829"/>
              </a:avLst>
            </a:prstGeom>
            <a:gradFill>
              <a:gsLst>
                <a:gs pos="100000">
                  <a:schemeClr val="accent1">
                    <a:lumMod val="65000"/>
                    <a:lumOff val="35000"/>
                  </a:schemeClr>
                </a:gs>
                <a:gs pos="0">
                  <a:schemeClr val="accent1"/>
                </a:gs>
              </a:gsLst>
              <a:lin ang="0" scaled="0"/>
            </a:gradFill>
            <a:ln>
              <a:noFill/>
            </a:ln>
            <a:effectLst>
              <a:innerShdw blurRad="139700" dist="88900" dir="13200000">
                <a:schemeClr val="tx1">
                  <a:alpha val="13000"/>
                </a:scheme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/>
              <a:endParaRPr lang="ko-KR" altLang="en-US" kern="0">
                <a:solidFill>
                  <a:srgbClr val="ACB0C0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0A0EA2F6-8048-39B6-ED47-CD0CC58254AC}"/>
                </a:ext>
              </a:extLst>
            </p:cNvPr>
            <p:cNvSpPr/>
            <p:nvPr/>
          </p:nvSpPr>
          <p:spPr>
            <a:xfrm>
              <a:off x="1136651" y="1857829"/>
              <a:ext cx="5605002" cy="4263571"/>
            </a:xfrm>
            <a:prstGeom prst="roundRect">
              <a:avLst>
                <a:gd name="adj" fmla="val 9829"/>
              </a:avLst>
            </a:prstGeom>
            <a:gradFill>
              <a:gsLst>
                <a:gs pos="100000">
                  <a:schemeClr val="accent1">
                    <a:lumMod val="65000"/>
                    <a:lumOff val="35000"/>
                  </a:schemeClr>
                </a:gs>
                <a:gs pos="0">
                  <a:schemeClr val="accent1"/>
                </a:gs>
              </a:gsLst>
              <a:lin ang="0" scaled="0"/>
            </a:gradFill>
            <a:ln>
              <a:noFill/>
            </a:ln>
            <a:effectLst>
              <a:innerShdw blurRad="139700" dist="88900" dir="13200000">
                <a:schemeClr val="tx1">
                  <a:alpha val="13000"/>
                </a:scheme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/>
              <a:endParaRPr lang="ko-KR" altLang="en-US" kern="0">
                <a:solidFill>
                  <a:srgbClr val="ACB0C0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37" name="사각형: 둥근 모서리 136">
              <a:extLst>
                <a:ext uri="{FF2B5EF4-FFF2-40B4-BE49-F238E27FC236}">
                  <a16:creationId xmlns:a16="http://schemas.microsoft.com/office/drawing/2014/main" id="{77412C81-C37C-9C99-7647-522A016C6FE4}"/>
                </a:ext>
              </a:extLst>
            </p:cNvPr>
            <p:cNvSpPr/>
            <p:nvPr/>
          </p:nvSpPr>
          <p:spPr>
            <a:xfrm>
              <a:off x="1368876" y="2092524"/>
              <a:ext cx="5140552" cy="3794180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138" name="사각형: 둥근 모서리 137">
            <a:extLst>
              <a:ext uri="{FF2B5EF4-FFF2-40B4-BE49-F238E27FC236}">
                <a16:creationId xmlns:a16="http://schemas.microsoft.com/office/drawing/2014/main" id="{B709D618-3E95-9ACF-60E3-6B83D5B4C132}"/>
              </a:ext>
            </a:extLst>
          </p:cNvPr>
          <p:cNvSpPr/>
          <p:nvPr/>
        </p:nvSpPr>
        <p:spPr>
          <a:xfrm>
            <a:off x="1368876" y="2092524"/>
            <a:ext cx="5140552" cy="3794180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24FC05BC-72CB-B195-3A25-FDEEB99A59F7}"/>
              </a:ext>
            </a:extLst>
          </p:cNvPr>
          <p:cNvSpPr txBox="1"/>
          <p:nvPr/>
        </p:nvSpPr>
        <p:spPr>
          <a:xfrm>
            <a:off x="1541471" y="2202061"/>
            <a:ext cx="82073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i="1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>
                    <a:alpha val="52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차트 제목</a:t>
            </a:r>
            <a:endParaRPr lang="en-US" altLang="ko-KR" i="1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>
                  <a:alpha val="52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D9F888B-B14D-4B03-5DDA-359D1B4F918C}"/>
              </a:ext>
            </a:extLst>
          </p:cNvPr>
          <p:cNvGrpSpPr/>
          <p:nvPr/>
        </p:nvGrpSpPr>
        <p:grpSpPr>
          <a:xfrm>
            <a:off x="6995886" y="2150068"/>
            <a:ext cx="4059464" cy="1097471"/>
            <a:chOff x="4940640" y="736600"/>
            <a:chExt cx="2800446" cy="5323254"/>
          </a:xfrm>
        </p:grpSpPr>
        <p:sp>
          <p:nvSpPr>
            <p:cNvPr id="31" name="사각형: 둥근 모서리 30">
              <a:extLst>
                <a:ext uri="{FF2B5EF4-FFF2-40B4-BE49-F238E27FC236}">
                  <a16:creationId xmlns:a16="http://schemas.microsoft.com/office/drawing/2014/main" id="{A7EC9DFE-3579-C3DA-89D4-90627472AA22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32" name="사각형: 둥근 모서리 31">
              <a:extLst>
                <a:ext uri="{FF2B5EF4-FFF2-40B4-BE49-F238E27FC236}">
                  <a16:creationId xmlns:a16="http://schemas.microsoft.com/office/drawing/2014/main" id="{4D4378C9-B37F-C88B-BAAC-B13C5523A516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pic>
        <p:nvPicPr>
          <p:cNvPr id="59" name="그래픽 58" descr="조리개 단색으로 채워진">
            <a:extLst>
              <a:ext uri="{FF2B5EF4-FFF2-40B4-BE49-F238E27FC236}">
                <a16:creationId xmlns:a16="http://schemas.microsoft.com/office/drawing/2014/main" id="{AB40A5D7-ED6F-DE1D-1432-D77485D3F2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37454" y="2329383"/>
            <a:ext cx="455357" cy="455354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A6589F50-9843-4711-46A1-CA6DACA6046A}"/>
              </a:ext>
            </a:extLst>
          </p:cNvPr>
          <p:cNvSpPr txBox="1"/>
          <p:nvPr/>
        </p:nvSpPr>
        <p:spPr>
          <a:xfrm>
            <a:off x="7230906" y="2814291"/>
            <a:ext cx="668453" cy="18370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8E4A400-B893-C6A6-B838-B09D6A9E7508}"/>
              </a:ext>
            </a:extLst>
          </p:cNvPr>
          <p:cNvSpPr txBox="1"/>
          <p:nvPr/>
        </p:nvSpPr>
        <p:spPr>
          <a:xfrm>
            <a:off x="8212817" y="2504520"/>
            <a:ext cx="2588299" cy="388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121" name="그룹 120">
            <a:extLst>
              <a:ext uri="{FF2B5EF4-FFF2-40B4-BE49-F238E27FC236}">
                <a16:creationId xmlns:a16="http://schemas.microsoft.com/office/drawing/2014/main" id="{5A51B285-EEBF-0B23-5FD9-D5BE340BDE99}"/>
              </a:ext>
            </a:extLst>
          </p:cNvPr>
          <p:cNvGrpSpPr/>
          <p:nvPr/>
        </p:nvGrpSpPr>
        <p:grpSpPr>
          <a:xfrm>
            <a:off x="6995886" y="3440879"/>
            <a:ext cx="4059464" cy="1097471"/>
            <a:chOff x="4940640" y="736600"/>
            <a:chExt cx="2800446" cy="5323254"/>
          </a:xfrm>
        </p:grpSpPr>
        <p:sp>
          <p:nvSpPr>
            <p:cNvPr id="126" name="사각형: 둥근 모서리 125">
              <a:extLst>
                <a:ext uri="{FF2B5EF4-FFF2-40B4-BE49-F238E27FC236}">
                  <a16:creationId xmlns:a16="http://schemas.microsoft.com/office/drawing/2014/main" id="{6EBB5590-FBD4-211B-8A3F-F71DF5D58DCA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27" name="사각형: 둥근 모서리 126">
              <a:extLst>
                <a:ext uri="{FF2B5EF4-FFF2-40B4-BE49-F238E27FC236}">
                  <a16:creationId xmlns:a16="http://schemas.microsoft.com/office/drawing/2014/main" id="{CA27296C-1001-8271-6BE2-91C82877B53E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pic>
        <p:nvPicPr>
          <p:cNvPr id="124" name="그래픽 123" descr="배터리 충전 단색으로 채워진">
            <a:extLst>
              <a:ext uri="{FF2B5EF4-FFF2-40B4-BE49-F238E27FC236}">
                <a16:creationId xmlns:a16="http://schemas.microsoft.com/office/drawing/2014/main" id="{EB9AF8FF-D406-AF03-E610-7633F21D38E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337455" y="3620194"/>
            <a:ext cx="455354" cy="455354"/>
          </a:xfrm>
          <a:prstGeom prst="rect">
            <a:avLst/>
          </a:prstGeom>
        </p:spPr>
      </p:pic>
      <p:sp>
        <p:nvSpPr>
          <p:cNvPr id="125" name="TextBox 124">
            <a:extLst>
              <a:ext uri="{FF2B5EF4-FFF2-40B4-BE49-F238E27FC236}">
                <a16:creationId xmlns:a16="http://schemas.microsoft.com/office/drawing/2014/main" id="{08D73B1F-169F-696F-3047-3D702DB2685C}"/>
              </a:ext>
            </a:extLst>
          </p:cNvPr>
          <p:cNvSpPr txBox="1"/>
          <p:nvPr/>
        </p:nvSpPr>
        <p:spPr>
          <a:xfrm>
            <a:off x="7230906" y="4105102"/>
            <a:ext cx="668453" cy="18370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058823F-FD7A-4CE0-0379-5F3077817163}"/>
              </a:ext>
            </a:extLst>
          </p:cNvPr>
          <p:cNvSpPr txBox="1"/>
          <p:nvPr/>
        </p:nvSpPr>
        <p:spPr>
          <a:xfrm>
            <a:off x="8212817" y="3795331"/>
            <a:ext cx="2588299" cy="388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35DF2A1E-E52A-20BF-2264-93A70779798A}"/>
              </a:ext>
            </a:extLst>
          </p:cNvPr>
          <p:cNvGrpSpPr/>
          <p:nvPr/>
        </p:nvGrpSpPr>
        <p:grpSpPr>
          <a:xfrm>
            <a:off x="6995886" y="4731690"/>
            <a:ext cx="4059464" cy="1097471"/>
            <a:chOff x="4940640" y="736600"/>
            <a:chExt cx="2800446" cy="5323254"/>
          </a:xfrm>
        </p:grpSpPr>
        <p:sp>
          <p:nvSpPr>
            <p:cNvPr id="134" name="사각형: 둥근 모서리 133">
              <a:extLst>
                <a:ext uri="{FF2B5EF4-FFF2-40B4-BE49-F238E27FC236}">
                  <a16:creationId xmlns:a16="http://schemas.microsoft.com/office/drawing/2014/main" id="{B9C34817-AD0A-8A31-18ED-145BC81501B8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35" name="사각형: 둥근 모서리 134">
              <a:extLst>
                <a:ext uri="{FF2B5EF4-FFF2-40B4-BE49-F238E27FC236}">
                  <a16:creationId xmlns:a16="http://schemas.microsoft.com/office/drawing/2014/main" id="{3D820552-904E-5936-B772-F9D0B81DF7AB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pic>
        <p:nvPicPr>
          <p:cNvPr id="132" name="그래픽 131" descr="서류 가방 단색으로 채워진">
            <a:extLst>
              <a:ext uri="{FF2B5EF4-FFF2-40B4-BE49-F238E27FC236}">
                <a16:creationId xmlns:a16="http://schemas.microsoft.com/office/drawing/2014/main" id="{D7DA3953-1249-F2C6-4381-8F071883E7A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337455" y="4911005"/>
            <a:ext cx="455354" cy="455354"/>
          </a:xfrm>
          <a:prstGeom prst="rect">
            <a:avLst/>
          </a:prstGeom>
        </p:spPr>
      </p:pic>
      <p:sp>
        <p:nvSpPr>
          <p:cNvPr id="133" name="TextBox 132">
            <a:extLst>
              <a:ext uri="{FF2B5EF4-FFF2-40B4-BE49-F238E27FC236}">
                <a16:creationId xmlns:a16="http://schemas.microsoft.com/office/drawing/2014/main" id="{E5E7A81C-5BAA-BF6C-6F5F-318F7A8A0B2E}"/>
              </a:ext>
            </a:extLst>
          </p:cNvPr>
          <p:cNvSpPr txBox="1"/>
          <p:nvPr/>
        </p:nvSpPr>
        <p:spPr>
          <a:xfrm>
            <a:off x="7230906" y="5395913"/>
            <a:ext cx="668453" cy="18370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2084C23D-62D2-C308-16B2-4878BBCE7311}"/>
              </a:ext>
            </a:extLst>
          </p:cNvPr>
          <p:cNvSpPr txBox="1"/>
          <p:nvPr/>
        </p:nvSpPr>
        <p:spPr>
          <a:xfrm>
            <a:off x="8212817" y="5086142"/>
            <a:ext cx="2588299" cy="388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00212321-3001-4CD2-8741-9A992C30112B}"/>
              </a:ext>
            </a:extLst>
          </p:cNvPr>
          <p:cNvSpPr/>
          <p:nvPr/>
        </p:nvSpPr>
        <p:spPr>
          <a:xfrm rot="16200000">
            <a:off x="850788" y="4191060"/>
            <a:ext cx="2818112" cy="572439"/>
          </a:xfrm>
          <a:prstGeom prst="roundRect">
            <a:avLst>
              <a:gd name="adj" fmla="val 12678"/>
            </a:avLst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bIns="2592000" rtlCol="0" anchor="ctr"/>
          <a:lstStyle/>
          <a:p>
            <a:pPr algn="ctr"/>
            <a:endParaRPr lang="ko-KR" altLang="en-US" sz="700"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2BBC704-1465-A1B5-5EB2-865B3658A601}"/>
              </a:ext>
            </a:extLst>
          </p:cNvPr>
          <p:cNvSpPr txBox="1"/>
          <p:nvPr/>
        </p:nvSpPr>
        <p:spPr>
          <a:xfrm>
            <a:off x="2099123" y="2733918"/>
            <a:ext cx="321439" cy="183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87</a:t>
            </a:r>
          </a:p>
        </p:txBody>
      </p:sp>
      <p:sp>
        <p:nvSpPr>
          <p:cNvPr id="148" name="사각형: 둥근 모서리 147">
            <a:extLst>
              <a:ext uri="{FF2B5EF4-FFF2-40B4-BE49-F238E27FC236}">
                <a16:creationId xmlns:a16="http://schemas.microsoft.com/office/drawing/2014/main" id="{99165909-CD3A-16B9-42CA-D39D8949FB47}"/>
              </a:ext>
            </a:extLst>
          </p:cNvPr>
          <p:cNvSpPr/>
          <p:nvPr/>
        </p:nvSpPr>
        <p:spPr>
          <a:xfrm rot="16200000">
            <a:off x="2272838" y="4493571"/>
            <a:ext cx="2213089" cy="572439"/>
          </a:xfrm>
          <a:prstGeom prst="roundRect">
            <a:avLst>
              <a:gd name="adj" fmla="val 12678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bIns="2592000" rtlCol="0" anchor="ctr"/>
          <a:lstStyle/>
          <a:p>
            <a:pPr algn="ctr"/>
            <a:endParaRPr lang="ko-KR" altLang="en-US" sz="700"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76B7F3FE-D437-0DC8-A569-0C92B6B55140}"/>
              </a:ext>
            </a:extLst>
          </p:cNvPr>
          <p:cNvSpPr txBox="1"/>
          <p:nvPr/>
        </p:nvSpPr>
        <p:spPr>
          <a:xfrm>
            <a:off x="3218662" y="3348346"/>
            <a:ext cx="321439" cy="183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R="0" lvl="0" indent="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-50" normalizeH="0" baseline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1">
                    <a:lumMod val="90000"/>
                  </a:schemeClr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70</a:t>
            </a:r>
          </a:p>
        </p:txBody>
      </p:sp>
      <p:sp>
        <p:nvSpPr>
          <p:cNvPr id="151" name="사각형: 둥근 모서리 150">
            <a:extLst>
              <a:ext uri="{FF2B5EF4-FFF2-40B4-BE49-F238E27FC236}">
                <a16:creationId xmlns:a16="http://schemas.microsoft.com/office/drawing/2014/main" id="{87A03478-C0EF-3FDB-1ADE-040FE67D7194}"/>
              </a:ext>
            </a:extLst>
          </p:cNvPr>
          <p:cNvSpPr/>
          <p:nvPr/>
        </p:nvSpPr>
        <p:spPr>
          <a:xfrm rot="16200000">
            <a:off x="3674229" y="4775423"/>
            <a:ext cx="1649385" cy="572439"/>
          </a:xfrm>
          <a:prstGeom prst="roundRect">
            <a:avLst>
              <a:gd name="adj" fmla="val 12678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bIns="2592000" rtlCol="0" anchor="ctr"/>
          <a:lstStyle/>
          <a:p>
            <a:pPr algn="ctr"/>
            <a:endParaRPr lang="ko-KR" altLang="en-US" sz="700"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A04D3FD6-C4C4-02B5-F3C3-BF26C64C26ED}"/>
              </a:ext>
            </a:extLst>
          </p:cNvPr>
          <p:cNvSpPr txBox="1"/>
          <p:nvPr/>
        </p:nvSpPr>
        <p:spPr>
          <a:xfrm>
            <a:off x="4338201" y="3902169"/>
            <a:ext cx="321439" cy="183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R="0" lvl="0" indent="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200" b="0" i="0" u="none" strike="noStrike" cap="none" spc="-50" normalizeH="0" baseline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1">
                    <a:lumMod val="90000"/>
                  </a:schemeClr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65</a:t>
            </a:r>
          </a:p>
        </p:txBody>
      </p:sp>
      <p:sp>
        <p:nvSpPr>
          <p:cNvPr id="154" name="사각형: 둥근 모서리 153">
            <a:extLst>
              <a:ext uri="{FF2B5EF4-FFF2-40B4-BE49-F238E27FC236}">
                <a16:creationId xmlns:a16="http://schemas.microsoft.com/office/drawing/2014/main" id="{CEB8DA9A-61CA-830E-35C0-5D4BBCFF9A10}"/>
              </a:ext>
            </a:extLst>
          </p:cNvPr>
          <p:cNvSpPr/>
          <p:nvPr/>
        </p:nvSpPr>
        <p:spPr>
          <a:xfrm rot="16200000">
            <a:off x="5069753" y="5051408"/>
            <a:ext cx="1097415" cy="572439"/>
          </a:xfrm>
          <a:prstGeom prst="roundRect">
            <a:avLst>
              <a:gd name="adj" fmla="val 12678"/>
            </a:avLst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bIns="2592000" rtlCol="0" anchor="ctr"/>
          <a:lstStyle/>
          <a:p>
            <a:pPr algn="ctr"/>
            <a:endParaRPr lang="ko-KR" altLang="en-US" sz="700"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DB681B84-08A9-9D4A-2810-CDFF27B6E235}"/>
              </a:ext>
            </a:extLst>
          </p:cNvPr>
          <p:cNvSpPr txBox="1"/>
          <p:nvPr/>
        </p:nvSpPr>
        <p:spPr>
          <a:xfrm>
            <a:off x="5457741" y="4464019"/>
            <a:ext cx="321439" cy="183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1">
                    <a:lumMod val="9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35</a:t>
            </a: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EC8C1862-D231-A756-70BD-BE59FA5FFD76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BB0D5669-7A05-9571-9E96-0EBB92D701A6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</p:spTree>
    <p:extLst>
      <p:ext uri="{BB962C8B-B14F-4D97-AF65-F5344CB8AC3E}">
        <p14:creationId xmlns:p14="http://schemas.microsoft.com/office/powerpoint/2010/main" val="3502991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7B798D2-2350-001E-BEEC-4A69BE0E3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그룹 78">
            <a:extLst>
              <a:ext uri="{FF2B5EF4-FFF2-40B4-BE49-F238E27FC236}">
                <a16:creationId xmlns:a16="http://schemas.microsoft.com/office/drawing/2014/main" id="{53833EFF-CC12-A61C-7ED9-189230634AA2}"/>
              </a:ext>
            </a:extLst>
          </p:cNvPr>
          <p:cNvGrpSpPr/>
          <p:nvPr/>
        </p:nvGrpSpPr>
        <p:grpSpPr>
          <a:xfrm>
            <a:off x="7795125" y="1236935"/>
            <a:ext cx="3106910" cy="3106910"/>
            <a:chOff x="2141733" y="2763992"/>
            <a:chExt cx="1584280" cy="1584280"/>
          </a:xfrm>
        </p:grpSpPr>
        <p:sp>
          <p:nvSpPr>
            <p:cNvPr id="80" name="타원 79">
              <a:extLst>
                <a:ext uri="{FF2B5EF4-FFF2-40B4-BE49-F238E27FC236}">
                  <a16:creationId xmlns:a16="http://schemas.microsoft.com/office/drawing/2014/main" id="{55D783D5-6186-DE4F-D158-0DBD5AE3861A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타원 81">
              <a:extLst>
                <a:ext uri="{FF2B5EF4-FFF2-40B4-BE49-F238E27FC236}">
                  <a16:creationId xmlns:a16="http://schemas.microsoft.com/office/drawing/2014/main" id="{9FFE215E-03D9-DFA0-ECF1-1ABE24A09BA7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dist="38100" dir="2700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" name="그림 개체 틀 2" descr="텍스트, 테이블웨어, 커피잔, 컵이(가) 표시된 사진&#10;&#10;자동 생성된 설명">
            <a:extLst>
              <a:ext uri="{FF2B5EF4-FFF2-40B4-BE49-F238E27FC236}">
                <a16:creationId xmlns:a16="http://schemas.microsoft.com/office/drawing/2014/main" id="{4D48B7D1-5735-D14E-5DBD-9513F8EAF1C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" r="33"/>
          <a:stretch/>
        </p:blipFill>
        <p:spPr>
          <a:xfrm>
            <a:off x="8142288" y="1582738"/>
            <a:ext cx="2413000" cy="2414587"/>
          </a:xfrm>
          <a:custGeom>
            <a:avLst/>
            <a:gdLst>
              <a:gd name="connsiteX0" fmla="*/ 1207011 w 2414022"/>
              <a:gd name="connsiteY0" fmla="*/ 0 h 2414022"/>
              <a:gd name="connsiteX1" fmla="*/ 2414022 w 2414022"/>
              <a:gd name="connsiteY1" fmla="*/ 1207011 h 2414022"/>
              <a:gd name="connsiteX2" fmla="*/ 1207011 w 2414022"/>
              <a:gd name="connsiteY2" fmla="*/ 2414022 h 2414022"/>
              <a:gd name="connsiteX3" fmla="*/ 0 w 2414022"/>
              <a:gd name="connsiteY3" fmla="*/ 1207011 h 2414022"/>
              <a:gd name="connsiteX4" fmla="*/ 1207011 w 2414022"/>
              <a:gd name="connsiteY4" fmla="*/ 0 h 24140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14022" h="2414022">
                <a:moveTo>
                  <a:pt x="1207011" y="0"/>
                </a:moveTo>
                <a:cubicBezTo>
                  <a:pt x="1873625" y="0"/>
                  <a:pt x="2414022" y="540397"/>
                  <a:pt x="2414022" y="1207011"/>
                </a:cubicBezTo>
                <a:cubicBezTo>
                  <a:pt x="2414022" y="1873625"/>
                  <a:pt x="1873625" y="2414022"/>
                  <a:pt x="1207011" y="2414022"/>
                </a:cubicBezTo>
                <a:cubicBezTo>
                  <a:pt x="540397" y="2414022"/>
                  <a:pt x="0" y="1873625"/>
                  <a:pt x="0" y="1207011"/>
                </a:cubicBezTo>
                <a:cubicBezTo>
                  <a:pt x="0" y="540397"/>
                  <a:pt x="540397" y="0"/>
                  <a:pt x="1207011" y="0"/>
                </a:cubicBezTo>
                <a:close/>
              </a:path>
            </a:pathLst>
          </a:cu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D602D90F-CC9D-A97F-4BFE-2B43C01C3CD6}"/>
              </a:ext>
            </a:extLst>
          </p:cNvPr>
          <p:cNvSpPr txBox="1"/>
          <p:nvPr/>
        </p:nvSpPr>
        <p:spPr>
          <a:xfrm>
            <a:off x="8789132" y="2060858"/>
            <a:ext cx="1118897" cy="67358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4400" spc="0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80</a:t>
            </a:r>
            <a:r>
              <a:rPr lang="en-US" altLang="ko-KR" spc="0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%</a:t>
            </a:r>
            <a:endParaRPr lang="en-US" altLang="ko-KR" sz="4400" spc="0"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1C5ABE2-FB07-480B-4519-51F3C90F9FE4}"/>
              </a:ext>
            </a:extLst>
          </p:cNvPr>
          <p:cNvSpPr txBox="1"/>
          <p:nvPr/>
        </p:nvSpPr>
        <p:spPr>
          <a:xfrm>
            <a:off x="8892526" y="2751705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77F08AFE-9477-FC5A-018D-ABBE3CB9E039}"/>
              </a:ext>
            </a:extLst>
          </p:cNvPr>
          <p:cNvSpPr txBox="1"/>
          <p:nvPr/>
        </p:nvSpPr>
        <p:spPr>
          <a:xfrm>
            <a:off x="8587870" y="3096024"/>
            <a:ext cx="1521421" cy="4238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algn="ctr" latinLnBrk="0">
              <a:lnSpc>
                <a:spcPct val="120000"/>
              </a:lnSpc>
              <a:defRPr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defRPr>
            </a:lvl1pPr>
          </a:lstStyle>
          <a:p>
            <a:r>
              <a:rPr lang="ko-KR" altLang="en-US"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</a:rPr>
              <a:t>안녕하세요</a:t>
            </a:r>
            <a:r>
              <a:rPr lang="en-US" altLang="ko-KR"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</a:rPr>
              <a:t>, </a:t>
            </a:r>
            <a:r>
              <a:rPr lang="ko-KR" altLang="en-US"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</a:rPr>
              <a:t>미스터 </a:t>
            </a:r>
            <a:r>
              <a:rPr lang="ko-KR" altLang="en-US" err="1"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</a:rPr>
              <a:t>피피티입니다</a:t>
            </a:r>
            <a:r>
              <a:rPr lang="en-US" altLang="ko-KR"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</a:rPr>
              <a:t>.</a:t>
            </a:r>
            <a:endParaRPr lang="ko-KR" altLang="en-US">
              <a:solidFill>
                <a:schemeClr val="bg1"/>
              </a:solidFill>
              <a:latin typeface="프리젠테이션 4 Regular" pitchFamily="2" charset="-127"/>
              <a:ea typeface="프리젠테이션 4 Regular" pitchFamily="2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E33BC4B-787F-E79A-DE0A-47AB44294CF6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630EFB1-284F-A059-585D-26FE673FF8E9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F30F8AAA-A6AB-6DB1-1991-6FDB92E1F0B5}"/>
              </a:ext>
            </a:extLst>
          </p:cNvPr>
          <p:cNvGrpSpPr/>
          <p:nvPr/>
        </p:nvGrpSpPr>
        <p:grpSpPr>
          <a:xfrm>
            <a:off x="1321555" y="3607953"/>
            <a:ext cx="2025612" cy="2025612"/>
            <a:chOff x="2141733" y="2763992"/>
            <a:chExt cx="1584280" cy="1584280"/>
          </a:xfrm>
        </p:grpSpPr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73C55AB8-F01A-4A61-9A06-4D50D97B4F4E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9602B786-2E95-A87B-6D73-1004EEDD394D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dist="38100" dir="2700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6" name="타원 15">
            <a:extLst>
              <a:ext uri="{FF2B5EF4-FFF2-40B4-BE49-F238E27FC236}">
                <a16:creationId xmlns:a16="http://schemas.microsoft.com/office/drawing/2014/main" id="{8300A110-C11F-422C-146D-09BE2021A744}"/>
              </a:ext>
            </a:extLst>
          </p:cNvPr>
          <p:cNvSpPr/>
          <p:nvPr/>
        </p:nvSpPr>
        <p:spPr>
          <a:xfrm>
            <a:off x="1542361" y="3828759"/>
            <a:ext cx="1584000" cy="1584000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595FF8FB-3C8D-CFEB-B27B-7850FBCDFCD5}"/>
              </a:ext>
            </a:extLst>
          </p:cNvPr>
          <p:cNvGrpSpPr/>
          <p:nvPr/>
        </p:nvGrpSpPr>
        <p:grpSpPr>
          <a:xfrm>
            <a:off x="3582156" y="2938967"/>
            <a:ext cx="2694598" cy="2694598"/>
            <a:chOff x="2141733" y="2763992"/>
            <a:chExt cx="1584280" cy="1584280"/>
          </a:xfrm>
        </p:grpSpPr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681AD361-9198-D053-BB00-21A08F33DCB5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타원 33">
              <a:extLst>
                <a:ext uri="{FF2B5EF4-FFF2-40B4-BE49-F238E27FC236}">
                  <a16:creationId xmlns:a16="http://schemas.microsoft.com/office/drawing/2014/main" id="{26E0D6A4-177A-E355-1ABC-4E27D6C84431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dist="38100" dir="2700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0" name="타원 29">
            <a:extLst>
              <a:ext uri="{FF2B5EF4-FFF2-40B4-BE49-F238E27FC236}">
                <a16:creationId xmlns:a16="http://schemas.microsoft.com/office/drawing/2014/main" id="{D649C57E-2723-413A-DA41-631DF7D57660}"/>
              </a:ext>
            </a:extLst>
          </p:cNvPr>
          <p:cNvSpPr/>
          <p:nvPr/>
        </p:nvSpPr>
        <p:spPr>
          <a:xfrm>
            <a:off x="3875886" y="3232697"/>
            <a:ext cx="2107138" cy="2107138"/>
          </a:xfrm>
          <a:prstGeom prst="ellipse">
            <a:avLst/>
          </a:prstGeom>
          <a:gradFill>
            <a:gsLst>
              <a:gs pos="100000">
                <a:schemeClr val="accent2"/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48DD51D-BF52-5913-8467-D886CD553A48}"/>
              </a:ext>
            </a:extLst>
          </p:cNvPr>
          <p:cNvSpPr txBox="1"/>
          <p:nvPr/>
        </p:nvSpPr>
        <p:spPr>
          <a:xfrm>
            <a:off x="1831820" y="4704369"/>
            <a:ext cx="1005083" cy="2449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6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en-US" altLang="ko-KR" sz="16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BB83300-A3C2-9F54-A447-DA65CDBDF417}"/>
              </a:ext>
            </a:extLst>
          </p:cNvPr>
          <p:cNvSpPr txBox="1"/>
          <p:nvPr/>
        </p:nvSpPr>
        <p:spPr>
          <a:xfrm>
            <a:off x="1831820" y="4266307"/>
            <a:ext cx="1005083" cy="3674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-300" normalizeH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+</a:t>
            </a:r>
            <a:r>
              <a:rPr kumimoji="0" lang="en-US" altLang="ko-KR" sz="2400" b="0" i="0" u="none" strike="noStrike" kern="1200" cap="none" spc="-300" normalizeH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1</a:t>
            </a:r>
            <a:r>
              <a:rPr kumimoji="0" lang="en-US" altLang="ko-KR" sz="2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50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F0653E9-0A0C-A35B-F94C-4EEFF1B84D13}"/>
              </a:ext>
            </a:extLst>
          </p:cNvPr>
          <p:cNvSpPr txBox="1"/>
          <p:nvPr/>
        </p:nvSpPr>
        <p:spPr>
          <a:xfrm flipH="1">
            <a:off x="2074674" y="5821290"/>
            <a:ext cx="519373" cy="26340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ko-KR" b="1">
                <a:latin typeface="페이퍼로지 5 Medium" pitchFamily="2" charset="-127"/>
                <a:ea typeface="페이퍼로지 5 Medium" pitchFamily="2" charset="-127"/>
              </a:rPr>
              <a:t>2023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BCF5BA37-1F84-F326-202F-DB27CFB0DDBD}"/>
              </a:ext>
            </a:extLst>
          </p:cNvPr>
          <p:cNvSpPr txBox="1"/>
          <p:nvPr/>
        </p:nvSpPr>
        <p:spPr>
          <a:xfrm flipH="1">
            <a:off x="4669768" y="5814605"/>
            <a:ext cx="519373" cy="26340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>
              <a:lnSpc>
                <a:spcPct val="120000"/>
              </a:lnSpc>
            </a:pPr>
            <a:r>
              <a:rPr lang="en-US" altLang="ko-KR"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2023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254D14F-F00D-8495-4E58-496C59CC0D0E}"/>
              </a:ext>
            </a:extLst>
          </p:cNvPr>
          <p:cNvSpPr txBox="1"/>
          <p:nvPr/>
        </p:nvSpPr>
        <p:spPr>
          <a:xfrm>
            <a:off x="4260943" y="4377731"/>
            <a:ext cx="1337025" cy="2449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6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en-US" altLang="ko-KR" sz="16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AD469A1-0DC1-013B-3289-627B79419B29}"/>
              </a:ext>
            </a:extLst>
          </p:cNvPr>
          <p:cNvSpPr txBox="1"/>
          <p:nvPr/>
        </p:nvSpPr>
        <p:spPr>
          <a:xfrm>
            <a:off x="4181175" y="3834508"/>
            <a:ext cx="1496560" cy="4898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$380B</a:t>
            </a:r>
          </a:p>
        </p:txBody>
      </p:sp>
      <p:cxnSp>
        <p:nvCxnSpPr>
          <p:cNvPr id="54" name="직선 화살표 연결선 53">
            <a:extLst>
              <a:ext uri="{FF2B5EF4-FFF2-40B4-BE49-F238E27FC236}">
                <a16:creationId xmlns:a16="http://schemas.microsoft.com/office/drawing/2014/main" id="{C45F2920-F96D-A2AC-DCAE-C3B8A2DA6867}"/>
              </a:ext>
            </a:extLst>
          </p:cNvPr>
          <p:cNvCxnSpPr>
            <a:cxnSpLocks/>
          </p:cNvCxnSpPr>
          <p:nvPr/>
        </p:nvCxnSpPr>
        <p:spPr>
          <a:xfrm flipV="1">
            <a:off x="5869852" y="3051657"/>
            <a:ext cx="1634034" cy="777102"/>
          </a:xfrm>
          <a:prstGeom prst="straightConnector1">
            <a:avLst/>
          </a:prstGeom>
          <a:ln w="12700" cap="rnd">
            <a:solidFill>
              <a:schemeClr val="accent2"/>
            </a:solidFill>
            <a:prstDash val="lgDash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07EB91CD-8201-15B8-63DF-A8A270730D33}"/>
              </a:ext>
            </a:extLst>
          </p:cNvPr>
          <p:cNvGrpSpPr>
            <a:grpSpLocks/>
          </p:cNvGrpSpPr>
          <p:nvPr/>
        </p:nvGrpSpPr>
        <p:grpSpPr>
          <a:xfrm>
            <a:off x="7684905" y="4706456"/>
            <a:ext cx="3327350" cy="1405702"/>
            <a:chOff x="1435757" y="2790825"/>
            <a:chExt cx="2753903" cy="3028954"/>
          </a:xfrm>
        </p:grpSpPr>
        <p:sp>
          <p:nvSpPr>
            <p:cNvPr id="107" name="사각형: 둥근 모서리 106">
              <a:extLst>
                <a:ext uri="{FF2B5EF4-FFF2-40B4-BE49-F238E27FC236}">
                  <a16:creationId xmlns:a16="http://schemas.microsoft.com/office/drawing/2014/main" id="{43437DAA-447A-380B-3C43-95A523979F8E}"/>
                </a:ext>
              </a:extLst>
            </p:cNvPr>
            <p:cNvSpPr>
              <a:spLocks/>
            </p:cNvSpPr>
            <p:nvPr/>
          </p:nvSpPr>
          <p:spPr>
            <a:xfrm>
              <a:off x="1435757" y="2790825"/>
              <a:ext cx="2753903" cy="3028954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schemeClr val="bg1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08" name="사각형: 둥근 모서리 107">
              <a:extLst>
                <a:ext uri="{FF2B5EF4-FFF2-40B4-BE49-F238E27FC236}">
                  <a16:creationId xmlns:a16="http://schemas.microsoft.com/office/drawing/2014/main" id="{CB2D5597-72E3-1E05-E484-30CACE0694FE}"/>
                </a:ext>
              </a:extLst>
            </p:cNvPr>
            <p:cNvSpPr>
              <a:spLocks/>
            </p:cNvSpPr>
            <p:nvPr/>
          </p:nvSpPr>
          <p:spPr>
            <a:xfrm>
              <a:off x="1435757" y="2790825"/>
              <a:ext cx="2753903" cy="3028954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schemeClr val="bg1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09" name="TextBox 108">
            <a:extLst>
              <a:ext uri="{FF2B5EF4-FFF2-40B4-BE49-F238E27FC236}">
                <a16:creationId xmlns:a16="http://schemas.microsoft.com/office/drawing/2014/main" id="{B64C2B0E-6B78-AAAD-90A0-DF2471B885EF}"/>
              </a:ext>
            </a:extLst>
          </p:cNvPr>
          <p:cNvSpPr txBox="1"/>
          <p:nvPr/>
        </p:nvSpPr>
        <p:spPr>
          <a:xfrm>
            <a:off x="8166204" y="5086558"/>
            <a:ext cx="2364753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155BBB-9B68-01E4-7EBA-19518D84A803}"/>
              </a:ext>
            </a:extLst>
          </p:cNvPr>
          <p:cNvSpPr txBox="1"/>
          <p:nvPr/>
        </p:nvSpPr>
        <p:spPr>
          <a:xfrm>
            <a:off x="1099555" y="1601683"/>
            <a:ext cx="4740275" cy="4238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1019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F8615-D565-455E-5488-CEF61DCC6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31F25CA4-47CA-5AA7-ABB2-4B3F29D437F4}"/>
              </a:ext>
            </a:extLst>
          </p:cNvPr>
          <p:cNvGrpSpPr/>
          <p:nvPr/>
        </p:nvGrpSpPr>
        <p:grpSpPr>
          <a:xfrm>
            <a:off x="1318417" y="4419521"/>
            <a:ext cx="3394305" cy="965118"/>
            <a:chOff x="1318417" y="4419521"/>
            <a:chExt cx="3394305" cy="965118"/>
          </a:xfrm>
        </p:grpSpPr>
        <p:sp>
          <p:nvSpPr>
            <p:cNvPr id="113" name="사각형: 둥근 모서리 112">
              <a:extLst>
                <a:ext uri="{FF2B5EF4-FFF2-40B4-BE49-F238E27FC236}">
                  <a16:creationId xmlns:a16="http://schemas.microsoft.com/office/drawing/2014/main" id="{C115CA12-E3EA-5F88-641A-2A8EF76FA64C}"/>
                </a:ext>
              </a:extLst>
            </p:cNvPr>
            <p:cNvSpPr/>
            <p:nvPr/>
          </p:nvSpPr>
          <p:spPr>
            <a:xfrm flipH="1">
              <a:off x="1318417" y="4419521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cxnSp>
          <p:nvCxnSpPr>
            <p:cNvPr id="108" name="직선 화살표 연결선 107">
              <a:extLst>
                <a:ext uri="{FF2B5EF4-FFF2-40B4-BE49-F238E27FC236}">
                  <a16:creationId xmlns:a16="http://schemas.microsoft.com/office/drawing/2014/main" id="{C2F4DF11-8969-FF45-6CE2-B15F9BDA95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92406" y="4907401"/>
              <a:ext cx="720316" cy="0"/>
            </a:xfrm>
            <a:prstGeom prst="straightConnector1">
              <a:avLst/>
            </a:prstGeom>
            <a:ln w="12700" cap="rnd">
              <a:solidFill>
                <a:schemeClr val="accent3"/>
              </a:solidFill>
              <a:prstDash val="lgDash"/>
              <a:round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타원 35">
            <a:extLst>
              <a:ext uri="{FF2B5EF4-FFF2-40B4-BE49-F238E27FC236}">
                <a16:creationId xmlns:a16="http://schemas.microsoft.com/office/drawing/2014/main" id="{A026CD9F-3088-63D1-CF99-11273E731F72}"/>
              </a:ext>
            </a:extLst>
          </p:cNvPr>
          <p:cNvSpPr/>
          <p:nvPr/>
        </p:nvSpPr>
        <p:spPr>
          <a:xfrm rot="2700000">
            <a:off x="4533899" y="2216248"/>
            <a:ext cx="3152012" cy="3152012"/>
          </a:xfrm>
          <a:prstGeom prst="ellipse">
            <a:avLst/>
          </a:prstGeom>
          <a:noFill/>
          <a:ln w="82550">
            <a:gradFill>
              <a:gsLst>
                <a:gs pos="0">
                  <a:srgbClr val="EBECF0"/>
                </a:gs>
                <a:gs pos="100000">
                  <a:srgbClr val="EBECF0"/>
                </a:gs>
              </a:gsLst>
              <a:lin ang="5400000" scaled="1"/>
            </a:gradFill>
          </a:ln>
          <a:effectLst>
            <a:outerShdw blurRad="139700" dist="88900" algn="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34F5680B-B8CB-97C4-C419-8C3893508F08}"/>
              </a:ext>
            </a:extLst>
          </p:cNvPr>
          <p:cNvGrpSpPr/>
          <p:nvPr/>
        </p:nvGrpSpPr>
        <p:grpSpPr>
          <a:xfrm rot="2700000">
            <a:off x="6920093" y="2406513"/>
            <a:ext cx="572500" cy="572500"/>
            <a:chOff x="2141733" y="2763992"/>
            <a:chExt cx="1584280" cy="1584280"/>
          </a:xfrm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E0A1D4CE-A8B4-D864-330A-F7E38E1F0F93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D23202AD-FA9D-A0D8-B705-59E504A6C44B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dist="38100" dir="2700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타원 18">
            <a:extLst>
              <a:ext uri="{FF2B5EF4-FFF2-40B4-BE49-F238E27FC236}">
                <a16:creationId xmlns:a16="http://schemas.microsoft.com/office/drawing/2014/main" id="{8F83D981-0A96-0823-3420-76CF80278C0B}"/>
              </a:ext>
            </a:extLst>
          </p:cNvPr>
          <p:cNvSpPr/>
          <p:nvPr/>
        </p:nvSpPr>
        <p:spPr>
          <a:xfrm rot="2700000">
            <a:off x="6917040" y="2403461"/>
            <a:ext cx="572500" cy="572500"/>
          </a:xfrm>
          <a:prstGeom prst="ellipse">
            <a:avLst/>
          </a:prstGeom>
          <a:gradFill>
            <a:gsLst>
              <a:gs pos="100000">
                <a:schemeClr val="accent3">
                  <a:lumMod val="60000"/>
                  <a:lumOff val="40000"/>
                </a:schemeClr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  <a:effectLst>
            <a:outerShdw blurRad="139700" dist="38100" dir="2700000" algn="tl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6DEBFE86-2019-04EE-DF23-C329B37B2A69}"/>
              </a:ext>
            </a:extLst>
          </p:cNvPr>
          <p:cNvGrpSpPr/>
          <p:nvPr/>
        </p:nvGrpSpPr>
        <p:grpSpPr>
          <a:xfrm rot="2700000">
            <a:off x="4707724" y="4618882"/>
            <a:ext cx="572500" cy="572500"/>
            <a:chOff x="2141733" y="2763992"/>
            <a:chExt cx="1584280" cy="1584280"/>
          </a:xfrm>
        </p:grpSpPr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CD0E821A-7B52-6FA8-1259-790A145CF865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7FCC81D9-CF4D-7D7E-D958-FAA692D4CAB6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dist="38100" dir="2700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2" name="타원 51">
            <a:extLst>
              <a:ext uri="{FF2B5EF4-FFF2-40B4-BE49-F238E27FC236}">
                <a16:creationId xmlns:a16="http://schemas.microsoft.com/office/drawing/2014/main" id="{36D11E45-A1C8-B5A7-66FE-8ED6916D5499}"/>
              </a:ext>
            </a:extLst>
          </p:cNvPr>
          <p:cNvSpPr/>
          <p:nvPr/>
        </p:nvSpPr>
        <p:spPr>
          <a:xfrm rot="2700000">
            <a:off x="4704671" y="4615830"/>
            <a:ext cx="572500" cy="572500"/>
          </a:xfrm>
          <a:prstGeom prst="ellipse">
            <a:avLst/>
          </a:prstGeom>
          <a:gradFill>
            <a:gsLst>
              <a:gs pos="100000">
                <a:schemeClr val="accent3">
                  <a:lumMod val="60000"/>
                  <a:lumOff val="40000"/>
                </a:schemeClr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  <a:effectLst>
            <a:outerShdw blurRad="139700" dist="38100" dir="2700000" algn="tl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EFD0E69B-8640-82AC-353D-49414C13DB03}"/>
              </a:ext>
            </a:extLst>
          </p:cNvPr>
          <p:cNvGrpSpPr/>
          <p:nvPr/>
        </p:nvGrpSpPr>
        <p:grpSpPr>
          <a:xfrm rot="2700000">
            <a:off x="6940328" y="4622677"/>
            <a:ext cx="572500" cy="572500"/>
            <a:chOff x="2141733" y="2763992"/>
            <a:chExt cx="1584280" cy="1584280"/>
          </a:xfrm>
        </p:grpSpPr>
        <p:sp>
          <p:nvSpPr>
            <p:cNvPr id="63" name="타원 62">
              <a:extLst>
                <a:ext uri="{FF2B5EF4-FFF2-40B4-BE49-F238E27FC236}">
                  <a16:creationId xmlns:a16="http://schemas.microsoft.com/office/drawing/2014/main" id="{871FD809-5102-1BB8-A060-B37E0C3CAB45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타원 63">
              <a:extLst>
                <a:ext uri="{FF2B5EF4-FFF2-40B4-BE49-F238E27FC236}">
                  <a16:creationId xmlns:a16="http://schemas.microsoft.com/office/drawing/2014/main" id="{96B7B25C-A968-0702-6713-DAF610A0CD6F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dist="38100" dir="2700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2" name="타원 61">
            <a:extLst>
              <a:ext uri="{FF2B5EF4-FFF2-40B4-BE49-F238E27FC236}">
                <a16:creationId xmlns:a16="http://schemas.microsoft.com/office/drawing/2014/main" id="{C15E3727-9FEE-5656-5E40-CE16382D0ABF}"/>
              </a:ext>
            </a:extLst>
          </p:cNvPr>
          <p:cNvSpPr/>
          <p:nvPr/>
        </p:nvSpPr>
        <p:spPr>
          <a:xfrm rot="2700000">
            <a:off x="6937275" y="4619625"/>
            <a:ext cx="572500" cy="572500"/>
          </a:xfrm>
          <a:prstGeom prst="ellipse">
            <a:avLst/>
          </a:prstGeom>
          <a:gradFill>
            <a:gsLst>
              <a:gs pos="100000">
                <a:schemeClr val="accent3">
                  <a:lumMod val="60000"/>
                  <a:lumOff val="40000"/>
                </a:schemeClr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  <a:effectLst>
            <a:outerShdw blurRad="139700" dist="38100" dir="2700000" algn="tl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D6AC3447-9435-C7FC-9FE3-26908116333B}"/>
              </a:ext>
            </a:extLst>
          </p:cNvPr>
          <p:cNvGrpSpPr/>
          <p:nvPr/>
        </p:nvGrpSpPr>
        <p:grpSpPr>
          <a:xfrm rot="2700000">
            <a:off x="4710776" y="2393125"/>
            <a:ext cx="572500" cy="572500"/>
            <a:chOff x="2141733" y="2763992"/>
            <a:chExt cx="1584280" cy="1584280"/>
          </a:xfrm>
        </p:grpSpPr>
        <p:sp>
          <p:nvSpPr>
            <p:cNvPr id="68" name="타원 67">
              <a:extLst>
                <a:ext uri="{FF2B5EF4-FFF2-40B4-BE49-F238E27FC236}">
                  <a16:creationId xmlns:a16="http://schemas.microsoft.com/office/drawing/2014/main" id="{4CAFFCDB-E258-6C59-9C06-2593BD332FDE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타원 68">
              <a:extLst>
                <a:ext uri="{FF2B5EF4-FFF2-40B4-BE49-F238E27FC236}">
                  <a16:creationId xmlns:a16="http://schemas.microsoft.com/office/drawing/2014/main" id="{18FE0617-CE6F-5D49-81B7-2E4E8D75F92E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dist="38100" dir="2700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7" name="타원 66">
            <a:extLst>
              <a:ext uri="{FF2B5EF4-FFF2-40B4-BE49-F238E27FC236}">
                <a16:creationId xmlns:a16="http://schemas.microsoft.com/office/drawing/2014/main" id="{1BDA49EB-D92E-5EB7-9B1F-8683507046EB}"/>
              </a:ext>
            </a:extLst>
          </p:cNvPr>
          <p:cNvSpPr/>
          <p:nvPr/>
        </p:nvSpPr>
        <p:spPr>
          <a:xfrm rot="2700000">
            <a:off x="4707723" y="2390073"/>
            <a:ext cx="572500" cy="572500"/>
          </a:xfrm>
          <a:prstGeom prst="ellipse">
            <a:avLst/>
          </a:prstGeom>
          <a:gradFill>
            <a:gsLst>
              <a:gs pos="100000">
                <a:schemeClr val="accent3">
                  <a:lumMod val="60000"/>
                  <a:lumOff val="40000"/>
                </a:schemeClr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  <a:effectLst>
            <a:outerShdw blurRad="139700" dist="38100" dir="2700000" algn="tl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9" name="그룹 138">
            <a:extLst>
              <a:ext uri="{FF2B5EF4-FFF2-40B4-BE49-F238E27FC236}">
                <a16:creationId xmlns:a16="http://schemas.microsoft.com/office/drawing/2014/main" id="{8F42FE5B-26FC-C8E3-7142-C03CD2D9537F}"/>
              </a:ext>
            </a:extLst>
          </p:cNvPr>
          <p:cNvGrpSpPr/>
          <p:nvPr/>
        </p:nvGrpSpPr>
        <p:grpSpPr>
          <a:xfrm>
            <a:off x="5304733" y="2984644"/>
            <a:ext cx="1610344" cy="1615221"/>
            <a:chOff x="5304733" y="2984644"/>
            <a:chExt cx="1610344" cy="1615221"/>
          </a:xfrm>
        </p:grpSpPr>
        <p:grpSp>
          <p:nvGrpSpPr>
            <p:cNvPr id="131" name="그룹 130">
              <a:extLst>
                <a:ext uri="{FF2B5EF4-FFF2-40B4-BE49-F238E27FC236}">
                  <a16:creationId xmlns:a16="http://schemas.microsoft.com/office/drawing/2014/main" id="{B7564CFD-3812-A80B-1F27-2B992035F7B9}"/>
                </a:ext>
              </a:extLst>
            </p:cNvPr>
            <p:cNvGrpSpPr/>
            <p:nvPr/>
          </p:nvGrpSpPr>
          <p:grpSpPr>
            <a:xfrm>
              <a:off x="5304733" y="2984644"/>
              <a:ext cx="1610344" cy="1610344"/>
              <a:chOff x="2141733" y="2763992"/>
              <a:chExt cx="1584280" cy="1584280"/>
            </a:xfrm>
          </p:grpSpPr>
          <p:sp>
            <p:nvSpPr>
              <p:cNvPr id="132" name="타원 131">
                <a:extLst>
                  <a:ext uri="{FF2B5EF4-FFF2-40B4-BE49-F238E27FC236}">
                    <a16:creationId xmlns:a16="http://schemas.microsoft.com/office/drawing/2014/main" id="{7FD4C586-0F82-293A-CF13-6A9B87E70BF8}"/>
                  </a:ext>
                </a:extLst>
              </p:cNvPr>
              <p:cNvSpPr/>
              <p:nvPr/>
            </p:nvSpPr>
            <p:spPr>
              <a:xfrm>
                <a:off x="2141733" y="2763992"/>
                <a:ext cx="1584280" cy="158428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152400" dist="38100" dir="13500000" algn="br" rotWithShape="0">
                  <a:schemeClr val="bg1">
                    <a:alpha val="78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3" name="타원 132">
                <a:extLst>
                  <a:ext uri="{FF2B5EF4-FFF2-40B4-BE49-F238E27FC236}">
                    <a16:creationId xmlns:a16="http://schemas.microsoft.com/office/drawing/2014/main" id="{580A6131-66B2-6536-EDB4-B36EEDD2AB20}"/>
                  </a:ext>
                </a:extLst>
              </p:cNvPr>
              <p:cNvSpPr/>
              <p:nvPr/>
            </p:nvSpPr>
            <p:spPr>
              <a:xfrm>
                <a:off x="2141733" y="2763992"/>
                <a:ext cx="1584280" cy="158428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>
                <a:outerShdw blurRad="139700" dist="38100" dir="2700000" algn="tl" rotWithShape="0">
                  <a:schemeClr val="tx1">
                    <a:alpha val="12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2800A090-1C15-2A62-AD8A-E5328481545D}"/>
                </a:ext>
              </a:extLst>
            </p:cNvPr>
            <p:cNvSpPr/>
            <p:nvPr/>
          </p:nvSpPr>
          <p:spPr>
            <a:xfrm rot="2700000">
              <a:off x="5318922" y="3015865"/>
              <a:ext cx="1584000" cy="1584000"/>
            </a:xfrm>
            <a:prstGeom prst="ellipse">
              <a:avLst/>
            </a:prstGeom>
            <a:gradFill>
              <a:gsLst>
                <a:gs pos="100000">
                  <a:schemeClr val="accent3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2" name="그래픽 41" descr="흑백 단색으로 채워진">
            <a:extLst>
              <a:ext uri="{FF2B5EF4-FFF2-40B4-BE49-F238E27FC236}">
                <a16:creationId xmlns:a16="http://schemas.microsoft.com/office/drawing/2014/main" id="{602F9F61-247F-0E19-F971-444B1D506A0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882228" y="3376812"/>
            <a:ext cx="455354" cy="455354"/>
          </a:xfrm>
          <a:prstGeom prst="rect">
            <a:avLst/>
          </a:prstGeom>
          <a:effectLst>
            <a:innerShdw blurRad="139700" dist="88900" dir="13200000">
              <a:schemeClr val="tx1">
                <a:alpha val="13000"/>
              </a:schemeClr>
            </a:innerShdw>
          </a:effectLst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1DA7ED67-4428-8378-6A9B-9F2DD4886FA0}"/>
              </a:ext>
            </a:extLst>
          </p:cNvPr>
          <p:cNvSpPr txBox="1"/>
          <p:nvPr/>
        </p:nvSpPr>
        <p:spPr>
          <a:xfrm>
            <a:off x="5607364" y="3881428"/>
            <a:ext cx="1005083" cy="2449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6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en-US" altLang="ko-KR" sz="16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pic>
        <p:nvPicPr>
          <p:cNvPr id="70" name="그래픽 69" descr="컴퓨터 단색으로 채워진">
            <a:extLst>
              <a:ext uri="{FF2B5EF4-FFF2-40B4-BE49-F238E27FC236}">
                <a16:creationId xmlns:a16="http://schemas.microsoft.com/office/drawing/2014/main" id="{A8C714B6-D27F-E371-B228-681297D5415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36289" y="2518639"/>
            <a:ext cx="307116" cy="307116"/>
          </a:xfrm>
          <a:prstGeom prst="rect">
            <a:avLst/>
          </a:prstGeom>
        </p:spPr>
      </p:pic>
      <p:pic>
        <p:nvPicPr>
          <p:cNvPr id="71" name="그래픽 70" descr="조리개 단색으로 채워진">
            <a:extLst>
              <a:ext uri="{FF2B5EF4-FFF2-40B4-BE49-F238E27FC236}">
                <a16:creationId xmlns:a16="http://schemas.microsoft.com/office/drawing/2014/main" id="{4283C22A-EA6C-25C9-17D1-5CB2E13F4EF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7056911" y="2536153"/>
            <a:ext cx="307116" cy="307116"/>
          </a:xfrm>
          <a:prstGeom prst="rect">
            <a:avLst/>
          </a:prstGeom>
        </p:spPr>
      </p:pic>
      <p:pic>
        <p:nvPicPr>
          <p:cNvPr id="83" name="그래픽 82" descr="막대 그래프 상향 추세 단색으로 채워진">
            <a:extLst>
              <a:ext uri="{FF2B5EF4-FFF2-40B4-BE49-F238E27FC236}">
                <a16:creationId xmlns:a16="http://schemas.microsoft.com/office/drawing/2014/main" id="{20FF2F87-878E-43C3-B482-52DB3F9245F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4836289" y="4760281"/>
            <a:ext cx="307116" cy="307116"/>
          </a:xfrm>
          <a:prstGeom prst="rect">
            <a:avLst/>
          </a:prstGeom>
        </p:spPr>
      </p:pic>
      <p:pic>
        <p:nvPicPr>
          <p:cNvPr id="84" name="그래픽 83" descr="선반 위의 책 단색으로 채워진">
            <a:extLst>
              <a:ext uri="{FF2B5EF4-FFF2-40B4-BE49-F238E27FC236}">
                <a16:creationId xmlns:a16="http://schemas.microsoft.com/office/drawing/2014/main" id="{2B87BB12-D69E-3977-B040-96B46125870C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7093470" y="4760281"/>
            <a:ext cx="307116" cy="307116"/>
          </a:xfrm>
          <a:prstGeom prst="rect">
            <a:avLst/>
          </a:prstGeom>
        </p:spPr>
      </p:pic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201765FC-D88B-5D03-FA2B-7031FFABAB19}"/>
              </a:ext>
            </a:extLst>
          </p:cNvPr>
          <p:cNvGrpSpPr/>
          <p:nvPr/>
        </p:nvGrpSpPr>
        <p:grpSpPr>
          <a:xfrm>
            <a:off x="8035714" y="2271504"/>
            <a:ext cx="2837869" cy="965118"/>
            <a:chOff x="8035714" y="2271504"/>
            <a:chExt cx="2837869" cy="965118"/>
          </a:xfrm>
        </p:grpSpPr>
        <p:sp>
          <p:nvSpPr>
            <p:cNvPr id="88" name="사각형: 둥근 모서리 87">
              <a:extLst>
                <a:ext uri="{FF2B5EF4-FFF2-40B4-BE49-F238E27FC236}">
                  <a16:creationId xmlns:a16="http://schemas.microsoft.com/office/drawing/2014/main" id="{96BDC96A-8CBF-036B-5915-E3E7C8783DEC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89" name="사각형: 둥근 모서리 88">
              <a:extLst>
                <a:ext uri="{FF2B5EF4-FFF2-40B4-BE49-F238E27FC236}">
                  <a16:creationId xmlns:a16="http://schemas.microsoft.com/office/drawing/2014/main" id="{EBA16833-A42F-DEEC-4170-B1E86BECC72C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cxnSp>
        <p:nvCxnSpPr>
          <p:cNvPr id="90" name="직선 화살표 연결선 89">
            <a:extLst>
              <a:ext uri="{FF2B5EF4-FFF2-40B4-BE49-F238E27FC236}">
                <a16:creationId xmlns:a16="http://schemas.microsoft.com/office/drawing/2014/main" id="{97FEA9CC-7CCA-E161-6482-41F8F35AA4DF}"/>
              </a:ext>
            </a:extLst>
          </p:cNvPr>
          <p:cNvCxnSpPr>
            <a:cxnSpLocks/>
          </p:cNvCxnSpPr>
          <p:nvPr/>
        </p:nvCxnSpPr>
        <p:spPr>
          <a:xfrm>
            <a:off x="7479278" y="2691237"/>
            <a:ext cx="720316" cy="0"/>
          </a:xfrm>
          <a:prstGeom prst="straightConnector1">
            <a:avLst/>
          </a:prstGeom>
          <a:ln w="12700" cap="rnd">
            <a:solidFill>
              <a:schemeClr val="accent3"/>
            </a:solidFill>
            <a:prstDash val="lgDash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3C022F5C-FD2C-CD79-4BFE-893AE4E750A2}"/>
              </a:ext>
            </a:extLst>
          </p:cNvPr>
          <p:cNvSpPr txBox="1"/>
          <p:nvPr/>
        </p:nvSpPr>
        <p:spPr>
          <a:xfrm>
            <a:off x="8374491" y="2431360"/>
            <a:ext cx="1005083" cy="183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en-US" altLang="ko-KR" sz="1200" b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E37892C9-D9F2-61CC-489D-C31A502CBD81}"/>
              </a:ext>
            </a:extLst>
          </p:cNvPr>
          <p:cNvSpPr txBox="1"/>
          <p:nvPr/>
        </p:nvSpPr>
        <p:spPr>
          <a:xfrm>
            <a:off x="8374491" y="2663147"/>
            <a:ext cx="2210418" cy="388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</a:t>
            </a:r>
            <a:endParaRPr lang="en-US" altLang="ko-KR" sz="11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E51B26BA-202D-3A53-E2BE-6B7CF0C2B30F}"/>
              </a:ext>
            </a:extLst>
          </p:cNvPr>
          <p:cNvGrpSpPr/>
          <p:nvPr/>
        </p:nvGrpSpPr>
        <p:grpSpPr>
          <a:xfrm>
            <a:off x="8035714" y="4419521"/>
            <a:ext cx="2837869" cy="965118"/>
            <a:chOff x="8021809" y="4497261"/>
            <a:chExt cx="2837869" cy="965118"/>
          </a:xfrm>
        </p:grpSpPr>
        <p:grpSp>
          <p:nvGrpSpPr>
            <p:cNvPr id="97" name="그룹 96">
              <a:extLst>
                <a:ext uri="{FF2B5EF4-FFF2-40B4-BE49-F238E27FC236}">
                  <a16:creationId xmlns:a16="http://schemas.microsoft.com/office/drawing/2014/main" id="{4A503BF9-33E1-A3DB-3551-892896B2B9A8}"/>
                </a:ext>
              </a:extLst>
            </p:cNvPr>
            <p:cNvGrpSpPr/>
            <p:nvPr/>
          </p:nvGrpSpPr>
          <p:grpSpPr>
            <a:xfrm>
              <a:off x="8021809" y="4497261"/>
              <a:ext cx="2837869" cy="965118"/>
              <a:chOff x="4940640" y="736600"/>
              <a:chExt cx="2800446" cy="5323254"/>
            </a:xfrm>
          </p:grpSpPr>
          <p:sp>
            <p:nvSpPr>
              <p:cNvPr id="98" name="사각형: 둥근 모서리 97">
                <a:extLst>
                  <a:ext uri="{FF2B5EF4-FFF2-40B4-BE49-F238E27FC236}">
                    <a16:creationId xmlns:a16="http://schemas.microsoft.com/office/drawing/2014/main" id="{A1D53606-246B-C926-A04D-840F0F0E29B5}"/>
                  </a:ext>
                </a:extLst>
              </p:cNvPr>
              <p:cNvSpPr/>
              <p:nvPr/>
            </p:nvSpPr>
            <p:spPr>
              <a:xfrm>
                <a:off x="4940640" y="736600"/>
                <a:ext cx="2800446" cy="5323254"/>
              </a:xfrm>
              <a:prstGeom prst="roundRect">
                <a:avLst>
                  <a:gd name="adj" fmla="val 9829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noFill/>
                  <a:latin typeface="프리젠테이션 5 Medium" pitchFamily="2" charset="-127"/>
                </a:endParaRPr>
              </a:p>
            </p:txBody>
          </p:sp>
          <p:sp>
            <p:nvSpPr>
              <p:cNvPr id="99" name="사각형: 둥근 모서리 98">
                <a:extLst>
                  <a:ext uri="{FF2B5EF4-FFF2-40B4-BE49-F238E27FC236}">
                    <a16:creationId xmlns:a16="http://schemas.microsoft.com/office/drawing/2014/main" id="{472B90ED-7BCD-6F7D-EE85-AC08CF5CF344}"/>
                  </a:ext>
                </a:extLst>
              </p:cNvPr>
              <p:cNvSpPr/>
              <p:nvPr/>
            </p:nvSpPr>
            <p:spPr>
              <a:xfrm>
                <a:off x="4940640" y="736600"/>
                <a:ext cx="2800446" cy="5323254"/>
              </a:xfrm>
              <a:prstGeom prst="roundRect">
                <a:avLst>
                  <a:gd name="adj" fmla="val 9829"/>
                </a:avLst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noFill/>
                  <a:latin typeface="프리젠테이션 5 Medium" pitchFamily="2" charset="-127"/>
                </a:endParaRPr>
              </a:p>
            </p:txBody>
          </p:sp>
        </p:grpSp>
        <p:grpSp>
          <p:nvGrpSpPr>
            <p:cNvPr id="101" name="그룹 100">
              <a:extLst>
                <a:ext uri="{FF2B5EF4-FFF2-40B4-BE49-F238E27FC236}">
                  <a16:creationId xmlns:a16="http://schemas.microsoft.com/office/drawing/2014/main" id="{9062989E-FA09-2BCE-3AC6-3DF9CF150CAE}"/>
                </a:ext>
              </a:extLst>
            </p:cNvPr>
            <p:cNvGrpSpPr/>
            <p:nvPr/>
          </p:nvGrpSpPr>
          <p:grpSpPr>
            <a:xfrm>
              <a:off x="8360586" y="4657117"/>
              <a:ext cx="2210418" cy="620355"/>
              <a:chOff x="8337336" y="2326269"/>
              <a:chExt cx="2210418" cy="620355"/>
            </a:xfrm>
          </p:grpSpPr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CE57763A-76F1-825E-F826-D9B395D13C39}"/>
                  </a:ext>
                </a:extLst>
              </p:cNvPr>
              <p:cNvSpPr txBox="1"/>
              <p:nvPr/>
            </p:nvSpPr>
            <p:spPr>
              <a:xfrm>
                <a:off x="8337336" y="2326269"/>
                <a:ext cx="1005083" cy="1837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>
                <a:defPPr>
                  <a:defRPr lang="ko-KR"/>
                </a:defPPr>
                <a:lvl1pPr>
                  <a:lnSpc>
                    <a:spcPct val="110000"/>
                  </a:lnSpc>
                  <a:defRPr sz="2800" spc="-5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accent2"/>
                    </a:solidFill>
                    <a:latin typeface="G마켓 산스 TTF Bold" panose="02000000000000000000" pitchFamily="2" charset="-127"/>
                    <a:ea typeface="G마켓 산스 TTF Bold" panose="02000000000000000000" pitchFamily="2" charset="-127"/>
                  </a:defRPr>
                </a:lvl1pPr>
              </a:lstStyle>
              <a:p>
                <a:pPr marL="0" marR="0" lvl="0" indent="0" defTabSz="914400" rtl="0" eaLnBrk="1" fontAlgn="auto" latinLnBrk="1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o-KR" altLang="en-US" sz="1200">
                    <a:ln>
                      <a:solidFill>
                        <a:prstClr val="black">
                          <a:alpha val="0"/>
                        </a:prstClr>
                      </a:solidFill>
                    </a:ln>
                    <a:solidFill>
                      <a:schemeClr val="accent3"/>
                    </a:solidFill>
                    <a:latin typeface="페이퍼로지 8 ExtraBold" pitchFamily="2" charset="-127"/>
                    <a:ea typeface="페이퍼로지 8 ExtraBold" pitchFamily="2" charset="-127"/>
                  </a:rPr>
                  <a:t>키워드 입력</a:t>
                </a:r>
                <a:endParaRPr kumimoji="0" lang="en-US" altLang="ko-KR" sz="1200" b="0" u="none" strike="noStrike" kern="1200" cap="none" spc="-50" normalizeH="0" baseline="0" noProof="0">
                  <a:ln>
                    <a:solidFill>
                      <a:prstClr val="black">
                        <a:alpha val="0"/>
                      </a:prstClr>
                    </a:solidFill>
                  </a:ln>
                  <a:solidFill>
                    <a:schemeClr val="accent3"/>
                  </a:solidFill>
                  <a:effectLst/>
                  <a:uLnTx/>
                  <a:uFillTx/>
                  <a:latin typeface="페이퍼로지 8 ExtraBold" pitchFamily="2" charset="-127"/>
                  <a:ea typeface="페이퍼로지 8 ExtraBold" pitchFamily="2" charset="-127"/>
                  <a:cs typeface="+mn-cs"/>
                </a:endParaRPr>
              </a:p>
            </p:txBody>
          </p:sp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E1CA1EAC-20F2-3EA4-B7FF-30D473B84E1C}"/>
                  </a:ext>
                </a:extLst>
              </p:cNvPr>
              <p:cNvSpPr txBox="1"/>
              <p:nvPr/>
            </p:nvSpPr>
            <p:spPr>
              <a:xfrm>
                <a:off x="8337336" y="2558056"/>
                <a:ext cx="2210418" cy="3885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latinLnBrk="0">
                  <a:lnSpc>
                    <a:spcPct val="120000"/>
                  </a:lnSpc>
                </a:pPr>
                <a:r>
                  <a:rPr lang="ko-KR" altLang="en-US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프리젠테이션 4 Regular" pitchFamily="2" charset="-127"/>
                    <a:ea typeface="프리젠테이션 4 Regular" pitchFamily="2" charset="-127"/>
                    <a:cs typeface="Pretendard" panose="02000503000000020004" pitchFamily="2" charset="-127"/>
                  </a:rPr>
                  <a:t>안녕하세요</a:t>
                </a:r>
                <a:r>
                  <a:rPr lang="en-US" altLang="ko-KR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프리젠테이션 4 Regular" pitchFamily="2" charset="-127"/>
                    <a:ea typeface="프리젠테이션 4 Regular" pitchFamily="2" charset="-127"/>
                    <a:cs typeface="Pretendard" panose="02000503000000020004" pitchFamily="2" charset="-127"/>
                  </a:rPr>
                  <a:t>, </a:t>
                </a:r>
                <a:r>
                  <a:rPr lang="ko-KR" altLang="en-US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프리젠테이션 4 Regular" pitchFamily="2" charset="-127"/>
                    <a:ea typeface="프리젠테이션 4 Regular" pitchFamily="2" charset="-127"/>
                    <a:cs typeface="Pretendard" panose="02000503000000020004" pitchFamily="2" charset="-127"/>
                  </a:rPr>
                  <a:t>미스터 </a:t>
                </a:r>
                <a:r>
                  <a:rPr lang="ko-KR" altLang="en-US" sz="1100" spc="-5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프리젠테이션 4 Regular" pitchFamily="2" charset="-127"/>
                    <a:ea typeface="프리젠테이션 4 Regular" pitchFamily="2" charset="-127"/>
                    <a:cs typeface="Pretendard" panose="02000503000000020004" pitchFamily="2" charset="-127"/>
                  </a:rPr>
                  <a:t>피피티입니다</a:t>
                </a:r>
                <a:r>
                  <a:rPr lang="en-US" altLang="ko-KR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프리젠테이션 4 Regular" pitchFamily="2" charset="-127"/>
                    <a:ea typeface="프리젠테이션 4 Regular" pitchFamily="2" charset="-127"/>
                    <a:cs typeface="Pretendard" panose="02000503000000020004" pitchFamily="2" charset="-127"/>
                  </a:rPr>
                  <a:t>. </a:t>
                </a:r>
                <a:r>
                  <a:rPr lang="ko-KR" altLang="en-US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프리젠테이션 4 Regular" pitchFamily="2" charset="-127"/>
                    <a:ea typeface="프리젠테이션 4 Regular" pitchFamily="2" charset="-127"/>
                    <a:cs typeface="Pretendard" panose="02000503000000020004" pitchFamily="2" charset="-127"/>
                  </a:rPr>
                  <a:t>저는 </a:t>
                </a:r>
                <a:r>
                  <a:rPr lang="en-US" altLang="ko-KR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프리젠테이션 4 Regular" pitchFamily="2" charset="-127"/>
                    <a:ea typeface="프리젠테이션 4 Regular" pitchFamily="2" charset="-127"/>
                    <a:cs typeface="Pretendard" panose="02000503000000020004" pitchFamily="2" charset="-127"/>
                  </a:rPr>
                  <a:t>SNS</a:t>
                </a:r>
                <a:r>
                  <a:rPr lang="ko-KR" altLang="en-US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프리젠테이션 4 Regular" pitchFamily="2" charset="-127"/>
                    <a:ea typeface="프리젠테이션 4 Regular" pitchFamily="2" charset="-127"/>
                    <a:cs typeface="Pretendard" panose="02000503000000020004" pitchFamily="2" charset="-127"/>
                  </a:rPr>
                  <a:t>에서 </a:t>
                </a:r>
                <a:r>
                  <a:rPr lang="ko-KR" altLang="en-US" sz="1100" spc="-50" err="1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프리젠테이션 4 Regular" pitchFamily="2" charset="-127"/>
                    <a:ea typeface="프리젠테이션 4 Regular" pitchFamily="2" charset="-127"/>
                    <a:cs typeface="Pretendard" panose="02000503000000020004" pitchFamily="2" charset="-127"/>
                  </a:rPr>
                  <a:t>피피티</a:t>
                </a:r>
                <a:r>
                  <a:rPr lang="ko-KR" altLang="en-US" sz="1100" spc="-5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accent1">
                        <a:lumMod val="50000"/>
                      </a:schemeClr>
                    </a:solidFill>
                    <a:latin typeface="프리젠테이션 4 Regular" pitchFamily="2" charset="-127"/>
                    <a:ea typeface="프리젠테이션 4 Regular" pitchFamily="2" charset="-127"/>
                    <a:cs typeface="Pretendard" panose="02000503000000020004" pitchFamily="2" charset="-127"/>
                  </a:rPr>
                  <a:t> 디자인 관련 내용을 제공</a:t>
                </a:r>
                <a:endParaRPr lang="en-US" altLang="ko-KR" sz="11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endParaRPr>
              </a:p>
            </p:txBody>
          </p:sp>
        </p:grpSp>
      </p:grpSp>
      <p:cxnSp>
        <p:nvCxnSpPr>
          <p:cNvPr id="100" name="직선 화살표 연결선 99">
            <a:extLst>
              <a:ext uri="{FF2B5EF4-FFF2-40B4-BE49-F238E27FC236}">
                <a16:creationId xmlns:a16="http://schemas.microsoft.com/office/drawing/2014/main" id="{A161D5FA-3545-B751-27C2-387D5B6D4490}"/>
              </a:ext>
            </a:extLst>
          </p:cNvPr>
          <p:cNvCxnSpPr>
            <a:cxnSpLocks/>
          </p:cNvCxnSpPr>
          <p:nvPr/>
        </p:nvCxnSpPr>
        <p:spPr>
          <a:xfrm>
            <a:off x="7479278" y="4907401"/>
            <a:ext cx="720316" cy="0"/>
          </a:xfrm>
          <a:prstGeom prst="straightConnector1">
            <a:avLst/>
          </a:prstGeom>
          <a:ln w="12700" cap="rnd">
            <a:solidFill>
              <a:schemeClr val="accent3"/>
            </a:solidFill>
            <a:prstDash val="lgDash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사각형: 둥근 모서리 113">
            <a:extLst>
              <a:ext uri="{FF2B5EF4-FFF2-40B4-BE49-F238E27FC236}">
                <a16:creationId xmlns:a16="http://schemas.microsoft.com/office/drawing/2014/main" id="{3D65E4CF-25DE-3291-607B-BB1BAED76D3B}"/>
              </a:ext>
            </a:extLst>
          </p:cNvPr>
          <p:cNvSpPr/>
          <p:nvPr/>
        </p:nvSpPr>
        <p:spPr>
          <a:xfrm flipH="1">
            <a:off x="1318417" y="4419521"/>
            <a:ext cx="2837869" cy="965118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33B1C62-FAA9-6136-01E1-68ABEF29C28A}"/>
              </a:ext>
            </a:extLst>
          </p:cNvPr>
          <p:cNvSpPr txBox="1"/>
          <p:nvPr/>
        </p:nvSpPr>
        <p:spPr>
          <a:xfrm flipH="1">
            <a:off x="2812426" y="4579377"/>
            <a:ext cx="1005083" cy="183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en-US" altLang="ko-KR" sz="1200" b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9A7DAA85-1B7A-2695-A001-7DEAB97EFCF3}"/>
              </a:ext>
            </a:extLst>
          </p:cNvPr>
          <p:cNvSpPr txBox="1"/>
          <p:nvPr/>
        </p:nvSpPr>
        <p:spPr>
          <a:xfrm flipH="1">
            <a:off x="1607091" y="4811164"/>
            <a:ext cx="2210418" cy="388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</a:t>
            </a:r>
            <a:endParaRPr lang="en-US" altLang="ko-KR" sz="11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grpSp>
        <p:nvGrpSpPr>
          <p:cNvPr id="118" name="그룹 117">
            <a:extLst>
              <a:ext uri="{FF2B5EF4-FFF2-40B4-BE49-F238E27FC236}">
                <a16:creationId xmlns:a16="http://schemas.microsoft.com/office/drawing/2014/main" id="{364A7AB1-31F9-14AC-A2A9-F5FD4A8E8AB3}"/>
              </a:ext>
            </a:extLst>
          </p:cNvPr>
          <p:cNvGrpSpPr/>
          <p:nvPr/>
        </p:nvGrpSpPr>
        <p:grpSpPr>
          <a:xfrm flipH="1">
            <a:off x="1334020" y="2271504"/>
            <a:ext cx="2837869" cy="965118"/>
            <a:chOff x="4940640" y="736600"/>
            <a:chExt cx="2800446" cy="5323254"/>
          </a:xfrm>
        </p:grpSpPr>
        <p:sp>
          <p:nvSpPr>
            <p:cNvPr id="122" name="사각형: 둥근 모서리 121">
              <a:extLst>
                <a:ext uri="{FF2B5EF4-FFF2-40B4-BE49-F238E27FC236}">
                  <a16:creationId xmlns:a16="http://schemas.microsoft.com/office/drawing/2014/main" id="{1DC4FB93-BE2A-7BCF-A8BE-2124D66F02C1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23" name="사각형: 둥근 모서리 122">
              <a:extLst>
                <a:ext uri="{FF2B5EF4-FFF2-40B4-BE49-F238E27FC236}">
                  <a16:creationId xmlns:a16="http://schemas.microsoft.com/office/drawing/2014/main" id="{0411F53C-D5C4-4871-0962-A254F848BC5D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id="{5B9B8704-A47A-466E-76F7-041600518BA6}"/>
              </a:ext>
            </a:extLst>
          </p:cNvPr>
          <p:cNvSpPr txBox="1"/>
          <p:nvPr/>
        </p:nvSpPr>
        <p:spPr>
          <a:xfrm flipH="1">
            <a:off x="2828029" y="2431360"/>
            <a:ext cx="1005083" cy="183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en-US" altLang="ko-KR" sz="1200" b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661869DE-B32E-31F9-5DE5-9E382DD122B9}"/>
              </a:ext>
            </a:extLst>
          </p:cNvPr>
          <p:cNvSpPr txBox="1"/>
          <p:nvPr/>
        </p:nvSpPr>
        <p:spPr>
          <a:xfrm flipH="1">
            <a:off x="1622694" y="2663147"/>
            <a:ext cx="2210418" cy="3885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</a:t>
            </a:r>
            <a:endParaRPr lang="en-US" altLang="ko-KR" sz="11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cxnSp>
        <p:nvCxnSpPr>
          <p:cNvPr id="117" name="직선 화살표 연결선 116">
            <a:extLst>
              <a:ext uri="{FF2B5EF4-FFF2-40B4-BE49-F238E27FC236}">
                <a16:creationId xmlns:a16="http://schemas.microsoft.com/office/drawing/2014/main" id="{CC7F60D0-7C10-44F4-9956-0F11A1A17D7C}"/>
              </a:ext>
            </a:extLst>
          </p:cNvPr>
          <p:cNvCxnSpPr>
            <a:cxnSpLocks/>
          </p:cNvCxnSpPr>
          <p:nvPr/>
        </p:nvCxnSpPr>
        <p:spPr>
          <a:xfrm flipH="1">
            <a:off x="3992406" y="2695032"/>
            <a:ext cx="720316" cy="0"/>
          </a:xfrm>
          <a:prstGeom prst="straightConnector1">
            <a:avLst/>
          </a:prstGeom>
          <a:ln w="12700" cap="rnd">
            <a:solidFill>
              <a:schemeClr val="accent3"/>
            </a:solidFill>
            <a:prstDash val="lgDash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extBox 144">
            <a:extLst>
              <a:ext uri="{FF2B5EF4-FFF2-40B4-BE49-F238E27FC236}">
                <a16:creationId xmlns:a16="http://schemas.microsoft.com/office/drawing/2014/main" id="{BBD41CF4-0B8A-ADC9-67C3-AF6011DC2D6D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52483ED9-43FD-4A97-7DCE-216CC091404E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</p:spTree>
    <p:extLst>
      <p:ext uri="{BB962C8B-B14F-4D97-AF65-F5344CB8AC3E}">
        <p14:creationId xmlns:p14="http://schemas.microsoft.com/office/powerpoint/2010/main" val="9201787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F8615-D565-455E-5488-CEF61DCC6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FC85BBB6-A1C2-EC2D-6D24-88A24AE39736}"/>
              </a:ext>
            </a:extLst>
          </p:cNvPr>
          <p:cNvSpPr/>
          <p:nvPr/>
        </p:nvSpPr>
        <p:spPr>
          <a:xfrm>
            <a:off x="6268507" y="736599"/>
            <a:ext cx="3810561" cy="5400675"/>
          </a:xfrm>
          <a:prstGeom prst="roundRect">
            <a:avLst>
              <a:gd name="adj" fmla="val 9829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pic>
        <p:nvPicPr>
          <p:cNvPr id="4" name="그림 개체 틀 3" descr="사무용품, 텍스트, 펜, 사무 기기이(가) 표시된 사진&#10;&#10;자동 생성된 설명">
            <a:extLst>
              <a:ext uri="{FF2B5EF4-FFF2-40B4-BE49-F238E27FC236}">
                <a16:creationId xmlns:a16="http://schemas.microsoft.com/office/drawing/2014/main" id="{461FE066-B5B9-391F-6F9A-3FA5DF8F3FC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96" b="696"/>
          <a:stretch>
            <a:fillRect/>
          </a:stretch>
        </p:blipFill>
        <p:spPr>
          <a:xfrm>
            <a:off x="6530975" y="914400"/>
            <a:ext cx="3548063" cy="4975225"/>
          </a:xfrm>
          <a:custGeom>
            <a:avLst/>
            <a:gdLst>
              <a:gd name="connsiteX0" fmla="*/ 348778 w 3548458"/>
              <a:gd name="connsiteY0" fmla="*/ 0 h 5029198"/>
              <a:gd name="connsiteX1" fmla="*/ 3199680 w 3548458"/>
              <a:gd name="connsiteY1" fmla="*/ 0 h 5029198"/>
              <a:gd name="connsiteX2" fmla="*/ 3548458 w 3548458"/>
              <a:gd name="connsiteY2" fmla="*/ 348778 h 5029198"/>
              <a:gd name="connsiteX3" fmla="*/ 3548458 w 3548458"/>
              <a:gd name="connsiteY3" fmla="*/ 4680420 h 5029198"/>
              <a:gd name="connsiteX4" fmla="*/ 3199680 w 3548458"/>
              <a:gd name="connsiteY4" fmla="*/ 5029198 h 5029198"/>
              <a:gd name="connsiteX5" fmla="*/ 348778 w 3548458"/>
              <a:gd name="connsiteY5" fmla="*/ 5029198 h 5029198"/>
              <a:gd name="connsiteX6" fmla="*/ 0 w 3548458"/>
              <a:gd name="connsiteY6" fmla="*/ 4680420 h 5029198"/>
              <a:gd name="connsiteX7" fmla="*/ 0 w 3548458"/>
              <a:gd name="connsiteY7" fmla="*/ 348778 h 5029198"/>
              <a:gd name="connsiteX8" fmla="*/ 348778 w 3548458"/>
              <a:gd name="connsiteY8" fmla="*/ 0 h 5029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48458" h="5029198">
                <a:moveTo>
                  <a:pt x="348778" y="0"/>
                </a:moveTo>
                <a:lnTo>
                  <a:pt x="3199680" y="0"/>
                </a:lnTo>
                <a:cubicBezTo>
                  <a:pt x="3392305" y="0"/>
                  <a:pt x="3548458" y="156153"/>
                  <a:pt x="3548458" y="348778"/>
                </a:cubicBezTo>
                <a:lnTo>
                  <a:pt x="3548458" y="4680420"/>
                </a:lnTo>
                <a:cubicBezTo>
                  <a:pt x="3548458" y="4873045"/>
                  <a:pt x="3392305" y="5029198"/>
                  <a:pt x="3199680" y="5029198"/>
                </a:cubicBezTo>
                <a:lnTo>
                  <a:pt x="348778" y="5029198"/>
                </a:lnTo>
                <a:cubicBezTo>
                  <a:pt x="156153" y="5029198"/>
                  <a:pt x="0" y="4873045"/>
                  <a:pt x="0" y="4680420"/>
                </a:cubicBezTo>
                <a:lnTo>
                  <a:pt x="0" y="348778"/>
                </a:lnTo>
                <a:cubicBezTo>
                  <a:pt x="0" y="156153"/>
                  <a:pt x="156153" y="0"/>
                  <a:pt x="348778" y="0"/>
                </a:cubicBezTo>
                <a:close/>
              </a:path>
            </a:pathLst>
          </a:custGeom>
        </p:spPr>
      </p:pic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23899C5E-65B6-C835-923C-B9CB70A218B6}"/>
              </a:ext>
            </a:extLst>
          </p:cNvPr>
          <p:cNvSpPr/>
          <p:nvPr/>
        </p:nvSpPr>
        <p:spPr>
          <a:xfrm>
            <a:off x="8480121" y="728663"/>
            <a:ext cx="3810561" cy="5400675"/>
          </a:xfrm>
          <a:prstGeom prst="roundRect">
            <a:avLst>
              <a:gd name="adj" fmla="val 9829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pic>
        <p:nvPicPr>
          <p:cNvPr id="5" name="그림 개체 틀 4" descr="사람, 손가락, 손톱, 엄지이(가) 표시된 사진&#10;&#10;자동 생성된 설명">
            <a:extLst>
              <a:ext uri="{FF2B5EF4-FFF2-40B4-BE49-F238E27FC236}">
                <a16:creationId xmlns:a16="http://schemas.microsoft.com/office/drawing/2014/main" id="{917A1143-1811-262A-3DA2-48BBD1B63D0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" r="42"/>
          <a:stretch/>
        </p:blipFill>
        <p:spPr>
          <a:xfrm>
            <a:off x="8742363" y="914400"/>
            <a:ext cx="3548062" cy="4975225"/>
          </a:xfrm>
          <a:custGeom>
            <a:avLst/>
            <a:gdLst>
              <a:gd name="connsiteX0" fmla="*/ 348778 w 3548458"/>
              <a:gd name="connsiteY0" fmla="*/ 0 h 4974507"/>
              <a:gd name="connsiteX1" fmla="*/ 3199680 w 3548458"/>
              <a:gd name="connsiteY1" fmla="*/ 0 h 4974507"/>
              <a:gd name="connsiteX2" fmla="*/ 3548458 w 3548458"/>
              <a:gd name="connsiteY2" fmla="*/ 348778 h 4974507"/>
              <a:gd name="connsiteX3" fmla="*/ 3548458 w 3548458"/>
              <a:gd name="connsiteY3" fmla="*/ 4680420 h 4974507"/>
              <a:gd name="connsiteX4" fmla="*/ 3394685 w 3548458"/>
              <a:gd name="connsiteY4" fmla="*/ 4969632 h 4974507"/>
              <a:gd name="connsiteX5" fmla="*/ 3385704 w 3548458"/>
              <a:gd name="connsiteY5" fmla="*/ 4974507 h 4974507"/>
              <a:gd name="connsiteX6" fmla="*/ 162754 w 3548458"/>
              <a:gd name="connsiteY6" fmla="*/ 4974507 h 4974507"/>
              <a:gd name="connsiteX7" fmla="*/ 153773 w 3548458"/>
              <a:gd name="connsiteY7" fmla="*/ 4969632 h 4974507"/>
              <a:gd name="connsiteX8" fmla="*/ 0 w 3548458"/>
              <a:gd name="connsiteY8" fmla="*/ 4680420 h 4974507"/>
              <a:gd name="connsiteX9" fmla="*/ 0 w 3548458"/>
              <a:gd name="connsiteY9" fmla="*/ 348778 h 4974507"/>
              <a:gd name="connsiteX10" fmla="*/ 348778 w 3548458"/>
              <a:gd name="connsiteY10" fmla="*/ 0 h 4974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548458" h="4974507">
                <a:moveTo>
                  <a:pt x="348778" y="0"/>
                </a:moveTo>
                <a:lnTo>
                  <a:pt x="3199680" y="0"/>
                </a:lnTo>
                <a:cubicBezTo>
                  <a:pt x="3392305" y="0"/>
                  <a:pt x="3548458" y="156153"/>
                  <a:pt x="3548458" y="348778"/>
                </a:cubicBezTo>
                <a:lnTo>
                  <a:pt x="3548458" y="4680420"/>
                </a:lnTo>
                <a:cubicBezTo>
                  <a:pt x="3548458" y="4800811"/>
                  <a:pt x="3487461" y="4906955"/>
                  <a:pt x="3394685" y="4969632"/>
                </a:cubicBezTo>
                <a:lnTo>
                  <a:pt x="3385704" y="4974507"/>
                </a:lnTo>
                <a:lnTo>
                  <a:pt x="162754" y="4974507"/>
                </a:lnTo>
                <a:lnTo>
                  <a:pt x="153773" y="4969632"/>
                </a:lnTo>
                <a:cubicBezTo>
                  <a:pt x="60997" y="4906955"/>
                  <a:pt x="0" y="4800811"/>
                  <a:pt x="0" y="4680420"/>
                </a:cubicBezTo>
                <a:lnTo>
                  <a:pt x="0" y="348778"/>
                </a:lnTo>
                <a:cubicBezTo>
                  <a:pt x="0" y="156153"/>
                  <a:pt x="156153" y="0"/>
                  <a:pt x="348778" y="0"/>
                </a:cubicBezTo>
                <a:close/>
              </a:path>
            </a:pathLst>
          </a:cu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7746DB3-8C90-55C9-613D-B58E7A282E3E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E7D5CA1-EE31-99DE-3B57-2F6DB6CF5E10}"/>
              </a:ext>
            </a:extLst>
          </p:cNvPr>
          <p:cNvSpPr txBox="1"/>
          <p:nvPr/>
        </p:nvSpPr>
        <p:spPr>
          <a:xfrm>
            <a:off x="1127125" y="1007109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D6C16D5B-E4B2-7F13-948D-940D5A0AD69E}"/>
              </a:ext>
            </a:extLst>
          </p:cNvPr>
          <p:cNvGrpSpPr/>
          <p:nvPr/>
        </p:nvGrpSpPr>
        <p:grpSpPr>
          <a:xfrm>
            <a:off x="6678936" y="1172980"/>
            <a:ext cx="595214" cy="616210"/>
            <a:chOff x="4940640" y="736600"/>
            <a:chExt cx="2800446" cy="5323254"/>
          </a:xfrm>
        </p:grpSpPr>
        <p:sp>
          <p:nvSpPr>
            <p:cNvPr id="53" name="사각형: 둥근 모서리 52">
              <a:extLst>
                <a:ext uri="{FF2B5EF4-FFF2-40B4-BE49-F238E27FC236}">
                  <a16:creationId xmlns:a16="http://schemas.microsoft.com/office/drawing/2014/main" id="{34105F2F-FEA0-A9F3-C428-2EFF7D0E9538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54" name="사각형: 둥근 모서리 53">
              <a:extLst>
                <a:ext uri="{FF2B5EF4-FFF2-40B4-BE49-F238E27FC236}">
                  <a16:creationId xmlns:a16="http://schemas.microsoft.com/office/drawing/2014/main" id="{AB5024BD-77A0-9DA8-C5A8-3FDA28ED80B3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FEFF52AD-F2C0-3D0E-2BAD-3C9973590D8F}"/>
              </a:ext>
            </a:extLst>
          </p:cNvPr>
          <p:cNvGrpSpPr/>
          <p:nvPr/>
        </p:nvGrpSpPr>
        <p:grpSpPr>
          <a:xfrm>
            <a:off x="8958673" y="1172980"/>
            <a:ext cx="595214" cy="616210"/>
            <a:chOff x="4940640" y="736600"/>
            <a:chExt cx="2800446" cy="5323254"/>
          </a:xfrm>
        </p:grpSpPr>
        <p:sp>
          <p:nvSpPr>
            <p:cNvPr id="56" name="사각형: 둥근 모서리 55">
              <a:extLst>
                <a:ext uri="{FF2B5EF4-FFF2-40B4-BE49-F238E27FC236}">
                  <a16:creationId xmlns:a16="http://schemas.microsoft.com/office/drawing/2014/main" id="{DB2268F0-A776-41D1-BDEE-27F9130D35D8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57" name="사각형: 둥근 모서리 56">
              <a:extLst>
                <a:ext uri="{FF2B5EF4-FFF2-40B4-BE49-F238E27FC236}">
                  <a16:creationId xmlns:a16="http://schemas.microsoft.com/office/drawing/2014/main" id="{907899A3-9C4B-DE2D-C26D-8C8A41BAF436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9F0A6DCF-E3DE-92D8-6EFD-9AE12AF4C7F7}"/>
              </a:ext>
            </a:extLst>
          </p:cNvPr>
          <p:cNvSpPr txBox="1"/>
          <p:nvPr/>
        </p:nvSpPr>
        <p:spPr>
          <a:xfrm>
            <a:off x="6748255" y="1955061"/>
            <a:ext cx="1556584" cy="5923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</a:t>
            </a:r>
            <a:endParaRPr lang="en-US" altLang="ko-KR" sz="11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highlight>
                <a:srgbClr val="F8FAFB"/>
              </a:highlight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5B35ED6-1C1C-EDB8-1F8A-A522E9CE461E}"/>
              </a:ext>
            </a:extLst>
          </p:cNvPr>
          <p:cNvSpPr txBox="1"/>
          <p:nvPr/>
        </p:nvSpPr>
        <p:spPr>
          <a:xfrm>
            <a:off x="6749816" y="1244097"/>
            <a:ext cx="453455" cy="4286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1.</a:t>
            </a:r>
            <a:endParaRPr kumimoji="0" lang="en-US" altLang="ko-KR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8691855-9085-EFD5-56CC-AA00051E9396}"/>
              </a:ext>
            </a:extLst>
          </p:cNvPr>
          <p:cNvSpPr txBox="1"/>
          <p:nvPr/>
        </p:nvSpPr>
        <p:spPr>
          <a:xfrm>
            <a:off x="9036035" y="1244097"/>
            <a:ext cx="453455" cy="4286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2.</a:t>
            </a:r>
            <a:endParaRPr kumimoji="0" lang="en-US" altLang="ko-KR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AC831BE-2DE8-D5FF-C562-3376E0F71289}"/>
              </a:ext>
            </a:extLst>
          </p:cNvPr>
          <p:cNvSpPr txBox="1"/>
          <p:nvPr/>
        </p:nvSpPr>
        <p:spPr>
          <a:xfrm>
            <a:off x="8958673" y="1955061"/>
            <a:ext cx="1556584" cy="59234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highlight>
                  <a:srgbClr val="F8FAFB"/>
                </a:highlight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</a:t>
            </a:r>
            <a:endParaRPr lang="en-US" altLang="ko-KR" sz="11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highlight>
                <a:srgbClr val="F8FAFB"/>
              </a:highlight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81022699-94B4-A179-C021-B885BF8B5C5E}"/>
              </a:ext>
            </a:extLst>
          </p:cNvPr>
          <p:cNvGrpSpPr/>
          <p:nvPr/>
        </p:nvGrpSpPr>
        <p:grpSpPr>
          <a:xfrm>
            <a:off x="1275176" y="4902940"/>
            <a:ext cx="4059464" cy="1097471"/>
            <a:chOff x="4940640" y="736600"/>
            <a:chExt cx="2800446" cy="5323254"/>
          </a:xfrm>
        </p:grpSpPr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9E993701-3E74-0573-9D4D-7198F0E8BC7D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90D1BF71-5DDF-70EF-0E5D-BEA4E3F8A1AB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94" name="사각형: 둥근 모서리 93">
            <a:extLst>
              <a:ext uri="{FF2B5EF4-FFF2-40B4-BE49-F238E27FC236}">
                <a16:creationId xmlns:a16="http://schemas.microsoft.com/office/drawing/2014/main" id="{4A72C707-9E40-3A90-1C8E-8CCE2673AA19}"/>
              </a:ext>
            </a:extLst>
          </p:cNvPr>
          <p:cNvSpPr/>
          <p:nvPr/>
        </p:nvSpPr>
        <p:spPr>
          <a:xfrm>
            <a:off x="2688678" y="3626503"/>
            <a:ext cx="2411116" cy="40191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95" name="사각형: 둥근 모서리 94">
            <a:extLst>
              <a:ext uri="{FF2B5EF4-FFF2-40B4-BE49-F238E27FC236}">
                <a16:creationId xmlns:a16="http://schemas.microsoft.com/office/drawing/2014/main" id="{637DCE64-5BC2-B3A1-EBEC-CC9B8D8BF85A}"/>
              </a:ext>
            </a:extLst>
          </p:cNvPr>
          <p:cNvSpPr/>
          <p:nvPr/>
        </p:nvSpPr>
        <p:spPr>
          <a:xfrm>
            <a:off x="4181379" y="3663221"/>
            <a:ext cx="793532" cy="31223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lang="ko-KR" altLang="en-US" sz="90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D421A999-7755-17FC-4654-8DFC9CE92ED5}"/>
              </a:ext>
            </a:extLst>
          </p:cNvPr>
          <p:cNvSpPr txBox="1"/>
          <p:nvPr/>
        </p:nvSpPr>
        <p:spPr>
          <a:xfrm>
            <a:off x="1275176" y="3688959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C2E7FCAE-0FAE-45AB-3F64-9510312B24CB}"/>
              </a:ext>
            </a:extLst>
          </p:cNvPr>
          <p:cNvSpPr txBox="1"/>
          <p:nvPr/>
        </p:nvSpPr>
        <p:spPr>
          <a:xfrm>
            <a:off x="1275176" y="4226700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00" name="사각형: 둥근 모서리 99">
            <a:extLst>
              <a:ext uri="{FF2B5EF4-FFF2-40B4-BE49-F238E27FC236}">
                <a16:creationId xmlns:a16="http://schemas.microsoft.com/office/drawing/2014/main" id="{B56D0FAB-A838-B7A4-DC97-E778B907CF9D}"/>
              </a:ext>
            </a:extLst>
          </p:cNvPr>
          <p:cNvSpPr/>
          <p:nvPr/>
        </p:nvSpPr>
        <p:spPr>
          <a:xfrm>
            <a:off x="2688678" y="4164244"/>
            <a:ext cx="2411116" cy="40191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380A86E9-811B-3CB2-DA47-B2FFC3028148}"/>
              </a:ext>
            </a:extLst>
          </p:cNvPr>
          <p:cNvSpPr txBox="1"/>
          <p:nvPr/>
        </p:nvSpPr>
        <p:spPr>
          <a:xfrm>
            <a:off x="4319932" y="3717772"/>
            <a:ext cx="516426" cy="183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i="0" u="none" strike="noStrike" kern="1200" cap="none" spc="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</a:rPr>
              <a:t>98</a:t>
            </a:r>
            <a:r>
              <a:rPr lang="en-US" altLang="ko-KR" sz="900" spc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%</a:t>
            </a:r>
            <a:endParaRPr kumimoji="0" lang="en-US" altLang="ko-KR" sz="1200" i="0" u="none" strike="noStrike" kern="1200" cap="none" spc="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01" name="사각형: 둥근 모서리 100">
            <a:extLst>
              <a:ext uri="{FF2B5EF4-FFF2-40B4-BE49-F238E27FC236}">
                <a16:creationId xmlns:a16="http://schemas.microsoft.com/office/drawing/2014/main" id="{2470C842-7804-36D6-698C-97D5F921F2CA}"/>
              </a:ext>
            </a:extLst>
          </p:cNvPr>
          <p:cNvSpPr/>
          <p:nvPr/>
        </p:nvSpPr>
        <p:spPr>
          <a:xfrm>
            <a:off x="3719669" y="4220553"/>
            <a:ext cx="793532" cy="31223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2"/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A138309-83D9-C4D8-5EF4-74E354A89F01}"/>
              </a:ext>
            </a:extLst>
          </p:cNvPr>
          <p:cNvSpPr txBox="1"/>
          <p:nvPr/>
        </p:nvSpPr>
        <p:spPr>
          <a:xfrm>
            <a:off x="3858222" y="4275104"/>
            <a:ext cx="516426" cy="183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spc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65</a:t>
            </a:r>
            <a:r>
              <a:rPr lang="en-US" altLang="ko-KR" sz="900" spc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%</a:t>
            </a:r>
            <a:endParaRPr kumimoji="0" lang="en-US" altLang="ko-KR" sz="1200" i="0" u="none" strike="noStrike" kern="1200" cap="none" spc="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2580D052-B486-5856-6283-284DC91FF381}"/>
              </a:ext>
            </a:extLst>
          </p:cNvPr>
          <p:cNvSpPr txBox="1"/>
          <p:nvPr/>
        </p:nvSpPr>
        <p:spPr>
          <a:xfrm>
            <a:off x="1598862" y="5239726"/>
            <a:ext cx="3412092" cy="4238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7100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F8615-D565-455E-5488-CEF61DCC6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그룹 25">
            <a:extLst>
              <a:ext uri="{FF2B5EF4-FFF2-40B4-BE49-F238E27FC236}">
                <a16:creationId xmlns:a16="http://schemas.microsoft.com/office/drawing/2014/main" id="{67882A2C-2038-9EC5-CDCC-90F190105C24}"/>
              </a:ext>
            </a:extLst>
          </p:cNvPr>
          <p:cNvGrpSpPr/>
          <p:nvPr/>
        </p:nvGrpSpPr>
        <p:grpSpPr>
          <a:xfrm>
            <a:off x="-504371" y="0"/>
            <a:ext cx="5143311" cy="6815982"/>
            <a:chOff x="4940640" y="736600"/>
            <a:chExt cx="2800446" cy="5323254"/>
          </a:xfrm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id="{63748B37-C2F9-8F0C-DEFD-50BB1E13C39C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31" name="사각형: 둥근 모서리 30">
              <a:extLst>
                <a:ext uri="{FF2B5EF4-FFF2-40B4-BE49-F238E27FC236}">
                  <a16:creationId xmlns:a16="http://schemas.microsoft.com/office/drawing/2014/main" id="{0B745EED-3313-F19B-7B5A-42668514F588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pic>
        <p:nvPicPr>
          <p:cNvPr id="7" name="그림 개체 틀 6" descr="라인, 건물, 흑백이(가) 표시된 사진&#10;&#10;자동 생성된 설명">
            <a:extLst>
              <a:ext uri="{FF2B5EF4-FFF2-40B4-BE49-F238E27FC236}">
                <a16:creationId xmlns:a16="http://schemas.microsoft.com/office/drawing/2014/main" id="{20D485CB-486D-3B96-8554-6FCF5C613F6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b="1"/>
          <a:stretch>
            <a:fillRect/>
          </a:stretch>
        </p:blipFill>
        <p:spPr>
          <a:xfrm>
            <a:off x="-504825" y="0"/>
            <a:ext cx="5143500" cy="6816725"/>
          </a:xfrm>
          <a:custGeom>
            <a:avLst/>
            <a:gdLst>
              <a:gd name="connsiteX0" fmla="*/ 543538 w 5529943"/>
              <a:gd name="connsiteY0" fmla="*/ 0 h 6815982"/>
              <a:gd name="connsiteX1" fmla="*/ 4986405 w 5529943"/>
              <a:gd name="connsiteY1" fmla="*/ 0 h 6815982"/>
              <a:gd name="connsiteX2" fmla="*/ 5529943 w 5529943"/>
              <a:gd name="connsiteY2" fmla="*/ 543538 h 6815982"/>
              <a:gd name="connsiteX3" fmla="*/ 5529943 w 5529943"/>
              <a:gd name="connsiteY3" fmla="*/ 6272444 h 6815982"/>
              <a:gd name="connsiteX4" fmla="*/ 4986405 w 5529943"/>
              <a:gd name="connsiteY4" fmla="*/ 6815982 h 6815982"/>
              <a:gd name="connsiteX5" fmla="*/ 543538 w 5529943"/>
              <a:gd name="connsiteY5" fmla="*/ 6815982 h 6815982"/>
              <a:gd name="connsiteX6" fmla="*/ 0 w 5529943"/>
              <a:gd name="connsiteY6" fmla="*/ 6272444 h 6815982"/>
              <a:gd name="connsiteX7" fmla="*/ 0 w 5529943"/>
              <a:gd name="connsiteY7" fmla="*/ 543538 h 6815982"/>
              <a:gd name="connsiteX8" fmla="*/ 543538 w 5529943"/>
              <a:gd name="connsiteY8" fmla="*/ 0 h 6815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29943" h="6815982">
                <a:moveTo>
                  <a:pt x="543538" y="0"/>
                </a:moveTo>
                <a:lnTo>
                  <a:pt x="4986405" y="0"/>
                </a:lnTo>
                <a:cubicBezTo>
                  <a:pt x="5286593" y="0"/>
                  <a:pt x="5529943" y="243350"/>
                  <a:pt x="5529943" y="543538"/>
                </a:cubicBezTo>
                <a:lnTo>
                  <a:pt x="5529943" y="6272444"/>
                </a:lnTo>
                <a:cubicBezTo>
                  <a:pt x="5529943" y="6572632"/>
                  <a:pt x="5286593" y="6815982"/>
                  <a:pt x="4986405" y="6815982"/>
                </a:cubicBezTo>
                <a:lnTo>
                  <a:pt x="543538" y="6815982"/>
                </a:lnTo>
                <a:cubicBezTo>
                  <a:pt x="243350" y="6815982"/>
                  <a:pt x="0" y="6572632"/>
                  <a:pt x="0" y="6272444"/>
                </a:cubicBezTo>
                <a:lnTo>
                  <a:pt x="0" y="543538"/>
                </a:lnTo>
                <a:cubicBezTo>
                  <a:pt x="0" y="243350"/>
                  <a:pt x="243350" y="0"/>
                  <a:pt x="543538" y="0"/>
                </a:cubicBezTo>
                <a:close/>
              </a:path>
            </a:pathLst>
          </a:cu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93835EFD-182C-65E7-29A1-997F77CB3EF3}"/>
              </a:ext>
            </a:extLst>
          </p:cNvPr>
          <p:cNvSpPr txBox="1"/>
          <p:nvPr/>
        </p:nvSpPr>
        <p:spPr>
          <a:xfrm rot="5400000">
            <a:off x="9551089" y="3589741"/>
            <a:ext cx="3165931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i="1" spc="-200">
                <a:solidFill>
                  <a:schemeClr val="accent2">
                    <a:alpha val="1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BUSINESS REPORT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EF9F719-406D-91C0-BC40-FA1491AC5216}"/>
              </a:ext>
            </a:extLst>
          </p:cNvPr>
          <p:cNvSpPr txBox="1"/>
          <p:nvPr/>
        </p:nvSpPr>
        <p:spPr>
          <a:xfrm>
            <a:off x="1369972" y="517258"/>
            <a:ext cx="2800447" cy="9026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pPr algn="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E42CDCEE-830B-8F6D-713B-C37B3BB157F6}"/>
              </a:ext>
            </a:extLst>
          </p:cNvPr>
          <p:cNvSpPr txBox="1"/>
          <p:nvPr/>
        </p:nvSpPr>
        <p:spPr>
          <a:xfrm>
            <a:off x="2113672" y="1436630"/>
            <a:ext cx="2056747" cy="2022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latinLnBrk="0">
              <a:lnSpc>
                <a:spcPct val="120000"/>
              </a:lnSpc>
              <a:defRPr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defRPr>
            </a:lvl1pPr>
          </a:lstStyle>
          <a:p>
            <a:pPr algn="r"/>
            <a:r>
              <a:rPr lang="ko-KR" altLang="en-US">
                <a:latin typeface="프리젠테이션 4 Regular" pitchFamily="2" charset="-127"/>
                <a:ea typeface="프리젠테이션 4 Regular" pitchFamily="2" charset="-127"/>
              </a:rPr>
              <a:t>여기에 소제목을 입력해주세요</a:t>
            </a:r>
          </a:p>
        </p:txBody>
      </p:sp>
      <p:grpSp>
        <p:nvGrpSpPr>
          <p:cNvPr id="152" name="그룹 151">
            <a:extLst>
              <a:ext uri="{FF2B5EF4-FFF2-40B4-BE49-F238E27FC236}">
                <a16:creationId xmlns:a16="http://schemas.microsoft.com/office/drawing/2014/main" id="{20483F18-1BFF-371A-2A8F-25F416416A91}"/>
              </a:ext>
            </a:extLst>
          </p:cNvPr>
          <p:cNvGrpSpPr/>
          <p:nvPr/>
        </p:nvGrpSpPr>
        <p:grpSpPr>
          <a:xfrm>
            <a:off x="4869773" y="4698146"/>
            <a:ext cx="5702347" cy="1436467"/>
            <a:chOff x="8035714" y="2271504"/>
            <a:chExt cx="2837869" cy="965118"/>
          </a:xfrm>
        </p:grpSpPr>
        <p:sp>
          <p:nvSpPr>
            <p:cNvPr id="153" name="사각형: 둥근 모서리 152">
              <a:extLst>
                <a:ext uri="{FF2B5EF4-FFF2-40B4-BE49-F238E27FC236}">
                  <a16:creationId xmlns:a16="http://schemas.microsoft.com/office/drawing/2014/main" id="{8B25F3DB-C20B-09E9-F8CC-41B99A5517BD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54" name="사각형: 둥근 모서리 153">
              <a:extLst>
                <a:ext uri="{FF2B5EF4-FFF2-40B4-BE49-F238E27FC236}">
                  <a16:creationId xmlns:a16="http://schemas.microsoft.com/office/drawing/2014/main" id="{E4B2DFF1-44E1-4E0B-CF30-63C6FD45A45C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14133EFD-227F-8C71-8156-60018ECA7699}"/>
              </a:ext>
            </a:extLst>
          </p:cNvPr>
          <p:cNvGrpSpPr/>
          <p:nvPr/>
        </p:nvGrpSpPr>
        <p:grpSpPr>
          <a:xfrm>
            <a:off x="4205368" y="4883578"/>
            <a:ext cx="1048804" cy="1065602"/>
            <a:chOff x="2141733" y="2763992"/>
            <a:chExt cx="1584280" cy="1584280"/>
          </a:xfrm>
        </p:grpSpPr>
        <p:sp>
          <p:nvSpPr>
            <p:cNvPr id="107" name="타원 106">
              <a:extLst>
                <a:ext uri="{FF2B5EF4-FFF2-40B4-BE49-F238E27FC236}">
                  <a16:creationId xmlns:a16="http://schemas.microsoft.com/office/drawing/2014/main" id="{0C9E3114-637F-8DCA-2770-8D0DED05FEEF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타원 107">
              <a:extLst>
                <a:ext uri="{FF2B5EF4-FFF2-40B4-BE49-F238E27FC236}">
                  <a16:creationId xmlns:a16="http://schemas.microsoft.com/office/drawing/2014/main" id="{484CBDC9-E544-BA72-46FF-A9CE910B32CF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dist="38100" dir="2700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1" name="그룹 230">
            <a:extLst>
              <a:ext uri="{FF2B5EF4-FFF2-40B4-BE49-F238E27FC236}">
                <a16:creationId xmlns:a16="http://schemas.microsoft.com/office/drawing/2014/main" id="{7C1293E9-D3A7-C814-E3FA-1B9E12543285}"/>
              </a:ext>
            </a:extLst>
          </p:cNvPr>
          <p:cNvGrpSpPr/>
          <p:nvPr/>
        </p:nvGrpSpPr>
        <p:grpSpPr>
          <a:xfrm>
            <a:off x="4505101" y="5242261"/>
            <a:ext cx="449339" cy="348237"/>
            <a:chOff x="4867957" y="5177993"/>
            <a:chExt cx="449339" cy="348237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68223CB-833C-756A-2308-00563D00446E}"/>
                </a:ext>
              </a:extLst>
            </p:cNvPr>
            <p:cNvSpPr/>
            <p:nvPr/>
          </p:nvSpPr>
          <p:spPr>
            <a:xfrm>
              <a:off x="4947153" y="5307740"/>
              <a:ext cx="79757" cy="128061"/>
            </a:xfrm>
            <a:custGeom>
              <a:avLst/>
              <a:gdLst>
                <a:gd name="connsiteX0" fmla="*/ 15727 w 79757"/>
                <a:gd name="connsiteY0" fmla="*/ 128062 h 128061"/>
                <a:gd name="connsiteX1" fmla="*/ 0 w 79757"/>
                <a:gd name="connsiteY1" fmla="*/ 112335 h 128061"/>
                <a:gd name="connsiteX2" fmla="*/ 48304 w 79757"/>
                <a:gd name="connsiteY2" fmla="*/ 64031 h 128061"/>
                <a:gd name="connsiteX3" fmla="*/ 0 w 79757"/>
                <a:gd name="connsiteY3" fmla="*/ 15727 h 128061"/>
                <a:gd name="connsiteX4" fmla="*/ 15727 w 79757"/>
                <a:gd name="connsiteY4" fmla="*/ 0 h 128061"/>
                <a:gd name="connsiteX5" fmla="*/ 79758 w 79757"/>
                <a:gd name="connsiteY5" fmla="*/ 64031 h 128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757" h="128061">
                  <a:moveTo>
                    <a:pt x="15727" y="128062"/>
                  </a:moveTo>
                  <a:lnTo>
                    <a:pt x="0" y="112335"/>
                  </a:lnTo>
                  <a:lnTo>
                    <a:pt x="48304" y="64031"/>
                  </a:lnTo>
                  <a:lnTo>
                    <a:pt x="0" y="15727"/>
                  </a:lnTo>
                  <a:lnTo>
                    <a:pt x="15727" y="0"/>
                  </a:lnTo>
                  <a:lnTo>
                    <a:pt x="79758" y="64031"/>
                  </a:ln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81A24F65-13F3-3194-6FD4-D3B17719FFF2}"/>
                </a:ext>
              </a:extLst>
            </p:cNvPr>
            <p:cNvSpPr/>
            <p:nvPr/>
          </p:nvSpPr>
          <p:spPr>
            <a:xfrm>
              <a:off x="4867957" y="5177993"/>
              <a:ext cx="449339" cy="348237"/>
            </a:xfrm>
            <a:custGeom>
              <a:avLst/>
              <a:gdLst>
                <a:gd name="connsiteX0" fmla="*/ 0 w 449339"/>
                <a:gd name="connsiteY0" fmla="*/ 0 h 348237"/>
                <a:gd name="connsiteX1" fmla="*/ 0 w 449339"/>
                <a:gd name="connsiteY1" fmla="*/ 348238 h 348237"/>
                <a:gd name="connsiteX2" fmla="*/ 449339 w 449339"/>
                <a:gd name="connsiteY2" fmla="*/ 348238 h 348237"/>
                <a:gd name="connsiteX3" fmla="*/ 449339 w 449339"/>
                <a:gd name="connsiteY3" fmla="*/ 0 h 348237"/>
                <a:gd name="connsiteX4" fmla="*/ 0 w 449339"/>
                <a:gd name="connsiteY4" fmla="*/ 0 h 348237"/>
                <a:gd name="connsiteX5" fmla="*/ 387555 w 449339"/>
                <a:gd name="connsiteY5" fmla="*/ 33700 h 348237"/>
                <a:gd name="connsiteX6" fmla="*/ 398789 w 449339"/>
                <a:gd name="connsiteY6" fmla="*/ 44934 h 348237"/>
                <a:gd name="connsiteX7" fmla="*/ 387555 w 449339"/>
                <a:gd name="connsiteY7" fmla="*/ 56167 h 348237"/>
                <a:gd name="connsiteX8" fmla="*/ 376322 w 449339"/>
                <a:gd name="connsiteY8" fmla="*/ 44934 h 348237"/>
                <a:gd name="connsiteX9" fmla="*/ 387555 w 449339"/>
                <a:gd name="connsiteY9" fmla="*/ 33700 h 348237"/>
                <a:gd name="connsiteX10" fmla="*/ 348238 w 449339"/>
                <a:gd name="connsiteY10" fmla="*/ 33700 h 348237"/>
                <a:gd name="connsiteX11" fmla="*/ 359471 w 449339"/>
                <a:gd name="connsiteY11" fmla="*/ 44934 h 348237"/>
                <a:gd name="connsiteX12" fmla="*/ 348238 w 449339"/>
                <a:gd name="connsiteY12" fmla="*/ 56167 h 348237"/>
                <a:gd name="connsiteX13" fmla="*/ 337004 w 449339"/>
                <a:gd name="connsiteY13" fmla="*/ 44934 h 348237"/>
                <a:gd name="connsiteX14" fmla="*/ 348238 w 449339"/>
                <a:gd name="connsiteY14" fmla="*/ 33700 h 348237"/>
                <a:gd name="connsiteX15" fmla="*/ 308921 w 449339"/>
                <a:gd name="connsiteY15" fmla="*/ 33700 h 348237"/>
                <a:gd name="connsiteX16" fmla="*/ 320154 w 449339"/>
                <a:gd name="connsiteY16" fmla="*/ 44934 h 348237"/>
                <a:gd name="connsiteX17" fmla="*/ 308921 w 449339"/>
                <a:gd name="connsiteY17" fmla="*/ 56167 h 348237"/>
                <a:gd name="connsiteX18" fmla="*/ 297687 w 449339"/>
                <a:gd name="connsiteY18" fmla="*/ 44934 h 348237"/>
                <a:gd name="connsiteX19" fmla="*/ 308921 w 449339"/>
                <a:gd name="connsiteY19" fmla="*/ 33700 h 348237"/>
                <a:gd name="connsiteX20" fmla="*/ 415639 w 449339"/>
                <a:gd name="connsiteY20" fmla="*/ 314537 h 348237"/>
                <a:gd name="connsiteX21" fmla="*/ 33700 w 449339"/>
                <a:gd name="connsiteY21" fmla="*/ 314537 h 348237"/>
                <a:gd name="connsiteX22" fmla="*/ 33700 w 449339"/>
                <a:gd name="connsiteY22" fmla="*/ 89868 h 348237"/>
                <a:gd name="connsiteX23" fmla="*/ 415639 w 449339"/>
                <a:gd name="connsiteY23" fmla="*/ 89868 h 348237"/>
                <a:gd name="connsiteX24" fmla="*/ 415639 w 449339"/>
                <a:gd name="connsiteY24" fmla="*/ 314537 h 348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49339" h="348237">
                  <a:moveTo>
                    <a:pt x="0" y="0"/>
                  </a:moveTo>
                  <a:lnTo>
                    <a:pt x="0" y="348238"/>
                  </a:lnTo>
                  <a:lnTo>
                    <a:pt x="449339" y="348238"/>
                  </a:lnTo>
                  <a:lnTo>
                    <a:pt x="449339" y="0"/>
                  </a:lnTo>
                  <a:lnTo>
                    <a:pt x="0" y="0"/>
                  </a:lnTo>
                  <a:close/>
                  <a:moveTo>
                    <a:pt x="387555" y="33700"/>
                  </a:moveTo>
                  <a:cubicBezTo>
                    <a:pt x="393733" y="33700"/>
                    <a:pt x="398789" y="38756"/>
                    <a:pt x="398789" y="44934"/>
                  </a:cubicBezTo>
                  <a:cubicBezTo>
                    <a:pt x="398789" y="51112"/>
                    <a:pt x="393733" y="56167"/>
                    <a:pt x="387555" y="56167"/>
                  </a:cubicBezTo>
                  <a:cubicBezTo>
                    <a:pt x="381377" y="56167"/>
                    <a:pt x="376322" y="51112"/>
                    <a:pt x="376322" y="44934"/>
                  </a:cubicBezTo>
                  <a:cubicBezTo>
                    <a:pt x="376322" y="38756"/>
                    <a:pt x="381377" y="33700"/>
                    <a:pt x="387555" y="33700"/>
                  </a:cubicBezTo>
                  <a:close/>
                  <a:moveTo>
                    <a:pt x="348238" y="33700"/>
                  </a:moveTo>
                  <a:cubicBezTo>
                    <a:pt x="354416" y="33700"/>
                    <a:pt x="359471" y="38756"/>
                    <a:pt x="359471" y="44934"/>
                  </a:cubicBezTo>
                  <a:cubicBezTo>
                    <a:pt x="359471" y="51112"/>
                    <a:pt x="354416" y="56167"/>
                    <a:pt x="348238" y="56167"/>
                  </a:cubicBezTo>
                  <a:cubicBezTo>
                    <a:pt x="342059" y="56167"/>
                    <a:pt x="337004" y="51112"/>
                    <a:pt x="337004" y="44934"/>
                  </a:cubicBezTo>
                  <a:cubicBezTo>
                    <a:pt x="337004" y="38756"/>
                    <a:pt x="342059" y="33700"/>
                    <a:pt x="348238" y="33700"/>
                  </a:cubicBezTo>
                  <a:close/>
                  <a:moveTo>
                    <a:pt x="308921" y="33700"/>
                  </a:moveTo>
                  <a:cubicBezTo>
                    <a:pt x="315099" y="33700"/>
                    <a:pt x="320154" y="38756"/>
                    <a:pt x="320154" y="44934"/>
                  </a:cubicBezTo>
                  <a:cubicBezTo>
                    <a:pt x="320154" y="51112"/>
                    <a:pt x="315099" y="56167"/>
                    <a:pt x="308921" y="56167"/>
                  </a:cubicBezTo>
                  <a:cubicBezTo>
                    <a:pt x="302742" y="56167"/>
                    <a:pt x="297687" y="51112"/>
                    <a:pt x="297687" y="44934"/>
                  </a:cubicBezTo>
                  <a:cubicBezTo>
                    <a:pt x="297687" y="38756"/>
                    <a:pt x="302742" y="33700"/>
                    <a:pt x="308921" y="33700"/>
                  </a:cubicBezTo>
                  <a:close/>
                  <a:moveTo>
                    <a:pt x="415639" y="314537"/>
                  </a:moveTo>
                  <a:lnTo>
                    <a:pt x="33700" y="314537"/>
                  </a:lnTo>
                  <a:lnTo>
                    <a:pt x="33700" y="89868"/>
                  </a:lnTo>
                  <a:lnTo>
                    <a:pt x="415639" y="89868"/>
                  </a:lnTo>
                  <a:lnTo>
                    <a:pt x="415639" y="314537"/>
                  </a:ln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56A836C9-7AE5-3BA5-D813-E21DE8944439}"/>
                </a:ext>
              </a:extLst>
            </p:cNvPr>
            <p:cNvSpPr/>
            <p:nvPr/>
          </p:nvSpPr>
          <p:spPr>
            <a:xfrm>
              <a:off x="5036460" y="5413896"/>
              <a:ext cx="89867" cy="22466"/>
            </a:xfrm>
            <a:custGeom>
              <a:avLst/>
              <a:gdLst>
                <a:gd name="connsiteX0" fmla="*/ 0 w 89867"/>
                <a:gd name="connsiteY0" fmla="*/ 0 h 22466"/>
                <a:gd name="connsiteX1" fmla="*/ 89868 w 89867"/>
                <a:gd name="connsiteY1" fmla="*/ 0 h 22466"/>
                <a:gd name="connsiteX2" fmla="*/ 89868 w 89867"/>
                <a:gd name="connsiteY2" fmla="*/ 22467 h 22466"/>
                <a:gd name="connsiteX3" fmla="*/ 0 w 89867"/>
                <a:gd name="connsiteY3" fmla="*/ 22467 h 22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9867" h="22466">
                  <a:moveTo>
                    <a:pt x="0" y="0"/>
                  </a:moveTo>
                  <a:lnTo>
                    <a:pt x="89868" y="0"/>
                  </a:lnTo>
                  <a:lnTo>
                    <a:pt x="89868" y="22467"/>
                  </a:lnTo>
                  <a:lnTo>
                    <a:pt x="0" y="22467"/>
                  </a:ln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1EB08E16-84D0-148F-10F7-E7BAC9C5DA48}"/>
              </a:ext>
            </a:extLst>
          </p:cNvPr>
          <p:cNvGrpSpPr/>
          <p:nvPr/>
        </p:nvGrpSpPr>
        <p:grpSpPr>
          <a:xfrm>
            <a:off x="4869773" y="3085830"/>
            <a:ext cx="5702348" cy="1436467"/>
            <a:chOff x="8035714" y="2271504"/>
            <a:chExt cx="2837869" cy="965118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9FE1DDE4-C799-9C27-4CA8-CE2A231813BD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9ACDD23C-BD39-6313-0780-820A0AED3C1C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C2B4A278-1F4E-AF50-5E6F-5F9DBD2C5EF3}"/>
              </a:ext>
            </a:extLst>
          </p:cNvPr>
          <p:cNvGrpSpPr/>
          <p:nvPr/>
        </p:nvGrpSpPr>
        <p:grpSpPr>
          <a:xfrm>
            <a:off x="4205368" y="3271262"/>
            <a:ext cx="1048804" cy="1065602"/>
            <a:chOff x="2141733" y="2763992"/>
            <a:chExt cx="1584280" cy="1584280"/>
          </a:xfrm>
        </p:grpSpPr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B5B58C77-D705-76EE-C3DC-5E979FF8E820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64BDD02C-038C-37DB-EA7E-C199023C5B11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dist="38100" dir="2700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26" name="그래픽 180" descr="말풍선 단색으로 채워진">
            <a:extLst>
              <a:ext uri="{FF2B5EF4-FFF2-40B4-BE49-F238E27FC236}">
                <a16:creationId xmlns:a16="http://schemas.microsoft.com/office/drawing/2014/main" id="{37EB831A-EEF7-9EC3-A3F6-D0846079B9FF}"/>
              </a:ext>
            </a:extLst>
          </p:cNvPr>
          <p:cNvSpPr/>
          <p:nvPr/>
        </p:nvSpPr>
        <p:spPr>
          <a:xfrm>
            <a:off x="4538801" y="3629945"/>
            <a:ext cx="381938" cy="348237"/>
          </a:xfrm>
          <a:custGeom>
            <a:avLst/>
            <a:gdLst>
              <a:gd name="connsiteX0" fmla="*/ 19097 w 381938"/>
              <a:gd name="connsiteY0" fmla="*/ 0 h 348237"/>
              <a:gd name="connsiteX1" fmla="*/ 0 w 381938"/>
              <a:gd name="connsiteY1" fmla="*/ 19321 h 348237"/>
              <a:gd name="connsiteX2" fmla="*/ 0 w 381938"/>
              <a:gd name="connsiteY2" fmla="*/ 19322 h 348237"/>
              <a:gd name="connsiteX3" fmla="*/ 0 w 381938"/>
              <a:gd name="connsiteY3" fmla="*/ 251518 h 348237"/>
              <a:gd name="connsiteX4" fmla="*/ 0 w 381938"/>
              <a:gd name="connsiteY4" fmla="*/ 251518 h 348237"/>
              <a:gd name="connsiteX5" fmla="*/ 19097 w 381938"/>
              <a:gd name="connsiteY5" fmla="*/ 270839 h 348237"/>
              <a:gd name="connsiteX6" fmla="*/ 19097 w 381938"/>
              <a:gd name="connsiteY6" fmla="*/ 270839 h 348237"/>
              <a:gd name="connsiteX7" fmla="*/ 76388 w 381938"/>
              <a:gd name="connsiteY7" fmla="*/ 270839 h 348237"/>
              <a:gd name="connsiteX8" fmla="*/ 76388 w 381938"/>
              <a:gd name="connsiteY8" fmla="*/ 348238 h 348237"/>
              <a:gd name="connsiteX9" fmla="*/ 152776 w 381938"/>
              <a:gd name="connsiteY9" fmla="*/ 270839 h 348237"/>
              <a:gd name="connsiteX10" fmla="*/ 362842 w 381938"/>
              <a:gd name="connsiteY10" fmla="*/ 270839 h 348237"/>
              <a:gd name="connsiteX11" fmla="*/ 381939 w 381938"/>
              <a:gd name="connsiteY11" fmla="*/ 251518 h 348237"/>
              <a:gd name="connsiteX12" fmla="*/ 381939 w 381938"/>
              <a:gd name="connsiteY12" fmla="*/ 251518 h 348237"/>
              <a:gd name="connsiteX13" fmla="*/ 381939 w 381938"/>
              <a:gd name="connsiteY13" fmla="*/ 19322 h 348237"/>
              <a:gd name="connsiteX14" fmla="*/ 381939 w 381938"/>
              <a:gd name="connsiteY14" fmla="*/ 19322 h 348237"/>
              <a:gd name="connsiteX15" fmla="*/ 362842 w 381938"/>
              <a:gd name="connsiteY15" fmla="*/ 0 h 348237"/>
              <a:gd name="connsiteX16" fmla="*/ 362842 w 381938"/>
              <a:gd name="connsiteY16" fmla="*/ 0 h 348237"/>
              <a:gd name="connsiteX17" fmla="*/ 252754 w 381938"/>
              <a:gd name="connsiteY17" fmla="*/ 134802 h 348237"/>
              <a:gd name="connsiteX18" fmla="*/ 280837 w 381938"/>
              <a:gd name="connsiteY18" fmla="*/ 106718 h 348237"/>
              <a:gd name="connsiteX19" fmla="*/ 308921 w 381938"/>
              <a:gd name="connsiteY19" fmla="*/ 134802 h 348237"/>
              <a:gd name="connsiteX20" fmla="*/ 280837 w 381938"/>
              <a:gd name="connsiteY20" fmla="*/ 162885 h 348237"/>
              <a:gd name="connsiteX21" fmla="*/ 252754 w 381938"/>
              <a:gd name="connsiteY21" fmla="*/ 134802 h 348237"/>
              <a:gd name="connsiteX22" fmla="*/ 162886 w 381938"/>
              <a:gd name="connsiteY22" fmla="*/ 134802 h 348237"/>
              <a:gd name="connsiteX23" fmla="*/ 190969 w 381938"/>
              <a:gd name="connsiteY23" fmla="*/ 106718 h 348237"/>
              <a:gd name="connsiteX24" fmla="*/ 219053 w 381938"/>
              <a:gd name="connsiteY24" fmla="*/ 134802 h 348237"/>
              <a:gd name="connsiteX25" fmla="*/ 190969 w 381938"/>
              <a:gd name="connsiteY25" fmla="*/ 162885 h 348237"/>
              <a:gd name="connsiteX26" fmla="*/ 162886 w 381938"/>
              <a:gd name="connsiteY26" fmla="*/ 134802 h 348237"/>
              <a:gd name="connsiteX27" fmla="*/ 73018 w 381938"/>
              <a:gd name="connsiteY27" fmla="*/ 134802 h 348237"/>
              <a:gd name="connsiteX28" fmla="*/ 101102 w 381938"/>
              <a:gd name="connsiteY28" fmla="*/ 106718 h 348237"/>
              <a:gd name="connsiteX29" fmla="*/ 129185 w 381938"/>
              <a:gd name="connsiteY29" fmla="*/ 134802 h 348237"/>
              <a:gd name="connsiteX30" fmla="*/ 101102 w 381938"/>
              <a:gd name="connsiteY30" fmla="*/ 162885 h 348237"/>
              <a:gd name="connsiteX31" fmla="*/ 73018 w 381938"/>
              <a:gd name="connsiteY31" fmla="*/ 134802 h 3482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1938" h="348237">
                <a:moveTo>
                  <a:pt x="19097" y="0"/>
                </a:moveTo>
                <a:cubicBezTo>
                  <a:pt x="8488" y="62"/>
                  <a:pt x="-61" y="8712"/>
                  <a:pt x="0" y="19321"/>
                </a:cubicBezTo>
                <a:cubicBezTo>
                  <a:pt x="0" y="19321"/>
                  <a:pt x="0" y="19322"/>
                  <a:pt x="0" y="19322"/>
                </a:cubicBezTo>
                <a:lnTo>
                  <a:pt x="0" y="251518"/>
                </a:lnTo>
                <a:lnTo>
                  <a:pt x="0" y="251518"/>
                </a:lnTo>
                <a:cubicBezTo>
                  <a:pt x="-62" y="262127"/>
                  <a:pt x="8488" y="270777"/>
                  <a:pt x="19097" y="270839"/>
                </a:cubicBezTo>
                <a:cubicBezTo>
                  <a:pt x="19097" y="270839"/>
                  <a:pt x="19097" y="270839"/>
                  <a:pt x="19097" y="270839"/>
                </a:cubicBezTo>
                <a:lnTo>
                  <a:pt x="76388" y="270839"/>
                </a:lnTo>
                <a:lnTo>
                  <a:pt x="76388" y="348238"/>
                </a:lnTo>
                <a:lnTo>
                  <a:pt x="152776" y="270839"/>
                </a:lnTo>
                <a:lnTo>
                  <a:pt x="362842" y="270839"/>
                </a:lnTo>
                <a:cubicBezTo>
                  <a:pt x="373451" y="270777"/>
                  <a:pt x="382000" y="262127"/>
                  <a:pt x="381939" y="251518"/>
                </a:cubicBezTo>
                <a:cubicBezTo>
                  <a:pt x="381939" y="251518"/>
                  <a:pt x="381939" y="251518"/>
                  <a:pt x="381939" y="251518"/>
                </a:cubicBezTo>
                <a:lnTo>
                  <a:pt x="381939" y="19322"/>
                </a:lnTo>
                <a:lnTo>
                  <a:pt x="381939" y="19322"/>
                </a:lnTo>
                <a:cubicBezTo>
                  <a:pt x="382001" y="8713"/>
                  <a:pt x="373451" y="62"/>
                  <a:pt x="362842" y="0"/>
                </a:cubicBezTo>
                <a:cubicBezTo>
                  <a:pt x="362842" y="0"/>
                  <a:pt x="362842" y="0"/>
                  <a:pt x="362842" y="0"/>
                </a:cubicBezTo>
                <a:close/>
                <a:moveTo>
                  <a:pt x="252754" y="134802"/>
                </a:moveTo>
                <a:cubicBezTo>
                  <a:pt x="252754" y="119292"/>
                  <a:pt x="265327" y="106718"/>
                  <a:pt x="280837" y="106718"/>
                </a:cubicBezTo>
                <a:cubicBezTo>
                  <a:pt x="296347" y="106718"/>
                  <a:pt x="308921" y="119292"/>
                  <a:pt x="308921" y="134802"/>
                </a:cubicBezTo>
                <a:cubicBezTo>
                  <a:pt x="308921" y="150312"/>
                  <a:pt x="296347" y="162885"/>
                  <a:pt x="280837" y="162885"/>
                </a:cubicBezTo>
                <a:cubicBezTo>
                  <a:pt x="265327" y="162885"/>
                  <a:pt x="252754" y="150312"/>
                  <a:pt x="252754" y="134802"/>
                </a:cubicBezTo>
                <a:close/>
                <a:moveTo>
                  <a:pt x="162886" y="134802"/>
                </a:moveTo>
                <a:cubicBezTo>
                  <a:pt x="162886" y="119292"/>
                  <a:pt x="175459" y="106718"/>
                  <a:pt x="190969" y="106718"/>
                </a:cubicBezTo>
                <a:cubicBezTo>
                  <a:pt x="206480" y="106718"/>
                  <a:pt x="219053" y="119292"/>
                  <a:pt x="219053" y="134802"/>
                </a:cubicBezTo>
                <a:cubicBezTo>
                  <a:pt x="219053" y="150312"/>
                  <a:pt x="206480" y="162885"/>
                  <a:pt x="190969" y="162885"/>
                </a:cubicBezTo>
                <a:cubicBezTo>
                  <a:pt x="175459" y="162885"/>
                  <a:pt x="162886" y="150312"/>
                  <a:pt x="162886" y="134802"/>
                </a:cubicBezTo>
                <a:close/>
                <a:moveTo>
                  <a:pt x="73018" y="134802"/>
                </a:moveTo>
                <a:cubicBezTo>
                  <a:pt x="73018" y="119292"/>
                  <a:pt x="85592" y="106718"/>
                  <a:pt x="101102" y="106718"/>
                </a:cubicBezTo>
                <a:cubicBezTo>
                  <a:pt x="116612" y="106718"/>
                  <a:pt x="129185" y="119292"/>
                  <a:pt x="129185" y="134802"/>
                </a:cubicBezTo>
                <a:cubicBezTo>
                  <a:pt x="129185" y="150312"/>
                  <a:pt x="116612" y="162885"/>
                  <a:pt x="101102" y="162885"/>
                </a:cubicBezTo>
                <a:cubicBezTo>
                  <a:pt x="85592" y="162885"/>
                  <a:pt x="73018" y="150312"/>
                  <a:pt x="73018" y="134802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2700000" scaled="1"/>
          </a:gradFill>
          <a:ln w="5556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6345183F-1685-6757-E0EB-FBEFC59BF6F8}"/>
              </a:ext>
            </a:extLst>
          </p:cNvPr>
          <p:cNvGrpSpPr/>
          <p:nvPr/>
        </p:nvGrpSpPr>
        <p:grpSpPr>
          <a:xfrm>
            <a:off x="4869774" y="1465210"/>
            <a:ext cx="5702348" cy="1436467"/>
            <a:chOff x="8035714" y="2271504"/>
            <a:chExt cx="2837869" cy="965118"/>
          </a:xfrm>
        </p:grpSpPr>
        <p:sp>
          <p:nvSpPr>
            <p:cNvPr id="78" name="사각형: 둥근 모서리 77">
              <a:extLst>
                <a:ext uri="{FF2B5EF4-FFF2-40B4-BE49-F238E27FC236}">
                  <a16:creationId xmlns:a16="http://schemas.microsoft.com/office/drawing/2014/main" id="{E7AD9671-5633-964A-1E88-9A830D217D0E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79" name="사각형: 둥근 모서리 78">
              <a:extLst>
                <a:ext uri="{FF2B5EF4-FFF2-40B4-BE49-F238E27FC236}">
                  <a16:creationId xmlns:a16="http://schemas.microsoft.com/office/drawing/2014/main" id="{B1EE4D71-638A-E207-2D50-8ECB820A5878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F102D3BC-755F-5281-E48E-A2CA713550B8}"/>
              </a:ext>
            </a:extLst>
          </p:cNvPr>
          <p:cNvGrpSpPr/>
          <p:nvPr/>
        </p:nvGrpSpPr>
        <p:grpSpPr>
          <a:xfrm>
            <a:off x="4205368" y="1650642"/>
            <a:ext cx="1048804" cy="1065602"/>
            <a:chOff x="2141733" y="2763992"/>
            <a:chExt cx="1584280" cy="1584280"/>
          </a:xfrm>
        </p:grpSpPr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DEFA7101-2CB7-D851-A176-082609DFF7D0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타원 4">
              <a:extLst>
                <a:ext uri="{FF2B5EF4-FFF2-40B4-BE49-F238E27FC236}">
                  <a16:creationId xmlns:a16="http://schemas.microsoft.com/office/drawing/2014/main" id="{8A0A48DA-D8D6-43ED-F549-446868196EB2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dist="38100" dir="2700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25" name="그룹 224">
            <a:extLst>
              <a:ext uri="{FF2B5EF4-FFF2-40B4-BE49-F238E27FC236}">
                <a16:creationId xmlns:a16="http://schemas.microsoft.com/office/drawing/2014/main" id="{D63E8BA6-DB06-F8DD-7AFB-D987DDF05975}"/>
              </a:ext>
            </a:extLst>
          </p:cNvPr>
          <p:cNvGrpSpPr/>
          <p:nvPr/>
        </p:nvGrpSpPr>
        <p:grpSpPr>
          <a:xfrm>
            <a:off x="4535993" y="1986858"/>
            <a:ext cx="387555" cy="393171"/>
            <a:chOff x="4901658" y="1920692"/>
            <a:chExt cx="387555" cy="393171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90EBBE0C-6A59-1FE5-F5B2-B12848FB9833}"/>
                </a:ext>
              </a:extLst>
            </p:cNvPr>
            <p:cNvSpPr/>
            <p:nvPr/>
          </p:nvSpPr>
          <p:spPr>
            <a:xfrm>
              <a:off x="4901658" y="1920692"/>
              <a:ext cx="387555" cy="393171"/>
            </a:xfrm>
            <a:custGeom>
              <a:avLst/>
              <a:gdLst>
                <a:gd name="connsiteX0" fmla="*/ 33700 w 387555"/>
                <a:gd name="connsiteY0" fmla="*/ 0 h 393171"/>
                <a:gd name="connsiteX1" fmla="*/ 0 w 387555"/>
                <a:gd name="connsiteY1" fmla="*/ 0 h 393171"/>
                <a:gd name="connsiteX2" fmla="*/ 0 w 387555"/>
                <a:gd name="connsiteY2" fmla="*/ 393172 h 393171"/>
                <a:gd name="connsiteX3" fmla="*/ 387555 w 387555"/>
                <a:gd name="connsiteY3" fmla="*/ 393172 h 393171"/>
                <a:gd name="connsiteX4" fmla="*/ 387555 w 387555"/>
                <a:gd name="connsiteY4" fmla="*/ 359471 h 393171"/>
                <a:gd name="connsiteX5" fmla="*/ 33700 w 387555"/>
                <a:gd name="connsiteY5" fmla="*/ 359471 h 393171"/>
                <a:gd name="connsiteX6" fmla="*/ 33700 w 387555"/>
                <a:gd name="connsiteY6" fmla="*/ 0 h 39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7555" h="393171">
                  <a:moveTo>
                    <a:pt x="33700" y="0"/>
                  </a:moveTo>
                  <a:lnTo>
                    <a:pt x="0" y="0"/>
                  </a:lnTo>
                  <a:lnTo>
                    <a:pt x="0" y="393172"/>
                  </a:lnTo>
                  <a:lnTo>
                    <a:pt x="387555" y="393172"/>
                  </a:lnTo>
                  <a:lnTo>
                    <a:pt x="387555" y="359471"/>
                  </a:lnTo>
                  <a:lnTo>
                    <a:pt x="33700" y="359471"/>
                  </a:lnTo>
                  <a:lnTo>
                    <a:pt x="337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B5A8582F-AEDA-E2E9-377F-31BCCC499C2F}"/>
                </a:ext>
              </a:extLst>
            </p:cNvPr>
            <p:cNvSpPr/>
            <p:nvPr/>
          </p:nvSpPr>
          <p:spPr>
            <a:xfrm rot="10800000">
              <a:off x="5204962" y="1920692"/>
              <a:ext cx="84251" cy="325770"/>
            </a:xfrm>
            <a:custGeom>
              <a:avLst/>
              <a:gdLst>
                <a:gd name="connsiteX0" fmla="*/ 0 w 84251"/>
                <a:gd name="connsiteY0" fmla="*/ 0 h 325770"/>
                <a:gd name="connsiteX1" fmla="*/ 84251 w 84251"/>
                <a:gd name="connsiteY1" fmla="*/ 0 h 325770"/>
                <a:gd name="connsiteX2" fmla="*/ 84251 w 84251"/>
                <a:gd name="connsiteY2" fmla="*/ 325771 h 325770"/>
                <a:gd name="connsiteX3" fmla="*/ 0 w 84251"/>
                <a:gd name="connsiteY3" fmla="*/ 325771 h 325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251" h="325770">
                  <a:moveTo>
                    <a:pt x="0" y="0"/>
                  </a:moveTo>
                  <a:lnTo>
                    <a:pt x="84251" y="0"/>
                  </a:lnTo>
                  <a:lnTo>
                    <a:pt x="84251" y="325771"/>
                  </a:lnTo>
                  <a:lnTo>
                    <a:pt x="0" y="325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642E2D2-D3B7-97EF-660F-235F288F4788}"/>
                </a:ext>
              </a:extLst>
            </p:cNvPr>
            <p:cNvSpPr/>
            <p:nvPr/>
          </p:nvSpPr>
          <p:spPr>
            <a:xfrm rot="10800000">
              <a:off x="5087010" y="2033027"/>
              <a:ext cx="84251" cy="213436"/>
            </a:xfrm>
            <a:custGeom>
              <a:avLst/>
              <a:gdLst>
                <a:gd name="connsiteX0" fmla="*/ 0 w 84251"/>
                <a:gd name="connsiteY0" fmla="*/ 0 h 213436"/>
                <a:gd name="connsiteX1" fmla="*/ 84251 w 84251"/>
                <a:gd name="connsiteY1" fmla="*/ 0 h 213436"/>
                <a:gd name="connsiteX2" fmla="*/ 84251 w 84251"/>
                <a:gd name="connsiteY2" fmla="*/ 213436 h 213436"/>
                <a:gd name="connsiteX3" fmla="*/ 0 w 84251"/>
                <a:gd name="connsiteY3" fmla="*/ 213436 h 2134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251" h="213436">
                  <a:moveTo>
                    <a:pt x="0" y="0"/>
                  </a:moveTo>
                  <a:lnTo>
                    <a:pt x="84251" y="0"/>
                  </a:lnTo>
                  <a:lnTo>
                    <a:pt x="84251" y="213436"/>
                  </a:lnTo>
                  <a:lnTo>
                    <a:pt x="0" y="213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006F95D1-F932-DD96-8B38-876A0E822BC5}"/>
                </a:ext>
              </a:extLst>
            </p:cNvPr>
            <p:cNvSpPr/>
            <p:nvPr/>
          </p:nvSpPr>
          <p:spPr>
            <a:xfrm rot="10800000">
              <a:off x="4969059" y="2134128"/>
              <a:ext cx="84251" cy="112334"/>
            </a:xfrm>
            <a:custGeom>
              <a:avLst/>
              <a:gdLst>
                <a:gd name="connsiteX0" fmla="*/ 0 w 84251"/>
                <a:gd name="connsiteY0" fmla="*/ 0 h 112334"/>
                <a:gd name="connsiteX1" fmla="*/ 84251 w 84251"/>
                <a:gd name="connsiteY1" fmla="*/ 0 h 112334"/>
                <a:gd name="connsiteX2" fmla="*/ 84251 w 84251"/>
                <a:gd name="connsiteY2" fmla="*/ 112335 h 112334"/>
                <a:gd name="connsiteX3" fmla="*/ 0 w 84251"/>
                <a:gd name="connsiteY3" fmla="*/ 112335 h 11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4251" h="112334">
                  <a:moveTo>
                    <a:pt x="0" y="0"/>
                  </a:moveTo>
                  <a:lnTo>
                    <a:pt x="84251" y="0"/>
                  </a:lnTo>
                  <a:lnTo>
                    <a:pt x="84251" y="112335"/>
                  </a:lnTo>
                  <a:lnTo>
                    <a:pt x="0" y="1123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CE7845BD-61F0-AB62-5D69-3BD8902016BB}"/>
                </a:ext>
              </a:extLst>
            </p:cNvPr>
            <p:cNvSpPr/>
            <p:nvPr/>
          </p:nvSpPr>
          <p:spPr>
            <a:xfrm>
              <a:off x="4966756" y="1920692"/>
              <a:ext cx="182038" cy="182038"/>
            </a:xfrm>
            <a:custGeom>
              <a:avLst/>
              <a:gdLst>
                <a:gd name="connsiteX0" fmla="*/ 182039 w 182038"/>
                <a:gd name="connsiteY0" fmla="*/ 77174 h 182038"/>
                <a:gd name="connsiteX1" fmla="*/ 182039 w 182038"/>
                <a:gd name="connsiteY1" fmla="*/ 0 h 182038"/>
                <a:gd name="connsiteX2" fmla="*/ 104865 w 182038"/>
                <a:gd name="connsiteY2" fmla="*/ 0 h 182038"/>
                <a:gd name="connsiteX3" fmla="*/ 135532 w 182038"/>
                <a:gd name="connsiteY3" fmla="*/ 30667 h 182038"/>
                <a:gd name="connsiteX4" fmla="*/ 0 w 182038"/>
                <a:gd name="connsiteY4" fmla="*/ 166199 h 182038"/>
                <a:gd name="connsiteX5" fmla="*/ 15839 w 182038"/>
                <a:gd name="connsiteY5" fmla="*/ 182039 h 182038"/>
                <a:gd name="connsiteX6" fmla="*/ 151371 w 182038"/>
                <a:gd name="connsiteY6" fmla="*/ 46563 h 182038"/>
                <a:gd name="connsiteX7" fmla="*/ 182039 w 182038"/>
                <a:gd name="connsiteY7" fmla="*/ 77174 h 1820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2038" h="182038">
                  <a:moveTo>
                    <a:pt x="182039" y="77174"/>
                  </a:moveTo>
                  <a:lnTo>
                    <a:pt x="182039" y="0"/>
                  </a:lnTo>
                  <a:lnTo>
                    <a:pt x="104865" y="0"/>
                  </a:lnTo>
                  <a:lnTo>
                    <a:pt x="135532" y="30667"/>
                  </a:lnTo>
                  <a:lnTo>
                    <a:pt x="0" y="166199"/>
                  </a:lnTo>
                  <a:lnTo>
                    <a:pt x="15839" y="182039"/>
                  </a:lnTo>
                  <a:lnTo>
                    <a:pt x="151371" y="46563"/>
                  </a:lnTo>
                  <a:lnTo>
                    <a:pt x="182039" y="771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5" name="TextBox 184">
            <a:extLst>
              <a:ext uri="{FF2B5EF4-FFF2-40B4-BE49-F238E27FC236}">
                <a16:creationId xmlns:a16="http://schemas.microsoft.com/office/drawing/2014/main" id="{9AFDC543-0760-EF4F-C6A3-61B13A91E4B8}"/>
              </a:ext>
            </a:extLst>
          </p:cNvPr>
          <p:cNvSpPr txBox="1"/>
          <p:nvPr/>
        </p:nvSpPr>
        <p:spPr>
          <a:xfrm flipH="1">
            <a:off x="5458583" y="1822773"/>
            <a:ext cx="852798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5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E339EC06-C951-24EA-F8F5-DD74B08B6549}"/>
              </a:ext>
            </a:extLst>
          </p:cNvPr>
          <p:cNvSpPr txBox="1"/>
          <p:nvPr/>
        </p:nvSpPr>
        <p:spPr>
          <a:xfrm>
            <a:off x="5458583" y="2120215"/>
            <a:ext cx="4628353" cy="4238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39C0731C-2A05-6661-0CFB-D398D67D0524}"/>
              </a:ext>
            </a:extLst>
          </p:cNvPr>
          <p:cNvSpPr txBox="1"/>
          <p:nvPr/>
        </p:nvSpPr>
        <p:spPr>
          <a:xfrm flipH="1">
            <a:off x="5458583" y="3443393"/>
            <a:ext cx="852798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5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2C0B9723-9E3C-ABF8-64D7-00D3BEAAA9B7}"/>
              </a:ext>
            </a:extLst>
          </p:cNvPr>
          <p:cNvSpPr txBox="1"/>
          <p:nvPr/>
        </p:nvSpPr>
        <p:spPr>
          <a:xfrm>
            <a:off x="5458583" y="3740835"/>
            <a:ext cx="4628353" cy="4238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236C04B0-72F7-4677-F523-32B5AA06338F}"/>
              </a:ext>
            </a:extLst>
          </p:cNvPr>
          <p:cNvSpPr txBox="1"/>
          <p:nvPr/>
        </p:nvSpPr>
        <p:spPr>
          <a:xfrm flipH="1">
            <a:off x="5458583" y="5055709"/>
            <a:ext cx="852798" cy="2308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5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A9586D7F-6607-AEBF-A001-FE0989D09198}"/>
              </a:ext>
            </a:extLst>
          </p:cNvPr>
          <p:cNvSpPr txBox="1"/>
          <p:nvPr/>
        </p:nvSpPr>
        <p:spPr>
          <a:xfrm>
            <a:off x="5458583" y="5353151"/>
            <a:ext cx="4628353" cy="4238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978937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F8615-D565-455E-5488-CEF61DCC6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그룹 22">
            <a:extLst>
              <a:ext uri="{FF2B5EF4-FFF2-40B4-BE49-F238E27FC236}">
                <a16:creationId xmlns:a16="http://schemas.microsoft.com/office/drawing/2014/main" id="{94A44997-5503-B20C-1CE5-BD7CA1F43C7F}"/>
              </a:ext>
            </a:extLst>
          </p:cNvPr>
          <p:cNvGrpSpPr>
            <a:grpSpLocks/>
          </p:cNvGrpSpPr>
          <p:nvPr/>
        </p:nvGrpSpPr>
        <p:grpSpPr>
          <a:xfrm>
            <a:off x="1167993" y="4066869"/>
            <a:ext cx="3142751" cy="2004413"/>
            <a:chOff x="1435757" y="2790825"/>
            <a:chExt cx="2753903" cy="3028954"/>
          </a:xfrm>
        </p:grpSpPr>
        <p:sp>
          <p:nvSpPr>
            <p:cNvPr id="24" name="사각형: 둥근 모서리 23">
              <a:extLst>
                <a:ext uri="{FF2B5EF4-FFF2-40B4-BE49-F238E27FC236}">
                  <a16:creationId xmlns:a16="http://schemas.microsoft.com/office/drawing/2014/main" id="{F479132A-0830-2257-509E-8BA16EA891AF}"/>
                </a:ext>
              </a:extLst>
            </p:cNvPr>
            <p:cNvSpPr>
              <a:spLocks/>
            </p:cNvSpPr>
            <p:nvPr/>
          </p:nvSpPr>
          <p:spPr>
            <a:xfrm>
              <a:off x="1435757" y="2790825"/>
              <a:ext cx="2753903" cy="3028954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schemeClr val="bg1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5" name="사각형: 둥근 모서리 24">
              <a:extLst>
                <a:ext uri="{FF2B5EF4-FFF2-40B4-BE49-F238E27FC236}">
                  <a16:creationId xmlns:a16="http://schemas.microsoft.com/office/drawing/2014/main" id="{A05ADB37-24A4-B3CB-B44D-57E939E82168}"/>
                </a:ext>
              </a:extLst>
            </p:cNvPr>
            <p:cNvSpPr>
              <a:spLocks/>
            </p:cNvSpPr>
            <p:nvPr/>
          </p:nvSpPr>
          <p:spPr>
            <a:xfrm>
              <a:off x="1435757" y="2790825"/>
              <a:ext cx="2753903" cy="3028954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schemeClr val="bg1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1E828B4A-FD8E-760A-55F4-C4E0028756DE}"/>
              </a:ext>
            </a:extLst>
          </p:cNvPr>
          <p:cNvGrpSpPr>
            <a:grpSpLocks/>
          </p:cNvGrpSpPr>
          <p:nvPr/>
        </p:nvGrpSpPr>
        <p:grpSpPr>
          <a:xfrm>
            <a:off x="1167994" y="1815312"/>
            <a:ext cx="3142751" cy="2004413"/>
            <a:chOff x="1435757" y="2790825"/>
            <a:chExt cx="2753903" cy="3028954"/>
          </a:xfrm>
        </p:grpSpPr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7DC36DAE-CC13-9495-8452-20D87E47E4C6}"/>
                </a:ext>
              </a:extLst>
            </p:cNvPr>
            <p:cNvSpPr>
              <a:spLocks/>
            </p:cNvSpPr>
            <p:nvPr/>
          </p:nvSpPr>
          <p:spPr>
            <a:xfrm>
              <a:off x="1435757" y="2790825"/>
              <a:ext cx="2753903" cy="3028954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schemeClr val="bg1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16077D0A-9822-D0C0-0A47-750BB565D582}"/>
                </a:ext>
              </a:extLst>
            </p:cNvPr>
            <p:cNvSpPr>
              <a:spLocks/>
            </p:cNvSpPr>
            <p:nvPr/>
          </p:nvSpPr>
          <p:spPr>
            <a:xfrm>
              <a:off x="1435757" y="2790825"/>
              <a:ext cx="2753903" cy="3028954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schemeClr val="bg1"/>
                </a:solidFill>
                <a:latin typeface="프리젠테이션 5 Medium" pitchFamily="2" charset="-127"/>
              </a:endParaRPr>
            </a:p>
          </p:txBody>
        </p:sp>
      </p:grpSp>
      <p:pic>
        <p:nvPicPr>
          <p:cNvPr id="10" name="그림 개체 틀 9" descr="노트북, 사람, 컴퓨터, 커피잔이(가) 표시된 사진&#10;&#10;자동 생성된 설명">
            <a:extLst>
              <a:ext uri="{FF2B5EF4-FFF2-40B4-BE49-F238E27FC236}">
                <a16:creationId xmlns:a16="http://schemas.microsoft.com/office/drawing/2014/main" id="{36AEED15-D5D2-8A35-D14C-28B5ADB9076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" b="146"/>
          <a:stretch/>
        </p:blipFill>
        <p:spPr>
          <a:xfrm>
            <a:off x="1168400" y="4067175"/>
            <a:ext cx="3141663" cy="1385888"/>
          </a:xfrm>
          <a:custGeom>
            <a:avLst/>
            <a:gdLst>
              <a:gd name="connsiteX0" fmla="*/ 334076 w 3142751"/>
              <a:gd name="connsiteY0" fmla="*/ 0 h 1386588"/>
              <a:gd name="connsiteX1" fmla="*/ 2808675 w 3142751"/>
              <a:gd name="connsiteY1" fmla="*/ 0 h 1386588"/>
              <a:gd name="connsiteX2" fmla="*/ 3142751 w 3142751"/>
              <a:gd name="connsiteY2" fmla="*/ 334076 h 1386588"/>
              <a:gd name="connsiteX3" fmla="*/ 3142751 w 3142751"/>
              <a:gd name="connsiteY3" fmla="*/ 1386588 h 1386588"/>
              <a:gd name="connsiteX4" fmla="*/ 0 w 3142751"/>
              <a:gd name="connsiteY4" fmla="*/ 1386588 h 1386588"/>
              <a:gd name="connsiteX5" fmla="*/ 0 w 3142751"/>
              <a:gd name="connsiteY5" fmla="*/ 334076 h 1386588"/>
              <a:gd name="connsiteX6" fmla="*/ 334076 w 3142751"/>
              <a:gd name="connsiteY6" fmla="*/ 0 h 1386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42751" h="1386588">
                <a:moveTo>
                  <a:pt x="334076" y="0"/>
                </a:moveTo>
                <a:lnTo>
                  <a:pt x="2808675" y="0"/>
                </a:lnTo>
                <a:cubicBezTo>
                  <a:pt x="2993180" y="0"/>
                  <a:pt x="3142751" y="149571"/>
                  <a:pt x="3142751" y="334076"/>
                </a:cubicBezTo>
                <a:lnTo>
                  <a:pt x="3142751" y="1386588"/>
                </a:lnTo>
                <a:lnTo>
                  <a:pt x="0" y="1386588"/>
                </a:lnTo>
                <a:lnTo>
                  <a:pt x="0" y="334076"/>
                </a:lnTo>
                <a:cubicBezTo>
                  <a:pt x="0" y="149571"/>
                  <a:pt x="149571" y="0"/>
                  <a:pt x="334076" y="0"/>
                </a:cubicBezTo>
                <a:close/>
              </a:path>
            </a:pathLst>
          </a:custGeom>
        </p:spPr>
      </p:pic>
      <p:pic>
        <p:nvPicPr>
          <p:cNvPr id="9" name="그림 개체 틀 8" descr="텍스트, 책, 종이, 사무용품이(가) 표시된 사진&#10;&#10;자동 생성된 설명">
            <a:extLst>
              <a:ext uri="{FF2B5EF4-FFF2-40B4-BE49-F238E27FC236}">
                <a16:creationId xmlns:a16="http://schemas.microsoft.com/office/drawing/2014/main" id="{2EB6413A-6697-76F3-3640-22935A65AD8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" b="146"/>
          <a:stretch/>
        </p:blipFill>
        <p:spPr>
          <a:xfrm>
            <a:off x="1168400" y="1822450"/>
            <a:ext cx="3141663" cy="1385888"/>
          </a:xfrm>
          <a:custGeom>
            <a:avLst/>
            <a:gdLst>
              <a:gd name="connsiteX0" fmla="*/ 334076 w 3142751"/>
              <a:gd name="connsiteY0" fmla="*/ 0 h 1386588"/>
              <a:gd name="connsiteX1" fmla="*/ 2808675 w 3142751"/>
              <a:gd name="connsiteY1" fmla="*/ 0 h 1386588"/>
              <a:gd name="connsiteX2" fmla="*/ 3142751 w 3142751"/>
              <a:gd name="connsiteY2" fmla="*/ 334076 h 1386588"/>
              <a:gd name="connsiteX3" fmla="*/ 3142751 w 3142751"/>
              <a:gd name="connsiteY3" fmla="*/ 1386588 h 1386588"/>
              <a:gd name="connsiteX4" fmla="*/ 0 w 3142751"/>
              <a:gd name="connsiteY4" fmla="*/ 1386588 h 1386588"/>
              <a:gd name="connsiteX5" fmla="*/ 0 w 3142751"/>
              <a:gd name="connsiteY5" fmla="*/ 334076 h 1386588"/>
              <a:gd name="connsiteX6" fmla="*/ 334076 w 3142751"/>
              <a:gd name="connsiteY6" fmla="*/ 0 h 1386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42751" h="1386588">
                <a:moveTo>
                  <a:pt x="334076" y="0"/>
                </a:moveTo>
                <a:lnTo>
                  <a:pt x="2808675" y="0"/>
                </a:lnTo>
                <a:cubicBezTo>
                  <a:pt x="2993180" y="0"/>
                  <a:pt x="3142751" y="149571"/>
                  <a:pt x="3142751" y="334076"/>
                </a:cubicBezTo>
                <a:lnTo>
                  <a:pt x="3142751" y="1386588"/>
                </a:lnTo>
                <a:lnTo>
                  <a:pt x="0" y="1386588"/>
                </a:lnTo>
                <a:lnTo>
                  <a:pt x="0" y="334076"/>
                </a:lnTo>
                <a:cubicBezTo>
                  <a:pt x="0" y="149571"/>
                  <a:pt x="149571" y="0"/>
                  <a:pt x="334076" y="0"/>
                </a:cubicBezTo>
                <a:close/>
              </a:path>
            </a:pathLst>
          </a:custGeom>
        </p:spPr>
      </p:pic>
      <p:sp>
        <p:nvSpPr>
          <p:cNvPr id="62" name="자유형: 도형 61">
            <a:extLst>
              <a:ext uri="{FF2B5EF4-FFF2-40B4-BE49-F238E27FC236}">
                <a16:creationId xmlns:a16="http://schemas.microsoft.com/office/drawing/2014/main" id="{E746A575-FA04-730E-3C5F-4CBCB99DDBE3}"/>
              </a:ext>
            </a:extLst>
          </p:cNvPr>
          <p:cNvSpPr/>
          <p:nvPr/>
        </p:nvSpPr>
        <p:spPr>
          <a:xfrm>
            <a:off x="1167312" y="4060525"/>
            <a:ext cx="3142751" cy="1392932"/>
          </a:xfrm>
          <a:custGeom>
            <a:avLst/>
            <a:gdLst>
              <a:gd name="connsiteX0" fmla="*/ 334076 w 3142751"/>
              <a:gd name="connsiteY0" fmla="*/ 0 h 1386588"/>
              <a:gd name="connsiteX1" fmla="*/ 2808675 w 3142751"/>
              <a:gd name="connsiteY1" fmla="*/ 0 h 1386588"/>
              <a:gd name="connsiteX2" fmla="*/ 3142751 w 3142751"/>
              <a:gd name="connsiteY2" fmla="*/ 334076 h 1386588"/>
              <a:gd name="connsiteX3" fmla="*/ 3142751 w 3142751"/>
              <a:gd name="connsiteY3" fmla="*/ 1386588 h 1386588"/>
              <a:gd name="connsiteX4" fmla="*/ 0 w 3142751"/>
              <a:gd name="connsiteY4" fmla="*/ 1386588 h 1386588"/>
              <a:gd name="connsiteX5" fmla="*/ 0 w 3142751"/>
              <a:gd name="connsiteY5" fmla="*/ 334076 h 1386588"/>
              <a:gd name="connsiteX6" fmla="*/ 334076 w 3142751"/>
              <a:gd name="connsiteY6" fmla="*/ 0 h 1386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42751" h="1386588">
                <a:moveTo>
                  <a:pt x="334076" y="0"/>
                </a:moveTo>
                <a:lnTo>
                  <a:pt x="2808675" y="0"/>
                </a:lnTo>
                <a:cubicBezTo>
                  <a:pt x="2993180" y="0"/>
                  <a:pt x="3142751" y="149571"/>
                  <a:pt x="3142751" y="334076"/>
                </a:cubicBezTo>
                <a:lnTo>
                  <a:pt x="3142751" y="1386588"/>
                </a:lnTo>
                <a:lnTo>
                  <a:pt x="0" y="1386588"/>
                </a:lnTo>
                <a:lnTo>
                  <a:pt x="0" y="334076"/>
                </a:lnTo>
                <a:cubicBezTo>
                  <a:pt x="0" y="149571"/>
                  <a:pt x="149571" y="0"/>
                  <a:pt x="334076" y="0"/>
                </a:cubicBezTo>
                <a:close/>
              </a:path>
            </a:pathLst>
          </a:custGeom>
          <a:solidFill>
            <a:schemeClr val="accent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F2B6D92D-8C3A-7A3F-6B6B-D070854FBC19}"/>
              </a:ext>
            </a:extLst>
          </p:cNvPr>
          <p:cNvSpPr/>
          <p:nvPr/>
        </p:nvSpPr>
        <p:spPr>
          <a:xfrm>
            <a:off x="1167312" y="1824956"/>
            <a:ext cx="3142751" cy="1386588"/>
          </a:xfrm>
          <a:custGeom>
            <a:avLst/>
            <a:gdLst>
              <a:gd name="connsiteX0" fmla="*/ 334076 w 3142751"/>
              <a:gd name="connsiteY0" fmla="*/ 0 h 1386588"/>
              <a:gd name="connsiteX1" fmla="*/ 2808675 w 3142751"/>
              <a:gd name="connsiteY1" fmla="*/ 0 h 1386588"/>
              <a:gd name="connsiteX2" fmla="*/ 3142751 w 3142751"/>
              <a:gd name="connsiteY2" fmla="*/ 334076 h 1386588"/>
              <a:gd name="connsiteX3" fmla="*/ 3142751 w 3142751"/>
              <a:gd name="connsiteY3" fmla="*/ 1386588 h 1386588"/>
              <a:gd name="connsiteX4" fmla="*/ 0 w 3142751"/>
              <a:gd name="connsiteY4" fmla="*/ 1386588 h 1386588"/>
              <a:gd name="connsiteX5" fmla="*/ 0 w 3142751"/>
              <a:gd name="connsiteY5" fmla="*/ 334076 h 1386588"/>
              <a:gd name="connsiteX6" fmla="*/ 334076 w 3142751"/>
              <a:gd name="connsiteY6" fmla="*/ 0 h 13865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42751" h="1386588">
                <a:moveTo>
                  <a:pt x="334076" y="0"/>
                </a:moveTo>
                <a:lnTo>
                  <a:pt x="2808675" y="0"/>
                </a:lnTo>
                <a:cubicBezTo>
                  <a:pt x="2993180" y="0"/>
                  <a:pt x="3142751" y="149571"/>
                  <a:pt x="3142751" y="334076"/>
                </a:cubicBezTo>
                <a:lnTo>
                  <a:pt x="3142751" y="1386588"/>
                </a:lnTo>
                <a:lnTo>
                  <a:pt x="0" y="1386588"/>
                </a:lnTo>
                <a:lnTo>
                  <a:pt x="0" y="334076"/>
                </a:lnTo>
                <a:cubicBezTo>
                  <a:pt x="0" y="149571"/>
                  <a:pt x="149571" y="0"/>
                  <a:pt x="334076" y="0"/>
                </a:cubicBezTo>
                <a:close/>
              </a:path>
            </a:pathLst>
          </a:custGeom>
          <a:solidFill>
            <a:schemeClr val="accent1">
              <a:alpha val="7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AABC044C-AB6F-F3CE-6157-362408C81CB3}"/>
              </a:ext>
            </a:extLst>
          </p:cNvPr>
          <p:cNvGrpSpPr/>
          <p:nvPr/>
        </p:nvGrpSpPr>
        <p:grpSpPr>
          <a:xfrm>
            <a:off x="4898167" y="4060526"/>
            <a:ext cx="6081560" cy="2004414"/>
            <a:chOff x="8035714" y="2271504"/>
            <a:chExt cx="2837869" cy="965118"/>
          </a:xfrm>
        </p:grpSpPr>
        <p:sp>
          <p:nvSpPr>
            <p:cNvPr id="90" name="사각형: 둥근 모서리 89">
              <a:extLst>
                <a:ext uri="{FF2B5EF4-FFF2-40B4-BE49-F238E27FC236}">
                  <a16:creationId xmlns:a16="http://schemas.microsoft.com/office/drawing/2014/main" id="{428E6B73-EA22-B22A-E3DD-D5BC92A0E6E5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91" name="사각형: 둥근 모서리 90">
              <a:extLst>
                <a:ext uri="{FF2B5EF4-FFF2-40B4-BE49-F238E27FC236}">
                  <a16:creationId xmlns:a16="http://schemas.microsoft.com/office/drawing/2014/main" id="{58AED88D-768C-4B66-8E93-F29100EC32BD}"/>
                </a:ext>
              </a:extLst>
            </p:cNvPr>
            <p:cNvSpPr/>
            <p:nvPr/>
          </p:nvSpPr>
          <p:spPr>
            <a:xfrm>
              <a:off x="8035714" y="2271504"/>
              <a:ext cx="2837869" cy="94213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aphicFrame>
        <p:nvGraphicFramePr>
          <p:cNvPr id="105" name="차트 104">
            <a:extLst>
              <a:ext uri="{FF2B5EF4-FFF2-40B4-BE49-F238E27FC236}">
                <a16:creationId xmlns:a16="http://schemas.microsoft.com/office/drawing/2014/main" id="{4EB4A1F3-2F24-C9F5-697F-9F23143ECE56}"/>
              </a:ext>
            </a:extLst>
          </p:cNvPr>
          <p:cNvGraphicFramePr/>
          <p:nvPr/>
        </p:nvGraphicFramePr>
        <p:xfrm>
          <a:off x="5918943" y="4284517"/>
          <a:ext cx="2207266" cy="1686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72" name="그룹 71">
            <a:extLst>
              <a:ext uri="{FF2B5EF4-FFF2-40B4-BE49-F238E27FC236}">
                <a16:creationId xmlns:a16="http://schemas.microsoft.com/office/drawing/2014/main" id="{748ECEF4-CCB2-DFD5-0C8F-5A3FB597B787}"/>
              </a:ext>
            </a:extLst>
          </p:cNvPr>
          <p:cNvGrpSpPr/>
          <p:nvPr/>
        </p:nvGrpSpPr>
        <p:grpSpPr>
          <a:xfrm>
            <a:off x="4898167" y="1815312"/>
            <a:ext cx="6081560" cy="2004413"/>
            <a:chOff x="8035714" y="2271504"/>
            <a:chExt cx="2837869" cy="965118"/>
          </a:xfrm>
        </p:grpSpPr>
        <p:sp>
          <p:nvSpPr>
            <p:cNvPr id="73" name="사각형: 둥근 모서리 72">
              <a:extLst>
                <a:ext uri="{FF2B5EF4-FFF2-40B4-BE49-F238E27FC236}">
                  <a16:creationId xmlns:a16="http://schemas.microsoft.com/office/drawing/2014/main" id="{ED37AC9C-FC25-EC64-9408-44593C8E6161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74" name="사각형: 둥근 모서리 73">
              <a:extLst>
                <a:ext uri="{FF2B5EF4-FFF2-40B4-BE49-F238E27FC236}">
                  <a16:creationId xmlns:a16="http://schemas.microsoft.com/office/drawing/2014/main" id="{1B721DA7-8722-022C-14A4-1F81CF5B6C03}"/>
                </a:ext>
              </a:extLst>
            </p:cNvPr>
            <p:cNvSpPr/>
            <p:nvPr/>
          </p:nvSpPr>
          <p:spPr>
            <a:xfrm>
              <a:off x="8035714" y="2271504"/>
              <a:ext cx="2837869" cy="94213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C9A402DA-E197-B105-8AE6-D240F4B0DCED}"/>
              </a:ext>
            </a:extLst>
          </p:cNvPr>
          <p:cNvSpPr/>
          <p:nvPr/>
        </p:nvSpPr>
        <p:spPr>
          <a:xfrm>
            <a:off x="1167993" y="3208244"/>
            <a:ext cx="3142751" cy="611481"/>
          </a:xfrm>
          <a:custGeom>
            <a:avLst/>
            <a:gdLst>
              <a:gd name="connsiteX0" fmla="*/ 0 w 3142751"/>
              <a:gd name="connsiteY0" fmla="*/ 0 h 611481"/>
              <a:gd name="connsiteX1" fmla="*/ 3142751 w 3142751"/>
              <a:gd name="connsiteY1" fmla="*/ 0 h 611481"/>
              <a:gd name="connsiteX2" fmla="*/ 3142751 w 3142751"/>
              <a:gd name="connsiteY2" fmla="*/ 277405 h 611481"/>
              <a:gd name="connsiteX3" fmla="*/ 2808675 w 3142751"/>
              <a:gd name="connsiteY3" fmla="*/ 611481 h 611481"/>
              <a:gd name="connsiteX4" fmla="*/ 334076 w 3142751"/>
              <a:gd name="connsiteY4" fmla="*/ 611481 h 611481"/>
              <a:gd name="connsiteX5" fmla="*/ 0 w 3142751"/>
              <a:gd name="connsiteY5" fmla="*/ 277405 h 611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2751" h="611481">
                <a:moveTo>
                  <a:pt x="0" y="0"/>
                </a:moveTo>
                <a:lnTo>
                  <a:pt x="3142751" y="0"/>
                </a:lnTo>
                <a:lnTo>
                  <a:pt x="3142751" y="277405"/>
                </a:lnTo>
                <a:cubicBezTo>
                  <a:pt x="3142751" y="461910"/>
                  <a:pt x="2993180" y="611481"/>
                  <a:pt x="2808675" y="611481"/>
                </a:cubicBezTo>
                <a:lnTo>
                  <a:pt x="334076" y="611481"/>
                </a:lnTo>
                <a:cubicBezTo>
                  <a:pt x="149571" y="611481"/>
                  <a:pt x="0" y="461910"/>
                  <a:pt x="0" y="277405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A8020ED-4A30-A265-D421-E57FE10FB38B}"/>
              </a:ext>
            </a:extLst>
          </p:cNvPr>
          <p:cNvSpPr txBox="1"/>
          <p:nvPr/>
        </p:nvSpPr>
        <p:spPr>
          <a:xfrm>
            <a:off x="2177195" y="3375485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pc="-7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390E484-21DD-F06A-AAEE-9ED6ED5E9AF3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A9CBBFD-70E1-E8F2-9316-2881AAD25F13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cxnSp>
        <p:nvCxnSpPr>
          <p:cNvPr id="67" name="직선 화살표 연결선 66">
            <a:extLst>
              <a:ext uri="{FF2B5EF4-FFF2-40B4-BE49-F238E27FC236}">
                <a16:creationId xmlns:a16="http://schemas.microsoft.com/office/drawing/2014/main" id="{7991F34C-6D3B-DAC2-F57D-B3FCD902E0F4}"/>
              </a:ext>
            </a:extLst>
          </p:cNvPr>
          <p:cNvCxnSpPr>
            <a:cxnSpLocks/>
          </p:cNvCxnSpPr>
          <p:nvPr/>
        </p:nvCxnSpPr>
        <p:spPr>
          <a:xfrm>
            <a:off x="4310744" y="3435094"/>
            <a:ext cx="720316" cy="0"/>
          </a:xfrm>
          <a:prstGeom prst="straightConnector1">
            <a:avLst/>
          </a:prstGeom>
          <a:ln w="12700" cap="rnd">
            <a:solidFill>
              <a:schemeClr val="accent3"/>
            </a:solidFill>
            <a:prstDash val="lgDash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7" name="차트 76">
            <a:extLst>
              <a:ext uri="{FF2B5EF4-FFF2-40B4-BE49-F238E27FC236}">
                <a16:creationId xmlns:a16="http://schemas.microsoft.com/office/drawing/2014/main" id="{6A9EE5FF-104F-6197-1EB1-735F515EC183}"/>
              </a:ext>
            </a:extLst>
          </p:cNvPr>
          <p:cNvGraphicFramePr/>
          <p:nvPr/>
        </p:nvGraphicFramePr>
        <p:xfrm>
          <a:off x="5300205" y="1853980"/>
          <a:ext cx="3354138" cy="1927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8" name="TextBox 67">
            <a:extLst>
              <a:ext uri="{FF2B5EF4-FFF2-40B4-BE49-F238E27FC236}">
                <a16:creationId xmlns:a16="http://schemas.microsoft.com/office/drawing/2014/main" id="{8DEE3D73-94FE-9465-F4E5-7EBAFC2C2F84}"/>
              </a:ext>
            </a:extLst>
          </p:cNvPr>
          <p:cNvSpPr txBox="1"/>
          <p:nvPr/>
        </p:nvSpPr>
        <p:spPr>
          <a:xfrm>
            <a:off x="8713632" y="2652015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7313F45-73E3-E9E6-18AF-4B5972807361}"/>
              </a:ext>
            </a:extLst>
          </p:cNvPr>
          <p:cNvSpPr txBox="1"/>
          <p:nvPr/>
        </p:nvSpPr>
        <p:spPr>
          <a:xfrm>
            <a:off x="8713632" y="2337523"/>
            <a:ext cx="798662" cy="183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  <a:endParaRPr kumimoji="0" lang="en-US" altLang="ko-KR" sz="1200" b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00" name="자유형: 도형 99">
            <a:extLst>
              <a:ext uri="{FF2B5EF4-FFF2-40B4-BE49-F238E27FC236}">
                <a16:creationId xmlns:a16="http://schemas.microsoft.com/office/drawing/2014/main" id="{A7AF96F4-B708-721B-D23E-6BAA9C56CA3C}"/>
              </a:ext>
            </a:extLst>
          </p:cNvPr>
          <p:cNvSpPr/>
          <p:nvPr/>
        </p:nvSpPr>
        <p:spPr>
          <a:xfrm>
            <a:off x="1167993" y="5452893"/>
            <a:ext cx="3142751" cy="611481"/>
          </a:xfrm>
          <a:custGeom>
            <a:avLst/>
            <a:gdLst>
              <a:gd name="connsiteX0" fmla="*/ 0 w 3142751"/>
              <a:gd name="connsiteY0" fmla="*/ 0 h 611481"/>
              <a:gd name="connsiteX1" fmla="*/ 3142751 w 3142751"/>
              <a:gd name="connsiteY1" fmla="*/ 0 h 611481"/>
              <a:gd name="connsiteX2" fmla="*/ 3142751 w 3142751"/>
              <a:gd name="connsiteY2" fmla="*/ 277405 h 611481"/>
              <a:gd name="connsiteX3" fmla="*/ 2808675 w 3142751"/>
              <a:gd name="connsiteY3" fmla="*/ 611481 h 611481"/>
              <a:gd name="connsiteX4" fmla="*/ 334076 w 3142751"/>
              <a:gd name="connsiteY4" fmla="*/ 611481 h 611481"/>
              <a:gd name="connsiteX5" fmla="*/ 0 w 3142751"/>
              <a:gd name="connsiteY5" fmla="*/ 277405 h 611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42751" h="611481">
                <a:moveTo>
                  <a:pt x="0" y="0"/>
                </a:moveTo>
                <a:lnTo>
                  <a:pt x="3142751" y="0"/>
                </a:lnTo>
                <a:lnTo>
                  <a:pt x="3142751" y="277405"/>
                </a:lnTo>
                <a:cubicBezTo>
                  <a:pt x="3142751" y="461910"/>
                  <a:pt x="2993180" y="611481"/>
                  <a:pt x="2808675" y="611481"/>
                </a:cubicBezTo>
                <a:lnTo>
                  <a:pt x="334076" y="611481"/>
                </a:lnTo>
                <a:cubicBezTo>
                  <a:pt x="149571" y="611481"/>
                  <a:pt x="0" y="461910"/>
                  <a:pt x="0" y="277405"/>
                </a:cubicBez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E306034A-6E05-F512-236E-C42D5B4D417D}"/>
              </a:ext>
            </a:extLst>
          </p:cNvPr>
          <p:cNvSpPr txBox="1"/>
          <p:nvPr/>
        </p:nvSpPr>
        <p:spPr>
          <a:xfrm>
            <a:off x="2177195" y="5620134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pc="-7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cxnSp>
        <p:nvCxnSpPr>
          <p:cNvPr id="102" name="직선 화살표 연결선 101">
            <a:extLst>
              <a:ext uri="{FF2B5EF4-FFF2-40B4-BE49-F238E27FC236}">
                <a16:creationId xmlns:a16="http://schemas.microsoft.com/office/drawing/2014/main" id="{3A07193F-CFF2-0305-B870-BB33E1C019D5}"/>
              </a:ext>
            </a:extLst>
          </p:cNvPr>
          <p:cNvCxnSpPr>
            <a:cxnSpLocks/>
          </p:cNvCxnSpPr>
          <p:nvPr/>
        </p:nvCxnSpPr>
        <p:spPr>
          <a:xfrm>
            <a:off x="4310744" y="5679743"/>
            <a:ext cx="720316" cy="0"/>
          </a:xfrm>
          <a:prstGeom prst="straightConnector1">
            <a:avLst/>
          </a:prstGeom>
          <a:ln w="12700" cap="rnd">
            <a:solidFill>
              <a:schemeClr val="accent3"/>
            </a:solidFill>
            <a:prstDash val="lgDash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>
            <a:extLst>
              <a:ext uri="{FF2B5EF4-FFF2-40B4-BE49-F238E27FC236}">
                <a16:creationId xmlns:a16="http://schemas.microsoft.com/office/drawing/2014/main" id="{D89F7330-74EB-5A25-C4DF-D93B81F404E4}"/>
              </a:ext>
            </a:extLst>
          </p:cNvPr>
          <p:cNvSpPr txBox="1"/>
          <p:nvPr/>
        </p:nvSpPr>
        <p:spPr>
          <a:xfrm>
            <a:off x="8713632" y="4873366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DAA8F1B3-B0B3-A6AF-706D-C55C80136568}"/>
              </a:ext>
            </a:extLst>
          </p:cNvPr>
          <p:cNvSpPr txBox="1"/>
          <p:nvPr/>
        </p:nvSpPr>
        <p:spPr>
          <a:xfrm>
            <a:off x="8713632" y="4558874"/>
            <a:ext cx="798662" cy="183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  <a:endParaRPr kumimoji="0" lang="en-US" altLang="ko-KR" sz="1200" b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E13E3F0E-3099-62CE-9079-F05F407B7B2F}"/>
              </a:ext>
            </a:extLst>
          </p:cNvPr>
          <p:cNvSpPr txBox="1"/>
          <p:nvPr/>
        </p:nvSpPr>
        <p:spPr>
          <a:xfrm>
            <a:off x="6494602" y="5031222"/>
            <a:ext cx="615058" cy="183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>
                <a:ln>
                  <a:solidFill>
                    <a:prstClr val="black">
                      <a:alpha val="0"/>
                    </a:prstClr>
                  </a:solidFill>
                </a:ln>
                <a:latin typeface="페이퍼로지 5 Medium" pitchFamily="2" charset="-127"/>
                <a:ea typeface="페이퍼로지 5 Medium" pitchFamily="2" charset="-127"/>
              </a:rPr>
              <a:t>차트 제목</a:t>
            </a:r>
            <a:endParaRPr kumimoji="0" lang="en-US" altLang="ko-KR" sz="1200" b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5734F57-76BF-BB87-C188-B18CE944FC0A}"/>
              </a:ext>
            </a:extLst>
          </p:cNvPr>
          <p:cNvSpPr txBox="1"/>
          <p:nvPr/>
        </p:nvSpPr>
        <p:spPr>
          <a:xfrm>
            <a:off x="5697399" y="5023574"/>
            <a:ext cx="357398" cy="183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40</a:t>
            </a:r>
            <a:r>
              <a:rPr kumimoji="0" lang="en-US" altLang="ko-KR" sz="1050" b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%</a:t>
            </a:r>
            <a:endParaRPr kumimoji="0" lang="en-US" altLang="ko-KR" sz="1200" b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40FB150C-8371-D183-E6E2-6C0D6C268166}"/>
              </a:ext>
            </a:extLst>
          </p:cNvPr>
          <p:cNvSpPr txBox="1"/>
          <p:nvPr/>
        </p:nvSpPr>
        <p:spPr>
          <a:xfrm>
            <a:off x="6241144" y="4219874"/>
            <a:ext cx="357398" cy="183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15</a:t>
            </a:r>
            <a:r>
              <a:rPr kumimoji="0" lang="en-US" altLang="ko-KR" sz="1050" b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%</a:t>
            </a:r>
            <a:endParaRPr kumimoji="0" lang="en-US" altLang="ko-KR" sz="1200" b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41D5B302-F12E-A3A1-6D80-C774E5537D30}"/>
              </a:ext>
            </a:extLst>
          </p:cNvPr>
          <p:cNvGrpSpPr/>
          <p:nvPr/>
        </p:nvGrpSpPr>
        <p:grpSpPr>
          <a:xfrm>
            <a:off x="908624" y="1721206"/>
            <a:ext cx="518740" cy="527048"/>
            <a:chOff x="2141733" y="2763992"/>
            <a:chExt cx="1584280" cy="1584280"/>
          </a:xfrm>
        </p:grpSpPr>
        <p:sp>
          <p:nvSpPr>
            <p:cNvPr id="35" name="타원 34">
              <a:extLst>
                <a:ext uri="{FF2B5EF4-FFF2-40B4-BE49-F238E27FC236}">
                  <a16:creationId xmlns:a16="http://schemas.microsoft.com/office/drawing/2014/main" id="{AC524F2E-CFBD-2D4F-DF54-85FAA3342872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7F37289A-775C-100B-0D6F-0A5F5E8DB0F3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0E86534B-02D9-7024-9DA1-FB5E66666A57}"/>
              </a:ext>
            </a:extLst>
          </p:cNvPr>
          <p:cNvSpPr txBox="1"/>
          <p:nvPr/>
        </p:nvSpPr>
        <p:spPr>
          <a:xfrm>
            <a:off x="1041517" y="1875259"/>
            <a:ext cx="28982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pc="-7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01</a:t>
            </a: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CA8F77E1-5D3B-3BD6-9DEB-0C776F9F5FCB}"/>
              </a:ext>
            </a:extLst>
          </p:cNvPr>
          <p:cNvGrpSpPr/>
          <p:nvPr/>
        </p:nvGrpSpPr>
        <p:grpSpPr>
          <a:xfrm>
            <a:off x="877280" y="3953647"/>
            <a:ext cx="518740" cy="527048"/>
            <a:chOff x="2141733" y="2763992"/>
            <a:chExt cx="1584280" cy="1584280"/>
          </a:xfrm>
        </p:grpSpPr>
        <p:sp>
          <p:nvSpPr>
            <p:cNvPr id="38" name="타원 37">
              <a:extLst>
                <a:ext uri="{FF2B5EF4-FFF2-40B4-BE49-F238E27FC236}">
                  <a16:creationId xmlns:a16="http://schemas.microsoft.com/office/drawing/2014/main" id="{6BBFAE80-DC56-56C2-DA80-8D678A310E97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9" name="타원 38">
              <a:extLst>
                <a:ext uri="{FF2B5EF4-FFF2-40B4-BE49-F238E27FC236}">
                  <a16:creationId xmlns:a16="http://schemas.microsoft.com/office/drawing/2014/main" id="{87477AA5-E75C-2578-EA51-498CA6A47612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gradFill>
              <a:gsLst>
                <a:gs pos="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4B017107-11BD-55C6-B3D3-9332F2D762C4}"/>
              </a:ext>
            </a:extLst>
          </p:cNvPr>
          <p:cNvSpPr txBox="1"/>
          <p:nvPr/>
        </p:nvSpPr>
        <p:spPr>
          <a:xfrm>
            <a:off x="987731" y="4107700"/>
            <a:ext cx="29783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pc="-7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6861300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C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40D7523-B1C2-77F3-9A9C-D22AF7236C1F}"/>
              </a:ext>
            </a:extLst>
          </p:cNvPr>
          <p:cNvGrpSpPr/>
          <p:nvPr/>
        </p:nvGrpSpPr>
        <p:grpSpPr>
          <a:xfrm>
            <a:off x="6677027" y="2370276"/>
            <a:ext cx="4387848" cy="3134100"/>
            <a:chOff x="2952750" y="1936750"/>
            <a:chExt cx="6286500" cy="213360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4741AD2E-01FD-311A-B775-E3C5BD325B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00A7F43A-652C-7FA3-CA78-A4FD823E39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sp>
        <p:nvSpPr>
          <p:cNvPr id="38" name="Freeform 7">
            <a:extLst>
              <a:ext uri="{FF2B5EF4-FFF2-40B4-BE49-F238E27FC236}">
                <a16:creationId xmlns:a16="http://schemas.microsoft.com/office/drawing/2014/main" id="{847B9142-F44A-40D3-B589-886A228C0E3F}"/>
              </a:ext>
            </a:extLst>
          </p:cNvPr>
          <p:cNvSpPr>
            <a:spLocks/>
          </p:cNvSpPr>
          <p:nvPr/>
        </p:nvSpPr>
        <p:spPr bwMode="auto">
          <a:xfrm>
            <a:off x="1127124" y="2370277"/>
            <a:ext cx="4333415" cy="3134100"/>
          </a:xfrm>
          <a:prstGeom prst="roundRect">
            <a:avLst>
              <a:gd name="adj" fmla="val 4394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ru-UA" kern="0">
              <a:solidFill>
                <a:srgbClr val="ACB0C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35DCDF-57F1-446A-9452-518A03C2592E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7F65A5E-0072-4D2C-9360-14E09499EF78}"/>
              </a:ext>
            </a:extLst>
          </p:cNvPr>
          <p:cNvSpPr txBox="1"/>
          <p:nvPr/>
        </p:nvSpPr>
        <p:spPr>
          <a:xfrm>
            <a:off x="1614542" y="2983117"/>
            <a:ext cx="738344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70">
                <a:ln>
                  <a:solidFill>
                    <a:schemeClr val="tx1">
                      <a:alpha val="0"/>
                    </a:schemeClr>
                  </a:solidFill>
                </a:ln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5400000" scaled="1"/>
                </a:gradFill>
                <a:latin typeface="페이퍼로지 8 ExtraBold" pitchFamily="2" charset="-127"/>
                <a:ea typeface="페이퍼로지 8 ExtraBold" pitchFamily="2" charset="-127"/>
              </a:rPr>
              <a:t>+78%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DA190DA-3633-4197-9FC8-76E555640849}"/>
              </a:ext>
            </a:extLst>
          </p:cNvPr>
          <p:cNvSpPr txBox="1"/>
          <p:nvPr/>
        </p:nvSpPr>
        <p:spPr>
          <a:xfrm>
            <a:off x="3127193" y="2927571"/>
            <a:ext cx="1900366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latinLnBrk="0">
              <a:lnSpc>
                <a:spcPct val="120000"/>
              </a:lnSpc>
              <a:defRPr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defRPr>
            </a:lvl1pPr>
          </a:lstStyle>
          <a:p>
            <a:r>
              <a:rPr lang="ko-KR" altLang="en-US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안녕하세요</a:t>
            </a:r>
            <a:r>
              <a:rPr lang="en-US" altLang="ko-KR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, </a:t>
            </a:r>
            <a:r>
              <a:rPr lang="ko-KR" altLang="en-US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미스터 </a:t>
            </a:r>
            <a:r>
              <a:rPr lang="ko-KR" altLang="en-US" err="1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피피티입니다</a:t>
            </a:r>
            <a:r>
              <a:rPr lang="en-US" altLang="ko-KR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. </a:t>
            </a:r>
            <a:r>
              <a:rPr lang="ko-KR" altLang="en-US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저는 </a:t>
            </a:r>
            <a:r>
              <a:rPr lang="en-US" altLang="ko-KR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SNS</a:t>
            </a:r>
            <a:r>
              <a:rPr lang="ko-KR" altLang="en-US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에서 </a:t>
            </a:r>
            <a:r>
              <a:rPr lang="ko-KR" altLang="en-US" err="1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피피티</a:t>
            </a:r>
            <a:r>
              <a:rPr lang="ko-KR" altLang="en-US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 디자인 관련 내용을 제공해드리고</a:t>
            </a:r>
            <a:endParaRPr lang="en-US" altLang="ko-KR"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3E77FD0-A3B5-4A21-8FB2-0371013D2329}"/>
              </a:ext>
            </a:extLst>
          </p:cNvPr>
          <p:cNvSpPr txBox="1"/>
          <p:nvPr/>
        </p:nvSpPr>
        <p:spPr>
          <a:xfrm>
            <a:off x="1614542" y="3366356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631404B-3DF8-4C8E-8489-165DCA0B50BF}"/>
              </a:ext>
            </a:extLst>
          </p:cNvPr>
          <p:cNvSpPr txBox="1"/>
          <p:nvPr/>
        </p:nvSpPr>
        <p:spPr>
          <a:xfrm>
            <a:off x="1614542" y="4300177"/>
            <a:ext cx="73263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+37%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88FCFD7-3258-40D8-87A4-729E71E2E07C}"/>
              </a:ext>
            </a:extLst>
          </p:cNvPr>
          <p:cNvSpPr txBox="1"/>
          <p:nvPr/>
        </p:nvSpPr>
        <p:spPr>
          <a:xfrm>
            <a:off x="3127193" y="4262077"/>
            <a:ext cx="1900366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latinLnBrk="0">
              <a:lnSpc>
                <a:spcPct val="120000"/>
              </a:lnSpc>
              <a:defRPr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latin typeface="Pretendard" panose="02000503000000020004" pitchFamily="2" charset="-127"/>
                <a:ea typeface="Pretendard" panose="02000503000000020004" pitchFamily="2" charset="-127"/>
                <a:cs typeface="Pretendard" panose="02000503000000020004" pitchFamily="2" charset="-127"/>
              </a:defRPr>
            </a:lvl1pPr>
          </a:lstStyle>
          <a:p>
            <a:r>
              <a:rPr lang="ko-KR" altLang="en-US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안녕하세요</a:t>
            </a:r>
            <a:r>
              <a:rPr lang="en-US" altLang="ko-KR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, </a:t>
            </a:r>
            <a:r>
              <a:rPr lang="ko-KR" altLang="en-US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미스터 </a:t>
            </a:r>
            <a:r>
              <a:rPr lang="ko-KR" altLang="en-US" err="1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피피티입니다</a:t>
            </a:r>
            <a:r>
              <a:rPr lang="en-US" altLang="ko-KR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. </a:t>
            </a:r>
            <a:r>
              <a:rPr lang="ko-KR" altLang="en-US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저는 </a:t>
            </a:r>
            <a:r>
              <a:rPr lang="en-US" altLang="ko-KR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SNS</a:t>
            </a:r>
            <a:r>
              <a:rPr lang="ko-KR" altLang="en-US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에서 </a:t>
            </a:r>
            <a:r>
              <a:rPr lang="ko-KR" altLang="en-US" err="1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피피티</a:t>
            </a:r>
            <a:r>
              <a:rPr lang="ko-KR" altLang="en-US"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</a:rPr>
              <a:t> 디자인 관련 내용을 제공해드리고</a:t>
            </a:r>
            <a:endParaRPr lang="en-US" altLang="ko-KR"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6F0E721-4959-4D00-9F47-419F970207DD}"/>
              </a:ext>
            </a:extLst>
          </p:cNvPr>
          <p:cNvSpPr txBox="1"/>
          <p:nvPr/>
        </p:nvSpPr>
        <p:spPr>
          <a:xfrm>
            <a:off x="1614542" y="4683416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D971A1E-853C-46D2-8157-B70896FCE1FC}"/>
              </a:ext>
            </a:extLst>
          </p:cNvPr>
          <p:cNvGrpSpPr/>
          <p:nvPr/>
        </p:nvGrpSpPr>
        <p:grpSpPr>
          <a:xfrm>
            <a:off x="5902084" y="3811429"/>
            <a:ext cx="387835" cy="256558"/>
            <a:chOff x="5902084" y="3811429"/>
            <a:chExt cx="387835" cy="256558"/>
          </a:xfrm>
        </p:grpSpPr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8A784A9F-DE3D-4D78-AFF2-B3406EF01A51}"/>
                </a:ext>
              </a:extLst>
            </p:cNvPr>
            <p:cNvCxnSpPr>
              <a:cxnSpLocks/>
            </p:cNvCxnSpPr>
            <p:nvPr/>
          </p:nvCxnSpPr>
          <p:spPr>
            <a:xfrm>
              <a:off x="5902084" y="3811429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직선 연결선 63">
              <a:extLst>
                <a:ext uri="{FF2B5EF4-FFF2-40B4-BE49-F238E27FC236}">
                  <a16:creationId xmlns:a16="http://schemas.microsoft.com/office/drawing/2014/main" id="{F5BE0FE8-03A0-42FB-A18B-69DAC67BE9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02084" y="3942089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직선 연결선 65">
              <a:extLst>
                <a:ext uri="{FF2B5EF4-FFF2-40B4-BE49-F238E27FC236}">
                  <a16:creationId xmlns:a16="http://schemas.microsoft.com/office/drawing/2014/main" id="{6E79C7B9-04CA-4AF2-B4D6-F78B60DE57A1}"/>
                </a:ext>
              </a:extLst>
            </p:cNvPr>
            <p:cNvCxnSpPr>
              <a:cxnSpLocks/>
            </p:cNvCxnSpPr>
            <p:nvPr/>
          </p:nvCxnSpPr>
          <p:spPr>
            <a:xfrm>
              <a:off x="5989396" y="3811429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직선 연결선 66">
              <a:extLst>
                <a:ext uri="{FF2B5EF4-FFF2-40B4-BE49-F238E27FC236}">
                  <a16:creationId xmlns:a16="http://schemas.microsoft.com/office/drawing/2014/main" id="{C91182AE-AE3A-4460-94EC-ECFD89E188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89396" y="3942089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직선 연결선 73">
              <a:extLst>
                <a:ext uri="{FF2B5EF4-FFF2-40B4-BE49-F238E27FC236}">
                  <a16:creationId xmlns:a16="http://schemas.microsoft.com/office/drawing/2014/main" id="{3C4C86D9-08BF-4A39-8CA8-7ADB9D2F03DA}"/>
                </a:ext>
              </a:extLst>
            </p:cNvPr>
            <p:cNvCxnSpPr>
              <a:cxnSpLocks/>
            </p:cNvCxnSpPr>
            <p:nvPr/>
          </p:nvCxnSpPr>
          <p:spPr>
            <a:xfrm>
              <a:off x="6076708" y="3811429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직선 연결선 74">
              <a:extLst>
                <a:ext uri="{FF2B5EF4-FFF2-40B4-BE49-F238E27FC236}">
                  <a16:creationId xmlns:a16="http://schemas.microsoft.com/office/drawing/2014/main" id="{94D6B43F-0B0A-490A-94BE-038ABE319C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76708" y="3942089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직선 연결선 76">
              <a:extLst>
                <a:ext uri="{FF2B5EF4-FFF2-40B4-BE49-F238E27FC236}">
                  <a16:creationId xmlns:a16="http://schemas.microsoft.com/office/drawing/2014/main" id="{81CA9041-12E3-4E85-80C7-E5C93FF96624}"/>
                </a:ext>
              </a:extLst>
            </p:cNvPr>
            <p:cNvCxnSpPr>
              <a:cxnSpLocks/>
            </p:cNvCxnSpPr>
            <p:nvPr/>
          </p:nvCxnSpPr>
          <p:spPr>
            <a:xfrm>
              <a:off x="6164021" y="3811429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직선 연결선 84">
              <a:extLst>
                <a:ext uri="{FF2B5EF4-FFF2-40B4-BE49-F238E27FC236}">
                  <a16:creationId xmlns:a16="http://schemas.microsoft.com/office/drawing/2014/main" id="{94E66BD3-7DD7-4963-B96E-3626DE938E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64021" y="3942089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15D2C5B4-0762-4041-B507-EF7B20F18E4A}"/>
              </a:ext>
            </a:extLst>
          </p:cNvPr>
          <p:cNvSpPr txBox="1"/>
          <p:nvPr/>
        </p:nvSpPr>
        <p:spPr>
          <a:xfrm>
            <a:off x="7232654" y="4040478"/>
            <a:ext cx="3276596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템플릿도 스마트 스토어에서 판매 중이기도 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3958091-0A9F-425C-98F0-305E291728E0}"/>
              </a:ext>
            </a:extLst>
          </p:cNvPr>
          <p:cNvSpPr txBox="1"/>
          <p:nvPr/>
        </p:nvSpPr>
        <p:spPr>
          <a:xfrm>
            <a:off x="8165660" y="2927571"/>
            <a:ext cx="2129044" cy="53553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안녕하세요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저는 미스터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, PPT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도우미입니다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6E23AF4F-7434-4712-9E7C-AFB9380F543A}"/>
              </a:ext>
            </a:extLst>
          </p:cNvPr>
          <p:cNvGrpSpPr/>
          <p:nvPr/>
        </p:nvGrpSpPr>
        <p:grpSpPr>
          <a:xfrm>
            <a:off x="7238204" y="2941857"/>
            <a:ext cx="460164" cy="460164"/>
            <a:chOff x="9776631" y="2891566"/>
            <a:chExt cx="647700" cy="647700"/>
          </a:xfrm>
          <a:solidFill>
            <a:schemeClr val="accent2"/>
          </a:solidFill>
        </p:grpSpPr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101A15AF-F922-429A-93C7-B6F9FB583540}"/>
                </a:ext>
              </a:extLst>
            </p:cNvPr>
            <p:cNvSpPr/>
            <p:nvPr/>
          </p:nvSpPr>
          <p:spPr>
            <a:xfrm>
              <a:off x="9776631" y="3482116"/>
              <a:ext cx="647700" cy="57150"/>
            </a:xfrm>
            <a:custGeom>
              <a:avLst/>
              <a:gdLst>
                <a:gd name="connsiteX0" fmla="*/ 0 w 647700"/>
                <a:gd name="connsiteY0" fmla="*/ 0 h 57150"/>
                <a:gd name="connsiteX1" fmla="*/ 647700 w 647700"/>
                <a:gd name="connsiteY1" fmla="*/ 0 h 57150"/>
                <a:gd name="connsiteX2" fmla="*/ 647700 w 647700"/>
                <a:gd name="connsiteY2" fmla="*/ 57150 h 57150"/>
                <a:gd name="connsiteX3" fmla="*/ 0 w 647700"/>
                <a:gd name="connsiteY3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00" h="57150">
                  <a:moveTo>
                    <a:pt x="0" y="0"/>
                  </a:moveTo>
                  <a:lnTo>
                    <a:pt x="647700" y="0"/>
                  </a:lnTo>
                  <a:lnTo>
                    <a:pt x="647700" y="57150"/>
                  </a:lnTo>
                  <a:lnTo>
                    <a:pt x="0" y="57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B57EC7A4-848B-460F-94BD-19D74AA2DEA2}"/>
                </a:ext>
              </a:extLst>
            </p:cNvPr>
            <p:cNvSpPr/>
            <p:nvPr/>
          </p:nvSpPr>
          <p:spPr>
            <a:xfrm>
              <a:off x="9776631" y="2891566"/>
              <a:ext cx="76200" cy="552450"/>
            </a:xfrm>
            <a:custGeom>
              <a:avLst/>
              <a:gdLst>
                <a:gd name="connsiteX0" fmla="*/ 0 w 76200"/>
                <a:gd name="connsiteY0" fmla="*/ 0 h 552450"/>
                <a:gd name="connsiteX1" fmla="*/ 76200 w 76200"/>
                <a:gd name="connsiteY1" fmla="*/ 0 h 552450"/>
                <a:gd name="connsiteX2" fmla="*/ 76200 w 76200"/>
                <a:gd name="connsiteY2" fmla="*/ 552450 h 552450"/>
                <a:gd name="connsiteX3" fmla="*/ 0 w 76200"/>
                <a:gd name="connsiteY3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52450">
                  <a:moveTo>
                    <a:pt x="0" y="0"/>
                  </a:moveTo>
                  <a:lnTo>
                    <a:pt x="76200" y="0"/>
                  </a:lnTo>
                  <a:lnTo>
                    <a:pt x="76200" y="552450"/>
                  </a:lnTo>
                  <a:lnTo>
                    <a:pt x="0" y="552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254530BD-FE04-4C01-849A-2CC9472E5EDD}"/>
                </a:ext>
              </a:extLst>
            </p:cNvPr>
            <p:cNvSpPr/>
            <p:nvPr/>
          </p:nvSpPr>
          <p:spPr>
            <a:xfrm>
              <a:off x="10252881" y="336781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B2482E07-8FE8-4358-B9EE-985E19925298}"/>
                </a:ext>
              </a:extLst>
            </p:cNvPr>
            <p:cNvSpPr/>
            <p:nvPr/>
          </p:nvSpPr>
          <p:spPr>
            <a:xfrm>
              <a:off x="10252881" y="3043966"/>
              <a:ext cx="171450" cy="285750"/>
            </a:xfrm>
            <a:custGeom>
              <a:avLst/>
              <a:gdLst>
                <a:gd name="connsiteX0" fmla="*/ 0 w 171450"/>
                <a:gd name="connsiteY0" fmla="*/ 0 h 285750"/>
                <a:gd name="connsiteX1" fmla="*/ 171450 w 171450"/>
                <a:gd name="connsiteY1" fmla="*/ 0 h 285750"/>
                <a:gd name="connsiteX2" fmla="*/ 171450 w 171450"/>
                <a:gd name="connsiteY2" fmla="*/ 285750 h 285750"/>
                <a:gd name="connsiteX3" fmla="*/ 0 w 171450"/>
                <a:gd name="connsiteY3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285750">
                  <a:moveTo>
                    <a:pt x="0" y="0"/>
                  </a:moveTo>
                  <a:lnTo>
                    <a:pt x="171450" y="0"/>
                  </a:lnTo>
                  <a:lnTo>
                    <a:pt x="171450" y="285750"/>
                  </a:lnTo>
                  <a:lnTo>
                    <a:pt x="0" y="2857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0E3FE03D-1507-4159-AA70-043BA1D3E0A1}"/>
                </a:ext>
              </a:extLst>
            </p:cNvPr>
            <p:cNvSpPr/>
            <p:nvPr/>
          </p:nvSpPr>
          <p:spPr>
            <a:xfrm>
              <a:off x="10252881" y="292966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659838A-90CA-4FC6-A9F7-80576A265144}"/>
                </a:ext>
              </a:extLst>
            </p:cNvPr>
            <p:cNvSpPr/>
            <p:nvPr/>
          </p:nvSpPr>
          <p:spPr>
            <a:xfrm>
              <a:off x="10062381" y="3024916"/>
              <a:ext cx="152400" cy="419100"/>
            </a:xfrm>
            <a:custGeom>
              <a:avLst/>
              <a:gdLst>
                <a:gd name="connsiteX0" fmla="*/ 76200 w 152400"/>
                <a:gd name="connsiteY0" fmla="*/ 76200 h 419100"/>
                <a:gd name="connsiteX1" fmla="*/ 57150 w 152400"/>
                <a:gd name="connsiteY1" fmla="*/ 57150 h 419100"/>
                <a:gd name="connsiteX2" fmla="*/ 76200 w 152400"/>
                <a:gd name="connsiteY2" fmla="*/ 38100 h 419100"/>
                <a:gd name="connsiteX3" fmla="*/ 95250 w 152400"/>
                <a:gd name="connsiteY3" fmla="*/ 57150 h 419100"/>
                <a:gd name="connsiteX4" fmla="*/ 76200 w 152400"/>
                <a:gd name="connsiteY4" fmla="*/ 76200 h 419100"/>
                <a:gd name="connsiteX5" fmla="*/ 76200 w 152400"/>
                <a:gd name="connsiteY5" fmla="*/ 381000 h 419100"/>
                <a:gd name="connsiteX6" fmla="*/ 57150 w 152400"/>
                <a:gd name="connsiteY6" fmla="*/ 361950 h 419100"/>
                <a:gd name="connsiteX7" fmla="*/ 76200 w 152400"/>
                <a:gd name="connsiteY7" fmla="*/ 342900 h 419100"/>
                <a:gd name="connsiteX8" fmla="*/ 95250 w 152400"/>
                <a:gd name="connsiteY8" fmla="*/ 361950 h 419100"/>
                <a:gd name="connsiteX9" fmla="*/ 76200 w 152400"/>
                <a:gd name="connsiteY9" fmla="*/ 381000 h 419100"/>
                <a:gd name="connsiteX10" fmla="*/ 152400 w 152400"/>
                <a:gd name="connsiteY10" fmla="*/ 0 h 419100"/>
                <a:gd name="connsiteX11" fmla="*/ 0 w 152400"/>
                <a:gd name="connsiteY11" fmla="*/ 0 h 419100"/>
                <a:gd name="connsiteX12" fmla="*/ 0 w 152400"/>
                <a:gd name="connsiteY12" fmla="*/ 419100 h 419100"/>
                <a:gd name="connsiteX13" fmla="*/ 152400 w 152400"/>
                <a:gd name="connsiteY13" fmla="*/ 419100 h 419100"/>
                <a:gd name="connsiteX14" fmla="*/ 152400 w 152400"/>
                <a:gd name="connsiteY14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400" h="419100">
                  <a:moveTo>
                    <a:pt x="76200" y="76200"/>
                  </a:moveTo>
                  <a:cubicBezTo>
                    <a:pt x="65723" y="76200"/>
                    <a:pt x="57150" y="67627"/>
                    <a:pt x="57150" y="57150"/>
                  </a:cubicBezTo>
                  <a:cubicBezTo>
                    <a:pt x="57150" y="46673"/>
                    <a:pt x="65723" y="38100"/>
                    <a:pt x="76200" y="38100"/>
                  </a:cubicBezTo>
                  <a:cubicBezTo>
                    <a:pt x="86677" y="38100"/>
                    <a:pt x="95250" y="46673"/>
                    <a:pt x="95250" y="57150"/>
                  </a:cubicBezTo>
                  <a:cubicBezTo>
                    <a:pt x="95250" y="67627"/>
                    <a:pt x="86677" y="76200"/>
                    <a:pt x="76200" y="76200"/>
                  </a:cubicBezTo>
                  <a:close/>
                  <a:moveTo>
                    <a:pt x="76200" y="381000"/>
                  </a:moveTo>
                  <a:cubicBezTo>
                    <a:pt x="65723" y="381000"/>
                    <a:pt x="57150" y="372428"/>
                    <a:pt x="57150" y="361950"/>
                  </a:cubicBezTo>
                  <a:cubicBezTo>
                    <a:pt x="57150" y="351473"/>
                    <a:pt x="65723" y="342900"/>
                    <a:pt x="76200" y="342900"/>
                  </a:cubicBezTo>
                  <a:cubicBezTo>
                    <a:pt x="86677" y="342900"/>
                    <a:pt x="95250" y="351473"/>
                    <a:pt x="95250" y="361950"/>
                  </a:cubicBezTo>
                  <a:cubicBezTo>
                    <a:pt x="95250" y="372428"/>
                    <a:pt x="86677" y="381000"/>
                    <a:pt x="76200" y="381000"/>
                  </a:cubicBezTo>
                  <a:close/>
                  <a:moveTo>
                    <a:pt x="152400" y="0"/>
                  </a:moveTo>
                  <a:lnTo>
                    <a:pt x="0" y="0"/>
                  </a:lnTo>
                  <a:lnTo>
                    <a:pt x="0" y="419100"/>
                  </a:lnTo>
                  <a:lnTo>
                    <a:pt x="152400" y="419100"/>
                  </a:lnTo>
                  <a:lnTo>
                    <a:pt x="1524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5B61F933-A99F-4DD7-9D7D-1EF9EF5BAC4A}"/>
                </a:ext>
              </a:extLst>
            </p:cNvPr>
            <p:cNvSpPr/>
            <p:nvPr/>
          </p:nvSpPr>
          <p:spPr>
            <a:xfrm>
              <a:off x="9890931" y="2948716"/>
              <a:ext cx="133350" cy="495300"/>
            </a:xfrm>
            <a:custGeom>
              <a:avLst/>
              <a:gdLst>
                <a:gd name="connsiteX0" fmla="*/ 95250 w 133350"/>
                <a:gd name="connsiteY0" fmla="*/ 95250 h 495300"/>
                <a:gd name="connsiteX1" fmla="*/ 38100 w 133350"/>
                <a:gd name="connsiteY1" fmla="*/ 95250 h 495300"/>
                <a:gd name="connsiteX2" fmla="*/ 38100 w 133350"/>
                <a:gd name="connsiteY2" fmla="*/ 38100 h 495300"/>
                <a:gd name="connsiteX3" fmla="*/ 95250 w 133350"/>
                <a:gd name="connsiteY3" fmla="*/ 38100 h 495300"/>
                <a:gd name="connsiteX4" fmla="*/ 95250 w 133350"/>
                <a:gd name="connsiteY4" fmla="*/ 95250 h 495300"/>
                <a:gd name="connsiteX5" fmla="*/ 133350 w 133350"/>
                <a:gd name="connsiteY5" fmla="*/ 0 h 495300"/>
                <a:gd name="connsiteX6" fmla="*/ 0 w 133350"/>
                <a:gd name="connsiteY6" fmla="*/ 0 h 495300"/>
                <a:gd name="connsiteX7" fmla="*/ 0 w 133350"/>
                <a:gd name="connsiteY7" fmla="*/ 495300 h 495300"/>
                <a:gd name="connsiteX8" fmla="*/ 133350 w 133350"/>
                <a:gd name="connsiteY8" fmla="*/ 495300 h 495300"/>
                <a:gd name="connsiteX9" fmla="*/ 133350 w 133350"/>
                <a:gd name="connsiteY9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495300">
                  <a:moveTo>
                    <a:pt x="95250" y="95250"/>
                  </a:moveTo>
                  <a:lnTo>
                    <a:pt x="38100" y="95250"/>
                  </a:lnTo>
                  <a:lnTo>
                    <a:pt x="38100" y="38100"/>
                  </a:lnTo>
                  <a:lnTo>
                    <a:pt x="95250" y="38100"/>
                  </a:lnTo>
                  <a:lnTo>
                    <a:pt x="95250" y="95250"/>
                  </a:lnTo>
                  <a:close/>
                  <a:moveTo>
                    <a:pt x="133350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133350" y="495300"/>
                  </a:lnTo>
                  <a:lnTo>
                    <a:pt x="1333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96849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F8615-D565-455E-5488-CEF61DCC6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그룹 28">
            <a:extLst>
              <a:ext uri="{FF2B5EF4-FFF2-40B4-BE49-F238E27FC236}">
                <a16:creationId xmlns:a16="http://schemas.microsoft.com/office/drawing/2014/main" id="{08240CE4-B420-E511-605D-5FB8A013B691}"/>
              </a:ext>
            </a:extLst>
          </p:cNvPr>
          <p:cNvGrpSpPr/>
          <p:nvPr/>
        </p:nvGrpSpPr>
        <p:grpSpPr>
          <a:xfrm>
            <a:off x="1286782" y="3592630"/>
            <a:ext cx="2182133" cy="2463350"/>
            <a:chOff x="8035714" y="2271504"/>
            <a:chExt cx="2837869" cy="965118"/>
          </a:xfrm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id="{7DB34A38-4D64-F850-758F-FA4B84C5DE21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31" name="사각형: 둥근 모서리 30">
              <a:extLst>
                <a:ext uri="{FF2B5EF4-FFF2-40B4-BE49-F238E27FC236}">
                  <a16:creationId xmlns:a16="http://schemas.microsoft.com/office/drawing/2014/main" id="{EF17B05B-3E61-FE26-773C-450AC2F5ECA5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12" name="자유형: 도형 11">
            <a:extLst>
              <a:ext uri="{FF2B5EF4-FFF2-40B4-BE49-F238E27FC236}">
                <a16:creationId xmlns:a16="http://schemas.microsoft.com/office/drawing/2014/main" id="{4458D492-FFEB-721E-C32C-8C8E8D027AD5}"/>
              </a:ext>
            </a:extLst>
          </p:cNvPr>
          <p:cNvSpPr/>
          <p:nvPr/>
        </p:nvSpPr>
        <p:spPr>
          <a:xfrm>
            <a:off x="3586505" y="2925996"/>
            <a:ext cx="2501447" cy="473976"/>
          </a:xfrm>
          <a:custGeom>
            <a:avLst/>
            <a:gdLst>
              <a:gd name="connsiteX0" fmla="*/ 0 w 2501447"/>
              <a:gd name="connsiteY0" fmla="*/ 0 h 473976"/>
              <a:gd name="connsiteX1" fmla="*/ 2264459 w 2501447"/>
              <a:gd name="connsiteY1" fmla="*/ 0 h 473976"/>
              <a:gd name="connsiteX2" fmla="*/ 2501447 w 2501447"/>
              <a:gd name="connsiteY2" fmla="*/ 236988 h 473976"/>
              <a:gd name="connsiteX3" fmla="*/ 2264459 w 2501447"/>
              <a:gd name="connsiteY3" fmla="*/ 473976 h 473976"/>
              <a:gd name="connsiteX4" fmla="*/ 0 w 2501447"/>
              <a:gd name="connsiteY4" fmla="*/ 473976 h 473976"/>
              <a:gd name="connsiteX5" fmla="*/ 0 w 2501447"/>
              <a:gd name="connsiteY5" fmla="*/ 459692 h 473976"/>
              <a:gd name="connsiteX6" fmla="*/ 222704 w 2501447"/>
              <a:gd name="connsiteY6" fmla="*/ 236988 h 473976"/>
              <a:gd name="connsiteX7" fmla="*/ 0 w 2501447"/>
              <a:gd name="connsiteY7" fmla="*/ 14284 h 473976"/>
              <a:gd name="connsiteX8" fmla="*/ 0 w 2501447"/>
              <a:gd name="connsiteY8" fmla="*/ 0 h 47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1447" h="473976">
                <a:moveTo>
                  <a:pt x="0" y="0"/>
                </a:moveTo>
                <a:lnTo>
                  <a:pt x="2264459" y="0"/>
                </a:lnTo>
                <a:lnTo>
                  <a:pt x="2501447" y="236988"/>
                </a:lnTo>
                <a:lnTo>
                  <a:pt x="2264459" y="473976"/>
                </a:lnTo>
                <a:lnTo>
                  <a:pt x="0" y="473976"/>
                </a:lnTo>
                <a:lnTo>
                  <a:pt x="0" y="459692"/>
                </a:lnTo>
                <a:lnTo>
                  <a:pt x="222704" y="236988"/>
                </a:lnTo>
                <a:lnTo>
                  <a:pt x="0" y="1428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화살표: 오각형 10">
            <a:extLst>
              <a:ext uri="{FF2B5EF4-FFF2-40B4-BE49-F238E27FC236}">
                <a16:creationId xmlns:a16="http://schemas.microsoft.com/office/drawing/2014/main" id="{9EE085ED-10D8-644B-24A9-EC5775637A73}"/>
              </a:ext>
            </a:extLst>
          </p:cNvPr>
          <p:cNvSpPr/>
          <p:nvPr/>
        </p:nvSpPr>
        <p:spPr>
          <a:xfrm>
            <a:off x="1127125" y="2925996"/>
            <a:ext cx="2501447" cy="473976"/>
          </a:xfrm>
          <a:prstGeom prst="homePlate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0A8FEBE2-5A48-DF28-1C9D-79B5BC75DFC0}"/>
              </a:ext>
            </a:extLst>
          </p:cNvPr>
          <p:cNvSpPr/>
          <p:nvPr/>
        </p:nvSpPr>
        <p:spPr>
          <a:xfrm>
            <a:off x="6032768" y="2925996"/>
            <a:ext cx="2501447" cy="473976"/>
          </a:xfrm>
          <a:custGeom>
            <a:avLst/>
            <a:gdLst>
              <a:gd name="connsiteX0" fmla="*/ 0 w 2501447"/>
              <a:gd name="connsiteY0" fmla="*/ 0 h 473976"/>
              <a:gd name="connsiteX1" fmla="*/ 2264459 w 2501447"/>
              <a:gd name="connsiteY1" fmla="*/ 0 h 473976"/>
              <a:gd name="connsiteX2" fmla="*/ 2501447 w 2501447"/>
              <a:gd name="connsiteY2" fmla="*/ 236988 h 473976"/>
              <a:gd name="connsiteX3" fmla="*/ 2264459 w 2501447"/>
              <a:gd name="connsiteY3" fmla="*/ 473976 h 473976"/>
              <a:gd name="connsiteX4" fmla="*/ 0 w 2501447"/>
              <a:gd name="connsiteY4" fmla="*/ 473976 h 473976"/>
              <a:gd name="connsiteX5" fmla="*/ 0 w 2501447"/>
              <a:gd name="connsiteY5" fmla="*/ 459692 h 473976"/>
              <a:gd name="connsiteX6" fmla="*/ 222704 w 2501447"/>
              <a:gd name="connsiteY6" fmla="*/ 236988 h 473976"/>
              <a:gd name="connsiteX7" fmla="*/ 0 w 2501447"/>
              <a:gd name="connsiteY7" fmla="*/ 14284 h 473976"/>
              <a:gd name="connsiteX8" fmla="*/ 0 w 2501447"/>
              <a:gd name="connsiteY8" fmla="*/ 0 h 47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1447" h="473976">
                <a:moveTo>
                  <a:pt x="0" y="0"/>
                </a:moveTo>
                <a:lnTo>
                  <a:pt x="2264459" y="0"/>
                </a:lnTo>
                <a:lnTo>
                  <a:pt x="2501447" y="236988"/>
                </a:lnTo>
                <a:lnTo>
                  <a:pt x="2264459" y="473976"/>
                </a:lnTo>
                <a:lnTo>
                  <a:pt x="0" y="473976"/>
                </a:lnTo>
                <a:lnTo>
                  <a:pt x="0" y="459692"/>
                </a:lnTo>
                <a:lnTo>
                  <a:pt x="222704" y="236988"/>
                </a:lnTo>
                <a:lnTo>
                  <a:pt x="0" y="1428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94D05C14-81FF-B2F6-BD3C-DC5FE46F48C8}"/>
              </a:ext>
            </a:extLst>
          </p:cNvPr>
          <p:cNvSpPr/>
          <p:nvPr/>
        </p:nvSpPr>
        <p:spPr>
          <a:xfrm>
            <a:off x="8507216" y="2925996"/>
            <a:ext cx="2501447" cy="473976"/>
          </a:xfrm>
          <a:custGeom>
            <a:avLst/>
            <a:gdLst>
              <a:gd name="connsiteX0" fmla="*/ 0 w 2501447"/>
              <a:gd name="connsiteY0" fmla="*/ 0 h 473976"/>
              <a:gd name="connsiteX1" fmla="*/ 2264459 w 2501447"/>
              <a:gd name="connsiteY1" fmla="*/ 0 h 473976"/>
              <a:gd name="connsiteX2" fmla="*/ 2501447 w 2501447"/>
              <a:gd name="connsiteY2" fmla="*/ 236988 h 473976"/>
              <a:gd name="connsiteX3" fmla="*/ 2264459 w 2501447"/>
              <a:gd name="connsiteY3" fmla="*/ 473976 h 473976"/>
              <a:gd name="connsiteX4" fmla="*/ 0 w 2501447"/>
              <a:gd name="connsiteY4" fmla="*/ 473976 h 473976"/>
              <a:gd name="connsiteX5" fmla="*/ 0 w 2501447"/>
              <a:gd name="connsiteY5" fmla="*/ 459692 h 473976"/>
              <a:gd name="connsiteX6" fmla="*/ 222704 w 2501447"/>
              <a:gd name="connsiteY6" fmla="*/ 236988 h 473976"/>
              <a:gd name="connsiteX7" fmla="*/ 0 w 2501447"/>
              <a:gd name="connsiteY7" fmla="*/ 14284 h 473976"/>
              <a:gd name="connsiteX8" fmla="*/ 0 w 2501447"/>
              <a:gd name="connsiteY8" fmla="*/ 0 h 473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501447" h="473976">
                <a:moveTo>
                  <a:pt x="0" y="0"/>
                </a:moveTo>
                <a:lnTo>
                  <a:pt x="2264459" y="0"/>
                </a:lnTo>
                <a:lnTo>
                  <a:pt x="2501447" y="236988"/>
                </a:lnTo>
                <a:lnTo>
                  <a:pt x="2264459" y="473976"/>
                </a:lnTo>
                <a:lnTo>
                  <a:pt x="0" y="473976"/>
                </a:lnTo>
                <a:lnTo>
                  <a:pt x="0" y="459692"/>
                </a:lnTo>
                <a:lnTo>
                  <a:pt x="222704" y="236988"/>
                </a:lnTo>
                <a:lnTo>
                  <a:pt x="0" y="14284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3C403AF4-B596-87B0-FF38-BED732C1A910}"/>
              </a:ext>
            </a:extLst>
          </p:cNvPr>
          <p:cNvGrpSpPr/>
          <p:nvPr/>
        </p:nvGrpSpPr>
        <p:grpSpPr>
          <a:xfrm>
            <a:off x="2028015" y="3162984"/>
            <a:ext cx="699666" cy="699666"/>
            <a:chOff x="2141733" y="2763992"/>
            <a:chExt cx="1584280" cy="1584280"/>
          </a:xfrm>
        </p:grpSpPr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69E8C21C-F30B-1069-7088-F366682B9AEB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474482E1-B2AE-2DC4-8742-8426CD42920A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dist="38100" dir="2700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46BC7F41-206B-6DD1-6A91-3BAEA2DBD7CA}"/>
              </a:ext>
            </a:extLst>
          </p:cNvPr>
          <p:cNvGrpSpPr/>
          <p:nvPr/>
        </p:nvGrpSpPr>
        <p:grpSpPr>
          <a:xfrm>
            <a:off x="3746162" y="3592630"/>
            <a:ext cx="2182133" cy="2463350"/>
            <a:chOff x="8035714" y="2271504"/>
            <a:chExt cx="2837869" cy="965118"/>
          </a:xfrm>
        </p:grpSpPr>
        <p:sp>
          <p:nvSpPr>
            <p:cNvPr id="36" name="사각형: 둥근 모서리 35">
              <a:extLst>
                <a:ext uri="{FF2B5EF4-FFF2-40B4-BE49-F238E27FC236}">
                  <a16:creationId xmlns:a16="http://schemas.microsoft.com/office/drawing/2014/main" id="{C53D894C-57D7-52EA-E4C3-7465B81FB58B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37" name="사각형: 둥근 모서리 36">
              <a:extLst>
                <a:ext uri="{FF2B5EF4-FFF2-40B4-BE49-F238E27FC236}">
                  <a16:creationId xmlns:a16="http://schemas.microsoft.com/office/drawing/2014/main" id="{556C05C1-F822-FF5C-BA2E-D763792ADA14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2055744F-9721-D37D-D23A-518203D650A5}"/>
              </a:ext>
            </a:extLst>
          </p:cNvPr>
          <p:cNvGrpSpPr/>
          <p:nvPr/>
        </p:nvGrpSpPr>
        <p:grpSpPr>
          <a:xfrm>
            <a:off x="6192425" y="3592630"/>
            <a:ext cx="2182133" cy="2463350"/>
            <a:chOff x="8035714" y="2271504"/>
            <a:chExt cx="2837869" cy="965118"/>
          </a:xfrm>
        </p:grpSpPr>
        <p:sp>
          <p:nvSpPr>
            <p:cNvPr id="42" name="사각형: 둥근 모서리 41">
              <a:extLst>
                <a:ext uri="{FF2B5EF4-FFF2-40B4-BE49-F238E27FC236}">
                  <a16:creationId xmlns:a16="http://schemas.microsoft.com/office/drawing/2014/main" id="{6DB71C39-D845-DF5C-D249-3533D46E1BB6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3DDD1BC2-2FFC-64BD-E79C-34C4FEA08A16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5507FF9-408B-0A73-E7AA-D4D4C58D68BE}"/>
              </a:ext>
            </a:extLst>
          </p:cNvPr>
          <p:cNvGrpSpPr/>
          <p:nvPr/>
        </p:nvGrpSpPr>
        <p:grpSpPr>
          <a:xfrm>
            <a:off x="8723085" y="3592630"/>
            <a:ext cx="2182133" cy="2463350"/>
            <a:chOff x="8035714" y="2271504"/>
            <a:chExt cx="2837869" cy="965118"/>
          </a:xfrm>
        </p:grpSpPr>
        <p:sp>
          <p:nvSpPr>
            <p:cNvPr id="45" name="사각형: 둥근 모서리 44">
              <a:extLst>
                <a:ext uri="{FF2B5EF4-FFF2-40B4-BE49-F238E27FC236}">
                  <a16:creationId xmlns:a16="http://schemas.microsoft.com/office/drawing/2014/main" id="{8964A32E-ECEE-6A1E-5637-4557022DE49F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46" name="사각형: 둥근 모서리 45">
              <a:extLst>
                <a:ext uri="{FF2B5EF4-FFF2-40B4-BE49-F238E27FC236}">
                  <a16:creationId xmlns:a16="http://schemas.microsoft.com/office/drawing/2014/main" id="{21505B1D-7603-26E8-73A4-F2695229B51A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BE985EEC-F434-F4FD-C3F6-D81FA406091E}"/>
              </a:ext>
            </a:extLst>
          </p:cNvPr>
          <p:cNvGrpSpPr/>
          <p:nvPr/>
        </p:nvGrpSpPr>
        <p:grpSpPr>
          <a:xfrm>
            <a:off x="4487395" y="3162984"/>
            <a:ext cx="699666" cy="699666"/>
            <a:chOff x="2141733" y="2763992"/>
            <a:chExt cx="1584280" cy="1584280"/>
          </a:xfrm>
        </p:grpSpPr>
        <p:sp>
          <p:nvSpPr>
            <p:cNvPr id="21" name="타원 20">
              <a:extLst>
                <a:ext uri="{FF2B5EF4-FFF2-40B4-BE49-F238E27FC236}">
                  <a16:creationId xmlns:a16="http://schemas.microsoft.com/office/drawing/2014/main" id="{04C0FA20-5524-E70D-0565-88EF25F5AEE5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2658B6D8-28E9-188B-1D4B-C56037008D35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dist="38100" dir="2700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C7F96805-C415-4D1E-E369-936B65334A90}"/>
              </a:ext>
            </a:extLst>
          </p:cNvPr>
          <p:cNvGrpSpPr/>
          <p:nvPr/>
        </p:nvGrpSpPr>
        <p:grpSpPr>
          <a:xfrm>
            <a:off x="6933658" y="3162984"/>
            <a:ext cx="699666" cy="699666"/>
            <a:chOff x="2141733" y="2763992"/>
            <a:chExt cx="1584280" cy="1584280"/>
          </a:xfrm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B79C16C6-2229-C201-1FA8-55A74D50AE6F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7A0E83FD-745F-673F-D759-D8029AFCE8A6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dist="38100" dir="2700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9933605E-CE44-3256-5855-13AF70CC5DB6}"/>
              </a:ext>
            </a:extLst>
          </p:cNvPr>
          <p:cNvGrpSpPr/>
          <p:nvPr/>
        </p:nvGrpSpPr>
        <p:grpSpPr>
          <a:xfrm>
            <a:off x="9408106" y="3162984"/>
            <a:ext cx="699666" cy="699666"/>
            <a:chOff x="2141733" y="2763992"/>
            <a:chExt cx="1584280" cy="1584280"/>
          </a:xfrm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58313729-E430-ACCA-9DAB-7AF52472ABBA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1EC10653-323D-BEAC-C1D2-F74E4CF6AE4D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dist="38100" dir="2700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99" name="그룹 98">
            <a:extLst>
              <a:ext uri="{FF2B5EF4-FFF2-40B4-BE49-F238E27FC236}">
                <a16:creationId xmlns:a16="http://schemas.microsoft.com/office/drawing/2014/main" id="{379F3000-91D8-B430-DD3E-33DFF0811581}"/>
              </a:ext>
            </a:extLst>
          </p:cNvPr>
          <p:cNvGrpSpPr/>
          <p:nvPr/>
        </p:nvGrpSpPr>
        <p:grpSpPr>
          <a:xfrm>
            <a:off x="4656981" y="3332573"/>
            <a:ext cx="360494" cy="360489"/>
            <a:chOff x="10027627" y="1275884"/>
            <a:chExt cx="360494" cy="360489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9046F23F-E3AE-F8B6-B5CE-58E20BCD136E}"/>
                </a:ext>
              </a:extLst>
            </p:cNvPr>
            <p:cNvSpPr/>
            <p:nvPr/>
          </p:nvSpPr>
          <p:spPr>
            <a:xfrm>
              <a:off x="10042238" y="1280627"/>
              <a:ext cx="184946" cy="104351"/>
            </a:xfrm>
            <a:custGeom>
              <a:avLst/>
              <a:gdLst>
                <a:gd name="connsiteX0" fmla="*/ 124559 w 184946"/>
                <a:gd name="connsiteY0" fmla="*/ 104352 h 104351"/>
                <a:gd name="connsiteX1" fmla="*/ 184946 w 184946"/>
                <a:gd name="connsiteY1" fmla="*/ 104352 h 104351"/>
                <a:gd name="connsiteX2" fmla="*/ 124706 w 184946"/>
                <a:gd name="connsiteY2" fmla="*/ 0 h 104351"/>
                <a:gd name="connsiteX3" fmla="*/ 0 w 184946"/>
                <a:gd name="connsiteY3" fmla="*/ 104352 h 104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946" h="104351">
                  <a:moveTo>
                    <a:pt x="124559" y="104352"/>
                  </a:moveTo>
                  <a:lnTo>
                    <a:pt x="184946" y="104352"/>
                  </a:lnTo>
                  <a:lnTo>
                    <a:pt x="124706" y="0"/>
                  </a:lnTo>
                  <a:cubicBezTo>
                    <a:pt x="68941" y="13040"/>
                    <a:pt x="22668" y="51760"/>
                    <a:pt x="0" y="104352"/>
                  </a:cubicBezTo>
                  <a:close/>
                </a:path>
              </a:pathLst>
            </a:custGeom>
            <a:grpFill/>
            <a:ln w="4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0AB258-2BAD-D555-827A-C6E4AAA558FA}"/>
                </a:ext>
              </a:extLst>
            </p:cNvPr>
            <p:cNvSpPr/>
            <p:nvPr/>
          </p:nvSpPr>
          <p:spPr>
            <a:xfrm>
              <a:off x="10186838" y="1275884"/>
              <a:ext cx="152871" cy="161807"/>
            </a:xfrm>
            <a:custGeom>
              <a:avLst/>
              <a:gdLst>
                <a:gd name="connsiteX0" fmla="*/ 81428 w 152871"/>
                <a:gd name="connsiteY0" fmla="*/ 142298 h 161807"/>
                <a:gd name="connsiteX1" fmla="*/ 81319 w 152871"/>
                <a:gd name="connsiteY1" fmla="*/ 142360 h 161807"/>
                <a:gd name="connsiteX2" fmla="*/ 92551 w 152871"/>
                <a:gd name="connsiteY2" fmla="*/ 161807 h 161807"/>
                <a:gd name="connsiteX3" fmla="*/ 152872 w 152871"/>
                <a:gd name="connsiteY3" fmla="*/ 57394 h 161807"/>
                <a:gd name="connsiteX4" fmla="*/ 21037 w 152871"/>
                <a:gd name="connsiteY4" fmla="*/ 0 h 161807"/>
                <a:gd name="connsiteX5" fmla="*/ 0 w 152871"/>
                <a:gd name="connsiteY5" fmla="*/ 1262 h 161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871" h="161807">
                  <a:moveTo>
                    <a:pt x="81428" y="142298"/>
                  </a:moveTo>
                  <a:lnTo>
                    <a:pt x="81319" y="142360"/>
                  </a:lnTo>
                  <a:lnTo>
                    <a:pt x="92551" y="161807"/>
                  </a:lnTo>
                  <a:lnTo>
                    <a:pt x="152872" y="57394"/>
                  </a:lnTo>
                  <a:cubicBezTo>
                    <a:pt x="118828" y="20750"/>
                    <a:pt x="71054" y="-48"/>
                    <a:pt x="21037" y="0"/>
                  </a:cubicBezTo>
                  <a:cubicBezTo>
                    <a:pt x="14006" y="14"/>
                    <a:pt x="6982" y="436"/>
                    <a:pt x="0" y="1262"/>
                  </a:cubicBezTo>
                  <a:close/>
                </a:path>
              </a:pathLst>
            </a:custGeom>
            <a:grpFill/>
            <a:ln w="4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2EC5E342-9B8A-8697-D875-16683812C802}"/>
                </a:ext>
              </a:extLst>
            </p:cNvPr>
            <p:cNvSpPr/>
            <p:nvPr/>
          </p:nvSpPr>
          <p:spPr>
            <a:xfrm>
              <a:off x="10260535" y="1348760"/>
              <a:ext cx="127586" cy="159544"/>
            </a:xfrm>
            <a:custGeom>
              <a:avLst/>
              <a:gdLst>
                <a:gd name="connsiteX0" fmla="*/ 0 w 127586"/>
                <a:gd name="connsiteY0" fmla="*/ 159545 h 159544"/>
                <a:gd name="connsiteX1" fmla="*/ 119887 w 127586"/>
                <a:gd name="connsiteY1" fmla="*/ 159545 h 159544"/>
                <a:gd name="connsiteX2" fmla="*/ 92115 w 127586"/>
                <a:gd name="connsiteY2" fmla="*/ 0 h 159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586" h="159544">
                  <a:moveTo>
                    <a:pt x="0" y="159545"/>
                  </a:moveTo>
                  <a:lnTo>
                    <a:pt x="119887" y="159545"/>
                  </a:lnTo>
                  <a:cubicBezTo>
                    <a:pt x="136367" y="104963"/>
                    <a:pt x="126068" y="45803"/>
                    <a:pt x="92115" y="0"/>
                  </a:cubicBezTo>
                  <a:close/>
                </a:path>
              </a:pathLst>
            </a:custGeom>
            <a:grpFill/>
            <a:ln w="4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5FE8A2E8-5884-42D0-728E-6F9AC9D2ACC2}"/>
                </a:ext>
              </a:extLst>
            </p:cNvPr>
            <p:cNvSpPr/>
            <p:nvPr/>
          </p:nvSpPr>
          <p:spPr>
            <a:xfrm>
              <a:off x="10188564" y="1527278"/>
              <a:ext cx="184941" cy="104351"/>
            </a:xfrm>
            <a:custGeom>
              <a:avLst/>
              <a:gdLst>
                <a:gd name="connsiteX0" fmla="*/ 60387 w 184941"/>
                <a:gd name="connsiteY0" fmla="*/ 0 h 104351"/>
                <a:gd name="connsiteX1" fmla="*/ 0 w 184941"/>
                <a:gd name="connsiteY1" fmla="*/ 0 h 104351"/>
                <a:gd name="connsiteX2" fmla="*/ 60240 w 184941"/>
                <a:gd name="connsiteY2" fmla="*/ 104352 h 104351"/>
                <a:gd name="connsiteX3" fmla="*/ 184941 w 184941"/>
                <a:gd name="connsiteY3" fmla="*/ 0 h 104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4941" h="104351">
                  <a:moveTo>
                    <a:pt x="60387" y="0"/>
                  </a:moveTo>
                  <a:lnTo>
                    <a:pt x="0" y="0"/>
                  </a:lnTo>
                  <a:lnTo>
                    <a:pt x="60240" y="104352"/>
                  </a:lnTo>
                  <a:cubicBezTo>
                    <a:pt x="116004" y="91313"/>
                    <a:pt x="162276" y="52592"/>
                    <a:pt x="184941" y="0"/>
                  </a:cubicBezTo>
                  <a:close/>
                </a:path>
              </a:pathLst>
            </a:custGeom>
            <a:grpFill/>
            <a:ln w="4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74388D11-E5DB-91D4-3C15-6D1A87056A6E}"/>
                </a:ext>
              </a:extLst>
            </p:cNvPr>
            <p:cNvSpPr/>
            <p:nvPr/>
          </p:nvSpPr>
          <p:spPr>
            <a:xfrm>
              <a:off x="10075982" y="1474433"/>
              <a:ext cx="152928" cy="161940"/>
            </a:xfrm>
            <a:custGeom>
              <a:avLst/>
              <a:gdLst>
                <a:gd name="connsiteX0" fmla="*/ 71496 w 152928"/>
                <a:gd name="connsiteY0" fmla="*/ 19642 h 161940"/>
                <a:gd name="connsiteX1" fmla="*/ 71610 w 152928"/>
                <a:gd name="connsiteY1" fmla="*/ 19580 h 161940"/>
                <a:gd name="connsiteX2" fmla="*/ 60302 w 152928"/>
                <a:gd name="connsiteY2" fmla="*/ 0 h 161940"/>
                <a:gd name="connsiteX3" fmla="*/ 0 w 152928"/>
                <a:gd name="connsiteY3" fmla="*/ 104475 h 161940"/>
                <a:gd name="connsiteX4" fmla="*/ 131892 w 152928"/>
                <a:gd name="connsiteY4" fmla="*/ 161940 h 161940"/>
                <a:gd name="connsiteX5" fmla="*/ 152929 w 152928"/>
                <a:gd name="connsiteY5" fmla="*/ 160678 h 161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2928" h="161940">
                  <a:moveTo>
                    <a:pt x="71496" y="19642"/>
                  </a:moveTo>
                  <a:lnTo>
                    <a:pt x="71610" y="19580"/>
                  </a:lnTo>
                  <a:lnTo>
                    <a:pt x="60302" y="0"/>
                  </a:lnTo>
                  <a:lnTo>
                    <a:pt x="0" y="104475"/>
                  </a:lnTo>
                  <a:cubicBezTo>
                    <a:pt x="34044" y="141161"/>
                    <a:pt x="81844" y="161987"/>
                    <a:pt x="131892" y="161940"/>
                  </a:cubicBezTo>
                  <a:cubicBezTo>
                    <a:pt x="138923" y="161925"/>
                    <a:pt x="145947" y="161504"/>
                    <a:pt x="152929" y="160678"/>
                  </a:cubicBezTo>
                  <a:close/>
                </a:path>
              </a:pathLst>
            </a:custGeom>
            <a:grpFill/>
            <a:ln w="4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D282AC47-60D6-8B1D-BBF0-F08C133A63F6}"/>
                </a:ext>
              </a:extLst>
            </p:cNvPr>
            <p:cNvSpPr/>
            <p:nvPr/>
          </p:nvSpPr>
          <p:spPr>
            <a:xfrm>
              <a:off x="10027627" y="1403953"/>
              <a:ext cx="127439" cy="159430"/>
            </a:xfrm>
            <a:custGeom>
              <a:avLst/>
              <a:gdLst>
                <a:gd name="connsiteX0" fmla="*/ 127440 w 127439"/>
                <a:gd name="connsiteY0" fmla="*/ 0 h 159430"/>
                <a:gd name="connsiteX1" fmla="*/ 7700 w 127439"/>
                <a:gd name="connsiteY1" fmla="*/ 0 h 159430"/>
                <a:gd name="connsiteX2" fmla="*/ 35391 w 127439"/>
                <a:gd name="connsiteY2" fmla="*/ 159431 h 159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7439" h="159430">
                  <a:moveTo>
                    <a:pt x="127440" y="0"/>
                  </a:moveTo>
                  <a:lnTo>
                    <a:pt x="7700" y="0"/>
                  </a:lnTo>
                  <a:cubicBezTo>
                    <a:pt x="-8766" y="54534"/>
                    <a:pt x="1500" y="113643"/>
                    <a:pt x="35391" y="159431"/>
                  </a:cubicBezTo>
                  <a:close/>
                </a:path>
              </a:pathLst>
            </a:custGeom>
            <a:grpFill/>
            <a:ln w="4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8D401A7F-407A-56F3-BD0E-E4E32ED278CD}"/>
              </a:ext>
            </a:extLst>
          </p:cNvPr>
          <p:cNvGrpSpPr/>
          <p:nvPr/>
        </p:nvGrpSpPr>
        <p:grpSpPr>
          <a:xfrm>
            <a:off x="7093761" y="3347989"/>
            <a:ext cx="379461" cy="329657"/>
            <a:chOff x="11188752" y="4735887"/>
            <a:chExt cx="379461" cy="329657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DAD55E1-260B-5DEF-DE6C-31D55E9C9370}"/>
                </a:ext>
              </a:extLst>
            </p:cNvPr>
            <p:cNvSpPr/>
            <p:nvPr/>
          </p:nvSpPr>
          <p:spPr>
            <a:xfrm>
              <a:off x="11188752" y="4913760"/>
              <a:ext cx="379461" cy="151784"/>
            </a:xfrm>
            <a:custGeom>
              <a:avLst/>
              <a:gdLst>
                <a:gd name="connsiteX0" fmla="*/ 218190 w 379461"/>
                <a:gd name="connsiteY0" fmla="*/ 9487 h 151784"/>
                <a:gd name="connsiteX1" fmla="*/ 199217 w 379461"/>
                <a:gd name="connsiteY1" fmla="*/ 28460 h 151784"/>
                <a:gd name="connsiteX2" fmla="*/ 180244 w 379461"/>
                <a:gd name="connsiteY2" fmla="*/ 28460 h 151784"/>
                <a:gd name="connsiteX3" fmla="*/ 161271 w 379461"/>
                <a:gd name="connsiteY3" fmla="*/ 9487 h 151784"/>
                <a:gd name="connsiteX4" fmla="*/ 161271 w 379461"/>
                <a:gd name="connsiteY4" fmla="*/ 0 h 151784"/>
                <a:gd name="connsiteX5" fmla="*/ 0 w 379461"/>
                <a:gd name="connsiteY5" fmla="*/ 0 h 151784"/>
                <a:gd name="connsiteX6" fmla="*/ 0 w 379461"/>
                <a:gd name="connsiteY6" fmla="*/ 132812 h 151784"/>
                <a:gd name="connsiteX7" fmla="*/ 18973 w 379461"/>
                <a:gd name="connsiteY7" fmla="*/ 151785 h 151784"/>
                <a:gd name="connsiteX8" fmla="*/ 360489 w 379461"/>
                <a:gd name="connsiteY8" fmla="*/ 151785 h 151784"/>
                <a:gd name="connsiteX9" fmla="*/ 379462 w 379461"/>
                <a:gd name="connsiteY9" fmla="*/ 132812 h 151784"/>
                <a:gd name="connsiteX10" fmla="*/ 379462 w 379461"/>
                <a:gd name="connsiteY10" fmla="*/ 0 h 151784"/>
                <a:gd name="connsiteX11" fmla="*/ 218190 w 379461"/>
                <a:gd name="connsiteY11" fmla="*/ 0 h 151784"/>
                <a:gd name="connsiteX12" fmla="*/ 218190 w 379461"/>
                <a:gd name="connsiteY12" fmla="*/ 9487 h 1517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9461" h="151784">
                  <a:moveTo>
                    <a:pt x="218190" y="9487"/>
                  </a:moveTo>
                  <a:cubicBezTo>
                    <a:pt x="218190" y="19922"/>
                    <a:pt x="209653" y="28460"/>
                    <a:pt x="199217" y="28460"/>
                  </a:cubicBezTo>
                  <a:lnTo>
                    <a:pt x="180244" y="28460"/>
                  </a:lnTo>
                  <a:cubicBezTo>
                    <a:pt x="169809" y="28460"/>
                    <a:pt x="161271" y="19922"/>
                    <a:pt x="161271" y="9487"/>
                  </a:cubicBezTo>
                  <a:lnTo>
                    <a:pt x="161271" y="0"/>
                  </a:lnTo>
                  <a:lnTo>
                    <a:pt x="0" y="0"/>
                  </a:lnTo>
                  <a:lnTo>
                    <a:pt x="0" y="132812"/>
                  </a:lnTo>
                  <a:cubicBezTo>
                    <a:pt x="0" y="143247"/>
                    <a:pt x="8538" y="151785"/>
                    <a:pt x="18973" y="151785"/>
                  </a:cubicBezTo>
                  <a:lnTo>
                    <a:pt x="360489" y="151785"/>
                  </a:lnTo>
                  <a:cubicBezTo>
                    <a:pt x="370924" y="151785"/>
                    <a:pt x="379462" y="143247"/>
                    <a:pt x="379462" y="132812"/>
                  </a:cubicBezTo>
                  <a:lnTo>
                    <a:pt x="379462" y="0"/>
                  </a:lnTo>
                  <a:lnTo>
                    <a:pt x="218190" y="0"/>
                  </a:lnTo>
                  <a:lnTo>
                    <a:pt x="218190" y="9487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D997599F-B283-ADCE-ADF5-3BA7D8D95D78}"/>
                </a:ext>
              </a:extLst>
            </p:cNvPr>
            <p:cNvSpPr/>
            <p:nvPr/>
          </p:nvSpPr>
          <p:spPr>
            <a:xfrm>
              <a:off x="11188752" y="4735887"/>
              <a:ext cx="379461" cy="158899"/>
            </a:xfrm>
            <a:custGeom>
              <a:avLst/>
              <a:gdLst>
                <a:gd name="connsiteX0" fmla="*/ 360489 w 379461"/>
                <a:gd name="connsiteY0" fmla="*/ 64034 h 158899"/>
                <a:gd name="connsiteX1" fmla="*/ 265623 w 379461"/>
                <a:gd name="connsiteY1" fmla="*/ 64034 h 158899"/>
                <a:gd name="connsiteX2" fmla="*/ 265623 w 379461"/>
                <a:gd name="connsiteY2" fmla="*/ 33203 h 158899"/>
                <a:gd name="connsiteX3" fmla="*/ 232420 w 379461"/>
                <a:gd name="connsiteY3" fmla="*/ 0 h 158899"/>
                <a:gd name="connsiteX4" fmla="*/ 147041 w 379461"/>
                <a:gd name="connsiteY4" fmla="*/ 0 h 158899"/>
                <a:gd name="connsiteX5" fmla="*/ 113839 w 379461"/>
                <a:gd name="connsiteY5" fmla="*/ 33203 h 158899"/>
                <a:gd name="connsiteX6" fmla="*/ 113839 w 379461"/>
                <a:gd name="connsiteY6" fmla="*/ 64034 h 158899"/>
                <a:gd name="connsiteX7" fmla="*/ 18973 w 379461"/>
                <a:gd name="connsiteY7" fmla="*/ 64034 h 158899"/>
                <a:gd name="connsiteX8" fmla="*/ 0 w 379461"/>
                <a:gd name="connsiteY8" fmla="*/ 83007 h 158899"/>
                <a:gd name="connsiteX9" fmla="*/ 0 w 379461"/>
                <a:gd name="connsiteY9" fmla="*/ 158900 h 158899"/>
                <a:gd name="connsiteX10" fmla="*/ 161271 w 379461"/>
                <a:gd name="connsiteY10" fmla="*/ 158900 h 158899"/>
                <a:gd name="connsiteX11" fmla="*/ 161271 w 379461"/>
                <a:gd name="connsiteY11" fmla="*/ 149413 h 158899"/>
                <a:gd name="connsiteX12" fmla="*/ 218190 w 379461"/>
                <a:gd name="connsiteY12" fmla="*/ 149413 h 158899"/>
                <a:gd name="connsiteX13" fmla="*/ 218190 w 379461"/>
                <a:gd name="connsiteY13" fmla="*/ 158900 h 158899"/>
                <a:gd name="connsiteX14" fmla="*/ 379462 w 379461"/>
                <a:gd name="connsiteY14" fmla="*/ 158900 h 158899"/>
                <a:gd name="connsiteX15" fmla="*/ 379462 w 379461"/>
                <a:gd name="connsiteY15" fmla="*/ 83007 h 158899"/>
                <a:gd name="connsiteX16" fmla="*/ 360489 w 379461"/>
                <a:gd name="connsiteY16" fmla="*/ 64034 h 158899"/>
                <a:gd name="connsiteX17" fmla="*/ 142298 w 379461"/>
                <a:gd name="connsiteY17" fmla="*/ 64034 h 158899"/>
                <a:gd name="connsiteX18" fmla="*/ 142298 w 379461"/>
                <a:gd name="connsiteY18" fmla="*/ 33203 h 158899"/>
                <a:gd name="connsiteX19" fmla="*/ 147041 w 379461"/>
                <a:gd name="connsiteY19" fmla="*/ 28460 h 158899"/>
                <a:gd name="connsiteX20" fmla="*/ 232420 w 379461"/>
                <a:gd name="connsiteY20" fmla="*/ 28460 h 158899"/>
                <a:gd name="connsiteX21" fmla="*/ 237164 w 379461"/>
                <a:gd name="connsiteY21" fmla="*/ 33203 h 158899"/>
                <a:gd name="connsiteX22" fmla="*/ 237164 w 379461"/>
                <a:gd name="connsiteY22" fmla="*/ 64034 h 158899"/>
                <a:gd name="connsiteX23" fmla="*/ 142298 w 379461"/>
                <a:gd name="connsiteY23" fmla="*/ 64034 h 1588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79461" h="158899">
                  <a:moveTo>
                    <a:pt x="360489" y="64034"/>
                  </a:moveTo>
                  <a:lnTo>
                    <a:pt x="265623" y="64034"/>
                  </a:lnTo>
                  <a:lnTo>
                    <a:pt x="265623" y="33203"/>
                  </a:lnTo>
                  <a:cubicBezTo>
                    <a:pt x="265623" y="14704"/>
                    <a:pt x="250919" y="0"/>
                    <a:pt x="232420" y="0"/>
                  </a:cubicBezTo>
                  <a:lnTo>
                    <a:pt x="147041" y="0"/>
                  </a:lnTo>
                  <a:cubicBezTo>
                    <a:pt x="128543" y="0"/>
                    <a:pt x="113839" y="14704"/>
                    <a:pt x="113839" y="33203"/>
                  </a:cubicBezTo>
                  <a:lnTo>
                    <a:pt x="113839" y="64034"/>
                  </a:lnTo>
                  <a:lnTo>
                    <a:pt x="18973" y="64034"/>
                  </a:lnTo>
                  <a:cubicBezTo>
                    <a:pt x="8538" y="64034"/>
                    <a:pt x="0" y="72572"/>
                    <a:pt x="0" y="83007"/>
                  </a:cubicBezTo>
                  <a:lnTo>
                    <a:pt x="0" y="158900"/>
                  </a:lnTo>
                  <a:lnTo>
                    <a:pt x="161271" y="158900"/>
                  </a:lnTo>
                  <a:lnTo>
                    <a:pt x="161271" y="149413"/>
                  </a:lnTo>
                  <a:lnTo>
                    <a:pt x="218190" y="149413"/>
                  </a:lnTo>
                  <a:lnTo>
                    <a:pt x="218190" y="158900"/>
                  </a:lnTo>
                  <a:lnTo>
                    <a:pt x="379462" y="158900"/>
                  </a:lnTo>
                  <a:lnTo>
                    <a:pt x="379462" y="83007"/>
                  </a:lnTo>
                  <a:cubicBezTo>
                    <a:pt x="379462" y="72572"/>
                    <a:pt x="370924" y="64034"/>
                    <a:pt x="360489" y="64034"/>
                  </a:cubicBezTo>
                  <a:moveTo>
                    <a:pt x="142298" y="64034"/>
                  </a:moveTo>
                  <a:lnTo>
                    <a:pt x="142298" y="33203"/>
                  </a:lnTo>
                  <a:cubicBezTo>
                    <a:pt x="142298" y="30357"/>
                    <a:pt x="144195" y="28460"/>
                    <a:pt x="147041" y="28460"/>
                  </a:cubicBezTo>
                  <a:lnTo>
                    <a:pt x="232420" y="28460"/>
                  </a:lnTo>
                  <a:cubicBezTo>
                    <a:pt x="235266" y="28460"/>
                    <a:pt x="237164" y="30357"/>
                    <a:pt x="237164" y="33203"/>
                  </a:cubicBezTo>
                  <a:lnTo>
                    <a:pt x="237164" y="64034"/>
                  </a:lnTo>
                  <a:lnTo>
                    <a:pt x="142298" y="64034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B9DEE4C3-9A55-ED5C-C015-DDA55601B82C}"/>
              </a:ext>
            </a:extLst>
          </p:cNvPr>
          <p:cNvGrpSpPr/>
          <p:nvPr/>
        </p:nvGrpSpPr>
        <p:grpSpPr>
          <a:xfrm>
            <a:off x="2169145" y="3361033"/>
            <a:ext cx="417407" cy="303569"/>
            <a:chOff x="7356428" y="3696086"/>
            <a:chExt cx="417407" cy="303569"/>
          </a:xfrm>
          <a:gradFill>
            <a:gsLst>
              <a:gs pos="0">
                <a:schemeClr val="accent3">
                  <a:lumMod val="20000"/>
                  <a:lumOff val="80000"/>
                </a:schemeClr>
              </a:gs>
              <a:gs pos="84000">
                <a:schemeClr val="accent3"/>
              </a:gs>
            </a:gsLst>
            <a:lin ang="2700000" scaled="1"/>
          </a:gradFill>
        </p:grpSpPr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DFAA302D-6BB7-51BC-360F-D07B24DA5C7D}"/>
                </a:ext>
              </a:extLst>
            </p:cNvPr>
            <p:cNvSpPr/>
            <p:nvPr/>
          </p:nvSpPr>
          <p:spPr>
            <a:xfrm>
              <a:off x="7356428" y="3729289"/>
              <a:ext cx="175501" cy="227677"/>
            </a:xfrm>
            <a:custGeom>
              <a:avLst/>
              <a:gdLst>
                <a:gd name="connsiteX0" fmla="*/ 175501 w 175501"/>
                <a:gd name="connsiteY0" fmla="*/ 199217 h 227677"/>
                <a:gd name="connsiteX1" fmla="*/ 28460 w 175501"/>
                <a:gd name="connsiteY1" fmla="*/ 199217 h 227677"/>
                <a:gd name="connsiteX2" fmla="*/ 28460 w 175501"/>
                <a:gd name="connsiteY2" fmla="*/ 28460 h 227677"/>
                <a:gd name="connsiteX3" fmla="*/ 158330 w 175501"/>
                <a:gd name="connsiteY3" fmla="*/ 28460 h 227677"/>
                <a:gd name="connsiteX4" fmla="*/ 169904 w 175501"/>
                <a:gd name="connsiteY4" fmla="*/ 0 h 227677"/>
                <a:gd name="connsiteX5" fmla="*/ 18973 w 175501"/>
                <a:gd name="connsiteY5" fmla="*/ 0 h 227677"/>
                <a:gd name="connsiteX6" fmla="*/ 0 w 175501"/>
                <a:gd name="connsiteY6" fmla="*/ 18973 h 227677"/>
                <a:gd name="connsiteX7" fmla="*/ 0 w 175501"/>
                <a:gd name="connsiteY7" fmla="*/ 208704 h 227677"/>
                <a:gd name="connsiteX8" fmla="*/ 18973 w 175501"/>
                <a:gd name="connsiteY8" fmla="*/ 227677 h 227677"/>
                <a:gd name="connsiteX9" fmla="*/ 175501 w 175501"/>
                <a:gd name="connsiteY9" fmla="*/ 227677 h 227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5501" h="227677">
                  <a:moveTo>
                    <a:pt x="175501" y="199217"/>
                  </a:moveTo>
                  <a:lnTo>
                    <a:pt x="28460" y="199217"/>
                  </a:lnTo>
                  <a:lnTo>
                    <a:pt x="28460" y="28460"/>
                  </a:lnTo>
                  <a:lnTo>
                    <a:pt x="158330" y="28460"/>
                  </a:lnTo>
                  <a:lnTo>
                    <a:pt x="169904" y="0"/>
                  </a:lnTo>
                  <a:lnTo>
                    <a:pt x="18973" y="0"/>
                  </a:lnTo>
                  <a:cubicBezTo>
                    <a:pt x="8495" y="0"/>
                    <a:pt x="0" y="8495"/>
                    <a:pt x="0" y="18973"/>
                  </a:cubicBezTo>
                  <a:lnTo>
                    <a:pt x="0" y="208704"/>
                  </a:lnTo>
                  <a:cubicBezTo>
                    <a:pt x="0" y="219182"/>
                    <a:pt x="8495" y="227677"/>
                    <a:pt x="18973" y="227677"/>
                  </a:cubicBezTo>
                  <a:lnTo>
                    <a:pt x="175501" y="22767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FED19456-EDF5-21CE-3BA0-97EDDF121DDB}"/>
                </a:ext>
              </a:extLst>
            </p:cNvPr>
            <p:cNvSpPr/>
            <p:nvPr/>
          </p:nvSpPr>
          <p:spPr>
            <a:xfrm>
              <a:off x="7579361" y="3729289"/>
              <a:ext cx="194474" cy="227677"/>
            </a:xfrm>
            <a:custGeom>
              <a:avLst/>
              <a:gdLst>
                <a:gd name="connsiteX0" fmla="*/ 175501 w 194474"/>
                <a:gd name="connsiteY0" fmla="*/ 71149 h 227677"/>
                <a:gd name="connsiteX1" fmla="*/ 156528 w 194474"/>
                <a:gd name="connsiteY1" fmla="*/ 71149 h 227677"/>
                <a:gd name="connsiteX2" fmla="*/ 156528 w 194474"/>
                <a:gd name="connsiteY2" fmla="*/ 18973 h 227677"/>
                <a:gd name="connsiteX3" fmla="*/ 137555 w 194474"/>
                <a:gd name="connsiteY3" fmla="*/ 0 h 227677"/>
                <a:gd name="connsiteX4" fmla="*/ 0 w 194474"/>
                <a:gd name="connsiteY4" fmla="*/ 0 h 227677"/>
                <a:gd name="connsiteX5" fmla="*/ 0 w 194474"/>
                <a:gd name="connsiteY5" fmla="*/ 28460 h 227677"/>
                <a:gd name="connsiteX6" fmla="*/ 128068 w 194474"/>
                <a:gd name="connsiteY6" fmla="*/ 28460 h 227677"/>
                <a:gd name="connsiteX7" fmla="*/ 128068 w 194474"/>
                <a:gd name="connsiteY7" fmla="*/ 199217 h 227677"/>
                <a:gd name="connsiteX8" fmla="*/ 23716 w 194474"/>
                <a:gd name="connsiteY8" fmla="*/ 199217 h 227677"/>
                <a:gd name="connsiteX9" fmla="*/ 11147 w 194474"/>
                <a:gd name="connsiteY9" fmla="*/ 227677 h 227677"/>
                <a:gd name="connsiteX10" fmla="*/ 137555 w 194474"/>
                <a:gd name="connsiteY10" fmla="*/ 227677 h 227677"/>
                <a:gd name="connsiteX11" fmla="*/ 156528 w 194474"/>
                <a:gd name="connsiteY11" fmla="*/ 208704 h 227677"/>
                <a:gd name="connsiteX12" fmla="*/ 156528 w 194474"/>
                <a:gd name="connsiteY12" fmla="*/ 156528 h 227677"/>
                <a:gd name="connsiteX13" fmla="*/ 175501 w 194474"/>
                <a:gd name="connsiteY13" fmla="*/ 156528 h 227677"/>
                <a:gd name="connsiteX14" fmla="*/ 194474 w 194474"/>
                <a:gd name="connsiteY14" fmla="*/ 137555 h 227677"/>
                <a:gd name="connsiteX15" fmla="*/ 194474 w 194474"/>
                <a:gd name="connsiteY15" fmla="*/ 90122 h 227677"/>
                <a:gd name="connsiteX16" fmla="*/ 175501 w 194474"/>
                <a:gd name="connsiteY16" fmla="*/ 71149 h 227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94474" h="227677">
                  <a:moveTo>
                    <a:pt x="175501" y="71149"/>
                  </a:moveTo>
                  <a:lnTo>
                    <a:pt x="156528" y="71149"/>
                  </a:lnTo>
                  <a:lnTo>
                    <a:pt x="156528" y="18973"/>
                  </a:lnTo>
                  <a:cubicBezTo>
                    <a:pt x="156528" y="8495"/>
                    <a:pt x="148033" y="0"/>
                    <a:pt x="137555" y="0"/>
                  </a:cubicBezTo>
                  <a:lnTo>
                    <a:pt x="0" y="0"/>
                  </a:lnTo>
                  <a:lnTo>
                    <a:pt x="0" y="28460"/>
                  </a:lnTo>
                  <a:lnTo>
                    <a:pt x="128068" y="28460"/>
                  </a:lnTo>
                  <a:lnTo>
                    <a:pt x="128068" y="199217"/>
                  </a:lnTo>
                  <a:lnTo>
                    <a:pt x="23716" y="199217"/>
                  </a:lnTo>
                  <a:lnTo>
                    <a:pt x="11147" y="227677"/>
                  </a:lnTo>
                  <a:lnTo>
                    <a:pt x="137555" y="227677"/>
                  </a:lnTo>
                  <a:cubicBezTo>
                    <a:pt x="148033" y="227677"/>
                    <a:pt x="156528" y="219182"/>
                    <a:pt x="156528" y="208704"/>
                  </a:cubicBezTo>
                  <a:lnTo>
                    <a:pt x="156528" y="156528"/>
                  </a:lnTo>
                  <a:lnTo>
                    <a:pt x="175501" y="156528"/>
                  </a:lnTo>
                  <a:cubicBezTo>
                    <a:pt x="185979" y="156528"/>
                    <a:pt x="194474" y="148033"/>
                    <a:pt x="194474" y="137555"/>
                  </a:cubicBezTo>
                  <a:lnTo>
                    <a:pt x="194474" y="90122"/>
                  </a:lnTo>
                  <a:cubicBezTo>
                    <a:pt x="194474" y="79644"/>
                    <a:pt x="185979" y="71149"/>
                    <a:pt x="175501" y="711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1B14CAF-0075-25C2-7EE5-B1AE340729AE}"/>
                </a:ext>
              </a:extLst>
            </p:cNvPr>
            <p:cNvSpPr/>
            <p:nvPr/>
          </p:nvSpPr>
          <p:spPr>
            <a:xfrm>
              <a:off x="7483025" y="3696086"/>
              <a:ext cx="139025" cy="303569"/>
            </a:xfrm>
            <a:custGeom>
              <a:avLst/>
              <a:gdLst>
                <a:gd name="connsiteX0" fmla="*/ 77363 w 139025"/>
                <a:gd name="connsiteY0" fmla="*/ 142298 h 303569"/>
                <a:gd name="connsiteX1" fmla="*/ 77363 w 139025"/>
                <a:gd name="connsiteY1" fmla="*/ 0 h 303569"/>
                <a:gd name="connsiteX2" fmla="*/ 0 w 139025"/>
                <a:gd name="connsiteY2" fmla="*/ 189589 h 303569"/>
                <a:gd name="connsiteX3" fmla="*/ 67876 w 139025"/>
                <a:gd name="connsiteY3" fmla="*/ 189731 h 303569"/>
                <a:gd name="connsiteX4" fmla="*/ 67876 w 139025"/>
                <a:gd name="connsiteY4" fmla="*/ 303569 h 303569"/>
                <a:gd name="connsiteX5" fmla="*/ 139025 w 139025"/>
                <a:gd name="connsiteY5" fmla="*/ 142298 h 303569"/>
                <a:gd name="connsiteX6" fmla="*/ 77363 w 139025"/>
                <a:gd name="connsiteY6" fmla="*/ 142298 h 303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9025" h="303569">
                  <a:moveTo>
                    <a:pt x="77363" y="142298"/>
                  </a:moveTo>
                  <a:lnTo>
                    <a:pt x="77363" y="0"/>
                  </a:lnTo>
                  <a:lnTo>
                    <a:pt x="0" y="189589"/>
                  </a:lnTo>
                  <a:lnTo>
                    <a:pt x="67876" y="189731"/>
                  </a:lnTo>
                  <a:lnTo>
                    <a:pt x="67876" y="303569"/>
                  </a:lnTo>
                  <a:lnTo>
                    <a:pt x="139025" y="142298"/>
                  </a:lnTo>
                  <a:lnTo>
                    <a:pt x="77363" y="142298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lt1"/>
                </a:solidFill>
              </a:endParaRPr>
            </a:p>
          </p:txBody>
        </p:sp>
      </p:grpSp>
      <p:grpSp>
        <p:nvGrpSpPr>
          <p:cNvPr id="115" name="그룹 114">
            <a:extLst>
              <a:ext uri="{FF2B5EF4-FFF2-40B4-BE49-F238E27FC236}">
                <a16:creationId xmlns:a16="http://schemas.microsoft.com/office/drawing/2014/main" id="{73222E05-80B0-9824-8C8B-559888821AE0}"/>
              </a:ext>
            </a:extLst>
          </p:cNvPr>
          <p:cNvGrpSpPr/>
          <p:nvPr/>
        </p:nvGrpSpPr>
        <p:grpSpPr>
          <a:xfrm>
            <a:off x="9564394" y="3319350"/>
            <a:ext cx="387090" cy="386934"/>
            <a:chOff x="7241087" y="1919391"/>
            <a:chExt cx="622305" cy="622056"/>
          </a:xfr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/>
              </a:gs>
            </a:gsLst>
            <a:lin ang="2700000" scaled="1"/>
          </a:gra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B3B8BBE9-2D88-232C-9329-9F916D9E91DF}"/>
                </a:ext>
              </a:extLst>
            </p:cNvPr>
            <p:cNvSpPr/>
            <p:nvPr/>
          </p:nvSpPr>
          <p:spPr>
            <a:xfrm>
              <a:off x="7241087" y="2074030"/>
              <a:ext cx="468367" cy="467417"/>
            </a:xfrm>
            <a:custGeom>
              <a:avLst/>
              <a:gdLst>
                <a:gd name="connsiteX0" fmla="*/ 145089 w 468367"/>
                <a:gd name="connsiteY0" fmla="*/ 0 h 467417"/>
                <a:gd name="connsiteX1" fmla="*/ 74032 w 468367"/>
                <a:gd name="connsiteY1" fmla="*/ 70485 h 467417"/>
                <a:gd name="connsiteX2" fmla="*/ 36409 w 468367"/>
                <a:gd name="connsiteY2" fmla="*/ 377762 h 467417"/>
                <a:gd name="connsiteX3" fmla="*/ 39723 w 468367"/>
                <a:gd name="connsiteY3" fmla="*/ 424521 h 467417"/>
                <a:gd name="connsiteX4" fmla="*/ 82129 w 468367"/>
                <a:gd name="connsiteY4" fmla="*/ 425387 h 467417"/>
                <a:gd name="connsiteX5" fmla="*/ 397311 w 468367"/>
                <a:gd name="connsiteY5" fmla="*/ 393383 h 467417"/>
                <a:gd name="connsiteX6" fmla="*/ 468367 w 468367"/>
                <a:gd name="connsiteY6" fmla="*/ 322421 h 467417"/>
                <a:gd name="connsiteX7" fmla="*/ 323207 w 468367"/>
                <a:gd name="connsiteY7" fmla="*/ 144209 h 467417"/>
                <a:gd name="connsiteX8" fmla="*/ 145089 w 468367"/>
                <a:gd name="connsiteY8" fmla="*/ 0 h 467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68367" h="467417">
                  <a:moveTo>
                    <a:pt x="145089" y="0"/>
                  </a:moveTo>
                  <a:lnTo>
                    <a:pt x="74032" y="70485"/>
                  </a:lnTo>
                  <a:cubicBezTo>
                    <a:pt x="-6073" y="150590"/>
                    <a:pt x="-25123" y="286226"/>
                    <a:pt x="36409" y="377762"/>
                  </a:cubicBezTo>
                  <a:cubicBezTo>
                    <a:pt x="24412" y="391589"/>
                    <a:pt x="25896" y="412524"/>
                    <a:pt x="39723" y="424521"/>
                  </a:cubicBezTo>
                  <a:cubicBezTo>
                    <a:pt x="51800" y="434999"/>
                    <a:pt x="69635" y="435363"/>
                    <a:pt x="82129" y="425387"/>
                  </a:cubicBezTo>
                  <a:cubicBezTo>
                    <a:pt x="173569" y="493586"/>
                    <a:pt x="314824" y="475869"/>
                    <a:pt x="397311" y="393383"/>
                  </a:cubicBezTo>
                  <a:lnTo>
                    <a:pt x="468367" y="322421"/>
                  </a:lnTo>
                  <a:cubicBezTo>
                    <a:pt x="444269" y="280988"/>
                    <a:pt x="396930" y="217646"/>
                    <a:pt x="323207" y="144209"/>
                  </a:cubicBezTo>
                  <a:cubicBezTo>
                    <a:pt x="249483" y="70771"/>
                    <a:pt x="186523" y="23527"/>
                    <a:pt x="145089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47DF0B23-3F19-5610-C8F9-0477B0A6BA7D}"/>
                </a:ext>
              </a:extLst>
            </p:cNvPr>
            <p:cNvSpPr/>
            <p:nvPr/>
          </p:nvSpPr>
          <p:spPr>
            <a:xfrm>
              <a:off x="7381508" y="1919391"/>
              <a:ext cx="481884" cy="481822"/>
            </a:xfrm>
            <a:custGeom>
              <a:avLst/>
              <a:gdLst>
                <a:gd name="connsiteX0" fmla="*/ 475202 w 481884"/>
                <a:gd name="connsiteY0" fmla="*/ 334280 h 481822"/>
                <a:gd name="connsiteX1" fmla="*/ 474154 w 481884"/>
                <a:gd name="connsiteY1" fmla="*/ 331232 h 481822"/>
                <a:gd name="connsiteX2" fmla="*/ 423958 w 481884"/>
                <a:gd name="connsiteY2" fmla="*/ 161211 h 481822"/>
                <a:gd name="connsiteX3" fmla="*/ 423958 w 481884"/>
                <a:gd name="connsiteY3" fmla="*/ 161211 h 481822"/>
                <a:gd name="connsiteX4" fmla="*/ 413766 w 481884"/>
                <a:gd name="connsiteY4" fmla="*/ 130541 h 481822"/>
                <a:gd name="connsiteX5" fmla="*/ 407289 w 481884"/>
                <a:gd name="connsiteY5" fmla="*/ 123397 h 481822"/>
                <a:gd name="connsiteX6" fmla="*/ 467582 w 481884"/>
                <a:gd name="connsiteY6" fmla="*/ 91964 h 481822"/>
                <a:gd name="connsiteX7" fmla="*/ 467582 w 481884"/>
                <a:gd name="connsiteY7" fmla="*/ 34814 h 481822"/>
                <a:gd name="connsiteX8" fmla="*/ 366522 w 481884"/>
                <a:gd name="connsiteY8" fmla="*/ 83011 h 481822"/>
                <a:gd name="connsiteX9" fmla="*/ 351663 w 481884"/>
                <a:gd name="connsiteY9" fmla="*/ 68152 h 481822"/>
                <a:gd name="connsiteX10" fmla="*/ 320993 w 481884"/>
                <a:gd name="connsiteY10" fmla="*/ 58055 h 481822"/>
                <a:gd name="connsiteX11" fmla="*/ 320993 w 481884"/>
                <a:gd name="connsiteY11" fmla="*/ 58055 h 481822"/>
                <a:gd name="connsiteX12" fmla="*/ 150971 w 481884"/>
                <a:gd name="connsiteY12" fmla="*/ 7859 h 481822"/>
                <a:gd name="connsiteX13" fmla="*/ 147923 w 481884"/>
                <a:gd name="connsiteY13" fmla="*/ 6811 h 481822"/>
                <a:gd name="connsiteX14" fmla="*/ 6776 w 481884"/>
                <a:gd name="connsiteY14" fmla="*/ 71939 h 481822"/>
                <a:gd name="connsiteX15" fmla="*/ 0 w 481884"/>
                <a:gd name="connsiteY15" fmla="*/ 108919 h 481822"/>
                <a:gd name="connsiteX16" fmla="*/ 209550 w 481884"/>
                <a:gd name="connsiteY16" fmla="*/ 272273 h 481822"/>
                <a:gd name="connsiteX17" fmla="*/ 372904 w 481884"/>
                <a:gd name="connsiteY17" fmla="*/ 481823 h 481822"/>
                <a:gd name="connsiteX18" fmla="*/ 481881 w 481884"/>
                <a:gd name="connsiteY18" fmla="*/ 371159 h 481822"/>
                <a:gd name="connsiteX19" fmla="*/ 475202 w 481884"/>
                <a:gd name="connsiteY19" fmla="*/ 334280 h 481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81884" h="481822">
                  <a:moveTo>
                    <a:pt x="475202" y="334280"/>
                  </a:moveTo>
                  <a:cubicBezTo>
                    <a:pt x="475202" y="333328"/>
                    <a:pt x="474535" y="332280"/>
                    <a:pt x="474154" y="331232"/>
                  </a:cubicBezTo>
                  <a:cubicBezTo>
                    <a:pt x="454152" y="283607"/>
                    <a:pt x="412337" y="216932"/>
                    <a:pt x="423958" y="161211"/>
                  </a:cubicBezTo>
                  <a:lnTo>
                    <a:pt x="423958" y="161211"/>
                  </a:lnTo>
                  <a:cubicBezTo>
                    <a:pt x="425825" y="149933"/>
                    <a:pt x="422012" y="138459"/>
                    <a:pt x="413766" y="130541"/>
                  </a:cubicBezTo>
                  <a:lnTo>
                    <a:pt x="407289" y="123397"/>
                  </a:lnTo>
                  <a:cubicBezTo>
                    <a:pt x="433959" y="103490"/>
                    <a:pt x="454914" y="91869"/>
                    <a:pt x="467582" y="91964"/>
                  </a:cubicBezTo>
                  <a:lnTo>
                    <a:pt x="467582" y="34814"/>
                  </a:lnTo>
                  <a:cubicBezTo>
                    <a:pt x="441579" y="34814"/>
                    <a:pt x="406146" y="53198"/>
                    <a:pt x="366522" y="83011"/>
                  </a:cubicBezTo>
                  <a:lnTo>
                    <a:pt x="351663" y="68152"/>
                  </a:lnTo>
                  <a:cubicBezTo>
                    <a:pt x="343763" y="59882"/>
                    <a:pt x="332260" y="56095"/>
                    <a:pt x="320993" y="58055"/>
                  </a:cubicBezTo>
                  <a:lnTo>
                    <a:pt x="320993" y="58055"/>
                  </a:lnTo>
                  <a:cubicBezTo>
                    <a:pt x="265367" y="69676"/>
                    <a:pt x="198406" y="27861"/>
                    <a:pt x="150971" y="7859"/>
                  </a:cubicBezTo>
                  <a:lnTo>
                    <a:pt x="147923" y="6811"/>
                  </a:lnTo>
                  <a:cubicBezTo>
                    <a:pt x="90962" y="-14181"/>
                    <a:pt x="27768" y="14978"/>
                    <a:pt x="6776" y="71939"/>
                  </a:cubicBezTo>
                  <a:cubicBezTo>
                    <a:pt x="2411" y="83785"/>
                    <a:pt x="118" y="96294"/>
                    <a:pt x="0" y="108919"/>
                  </a:cubicBezTo>
                  <a:cubicBezTo>
                    <a:pt x="80772" y="145114"/>
                    <a:pt x="193072" y="255604"/>
                    <a:pt x="209550" y="272273"/>
                  </a:cubicBezTo>
                  <a:cubicBezTo>
                    <a:pt x="226028" y="288941"/>
                    <a:pt x="336804" y="401241"/>
                    <a:pt x="372904" y="481823"/>
                  </a:cubicBezTo>
                  <a:cubicBezTo>
                    <a:pt x="433556" y="481357"/>
                    <a:pt x="482346" y="431812"/>
                    <a:pt x="481881" y="371159"/>
                  </a:cubicBezTo>
                  <a:cubicBezTo>
                    <a:pt x="481784" y="358575"/>
                    <a:pt x="479525" y="346100"/>
                    <a:pt x="475202" y="3342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48" name="이등변 삼각형 147">
            <a:extLst>
              <a:ext uri="{FF2B5EF4-FFF2-40B4-BE49-F238E27FC236}">
                <a16:creationId xmlns:a16="http://schemas.microsoft.com/office/drawing/2014/main" id="{A8336C1A-22EE-91F4-6F1A-62ADC595CF30}"/>
              </a:ext>
            </a:extLst>
          </p:cNvPr>
          <p:cNvSpPr/>
          <p:nvPr/>
        </p:nvSpPr>
        <p:spPr>
          <a:xfrm>
            <a:off x="4505306" y="2351477"/>
            <a:ext cx="3181388" cy="559586"/>
          </a:xfrm>
          <a:prstGeom prst="triangle">
            <a:avLst/>
          </a:prstGeom>
          <a:gradFill flip="none" rotWithShape="1">
            <a:gsLst>
              <a:gs pos="100000">
                <a:schemeClr val="accent1">
                  <a:lumMod val="65000"/>
                  <a:lumOff val="35000"/>
                  <a:alpha val="37000"/>
                </a:schemeClr>
              </a:gs>
              <a:gs pos="0">
                <a:schemeClr val="accent1">
                  <a:lumMod val="50000"/>
                  <a:alpha val="6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7" name="사각형: 둥근 모서리 156">
            <a:extLst>
              <a:ext uri="{FF2B5EF4-FFF2-40B4-BE49-F238E27FC236}">
                <a16:creationId xmlns:a16="http://schemas.microsoft.com/office/drawing/2014/main" id="{50ABBD1F-9DA5-DC1C-1F2E-FB740DF11923}"/>
              </a:ext>
            </a:extLst>
          </p:cNvPr>
          <p:cNvSpPr/>
          <p:nvPr/>
        </p:nvSpPr>
        <p:spPr>
          <a:xfrm>
            <a:off x="2777180" y="1766609"/>
            <a:ext cx="6637640" cy="458124"/>
          </a:xfrm>
          <a:prstGeom prst="roundRect">
            <a:avLst>
              <a:gd name="adj" fmla="val 9829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</a:endParaRPr>
          </a:p>
        </p:txBody>
      </p:sp>
      <p:sp>
        <p:nvSpPr>
          <p:cNvPr id="158" name="사각형: 둥근 모서리 157">
            <a:extLst>
              <a:ext uri="{FF2B5EF4-FFF2-40B4-BE49-F238E27FC236}">
                <a16:creationId xmlns:a16="http://schemas.microsoft.com/office/drawing/2014/main" id="{BF7990A5-A3B7-F123-417D-795CB8C0632C}"/>
              </a:ext>
            </a:extLst>
          </p:cNvPr>
          <p:cNvSpPr/>
          <p:nvPr/>
        </p:nvSpPr>
        <p:spPr>
          <a:xfrm>
            <a:off x="2777180" y="1766609"/>
            <a:ext cx="6637640" cy="447216"/>
          </a:xfrm>
          <a:prstGeom prst="roundRect">
            <a:avLst>
              <a:gd name="adj" fmla="val 9829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7215896C-AC66-F306-8834-C7A8AC30ABFA}"/>
              </a:ext>
            </a:extLst>
          </p:cNvPr>
          <p:cNvSpPr txBox="1"/>
          <p:nvPr/>
        </p:nvSpPr>
        <p:spPr>
          <a:xfrm>
            <a:off x="4648488" y="1843322"/>
            <a:ext cx="2895023" cy="2755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8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여기에 최종 목표를 입력해주세요</a:t>
            </a:r>
            <a:endParaRPr kumimoji="0" lang="en-US" altLang="ko-KR" sz="18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019BFEEF-F211-7185-2AE5-F8180D639E87}"/>
              </a:ext>
            </a:extLst>
          </p:cNvPr>
          <p:cNvSpPr txBox="1"/>
          <p:nvPr/>
        </p:nvSpPr>
        <p:spPr>
          <a:xfrm>
            <a:off x="1978517" y="4082062"/>
            <a:ext cx="798662" cy="183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  <a:endParaRPr kumimoji="0" lang="en-US" altLang="ko-KR" sz="1200" b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6376CF31-665B-08D1-C511-08BB8A05AF54}"/>
              </a:ext>
            </a:extLst>
          </p:cNvPr>
          <p:cNvSpPr txBox="1"/>
          <p:nvPr/>
        </p:nvSpPr>
        <p:spPr>
          <a:xfrm flipH="1">
            <a:off x="1622432" y="4477853"/>
            <a:ext cx="1510832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 디자인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396E2A5D-16A9-E0C3-1E1C-48CB4DFEA7B5}"/>
              </a:ext>
            </a:extLst>
          </p:cNvPr>
          <p:cNvSpPr txBox="1"/>
          <p:nvPr/>
        </p:nvSpPr>
        <p:spPr>
          <a:xfrm>
            <a:off x="4437897" y="4082062"/>
            <a:ext cx="798662" cy="183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  <a:endParaRPr kumimoji="0" lang="en-US" altLang="ko-KR" sz="1200" b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653BDFC5-6ED7-77A0-85E2-A7A027B4FD50}"/>
              </a:ext>
            </a:extLst>
          </p:cNvPr>
          <p:cNvSpPr txBox="1"/>
          <p:nvPr/>
        </p:nvSpPr>
        <p:spPr>
          <a:xfrm flipH="1">
            <a:off x="4081812" y="4477853"/>
            <a:ext cx="1510832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 디자인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E4CF6422-7733-8E9D-EF0F-C34F4323F6E4}"/>
              </a:ext>
            </a:extLst>
          </p:cNvPr>
          <p:cNvSpPr txBox="1"/>
          <p:nvPr/>
        </p:nvSpPr>
        <p:spPr>
          <a:xfrm>
            <a:off x="6884160" y="4082062"/>
            <a:ext cx="798662" cy="183705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spc="-5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gradFill>
                  <a:gsLst>
                    <a:gs pos="85000">
                      <a:schemeClr val="accent2"/>
                    </a:gs>
                    <a:gs pos="0">
                      <a:schemeClr val="accent3">
                        <a:lumMod val="60000"/>
                        <a:lumOff val="40000"/>
                      </a:schemeClr>
                    </a:gs>
                  </a:gsLst>
                  <a:lin ang="0" scaled="1"/>
                </a:gra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  <a:endParaRPr lang="en-US" altLang="ko-KR">
              <a:gradFill>
                <a:gsLst>
                  <a:gs pos="85000">
                    <a:schemeClr val="accent2"/>
                  </a:gs>
                  <a:gs pos="0">
                    <a:schemeClr val="accent3">
                      <a:lumMod val="60000"/>
                      <a:lumOff val="40000"/>
                    </a:schemeClr>
                  </a:gs>
                </a:gsLst>
                <a:lin ang="0" scaled="1"/>
              </a:gra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18A3E5AE-54E3-FF6D-CFCA-9C76DC63BA77}"/>
              </a:ext>
            </a:extLst>
          </p:cNvPr>
          <p:cNvSpPr txBox="1"/>
          <p:nvPr/>
        </p:nvSpPr>
        <p:spPr>
          <a:xfrm flipH="1">
            <a:off x="6528075" y="4477853"/>
            <a:ext cx="1510832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 디자인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38E9E4B6-3357-ACD0-DB5B-67FCB33305A6}"/>
              </a:ext>
            </a:extLst>
          </p:cNvPr>
          <p:cNvSpPr txBox="1"/>
          <p:nvPr/>
        </p:nvSpPr>
        <p:spPr>
          <a:xfrm>
            <a:off x="9414820" y="4082062"/>
            <a:ext cx="798662" cy="183705"/>
          </a:xfrm>
          <a:prstGeom prst="rect">
            <a:avLst/>
          </a:prstGeom>
          <a:solidFill>
            <a:schemeClr val="accent1"/>
          </a:solidFill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 spc="-5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  <a:endParaRPr lang="en-US" altLang="ko-KR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E8286515-8FEA-2E98-B3C9-593A0FA71D28}"/>
              </a:ext>
            </a:extLst>
          </p:cNvPr>
          <p:cNvSpPr txBox="1"/>
          <p:nvPr/>
        </p:nvSpPr>
        <p:spPr>
          <a:xfrm flipH="1">
            <a:off x="9058735" y="4477853"/>
            <a:ext cx="1510832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 디자인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69E79B-9891-6C7A-728C-9F123DB47387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40FCE88-DAA9-E4EC-C270-6AFB4CD22BD7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</p:spTree>
    <p:extLst>
      <p:ext uri="{BB962C8B-B14F-4D97-AF65-F5344CB8AC3E}">
        <p14:creationId xmlns:p14="http://schemas.microsoft.com/office/powerpoint/2010/main" val="40386224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F8615-D565-455E-5488-CEF61DCC6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그룹 34">
            <a:extLst>
              <a:ext uri="{FF2B5EF4-FFF2-40B4-BE49-F238E27FC236}">
                <a16:creationId xmlns:a16="http://schemas.microsoft.com/office/drawing/2014/main" id="{CAF949D5-325E-6BF8-DBCF-1101980F7DE0}"/>
              </a:ext>
            </a:extLst>
          </p:cNvPr>
          <p:cNvGrpSpPr/>
          <p:nvPr/>
        </p:nvGrpSpPr>
        <p:grpSpPr>
          <a:xfrm>
            <a:off x="3380168" y="1669690"/>
            <a:ext cx="2939027" cy="2986098"/>
            <a:chOff x="2141733" y="2763992"/>
            <a:chExt cx="1584281" cy="1584280"/>
          </a:xfrm>
        </p:grpSpPr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A2FA336E-1DF6-B694-DF37-A635325C0183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7" name="타원 36">
              <a:extLst>
                <a:ext uri="{FF2B5EF4-FFF2-40B4-BE49-F238E27FC236}">
                  <a16:creationId xmlns:a16="http://schemas.microsoft.com/office/drawing/2014/main" id="{12CDD0A9-32A6-498E-420A-D3B8C400E68E}"/>
                </a:ext>
              </a:extLst>
            </p:cNvPr>
            <p:cNvSpPr/>
            <p:nvPr/>
          </p:nvSpPr>
          <p:spPr>
            <a:xfrm>
              <a:off x="2141734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dist="38100" dir="2700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9" name="타원 38">
            <a:extLst>
              <a:ext uri="{FF2B5EF4-FFF2-40B4-BE49-F238E27FC236}">
                <a16:creationId xmlns:a16="http://schemas.microsoft.com/office/drawing/2014/main" id="{D14F9B44-8BE6-5167-CC52-6064DE44D63C}"/>
              </a:ext>
            </a:extLst>
          </p:cNvPr>
          <p:cNvSpPr/>
          <p:nvPr/>
        </p:nvSpPr>
        <p:spPr>
          <a:xfrm>
            <a:off x="5860641" y="1669690"/>
            <a:ext cx="2939026" cy="2986098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52400" dist="38100" dir="13500000" algn="br" rotWithShape="0">
              <a:schemeClr val="bg1">
                <a:alpha val="7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E6DDD757-356A-E99A-5458-F637E0006986}"/>
              </a:ext>
            </a:extLst>
          </p:cNvPr>
          <p:cNvSpPr/>
          <p:nvPr/>
        </p:nvSpPr>
        <p:spPr>
          <a:xfrm>
            <a:off x="5860641" y="1669690"/>
            <a:ext cx="2939026" cy="2986098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39700" dist="38100" dir="2700000" algn="tl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3" name="그룹 102">
            <a:extLst>
              <a:ext uri="{FF2B5EF4-FFF2-40B4-BE49-F238E27FC236}">
                <a16:creationId xmlns:a16="http://schemas.microsoft.com/office/drawing/2014/main" id="{75FD0BC2-AA9E-BF5B-9381-0F6C5EC33D0F}"/>
              </a:ext>
            </a:extLst>
          </p:cNvPr>
          <p:cNvGrpSpPr/>
          <p:nvPr/>
        </p:nvGrpSpPr>
        <p:grpSpPr>
          <a:xfrm>
            <a:off x="1343447" y="5139421"/>
            <a:ext cx="3089957" cy="902620"/>
            <a:chOff x="8035714" y="2271504"/>
            <a:chExt cx="2837869" cy="965118"/>
          </a:xfrm>
        </p:grpSpPr>
        <p:sp>
          <p:nvSpPr>
            <p:cNvPr id="104" name="사각형: 둥근 모서리 103">
              <a:extLst>
                <a:ext uri="{FF2B5EF4-FFF2-40B4-BE49-F238E27FC236}">
                  <a16:creationId xmlns:a16="http://schemas.microsoft.com/office/drawing/2014/main" id="{373BE0EE-C547-FD85-E64B-BAE6E5AA1DBB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05" name="사각형: 둥근 모서리 104">
              <a:extLst>
                <a:ext uri="{FF2B5EF4-FFF2-40B4-BE49-F238E27FC236}">
                  <a16:creationId xmlns:a16="http://schemas.microsoft.com/office/drawing/2014/main" id="{96DE6AC3-7C77-920F-8D30-C1284A6E0E30}"/>
                </a:ext>
              </a:extLst>
            </p:cNvPr>
            <p:cNvSpPr/>
            <p:nvPr/>
          </p:nvSpPr>
          <p:spPr>
            <a:xfrm>
              <a:off x="8035714" y="2271504"/>
              <a:ext cx="2837869" cy="94213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DB935107-38D7-2E62-0DE6-B3F8190B62A2}"/>
              </a:ext>
            </a:extLst>
          </p:cNvPr>
          <p:cNvGrpSpPr/>
          <p:nvPr/>
        </p:nvGrpSpPr>
        <p:grpSpPr>
          <a:xfrm>
            <a:off x="4551022" y="5139421"/>
            <a:ext cx="3089957" cy="902620"/>
            <a:chOff x="8035714" y="2271504"/>
            <a:chExt cx="2837869" cy="965118"/>
          </a:xfrm>
        </p:grpSpPr>
        <p:sp>
          <p:nvSpPr>
            <p:cNvPr id="107" name="사각형: 둥근 모서리 106">
              <a:extLst>
                <a:ext uri="{FF2B5EF4-FFF2-40B4-BE49-F238E27FC236}">
                  <a16:creationId xmlns:a16="http://schemas.microsoft.com/office/drawing/2014/main" id="{4468BA60-733B-40A4-11C7-AA9405BD5367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08" name="사각형: 둥근 모서리 107">
              <a:extLst>
                <a:ext uri="{FF2B5EF4-FFF2-40B4-BE49-F238E27FC236}">
                  <a16:creationId xmlns:a16="http://schemas.microsoft.com/office/drawing/2014/main" id="{B6941F4B-97F0-0444-DEDF-71BB95F2BFD9}"/>
                </a:ext>
              </a:extLst>
            </p:cNvPr>
            <p:cNvSpPr/>
            <p:nvPr/>
          </p:nvSpPr>
          <p:spPr>
            <a:xfrm>
              <a:off x="8035714" y="2271504"/>
              <a:ext cx="2837869" cy="94213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C3810079-A326-9866-739D-C6EE4143685D}"/>
              </a:ext>
            </a:extLst>
          </p:cNvPr>
          <p:cNvGrpSpPr/>
          <p:nvPr/>
        </p:nvGrpSpPr>
        <p:grpSpPr>
          <a:xfrm>
            <a:off x="7831696" y="5139421"/>
            <a:ext cx="3089957" cy="902620"/>
            <a:chOff x="8035714" y="2271504"/>
            <a:chExt cx="2837869" cy="965118"/>
          </a:xfrm>
        </p:grpSpPr>
        <p:sp>
          <p:nvSpPr>
            <p:cNvPr id="110" name="사각형: 둥근 모서리 109">
              <a:extLst>
                <a:ext uri="{FF2B5EF4-FFF2-40B4-BE49-F238E27FC236}">
                  <a16:creationId xmlns:a16="http://schemas.microsoft.com/office/drawing/2014/main" id="{462C5036-ADF0-82DE-0039-EFA6D910A3D4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11" name="사각형: 둥근 모서리 110">
              <a:extLst>
                <a:ext uri="{FF2B5EF4-FFF2-40B4-BE49-F238E27FC236}">
                  <a16:creationId xmlns:a16="http://schemas.microsoft.com/office/drawing/2014/main" id="{CBDEC82F-9FDC-8A4A-C25D-6DF97E98B924}"/>
                </a:ext>
              </a:extLst>
            </p:cNvPr>
            <p:cNvSpPr/>
            <p:nvPr/>
          </p:nvSpPr>
          <p:spPr>
            <a:xfrm>
              <a:off x="8035714" y="2271504"/>
              <a:ext cx="2837869" cy="94213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89" name="자유형: 도형 88">
            <a:extLst>
              <a:ext uri="{FF2B5EF4-FFF2-40B4-BE49-F238E27FC236}">
                <a16:creationId xmlns:a16="http://schemas.microsoft.com/office/drawing/2014/main" id="{D925C3F1-4BC0-4576-008C-AAEE40A3CCFC}"/>
              </a:ext>
            </a:extLst>
          </p:cNvPr>
          <p:cNvSpPr/>
          <p:nvPr/>
        </p:nvSpPr>
        <p:spPr>
          <a:xfrm>
            <a:off x="5358000" y="2339978"/>
            <a:ext cx="741223" cy="244761"/>
          </a:xfrm>
          <a:custGeom>
            <a:avLst/>
            <a:gdLst>
              <a:gd name="connsiteX0" fmla="*/ 129352 w 836552"/>
              <a:gd name="connsiteY0" fmla="*/ 0 h 276240"/>
              <a:gd name="connsiteX1" fmla="*/ 665347 w 836552"/>
              <a:gd name="connsiteY1" fmla="*/ 0 h 276240"/>
              <a:gd name="connsiteX2" fmla="*/ 701786 w 836552"/>
              <a:gd name="connsiteY2" fmla="*/ 44324 h 276240"/>
              <a:gd name="connsiteX3" fmla="*/ 805869 w 836552"/>
              <a:gd name="connsiteY3" fmla="*/ 211525 h 276240"/>
              <a:gd name="connsiteX4" fmla="*/ 836552 w 836552"/>
              <a:gd name="connsiteY4" fmla="*/ 276240 h 276240"/>
              <a:gd name="connsiteX5" fmla="*/ 129352 w 836552"/>
              <a:gd name="connsiteY5" fmla="*/ 276240 h 276240"/>
              <a:gd name="connsiteX6" fmla="*/ 0 w 836552"/>
              <a:gd name="connsiteY6" fmla="*/ 146888 h 276240"/>
              <a:gd name="connsiteX7" fmla="*/ 0 w 836552"/>
              <a:gd name="connsiteY7" fmla="*/ 129352 h 276240"/>
              <a:gd name="connsiteX8" fmla="*/ 129352 w 836552"/>
              <a:gd name="connsiteY8" fmla="*/ 0 h 2762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6552" h="276240">
                <a:moveTo>
                  <a:pt x="129352" y="0"/>
                </a:moveTo>
                <a:lnTo>
                  <a:pt x="665347" y="0"/>
                </a:lnTo>
                <a:lnTo>
                  <a:pt x="701786" y="44324"/>
                </a:lnTo>
                <a:cubicBezTo>
                  <a:pt x="739963" y="97505"/>
                  <a:pt x="774763" y="153348"/>
                  <a:pt x="805869" y="211525"/>
                </a:cubicBezTo>
                <a:lnTo>
                  <a:pt x="836552" y="276240"/>
                </a:lnTo>
                <a:lnTo>
                  <a:pt x="129352" y="276240"/>
                </a:lnTo>
                <a:cubicBezTo>
                  <a:pt x="57913" y="276240"/>
                  <a:pt x="0" y="218327"/>
                  <a:pt x="0" y="146888"/>
                </a:cubicBezTo>
                <a:lnTo>
                  <a:pt x="0" y="129352"/>
                </a:lnTo>
                <a:cubicBezTo>
                  <a:pt x="0" y="57913"/>
                  <a:pt x="57913" y="0"/>
                  <a:pt x="12935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39700" dist="38100" dir="2700000" algn="tl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8" name="자유형: 도형 87">
            <a:extLst>
              <a:ext uri="{FF2B5EF4-FFF2-40B4-BE49-F238E27FC236}">
                <a16:creationId xmlns:a16="http://schemas.microsoft.com/office/drawing/2014/main" id="{1B03F011-A2C0-3515-5A8E-F5E0C3D5A47B}"/>
              </a:ext>
            </a:extLst>
          </p:cNvPr>
          <p:cNvSpPr/>
          <p:nvPr/>
        </p:nvSpPr>
        <p:spPr>
          <a:xfrm>
            <a:off x="6099223" y="2584740"/>
            <a:ext cx="104508" cy="7694"/>
          </a:xfrm>
          <a:custGeom>
            <a:avLst/>
            <a:gdLst>
              <a:gd name="connsiteX0" fmla="*/ 0 w 117949"/>
              <a:gd name="connsiteY0" fmla="*/ 0 h 8683"/>
              <a:gd name="connsiteX1" fmla="*/ 117949 w 117949"/>
              <a:gd name="connsiteY1" fmla="*/ 0 h 8683"/>
              <a:gd name="connsiteX2" fmla="*/ 113832 w 117949"/>
              <a:gd name="connsiteY2" fmla="*/ 8683 h 8683"/>
              <a:gd name="connsiteX3" fmla="*/ 4117 w 117949"/>
              <a:gd name="connsiteY3" fmla="*/ 8683 h 8683"/>
              <a:gd name="connsiteX4" fmla="*/ 0 w 117949"/>
              <a:gd name="connsiteY4" fmla="*/ 0 h 8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949" h="8683">
                <a:moveTo>
                  <a:pt x="0" y="0"/>
                </a:moveTo>
                <a:lnTo>
                  <a:pt x="117949" y="0"/>
                </a:lnTo>
                <a:lnTo>
                  <a:pt x="113832" y="8683"/>
                </a:lnTo>
                <a:lnTo>
                  <a:pt x="4117" y="86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39700" dist="38100" dir="2700000" algn="tl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7" name="자유형: 도형 86">
            <a:extLst>
              <a:ext uri="{FF2B5EF4-FFF2-40B4-BE49-F238E27FC236}">
                <a16:creationId xmlns:a16="http://schemas.microsoft.com/office/drawing/2014/main" id="{0351B956-01D8-1470-A316-F91E00C43694}"/>
              </a:ext>
            </a:extLst>
          </p:cNvPr>
          <p:cNvSpPr/>
          <p:nvPr/>
        </p:nvSpPr>
        <p:spPr>
          <a:xfrm>
            <a:off x="5364248" y="2592433"/>
            <a:ext cx="1723708" cy="1383542"/>
          </a:xfrm>
          <a:custGeom>
            <a:avLst/>
            <a:gdLst>
              <a:gd name="connsiteX0" fmla="*/ 905705 w 1945396"/>
              <a:gd name="connsiteY0" fmla="*/ 0 h 1561480"/>
              <a:gd name="connsiteX1" fmla="*/ 1816044 w 1945396"/>
              <a:gd name="connsiteY1" fmla="*/ 0 h 1561480"/>
              <a:gd name="connsiteX2" fmla="*/ 1945396 w 1945396"/>
              <a:gd name="connsiteY2" fmla="*/ 129352 h 1561480"/>
              <a:gd name="connsiteX3" fmla="*/ 1945396 w 1945396"/>
              <a:gd name="connsiteY3" fmla="*/ 146888 h 1561480"/>
              <a:gd name="connsiteX4" fmla="*/ 1816044 w 1945396"/>
              <a:gd name="connsiteY4" fmla="*/ 276240 h 1561480"/>
              <a:gd name="connsiteX5" fmla="*/ 893225 w 1945396"/>
              <a:gd name="connsiteY5" fmla="*/ 276240 h 1561480"/>
              <a:gd name="connsiteX6" fmla="*/ 908697 w 1945396"/>
              <a:gd name="connsiteY6" fmla="*/ 337377 h 1561480"/>
              <a:gd name="connsiteX7" fmla="*/ 930965 w 1945396"/>
              <a:gd name="connsiteY7" fmla="*/ 485623 h 1561480"/>
              <a:gd name="connsiteX8" fmla="*/ 934703 w 1945396"/>
              <a:gd name="connsiteY8" fmla="*/ 560840 h 1561480"/>
              <a:gd name="connsiteX9" fmla="*/ 1362657 w 1945396"/>
              <a:gd name="connsiteY9" fmla="*/ 560840 h 1561480"/>
              <a:gd name="connsiteX10" fmla="*/ 1492009 w 1945396"/>
              <a:gd name="connsiteY10" fmla="*/ 690192 h 1561480"/>
              <a:gd name="connsiteX11" fmla="*/ 1492009 w 1945396"/>
              <a:gd name="connsiteY11" fmla="*/ 707728 h 1561480"/>
              <a:gd name="connsiteX12" fmla="*/ 1362657 w 1945396"/>
              <a:gd name="connsiteY12" fmla="*/ 837080 h 1561480"/>
              <a:gd name="connsiteX13" fmla="*/ 924033 w 1945396"/>
              <a:gd name="connsiteY13" fmla="*/ 837080 h 1561480"/>
              <a:gd name="connsiteX14" fmla="*/ 908697 w 1945396"/>
              <a:gd name="connsiteY14" fmla="*/ 939180 h 1561480"/>
              <a:gd name="connsiteX15" fmla="*/ 878659 w 1945396"/>
              <a:gd name="connsiteY15" fmla="*/ 1060998 h 1561480"/>
              <a:gd name="connsiteX16" fmla="*/ 1503298 w 1945396"/>
              <a:gd name="connsiteY16" fmla="*/ 1060998 h 1561480"/>
              <a:gd name="connsiteX17" fmla="*/ 1632650 w 1945396"/>
              <a:gd name="connsiteY17" fmla="*/ 1190350 h 1561480"/>
              <a:gd name="connsiteX18" fmla="*/ 1632650 w 1945396"/>
              <a:gd name="connsiteY18" fmla="*/ 1207886 h 1561480"/>
              <a:gd name="connsiteX19" fmla="*/ 1503298 w 1945396"/>
              <a:gd name="connsiteY19" fmla="*/ 1337238 h 1561480"/>
              <a:gd name="connsiteX20" fmla="*/ 762579 w 1945396"/>
              <a:gd name="connsiteY20" fmla="*/ 1337238 h 1561480"/>
              <a:gd name="connsiteX21" fmla="*/ 725806 w 1945396"/>
              <a:gd name="connsiteY21" fmla="*/ 1412478 h 1561480"/>
              <a:gd name="connsiteX22" fmla="*/ 623511 w 1945396"/>
              <a:gd name="connsiteY22" fmla="*/ 1561480 h 1561480"/>
              <a:gd name="connsiteX23" fmla="*/ 319810 w 1945396"/>
              <a:gd name="connsiteY23" fmla="*/ 1561480 h 1561480"/>
              <a:gd name="connsiteX24" fmla="*/ 190458 w 1945396"/>
              <a:gd name="connsiteY24" fmla="*/ 1432128 h 1561480"/>
              <a:gd name="connsiteX25" fmla="*/ 190458 w 1945396"/>
              <a:gd name="connsiteY25" fmla="*/ 1414592 h 1561480"/>
              <a:gd name="connsiteX26" fmla="*/ 319810 w 1945396"/>
              <a:gd name="connsiteY26" fmla="*/ 1285240 h 1561480"/>
              <a:gd name="connsiteX27" fmla="*/ 909822 w 1945396"/>
              <a:gd name="connsiteY27" fmla="*/ 1285240 h 1561480"/>
              <a:gd name="connsiteX28" fmla="*/ 878624 w 1945396"/>
              <a:gd name="connsiteY28" fmla="*/ 1219441 h 1561480"/>
              <a:gd name="connsiteX29" fmla="*/ 840280 w 1945396"/>
              <a:gd name="connsiteY29" fmla="*/ 1112997 h 1561480"/>
              <a:gd name="connsiteX30" fmla="*/ 574916 w 1945396"/>
              <a:gd name="connsiteY30" fmla="*/ 1112997 h 1561480"/>
              <a:gd name="connsiteX31" fmla="*/ 445564 w 1945396"/>
              <a:gd name="connsiteY31" fmla="*/ 983645 h 1561480"/>
              <a:gd name="connsiteX32" fmla="*/ 445564 w 1945396"/>
              <a:gd name="connsiteY32" fmla="*/ 966109 h 1561480"/>
              <a:gd name="connsiteX33" fmla="*/ 574916 w 1945396"/>
              <a:gd name="connsiteY33" fmla="*/ 836757 h 1561480"/>
              <a:gd name="connsiteX34" fmla="*/ 777613 w 1945396"/>
              <a:gd name="connsiteY34" fmla="*/ 836757 h 1561480"/>
              <a:gd name="connsiteX35" fmla="*/ 770730 w 1945396"/>
              <a:gd name="connsiteY35" fmla="*/ 790934 h 1561480"/>
              <a:gd name="connsiteX36" fmla="*/ 763143 w 1945396"/>
              <a:gd name="connsiteY36" fmla="*/ 638279 h 1561480"/>
              <a:gd name="connsiteX37" fmla="*/ 767423 w 1945396"/>
              <a:gd name="connsiteY37" fmla="*/ 552157 h 1561480"/>
              <a:gd name="connsiteX38" fmla="*/ 129352 w 1945396"/>
              <a:gd name="connsiteY38" fmla="*/ 552157 h 1561480"/>
              <a:gd name="connsiteX39" fmla="*/ 0 w 1945396"/>
              <a:gd name="connsiteY39" fmla="*/ 422805 h 1561480"/>
              <a:gd name="connsiteX40" fmla="*/ 0 w 1945396"/>
              <a:gd name="connsiteY40" fmla="*/ 405269 h 1561480"/>
              <a:gd name="connsiteX41" fmla="*/ 129352 w 1945396"/>
              <a:gd name="connsiteY41" fmla="*/ 275917 h 1561480"/>
              <a:gd name="connsiteX42" fmla="*/ 808552 w 1945396"/>
              <a:gd name="connsiteY42" fmla="*/ 275917 h 1561480"/>
              <a:gd name="connsiteX43" fmla="*/ 829209 w 1945396"/>
              <a:gd name="connsiteY43" fmla="*/ 194292 h 1561480"/>
              <a:gd name="connsiteX44" fmla="*/ 878624 w 1945396"/>
              <a:gd name="connsiteY44" fmla="*/ 57117 h 1561480"/>
              <a:gd name="connsiteX45" fmla="*/ 905705 w 1945396"/>
              <a:gd name="connsiteY45" fmla="*/ 0 h 1561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945396" h="1561480">
                <a:moveTo>
                  <a:pt x="905705" y="0"/>
                </a:moveTo>
                <a:lnTo>
                  <a:pt x="1816044" y="0"/>
                </a:lnTo>
                <a:cubicBezTo>
                  <a:pt x="1887482" y="0"/>
                  <a:pt x="1945396" y="57913"/>
                  <a:pt x="1945396" y="129352"/>
                </a:cubicBezTo>
                <a:lnTo>
                  <a:pt x="1945396" y="146888"/>
                </a:lnTo>
                <a:cubicBezTo>
                  <a:pt x="1945396" y="218327"/>
                  <a:pt x="1887482" y="276240"/>
                  <a:pt x="1816044" y="276240"/>
                </a:cubicBezTo>
                <a:lnTo>
                  <a:pt x="893225" y="276240"/>
                </a:lnTo>
                <a:lnTo>
                  <a:pt x="908697" y="337377"/>
                </a:lnTo>
                <a:cubicBezTo>
                  <a:pt x="918484" y="385974"/>
                  <a:pt x="925948" y="435431"/>
                  <a:pt x="930965" y="485623"/>
                </a:cubicBezTo>
                <a:lnTo>
                  <a:pt x="934703" y="560840"/>
                </a:lnTo>
                <a:lnTo>
                  <a:pt x="1362657" y="560840"/>
                </a:lnTo>
                <a:cubicBezTo>
                  <a:pt x="1434096" y="560840"/>
                  <a:pt x="1492009" y="618753"/>
                  <a:pt x="1492009" y="690192"/>
                </a:cubicBezTo>
                <a:lnTo>
                  <a:pt x="1492009" y="707728"/>
                </a:lnTo>
                <a:cubicBezTo>
                  <a:pt x="1492009" y="779167"/>
                  <a:pt x="1434096" y="837080"/>
                  <a:pt x="1362657" y="837080"/>
                </a:cubicBezTo>
                <a:lnTo>
                  <a:pt x="924033" y="837080"/>
                </a:lnTo>
                <a:lnTo>
                  <a:pt x="908697" y="939180"/>
                </a:lnTo>
                <a:lnTo>
                  <a:pt x="878659" y="1060998"/>
                </a:lnTo>
                <a:lnTo>
                  <a:pt x="1503298" y="1060998"/>
                </a:lnTo>
                <a:cubicBezTo>
                  <a:pt x="1574736" y="1060998"/>
                  <a:pt x="1632650" y="1118911"/>
                  <a:pt x="1632650" y="1190350"/>
                </a:cubicBezTo>
                <a:lnTo>
                  <a:pt x="1632650" y="1207886"/>
                </a:lnTo>
                <a:cubicBezTo>
                  <a:pt x="1632650" y="1279325"/>
                  <a:pt x="1574736" y="1337238"/>
                  <a:pt x="1503298" y="1337238"/>
                </a:cubicBezTo>
                <a:lnTo>
                  <a:pt x="762579" y="1337238"/>
                </a:lnTo>
                <a:lnTo>
                  <a:pt x="725806" y="1412478"/>
                </a:lnTo>
                <a:lnTo>
                  <a:pt x="623511" y="1561480"/>
                </a:lnTo>
                <a:lnTo>
                  <a:pt x="319810" y="1561480"/>
                </a:lnTo>
                <a:cubicBezTo>
                  <a:pt x="248371" y="1561480"/>
                  <a:pt x="190458" y="1503567"/>
                  <a:pt x="190458" y="1432128"/>
                </a:cubicBezTo>
                <a:lnTo>
                  <a:pt x="190458" y="1414592"/>
                </a:lnTo>
                <a:cubicBezTo>
                  <a:pt x="190458" y="1343153"/>
                  <a:pt x="248371" y="1285240"/>
                  <a:pt x="319810" y="1285240"/>
                </a:cubicBezTo>
                <a:lnTo>
                  <a:pt x="909822" y="1285240"/>
                </a:lnTo>
                <a:lnTo>
                  <a:pt x="878624" y="1219441"/>
                </a:lnTo>
                <a:lnTo>
                  <a:pt x="840280" y="1112997"/>
                </a:lnTo>
                <a:lnTo>
                  <a:pt x="574916" y="1112997"/>
                </a:lnTo>
                <a:cubicBezTo>
                  <a:pt x="503477" y="1112997"/>
                  <a:pt x="445564" y="1055084"/>
                  <a:pt x="445564" y="983645"/>
                </a:cubicBezTo>
                <a:lnTo>
                  <a:pt x="445564" y="966109"/>
                </a:lnTo>
                <a:cubicBezTo>
                  <a:pt x="445564" y="894670"/>
                  <a:pt x="503477" y="836757"/>
                  <a:pt x="574916" y="836757"/>
                </a:cubicBezTo>
                <a:lnTo>
                  <a:pt x="777613" y="836757"/>
                </a:lnTo>
                <a:lnTo>
                  <a:pt x="770730" y="790934"/>
                </a:lnTo>
                <a:cubicBezTo>
                  <a:pt x="765713" y="740742"/>
                  <a:pt x="763143" y="689815"/>
                  <a:pt x="763143" y="638279"/>
                </a:cubicBezTo>
                <a:lnTo>
                  <a:pt x="767423" y="552157"/>
                </a:lnTo>
                <a:lnTo>
                  <a:pt x="129352" y="552157"/>
                </a:lnTo>
                <a:cubicBezTo>
                  <a:pt x="57913" y="552157"/>
                  <a:pt x="0" y="494244"/>
                  <a:pt x="0" y="422805"/>
                </a:cubicBezTo>
                <a:lnTo>
                  <a:pt x="0" y="405269"/>
                </a:lnTo>
                <a:cubicBezTo>
                  <a:pt x="0" y="333830"/>
                  <a:pt x="57913" y="275917"/>
                  <a:pt x="129352" y="275917"/>
                </a:cubicBezTo>
                <a:lnTo>
                  <a:pt x="808552" y="275917"/>
                </a:lnTo>
                <a:lnTo>
                  <a:pt x="829209" y="194292"/>
                </a:lnTo>
                <a:cubicBezTo>
                  <a:pt x="843521" y="147540"/>
                  <a:pt x="860034" y="101773"/>
                  <a:pt x="878624" y="57117"/>
                </a:cubicBezTo>
                <a:lnTo>
                  <a:pt x="90570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39700" dist="38100" dir="2700000" algn="tl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6" name="자유형: 도형 85">
            <a:extLst>
              <a:ext uri="{FF2B5EF4-FFF2-40B4-BE49-F238E27FC236}">
                <a16:creationId xmlns:a16="http://schemas.microsoft.com/office/drawing/2014/main" id="{CBA84438-05B4-E445-173B-4D5C700BE3D0}"/>
              </a:ext>
            </a:extLst>
          </p:cNvPr>
          <p:cNvSpPr/>
          <p:nvPr/>
        </p:nvSpPr>
        <p:spPr>
          <a:xfrm>
            <a:off x="6762594" y="3089569"/>
            <a:ext cx="288260" cy="244346"/>
          </a:xfrm>
          <a:custGeom>
            <a:avLst/>
            <a:gdLst>
              <a:gd name="connsiteX0" fmla="*/ 162667 w 325334"/>
              <a:gd name="connsiteY0" fmla="*/ 0 h 275772"/>
              <a:gd name="connsiteX1" fmla="*/ 325334 w 325334"/>
              <a:gd name="connsiteY1" fmla="*/ 137886 h 275772"/>
              <a:gd name="connsiteX2" fmla="*/ 162667 w 325334"/>
              <a:gd name="connsiteY2" fmla="*/ 275772 h 275772"/>
              <a:gd name="connsiteX3" fmla="*/ 0 w 325334"/>
              <a:gd name="connsiteY3" fmla="*/ 137886 h 275772"/>
              <a:gd name="connsiteX4" fmla="*/ 162667 w 325334"/>
              <a:gd name="connsiteY4" fmla="*/ 0 h 275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34" h="275772">
                <a:moveTo>
                  <a:pt x="162667" y="0"/>
                </a:moveTo>
                <a:cubicBezTo>
                  <a:pt x="252506" y="0"/>
                  <a:pt x="325334" y="61734"/>
                  <a:pt x="325334" y="137886"/>
                </a:cubicBezTo>
                <a:cubicBezTo>
                  <a:pt x="325334" y="214038"/>
                  <a:pt x="252506" y="275772"/>
                  <a:pt x="162667" y="275772"/>
                </a:cubicBezTo>
                <a:cubicBezTo>
                  <a:pt x="72828" y="275772"/>
                  <a:pt x="0" y="214038"/>
                  <a:pt x="0" y="137886"/>
                </a:cubicBezTo>
                <a:cubicBezTo>
                  <a:pt x="0" y="61734"/>
                  <a:pt x="72828" y="0"/>
                  <a:pt x="16266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39700" dist="38100" dir="2700000" algn="tl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5" name="자유형: 도형 84">
            <a:extLst>
              <a:ext uri="{FF2B5EF4-FFF2-40B4-BE49-F238E27FC236}">
                <a16:creationId xmlns:a16="http://schemas.microsoft.com/office/drawing/2014/main" id="{B087035F-3B61-13EB-34E6-A6C68329116A}"/>
              </a:ext>
            </a:extLst>
          </p:cNvPr>
          <p:cNvSpPr/>
          <p:nvPr/>
        </p:nvSpPr>
        <p:spPr>
          <a:xfrm>
            <a:off x="5422212" y="3334252"/>
            <a:ext cx="288260" cy="244346"/>
          </a:xfrm>
          <a:custGeom>
            <a:avLst/>
            <a:gdLst>
              <a:gd name="connsiteX0" fmla="*/ 162667 w 325334"/>
              <a:gd name="connsiteY0" fmla="*/ 0 h 275772"/>
              <a:gd name="connsiteX1" fmla="*/ 325334 w 325334"/>
              <a:gd name="connsiteY1" fmla="*/ 137886 h 275772"/>
              <a:gd name="connsiteX2" fmla="*/ 162667 w 325334"/>
              <a:gd name="connsiteY2" fmla="*/ 275772 h 275772"/>
              <a:gd name="connsiteX3" fmla="*/ 0 w 325334"/>
              <a:gd name="connsiteY3" fmla="*/ 137886 h 275772"/>
              <a:gd name="connsiteX4" fmla="*/ 162667 w 325334"/>
              <a:gd name="connsiteY4" fmla="*/ 0 h 275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34" h="275772">
                <a:moveTo>
                  <a:pt x="162667" y="0"/>
                </a:moveTo>
                <a:cubicBezTo>
                  <a:pt x="252506" y="0"/>
                  <a:pt x="325334" y="61734"/>
                  <a:pt x="325334" y="137886"/>
                </a:cubicBezTo>
                <a:cubicBezTo>
                  <a:pt x="325334" y="214038"/>
                  <a:pt x="252506" y="275772"/>
                  <a:pt x="162667" y="275772"/>
                </a:cubicBezTo>
                <a:cubicBezTo>
                  <a:pt x="72828" y="275772"/>
                  <a:pt x="0" y="214038"/>
                  <a:pt x="0" y="137886"/>
                </a:cubicBezTo>
                <a:cubicBezTo>
                  <a:pt x="0" y="61734"/>
                  <a:pt x="72828" y="0"/>
                  <a:pt x="16266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39700" dist="38100" dir="2700000" algn="tl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4" name="자유형: 도형 83">
            <a:extLst>
              <a:ext uri="{FF2B5EF4-FFF2-40B4-BE49-F238E27FC236}">
                <a16:creationId xmlns:a16="http://schemas.microsoft.com/office/drawing/2014/main" id="{ACC7F310-FD1F-EA0B-6C87-1A959528C15B}"/>
              </a:ext>
            </a:extLst>
          </p:cNvPr>
          <p:cNvSpPr/>
          <p:nvPr/>
        </p:nvSpPr>
        <p:spPr>
          <a:xfrm>
            <a:off x="3586498" y="1835067"/>
            <a:ext cx="2578652" cy="2645817"/>
          </a:xfrm>
          <a:custGeom>
            <a:avLst/>
            <a:gdLst>
              <a:gd name="connsiteX0" fmla="*/ 1469513 w 2910296"/>
              <a:gd name="connsiteY0" fmla="*/ 0 h 2986098"/>
              <a:gd name="connsiteX1" fmla="*/ 2533248 w 2910296"/>
              <a:gd name="connsiteY1" fmla="*/ 462934 h 2986098"/>
              <a:gd name="connsiteX2" fmla="*/ 2621142 w 2910296"/>
              <a:gd name="connsiteY2" fmla="*/ 569848 h 2986098"/>
              <a:gd name="connsiteX3" fmla="*/ 2085147 w 2910296"/>
              <a:gd name="connsiteY3" fmla="*/ 569848 h 2986098"/>
              <a:gd name="connsiteX4" fmla="*/ 1955795 w 2910296"/>
              <a:gd name="connsiteY4" fmla="*/ 699200 h 2986098"/>
              <a:gd name="connsiteX5" fmla="*/ 1955795 w 2910296"/>
              <a:gd name="connsiteY5" fmla="*/ 716736 h 2986098"/>
              <a:gd name="connsiteX6" fmla="*/ 2085147 w 2910296"/>
              <a:gd name="connsiteY6" fmla="*/ 846088 h 2986098"/>
              <a:gd name="connsiteX7" fmla="*/ 2792347 w 2910296"/>
              <a:gd name="connsiteY7" fmla="*/ 846088 h 2986098"/>
              <a:gd name="connsiteX8" fmla="*/ 2796464 w 2910296"/>
              <a:gd name="connsiteY8" fmla="*/ 854771 h 2986098"/>
              <a:gd name="connsiteX9" fmla="*/ 2906179 w 2910296"/>
              <a:gd name="connsiteY9" fmla="*/ 854771 h 2986098"/>
              <a:gd name="connsiteX10" fmla="*/ 2879098 w 2910296"/>
              <a:gd name="connsiteY10" fmla="*/ 911888 h 2986098"/>
              <a:gd name="connsiteX11" fmla="*/ 2829683 w 2910296"/>
              <a:gd name="connsiteY11" fmla="*/ 1049063 h 2986098"/>
              <a:gd name="connsiteX12" fmla="*/ 2809026 w 2910296"/>
              <a:gd name="connsiteY12" fmla="*/ 1130688 h 2986098"/>
              <a:gd name="connsiteX13" fmla="*/ 2129826 w 2910296"/>
              <a:gd name="connsiteY13" fmla="*/ 1130688 h 2986098"/>
              <a:gd name="connsiteX14" fmla="*/ 2000474 w 2910296"/>
              <a:gd name="connsiteY14" fmla="*/ 1260040 h 2986098"/>
              <a:gd name="connsiteX15" fmla="*/ 2000474 w 2910296"/>
              <a:gd name="connsiteY15" fmla="*/ 1277576 h 2986098"/>
              <a:gd name="connsiteX16" fmla="*/ 2129826 w 2910296"/>
              <a:gd name="connsiteY16" fmla="*/ 1406928 h 2986098"/>
              <a:gd name="connsiteX17" fmla="*/ 2767897 w 2910296"/>
              <a:gd name="connsiteY17" fmla="*/ 1406928 h 2986098"/>
              <a:gd name="connsiteX18" fmla="*/ 2763617 w 2910296"/>
              <a:gd name="connsiteY18" fmla="*/ 1493050 h 2986098"/>
              <a:gd name="connsiteX19" fmla="*/ 2771204 w 2910296"/>
              <a:gd name="connsiteY19" fmla="*/ 1645705 h 2986098"/>
              <a:gd name="connsiteX20" fmla="*/ 2778087 w 2910296"/>
              <a:gd name="connsiteY20" fmla="*/ 1691528 h 2986098"/>
              <a:gd name="connsiteX21" fmla="*/ 2575390 w 2910296"/>
              <a:gd name="connsiteY21" fmla="*/ 1691528 h 2986098"/>
              <a:gd name="connsiteX22" fmla="*/ 2446038 w 2910296"/>
              <a:gd name="connsiteY22" fmla="*/ 1820880 h 2986098"/>
              <a:gd name="connsiteX23" fmla="*/ 2446038 w 2910296"/>
              <a:gd name="connsiteY23" fmla="*/ 1838416 h 2986098"/>
              <a:gd name="connsiteX24" fmla="*/ 2575390 w 2910296"/>
              <a:gd name="connsiteY24" fmla="*/ 1967768 h 2986098"/>
              <a:gd name="connsiteX25" fmla="*/ 2840754 w 2910296"/>
              <a:gd name="connsiteY25" fmla="*/ 1967768 h 2986098"/>
              <a:gd name="connsiteX26" fmla="*/ 2879098 w 2910296"/>
              <a:gd name="connsiteY26" fmla="*/ 2074212 h 2986098"/>
              <a:gd name="connsiteX27" fmla="*/ 2910296 w 2910296"/>
              <a:gd name="connsiteY27" fmla="*/ 2140011 h 2986098"/>
              <a:gd name="connsiteX28" fmla="*/ 2320284 w 2910296"/>
              <a:gd name="connsiteY28" fmla="*/ 2140011 h 2986098"/>
              <a:gd name="connsiteX29" fmla="*/ 2190932 w 2910296"/>
              <a:gd name="connsiteY29" fmla="*/ 2269363 h 2986098"/>
              <a:gd name="connsiteX30" fmla="*/ 2190932 w 2910296"/>
              <a:gd name="connsiteY30" fmla="*/ 2286899 h 2986098"/>
              <a:gd name="connsiteX31" fmla="*/ 2320284 w 2910296"/>
              <a:gd name="connsiteY31" fmla="*/ 2416251 h 2986098"/>
              <a:gd name="connsiteX32" fmla="*/ 2623985 w 2910296"/>
              <a:gd name="connsiteY32" fmla="*/ 2416251 h 2986098"/>
              <a:gd name="connsiteX33" fmla="*/ 2620126 w 2910296"/>
              <a:gd name="connsiteY33" fmla="*/ 2421872 h 2986098"/>
              <a:gd name="connsiteX34" fmla="*/ 1469513 w 2910296"/>
              <a:gd name="connsiteY34" fmla="*/ 2986098 h 2986098"/>
              <a:gd name="connsiteX35" fmla="*/ 0 w 2910296"/>
              <a:gd name="connsiteY35" fmla="*/ 1493049 h 2986098"/>
              <a:gd name="connsiteX36" fmla="*/ 1469513 w 2910296"/>
              <a:gd name="connsiteY36" fmla="*/ 0 h 2986098"/>
              <a:gd name="connsiteX37" fmla="*/ 2190932 w 2910296"/>
              <a:gd name="connsiteY37" fmla="*/ 1691996 h 2986098"/>
              <a:gd name="connsiteX38" fmla="*/ 2028265 w 2910296"/>
              <a:gd name="connsiteY38" fmla="*/ 1829882 h 2986098"/>
              <a:gd name="connsiteX39" fmla="*/ 2190932 w 2910296"/>
              <a:gd name="connsiteY39" fmla="*/ 1967768 h 2986098"/>
              <a:gd name="connsiteX40" fmla="*/ 2353599 w 2910296"/>
              <a:gd name="connsiteY40" fmla="*/ 1829882 h 2986098"/>
              <a:gd name="connsiteX41" fmla="*/ 2190932 w 2910296"/>
              <a:gd name="connsiteY41" fmla="*/ 1691996 h 2986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2910296" h="2986098">
                <a:moveTo>
                  <a:pt x="1469513" y="0"/>
                </a:moveTo>
                <a:cubicBezTo>
                  <a:pt x="1887989" y="0"/>
                  <a:pt x="2265610" y="177723"/>
                  <a:pt x="2533248" y="462934"/>
                </a:cubicBezTo>
                <a:lnTo>
                  <a:pt x="2621142" y="569848"/>
                </a:lnTo>
                <a:lnTo>
                  <a:pt x="2085147" y="569848"/>
                </a:lnTo>
                <a:cubicBezTo>
                  <a:pt x="2013708" y="569848"/>
                  <a:pt x="1955795" y="627761"/>
                  <a:pt x="1955795" y="699200"/>
                </a:cubicBezTo>
                <a:lnTo>
                  <a:pt x="1955795" y="716736"/>
                </a:lnTo>
                <a:cubicBezTo>
                  <a:pt x="1955795" y="788175"/>
                  <a:pt x="2013708" y="846088"/>
                  <a:pt x="2085147" y="846088"/>
                </a:cubicBezTo>
                <a:lnTo>
                  <a:pt x="2792347" y="846088"/>
                </a:lnTo>
                <a:lnTo>
                  <a:pt x="2796464" y="854771"/>
                </a:lnTo>
                <a:lnTo>
                  <a:pt x="2906179" y="854771"/>
                </a:lnTo>
                <a:lnTo>
                  <a:pt x="2879098" y="911888"/>
                </a:lnTo>
                <a:cubicBezTo>
                  <a:pt x="2860508" y="956544"/>
                  <a:pt x="2843995" y="1002311"/>
                  <a:pt x="2829683" y="1049063"/>
                </a:cubicBezTo>
                <a:lnTo>
                  <a:pt x="2809026" y="1130688"/>
                </a:lnTo>
                <a:lnTo>
                  <a:pt x="2129826" y="1130688"/>
                </a:lnTo>
                <a:cubicBezTo>
                  <a:pt x="2058387" y="1130688"/>
                  <a:pt x="2000474" y="1188601"/>
                  <a:pt x="2000474" y="1260040"/>
                </a:cubicBezTo>
                <a:lnTo>
                  <a:pt x="2000474" y="1277576"/>
                </a:lnTo>
                <a:cubicBezTo>
                  <a:pt x="2000474" y="1349015"/>
                  <a:pt x="2058387" y="1406928"/>
                  <a:pt x="2129826" y="1406928"/>
                </a:cubicBezTo>
                <a:lnTo>
                  <a:pt x="2767897" y="1406928"/>
                </a:lnTo>
                <a:lnTo>
                  <a:pt x="2763617" y="1493050"/>
                </a:lnTo>
                <a:cubicBezTo>
                  <a:pt x="2763617" y="1544586"/>
                  <a:pt x="2766187" y="1595513"/>
                  <a:pt x="2771204" y="1645705"/>
                </a:cubicBezTo>
                <a:lnTo>
                  <a:pt x="2778087" y="1691528"/>
                </a:lnTo>
                <a:lnTo>
                  <a:pt x="2575390" y="1691528"/>
                </a:lnTo>
                <a:cubicBezTo>
                  <a:pt x="2503951" y="1691528"/>
                  <a:pt x="2446038" y="1749441"/>
                  <a:pt x="2446038" y="1820880"/>
                </a:cubicBezTo>
                <a:lnTo>
                  <a:pt x="2446038" y="1838416"/>
                </a:lnTo>
                <a:cubicBezTo>
                  <a:pt x="2446038" y="1909855"/>
                  <a:pt x="2503951" y="1967768"/>
                  <a:pt x="2575390" y="1967768"/>
                </a:cubicBezTo>
                <a:lnTo>
                  <a:pt x="2840754" y="1967768"/>
                </a:lnTo>
                <a:lnTo>
                  <a:pt x="2879098" y="2074212"/>
                </a:lnTo>
                <a:lnTo>
                  <a:pt x="2910296" y="2140011"/>
                </a:lnTo>
                <a:lnTo>
                  <a:pt x="2320284" y="2140011"/>
                </a:lnTo>
                <a:cubicBezTo>
                  <a:pt x="2248845" y="2140011"/>
                  <a:pt x="2190932" y="2197924"/>
                  <a:pt x="2190932" y="2269363"/>
                </a:cubicBezTo>
                <a:lnTo>
                  <a:pt x="2190932" y="2286899"/>
                </a:lnTo>
                <a:cubicBezTo>
                  <a:pt x="2190932" y="2358338"/>
                  <a:pt x="2248845" y="2416251"/>
                  <a:pt x="2320284" y="2416251"/>
                </a:cubicBezTo>
                <a:lnTo>
                  <a:pt x="2623985" y="2416251"/>
                </a:lnTo>
                <a:lnTo>
                  <a:pt x="2620126" y="2421872"/>
                </a:lnTo>
                <a:cubicBezTo>
                  <a:pt x="2350905" y="2765689"/>
                  <a:pt x="1935543" y="2986098"/>
                  <a:pt x="1469513" y="2986098"/>
                </a:cubicBezTo>
                <a:cubicBezTo>
                  <a:pt x="657923" y="2986098"/>
                  <a:pt x="0" y="2317637"/>
                  <a:pt x="0" y="1493049"/>
                </a:cubicBezTo>
                <a:cubicBezTo>
                  <a:pt x="0" y="668461"/>
                  <a:pt x="657923" y="0"/>
                  <a:pt x="1469513" y="0"/>
                </a:cubicBezTo>
                <a:close/>
                <a:moveTo>
                  <a:pt x="2190932" y="1691996"/>
                </a:moveTo>
                <a:cubicBezTo>
                  <a:pt x="2101093" y="1691996"/>
                  <a:pt x="2028265" y="1753730"/>
                  <a:pt x="2028265" y="1829882"/>
                </a:cubicBezTo>
                <a:cubicBezTo>
                  <a:pt x="2028265" y="1906034"/>
                  <a:pt x="2101093" y="1967768"/>
                  <a:pt x="2190932" y="1967768"/>
                </a:cubicBezTo>
                <a:cubicBezTo>
                  <a:pt x="2280771" y="1967768"/>
                  <a:pt x="2353599" y="1906034"/>
                  <a:pt x="2353599" y="1829882"/>
                </a:cubicBezTo>
                <a:cubicBezTo>
                  <a:pt x="2353599" y="1753730"/>
                  <a:pt x="2280771" y="1691996"/>
                  <a:pt x="2190932" y="169199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0" scaled="1"/>
            <a:tileRect/>
          </a:gradFill>
          <a:ln>
            <a:noFill/>
          </a:ln>
          <a:effectLst>
            <a:outerShdw blurRad="139700" dist="38100" dir="2700000" algn="tl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3" name="자유형: 도형 82">
            <a:extLst>
              <a:ext uri="{FF2B5EF4-FFF2-40B4-BE49-F238E27FC236}">
                <a16:creationId xmlns:a16="http://schemas.microsoft.com/office/drawing/2014/main" id="{1403BD01-ED68-9501-4F26-325728E483CF}"/>
              </a:ext>
            </a:extLst>
          </p:cNvPr>
          <p:cNvSpPr/>
          <p:nvPr/>
        </p:nvSpPr>
        <p:spPr>
          <a:xfrm>
            <a:off x="5875155" y="1844593"/>
            <a:ext cx="2730347" cy="2645818"/>
          </a:xfrm>
          <a:custGeom>
            <a:avLst/>
            <a:gdLst>
              <a:gd name="connsiteX0" fmla="*/ 1611988 w 3081500"/>
              <a:gd name="connsiteY0" fmla="*/ 0 h 2986099"/>
              <a:gd name="connsiteX1" fmla="*/ 3081500 w 3081500"/>
              <a:gd name="connsiteY1" fmla="*/ 1493050 h 2986099"/>
              <a:gd name="connsiteX2" fmla="*/ 1611988 w 3081500"/>
              <a:gd name="connsiteY2" fmla="*/ 2986099 h 2986099"/>
              <a:gd name="connsiteX3" fmla="*/ 478040 w 3081500"/>
              <a:gd name="connsiteY3" fmla="*/ 2442767 h 2986099"/>
              <a:gd name="connsiteX4" fmla="*/ 458524 w 3081500"/>
              <a:gd name="connsiteY4" fmla="*/ 2416251 h 2986099"/>
              <a:gd name="connsiteX5" fmla="*/ 2843 w 3081500"/>
              <a:gd name="connsiteY5" fmla="*/ 2416251 h 2986099"/>
              <a:gd name="connsiteX6" fmla="*/ 105138 w 3081500"/>
              <a:gd name="connsiteY6" fmla="*/ 2267249 h 2986099"/>
              <a:gd name="connsiteX7" fmla="*/ 141911 w 3081500"/>
              <a:gd name="connsiteY7" fmla="*/ 2192009 h 2986099"/>
              <a:gd name="connsiteX8" fmla="*/ 882630 w 3081500"/>
              <a:gd name="connsiteY8" fmla="*/ 2192009 h 2986099"/>
              <a:gd name="connsiteX9" fmla="*/ 1011982 w 3081500"/>
              <a:gd name="connsiteY9" fmla="*/ 2062657 h 2986099"/>
              <a:gd name="connsiteX10" fmla="*/ 1011982 w 3081500"/>
              <a:gd name="connsiteY10" fmla="*/ 2045121 h 2986099"/>
              <a:gd name="connsiteX11" fmla="*/ 882630 w 3081500"/>
              <a:gd name="connsiteY11" fmla="*/ 1915769 h 2986099"/>
              <a:gd name="connsiteX12" fmla="*/ 257991 w 3081500"/>
              <a:gd name="connsiteY12" fmla="*/ 1915769 h 2986099"/>
              <a:gd name="connsiteX13" fmla="*/ 288029 w 3081500"/>
              <a:gd name="connsiteY13" fmla="*/ 1793951 h 2986099"/>
              <a:gd name="connsiteX14" fmla="*/ 303365 w 3081500"/>
              <a:gd name="connsiteY14" fmla="*/ 1691851 h 2986099"/>
              <a:gd name="connsiteX15" fmla="*/ 741989 w 3081500"/>
              <a:gd name="connsiteY15" fmla="*/ 1691851 h 2986099"/>
              <a:gd name="connsiteX16" fmla="*/ 871341 w 3081500"/>
              <a:gd name="connsiteY16" fmla="*/ 1562499 h 2986099"/>
              <a:gd name="connsiteX17" fmla="*/ 871341 w 3081500"/>
              <a:gd name="connsiteY17" fmla="*/ 1544963 h 2986099"/>
              <a:gd name="connsiteX18" fmla="*/ 741989 w 3081500"/>
              <a:gd name="connsiteY18" fmla="*/ 1415611 h 2986099"/>
              <a:gd name="connsiteX19" fmla="*/ 314035 w 3081500"/>
              <a:gd name="connsiteY19" fmla="*/ 1415611 h 2986099"/>
              <a:gd name="connsiteX20" fmla="*/ 310297 w 3081500"/>
              <a:gd name="connsiteY20" fmla="*/ 1340394 h 2986099"/>
              <a:gd name="connsiteX21" fmla="*/ 288029 w 3081500"/>
              <a:gd name="connsiteY21" fmla="*/ 1192148 h 2986099"/>
              <a:gd name="connsiteX22" fmla="*/ 272557 w 3081500"/>
              <a:gd name="connsiteY22" fmla="*/ 1131011 h 2986099"/>
              <a:gd name="connsiteX23" fmla="*/ 1195376 w 3081500"/>
              <a:gd name="connsiteY23" fmla="*/ 1131011 h 2986099"/>
              <a:gd name="connsiteX24" fmla="*/ 1324728 w 3081500"/>
              <a:gd name="connsiteY24" fmla="*/ 1001659 h 2986099"/>
              <a:gd name="connsiteX25" fmla="*/ 1324728 w 3081500"/>
              <a:gd name="connsiteY25" fmla="*/ 984123 h 2986099"/>
              <a:gd name="connsiteX26" fmla="*/ 1195376 w 3081500"/>
              <a:gd name="connsiteY26" fmla="*/ 854771 h 2986099"/>
              <a:gd name="connsiteX27" fmla="*/ 285037 w 3081500"/>
              <a:gd name="connsiteY27" fmla="*/ 854771 h 2986099"/>
              <a:gd name="connsiteX28" fmla="*/ 289154 w 3081500"/>
              <a:gd name="connsiteY28" fmla="*/ 846088 h 2986099"/>
              <a:gd name="connsiteX29" fmla="*/ 171205 w 3081500"/>
              <a:gd name="connsiteY29" fmla="*/ 846088 h 2986099"/>
              <a:gd name="connsiteX30" fmla="*/ 140522 w 3081500"/>
              <a:gd name="connsiteY30" fmla="*/ 781373 h 2986099"/>
              <a:gd name="connsiteX31" fmla="*/ 36439 w 3081500"/>
              <a:gd name="connsiteY31" fmla="*/ 614172 h 2986099"/>
              <a:gd name="connsiteX32" fmla="*/ 0 w 3081500"/>
              <a:gd name="connsiteY32" fmla="*/ 569848 h 2986099"/>
              <a:gd name="connsiteX33" fmla="*/ 458524 w 3081500"/>
              <a:gd name="connsiteY33" fmla="*/ 569848 h 2986099"/>
              <a:gd name="connsiteX34" fmla="*/ 478040 w 3081500"/>
              <a:gd name="connsiteY34" fmla="*/ 543332 h 2986099"/>
              <a:gd name="connsiteX35" fmla="*/ 1611988 w 3081500"/>
              <a:gd name="connsiteY35" fmla="*/ 0 h 2986099"/>
              <a:gd name="connsiteX36" fmla="*/ 1151361 w 3081500"/>
              <a:gd name="connsiteY36" fmla="*/ 1415845 h 2986099"/>
              <a:gd name="connsiteX37" fmla="*/ 988694 w 3081500"/>
              <a:gd name="connsiteY37" fmla="*/ 1553731 h 2986099"/>
              <a:gd name="connsiteX38" fmla="*/ 1151361 w 3081500"/>
              <a:gd name="connsiteY38" fmla="*/ 1691617 h 2986099"/>
              <a:gd name="connsiteX39" fmla="*/ 1314028 w 3081500"/>
              <a:gd name="connsiteY39" fmla="*/ 1553731 h 2986099"/>
              <a:gd name="connsiteX40" fmla="*/ 1151361 w 3081500"/>
              <a:gd name="connsiteY40" fmla="*/ 1415845 h 2986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081500" h="2986099">
                <a:moveTo>
                  <a:pt x="1611988" y="0"/>
                </a:moveTo>
                <a:cubicBezTo>
                  <a:pt x="2423578" y="1"/>
                  <a:pt x="3081500" y="668462"/>
                  <a:pt x="3081500" y="1493050"/>
                </a:cubicBezTo>
                <a:cubicBezTo>
                  <a:pt x="3081500" y="2317638"/>
                  <a:pt x="2423578" y="2986099"/>
                  <a:pt x="1611988" y="2986099"/>
                </a:cubicBezTo>
                <a:cubicBezTo>
                  <a:pt x="1155468" y="2986099"/>
                  <a:pt x="747570" y="2774594"/>
                  <a:pt x="478040" y="2442767"/>
                </a:cubicBezTo>
                <a:lnTo>
                  <a:pt x="458524" y="2416251"/>
                </a:lnTo>
                <a:lnTo>
                  <a:pt x="2843" y="2416251"/>
                </a:lnTo>
                <a:lnTo>
                  <a:pt x="105138" y="2267249"/>
                </a:lnTo>
                <a:lnTo>
                  <a:pt x="141911" y="2192009"/>
                </a:lnTo>
                <a:lnTo>
                  <a:pt x="882630" y="2192009"/>
                </a:lnTo>
                <a:cubicBezTo>
                  <a:pt x="954068" y="2192009"/>
                  <a:pt x="1011982" y="2134096"/>
                  <a:pt x="1011982" y="2062657"/>
                </a:cubicBezTo>
                <a:lnTo>
                  <a:pt x="1011982" y="2045121"/>
                </a:lnTo>
                <a:cubicBezTo>
                  <a:pt x="1011982" y="1973682"/>
                  <a:pt x="954068" y="1915769"/>
                  <a:pt x="882630" y="1915769"/>
                </a:cubicBezTo>
                <a:lnTo>
                  <a:pt x="257991" y="1915769"/>
                </a:lnTo>
                <a:lnTo>
                  <a:pt x="288029" y="1793951"/>
                </a:lnTo>
                <a:lnTo>
                  <a:pt x="303365" y="1691851"/>
                </a:lnTo>
                <a:lnTo>
                  <a:pt x="741989" y="1691851"/>
                </a:lnTo>
                <a:cubicBezTo>
                  <a:pt x="813428" y="1691851"/>
                  <a:pt x="871341" y="1633938"/>
                  <a:pt x="871341" y="1562499"/>
                </a:cubicBezTo>
                <a:lnTo>
                  <a:pt x="871341" y="1544963"/>
                </a:lnTo>
                <a:cubicBezTo>
                  <a:pt x="871341" y="1473524"/>
                  <a:pt x="813428" y="1415611"/>
                  <a:pt x="741989" y="1415611"/>
                </a:cubicBezTo>
                <a:lnTo>
                  <a:pt x="314035" y="1415611"/>
                </a:lnTo>
                <a:lnTo>
                  <a:pt x="310297" y="1340394"/>
                </a:lnTo>
                <a:cubicBezTo>
                  <a:pt x="305280" y="1290202"/>
                  <a:pt x="297816" y="1240745"/>
                  <a:pt x="288029" y="1192148"/>
                </a:cubicBezTo>
                <a:lnTo>
                  <a:pt x="272557" y="1131011"/>
                </a:lnTo>
                <a:lnTo>
                  <a:pt x="1195376" y="1131011"/>
                </a:lnTo>
                <a:cubicBezTo>
                  <a:pt x="1266814" y="1131011"/>
                  <a:pt x="1324728" y="1073098"/>
                  <a:pt x="1324728" y="1001659"/>
                </a:cubicBezTo>
                <a:lnTo>
                  <a:pt x="1324728" y="984123"/>
                </a:lnTo>
                <a:cubicBezTo>
                  <a:pt x="1324728" y="912684"/>
                  <a:pt x="1266814" y="854771"/>
                  <a:pt x="1195376" y="854771"/>
                </a:cubicBezTo>
                <a:lnTo>
                  <a:pt x="285037" y="854771"/>
                </a:lnTo>
                <a:lnTo>
                  <a:pt x="289154" y="846088"/>
                </a:lnTo>
                <a:lnTo>
                  <a:pt x="171205" y="846088"/>
                </a:lnTo>
                <a:lnTo>
                  <a:pt x="140522" y="781373"/>
                </a:lnTo>
                <a:cubicBezTo>
                  <a:pt x="109416" y="723196"/>
                  <a:pt x="74616" y="667353"/>
                  <a:pt x="36439" y="614172"/>
                </a:cubicBezTo>
                <a:lnTo>
                  <a:pt x="0" y="569848"/>
                </a:lnTo>
                <a:lnTo>
                  <a:pt x="458524" y="569848"/>
                </a:lnTo>
                <a:lnTo>
                  <a:pt x="478040" y="543332"/>
                </a:lnTo>
                <a:cubicBezTo>
                  <a:pt x="747570" y="211506"/>
                  <a:pt x="1155468" y="0"/>
                  <a:pt x="1611988" y="0"/>
                </a:cubicBezTo>
                <a:close/>
                <a:moveTo>
                  <a:pt x="1151361" y="1415845"/>
                </a:moveTo>
                <a:cubicBezTo>
                  <a:pt x="1061522" y="1415845"/>
                  <a:pt x="988694" y="1477579"/>
                  <a:pt x="988694" y="1553731"/>
                </a:cubicBezTo>
                <a:cubicBezTo>
                  <a:pt x="988694" y="1629883"/>
                  <a:pt x="1061522" y="1691617"/>
                  <a:pt x="1151361" y="1691617"/>
                </a:cubicBezTo>
                <a:cubicBezTo>
                  <a:pt x="1241200" y="1691617"/>
                  <a:pt x="1314028" y="1629883"/>
                  <a:pt x="1314028" y="1553731"/>
                </a:cubicBezTo>
                <a:cubicBezTo>
                  <a:pt x="1314028" y="1477579"/>
                  <a:pt x="1241200" y="1415845"/>
                  <a:pt x="1151361" y="1415845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noFill/>
          </a:ln>
          <a:effectLst>
            <a:outerShdw blurRad="139700" dist="38100" dir="2700000" algn="tl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C098B7F4-BA26-2B11-4A91-51C61F0B3B7E}"/>
              </a:ext>
            </a:extLst>
          </p:cNvPr>
          <p:cNvSpPr txBox="1"/>
          <p:nvPr/>
        </p:nvSpPr>
        <p:spPr>
          <a:xfrm>
            <a:off x="4005414" y="2469322"/>
            <a:ext cx="996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1600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z="1600"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D9A3E8E-94C8-7B72-5CFD-90D38009FB18}"/>
              </a:ext>
            </a:extLst>
          </p:cNvPr>
          <p:cNvSpPr txBox="1"/>
          <p:nvPr/>
        </p:nvSpPr>
        <p:spPr>
          <a:xfrm>
            <a:off x="4005414" y="2900366"/>
            <a:ext cx="1352585" cy="8670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E657D701-1696-6513-BAE8-12E8BCD828A5}"/>
              </a:ext>
            </a:extLst>
          </p:cNvPr>
          <p:cNvSpPr txBox="1"/>
          <p:nvPr/>
        </p:nvSpPr>
        <p:spPr>
          <a:xfrm>
            <a:off x="6869086" y="2900366"/>
            <a:ext cx="1352585" cy="8670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37E8F854-7C0D-E351-1630-ACA348329C4A}"/>
              </a:ext>
            </a:extLst>
          </p:cNvPr>
          <p:cNvSpPr txBox="1"/>
          <p:nvPr/>
        </p:nvSpPr>
        <p:spPr>
          <a:xfrm>
            <a:off x="7225449" y="2469322"/>
            <a:ext cx="99622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1600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z="1600"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476E8C17-975F-66A5-6165-6589F1A1F0F1}"/>
              </a:ext>
            </a:extLst>
          </p:cNvPr>
          <p:cNvSpPr txBox="1"/>
          <p:nvPr/>
        </p:nvSpPr>
        <p:spPr>
          <a:xfrm flipH="1">
            <a:off x="1925683" y="5507904"/>
            <a:ext cx="1925485" cy="4238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 디자인 관련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B087633C-2571-386D-419C-80C339AA7701}"/>
              </a:ext>
            </a:extLst>
          </p:cNvPr>
          <p:cNvSpPr txBox="1"/>
          <p:nvPr/>
        </p:nvSpPr>
        <p:spPr>
          <a:xfrm>
            <a:off x="2457698" y="5249659"/>
            <a:ext cx="77970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1400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z="1400"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CC07AEBE-4C40-FD6C-5DFB-16161167D3A0}"/>
              </a:ext>
            </a:extLst>
          </p:cNvPr>
          <p:cNvSpPr txBox="1"/>
          <p:nvPr/>
        </p:nvSpPr>
        <p:spPr>
          <a:xfrm flipH="1">
            <a:off x="5133258" y="5507904"/>
            <a:ext cx="1925485" cy="4238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 디자인 관련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57E86D6-6A40-A45A-AC7B-B0D87ED95C46}"/>
              </a:ext>
            </a:extLst>
          </p:cNvPr>
          <p:cNvSpPr txBox="1"/>
          <p:nvPr/>
        </p:nvSpPr>
        <p:spPr>
          <a:xfrm>
            <a:off x="5665273" y="5249659"/>
            <a:ext cx="77970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4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00D43DDD-967A-0FB1-A4FA-6EBF56B9AD8C}"/>
              </a:ext>
            </a:extLst>
          </p:cNvPr>
          <p:cNvSpPr txBox="1"/>
          <p:nvPr/>
        </p:nvSpPr>
        <p:spPr>
          <a:xfrm flipH="1">
            <a:off x="8413932" y="5507904"/>
            <a:ext cx="1925485" cy="4238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 디자인 관련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6B7682C2-9E0E-4061-3AA1-6E942DBCF1A6}"/>
              </a:ext>
            </a:extLst>
          </p:cNvPr>
          <p:cNvSpPr txBox="1"/>
          <p:nvPr/>
        </p:nvSpPr>
        <p:spPr>
          <a:xfrm>
            <a:off x="8945947" y="5249659"/>
            <a:ext cx="77970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4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8839D3-1BE2-1230-00F1-80BD8C01929E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898E99-9BB5-4808-9D6F-AE1BDFED9C84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</p:spTree>
    <p:extLst>
      <p:ext uri="{BB962C8B-B14F-4D97-AF65-F5344CB8AC3E}">
        <p14:creationId xmlns:p14="http://schemas.microsoft.com/office/powerpoint/2010/main" val="1785023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F8615-D565-455E-5488-CEF61DCC6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9D984D03-9089-1A5A-90FA-3AA4C7AABD94}"/>
              </a:ext>
            </a:extLst>
          </p:cNvPr>
          <p:cNvGrpSpPr/>
          <p:nvPr/>
        </p:nvGrpSpPr>
        <p:grpSpPr>
          <a:xfrm>
            <a:off x="1414464" y="1785927"/>
            <a:ext cx="9381935" cy="4199549"/>
            <a:chOff x="1414464" y="1785927"/>
            <a:chExt cx="9381935" cy="419954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72C9CDC-9F63-9C53-1405-50D5678A8033}"/>
                </a:ext>
              </a:extLst>
            </p:cNvPr>
            <p:cNvSpPr/>
            <p:nvPr/>
          </p:nvSpPr>
          <p:spPr>
            <a:xfrm>
              <a:off x="1414464" y="1785927"/>
              <a:ext cx="9381935" cy="4199549"/>
            </a:xfrm>
            <a:custGeom>
              <a:avLst/>
              <a:gdLst>
                <a:gd name="connsiteX0" fmla="*/ 1768622 w 9381935"/>
                <a:gd name="connsiteY0" fmla="*/ 0 h 4199549"/>
                <a:gd name="connsiteX1" fmla="*/ 7614919 w 9381935"/>
                <a:gd name="connsiteY1" fmla="*/ 0 h 4199549"/>
                <a:gd name="connsiteX2" fmla="*/ 7705758 w 9381935"/>
                <a:gd name="connsiteY2" fmla="*/ 90839 h 4199549"/>
                <a:gd name="connsiteX3" fmla="*/ 7705758 w 9381935"/>
                <a:gd name="connsiteY3" fmla="*/ 454184 h 4199549"/>
                <a:gd name="connsiteX4" fmla="*/ 7614919 w 9381935"/>
                <a:gd name="connsiteY4" fmla="*/ 545023 h 4199549"/>
                <a:gd name="connsiteX5" fmla="*/ 5835995 w 9381935"/>
                <a:gd name="connsiteY5" fmla="*/ 545023 h 4199549"/>
                <a:gd name="connsiteX6" fmla="*/ 6634221 w 9381935"/>
                <a:gd name="connsiteY6" fmla="*/ 1643072 h 4199549"/>
                <a:gd name="connsiteX7" fmla="*/ 9160646 w 9381935"/>
                <a:gd name="connsiteY7" fmla="*/ 1643072 h 4199549"/>
                <a:gd name="connsiteX8" fmla="*/ 9381935 w 9381935"/>
                <a:gd name="connsiteY8" fmla="*/ 1864361 h 4199549"/>
                <a:gd name="connsiteX9" fmla="*/ 9381935 w 9381935"/>
                <a:gd name="connsiteY9" fmla="*/ 3978260 h 4199549"/>
                <a:gd name="connsiteX10" fmla="*/ 9160646 w 9381935"/>
                <a:gd name="connsiteY10" fmla="*/ 4199549 h 4199549"/>
                <a:gd name="connsiteX11" fmla="*/ 5269492 w 9381935"/>
                <a:gd name="connsiteY11" fmla="*/ 4199549 h 4199549"/>
                <a:gd name="connsiteX12" fmla="*/ 5048203 w 9381935"/>
                <a:gd name="connsiteY12" fmla="*/ 3978260 h 4199549"/>
                <a:gd name="connsiteX13" fmla="*/ 5048203 w 9381935"/>
                <a:gd name="connsiteY13" fmla="*/ 1864361 h 4199549"/>
                <a:gd name="connsiteX14" fmla="*/ 5269492 w 9381935"/>
                <a:gd name="connsiteY14" fmla="*/ 1643072 h 4199549"/>
                <a:gd name="connsiteX15" fmla="*/ 6288079 w 9381935"/>
                <a:gd name="connsiteY15" fmla="*/ 1643072 h 4199549"/>
                <a:gd name="connsiteX16" fmla="*/ 5489853 w 9381935"/>
                <a:gd name="connsiteY16" fmla="*/ 545023 h 4199549"/>
                <a:gd name="connsiteX17" fmla="*/ 3892083 w 9381935"/>
                <a:gd name="connsiteY17" fmla="*/ 545023 h 4199549"/>
                <a:gd name="connsiteX18" fmla="*/ 3093857 w 9381935"/>
                <a:gd name="connsiteY18" fmla="*/ 1643072 h 4199549"/>
                <a:gd name="connsiteX19" fmla="*/ 4112443 w 9381935"/>
                <a:gd name="connsiteY19" fmla="*/ 1643072 h 4199549"/>
                <a:gd name="connsiteX20" fmla="*/ 4333732 w 9381935"/>
                <a:gd name="connsiteY20" fmla="*/ 1864361 h 4199549"/>
                <a:gd name="connsiteX21" fmla="*/ 4333732 w 9381935"/>
                <a:gd name="connsiteY21" fmla="*/ 3978260 h 4199549"/>
                <a:gd name="connsiteX22" fmla="*/ 4112443 w 9381935"/>
                <a:gd name="connsiteY22" fmla="*/ 4199549 h 4199549"/>
                <a:gd name="connsiteX23" fmla="*/ 221289 w 9381935"/>
                <a:gd name="connsiteY23" fmla="*/ 4199549 h 4199549"/>
                <a:gd name="connsiteX24" fmla="*/ 0 w 9381935"/>
                <a:gd name="connsiteY24" fmla="*/ 3978260 h 4199549"/>
                <a:gd name="connsiteX25" fmla="*/ 0 w 9381935"/>
                <a:gd name="connsiteY25" fmla="*/ 1864361 h 4199549"/>
                <a:gd name="connsiteX26" fmla="*/ 221289 w 9381935"/>
                <a:gd name="connsiteY26" fmla="*/ 1643072 h 4199549"/>
                <a:gd name="connsiteX27" fmla="*/ 2747714 w 9381935"/>
                <a:gd name="connsiteY27" fmla="*/ 1643072 h 4199549"/>
                <a:gd name="connsiteX28" fmla="*/ 3545940 w 9381935"/>
                <a:gd name="connsiteY28" fmla="*/ 545023 h 4199549"/>
                <a:gd name="connsiteX29" fmla="*/ 1768622 w 9381935"/>
                <a:gd name="connsiteY29" fmla="*/ 545023 h 4199549"/>
                <a:gd name="connsiteX30" fmla="*/ 1677783 w 9381935"/>
                <a:gd name="connsiteY30" fmla="*/ 454184 h 4199549"/>
                <a:gd name="connsiteX31" fmla="*/ 1677783 w 9381935"/>
                <a:gd name="connsiteY31" fmla="*/ 90839 h 4199549"/>
                <a:gd name="connsiteX32" fmla="*/ 1768622 w 9381935"/>
                <a:gd name="connsiteY32" fmla="*/ 0 h 419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381935" h="4199549">
                  <a:moveTo>
                    <a:pt x="1768622" y="0"/>
                  </a:moveTo>
                  <a:lnTo>
                    <a:pt x="7614919" y="0"/>
                  </a:lnTo>
                  <a:cubicBezTo>
                    <a:pt x="7665088" y="0"/>
                    <a:pt x="7705758" y="40670"/>
                    <a:pt x="7705758" y="90839"/>
                  </a:cubicBezTo>
                  <a:lnTo>
                    <a:pt x="7705758" y="454184"/>
                  </a:lnTo>
                  <a:cubicBezTo>
                    <a:pt x="7705758" y="504353"/>
                    <a:pt x="7665088" y="545023"/>
                    <a:pt x="7614919" y="545023"/>
                  </a:cubicBezTo>
                  <a:lnTo>
                    <a:pt x="5835995" y="545023"/>
                  </a:lnTo>
                  <a:lnTo>
                    <a:pt x="6634221" y="1643072"/>
                  </a:lnTo>
                  <a:lnTo>
                    <a:pt x="9160646" y="1643072"/>
                  </a:lnTo>
                  <a:cubicBezTo>
                    <a:pt x="9282861" y="1643072"/>
                    <a:pt x="9381935" y="1742146"/>
                    <a:pt x="9381935" y="1864361"/>
                  </a:cubicBezTo>
                  <a:lnTo>
                    <a:pt x="9381935" y="3978260"/>
                  </a:lnTo>
                  <a:cubicBezTo>
                    <a:pt x="9381935" y="4100475"/>
                    <a:pt x="9282861" y="4199549"/>
                    <a:pt x="9160646" y="4199549"/>
                  </a:cubicBezTo>
                  <a:lnTo>
                    <a:pt x="5269492" y="4199549"/>
                  </a:lnTo>
                  <a:cubicBezTo>
                    <a:pt x="5147277" y="4199549"/>
                    <a:pt x="5048203" y="4100475"/>
                    <a:pt x="5048203" y="3978260"/>
                  </a:cubicBezTo>
                  <a:lnTo>
                    <a:pt x="5048203" y="1864361"/>
                  </a:lnTo>
                  <a:cubicBezTo>
                    <a:pt x="5048203" y="1742146"/>
                    <a:pt x="5147277" y="1643072"/>
                    <a:pt x="5269492" y="1643072"/>
                  </a:cubicBezTo>
                  <a:lnTo>
                    <a:pt x="6288079" y="1643072"/>
                  </a:lnTo>
                  <a:lnTo>
                    <a:pt x="5489853" y="545023"/>
                  </a:lnTo>
                  <a:lnTo>
                    <a:pt x="3892083" y="545023"/>
                  </a:lnTo>
                  <a:lnTo>
                    <a:pt x="3093857" y="1643072"/>
                  </a:lnTo>
                  <a:lnTo>
                    <a:pt x="4112443" y="1643072"/>
                  </a:lnTo>
                  <a:cubicBezTo>
                    <a:pt x="4234658" y="1643072"/>
                    <a:pt x="4333732" y="1742146"/>
                    <a:pt x="4333732" y="1864361"/>
                  </a:cubicBezTo>
                  <a:lnTo>
                    <a:pt x="4333732" y="3978260"/>
                  </a:lnTo>
                  <a:cubicBezTo>
                    <a:pt x="4333732" y="4100475"/>
                    <a:pt x="4234658" y="4199549"/>
                    <a:pt x="4112443" y="4199549"/>
                  </a:cubicBezTo>
                  <a:lnTo>
                    <a:pt x="221289" y="4199549"/>
                  </a:lnTo>
                  <a:cubicBezTo>
                    <a:pt x="99074" y="4199549"/>
                    <a:pt x="0" y="4100475"/>
                    <a:pt x="0" y="3978260"/>
                  </a:cubicBezTo>
                  <a:lnTo>
                    <a:pt x="0" y="1864361"/>
                  </a:lnTo>
                  <a:cubicBezTo>
                    <a:pt x="0" y="1742146"/>
                    <a:pt x="99074" y="1643072"/>
                    <a:pt x="221289" y="1643072"/>
                  </a:cubicBezTo>
                  <a:lnTo>
                    <a:pt x="2747714" y="1643072"/>
                  </a:lnTo>
                  <a:lnTo>
                    <a:pt x="3545940" y="545023"/>
                  </a:lnTo>
                  <a:lnTo>
                    <a:pt x="1768622" y="545023"/>
                  </a:lnTo>
                  <a:cubicBezTo>
                    <a:pt x="1718453" y="545023"/>
                    <a:pt x="1677783" y="504353"/>
                    <a:pt x="1677783" y="454184"/>
                  </a:cubicBezTo>
                  <a:lnTo>
                    <a:pt x="1677783" y="90839"/>
                  </a:lnTo>
                  <a:cubicBezTo>
                    <a:pt x="1677783" y="40670"/>
                    <a:pt x="1718453" y="0"/>
                    <a:pt x="1768622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2E046E9-7B3C-B70F-6475-C3DC7099795F}"/>
                </a:ext>
              </a:extLst>
            </p:cNvPr>
            <p:cNvSpPr/>
            <p:nvPr/>
          </p:nvSpPr>
          <p:spPr>
            <a:xfrm>
              <a:off x="1414464" y="1785927"/>
              <a:ext cx="9381935" cy="4199549"/>
            </a:xfrm>
            <a:custGeom>
              <a:avLst/>
              <a:gdLst>
                <a:gd name="connsiteX0" fmla="*/ 1768622 w 9381935"/>
                <a:gd name="connsiteY0" fmla="*/ 0 h 4199549"/>
                <a:gd name="connsiteX1" fmla="*/ 7614919 w 9381935"/>
                <a:gd name="connsiteY1" fmla="*/ 0 h 4199549"/>
                <a:gd name="connsiteX2" fmla="*/ 7705758 w 9381935"/>
                <a:gd name="connsiteY2" fmla="*/ 90839 h 4199549"/>
                <a:gd name="connsiteX3" fmla="*/ 7705758 w 9381935"/>
                <a:gd name="connsiteY3" fmla="*/ 454184 h 4199549"/>
                <a:gd name="connsiteX4" fmla="*/ 7614919 w 9381935"/>
                <a:gd name="connsiteY4" fmla="*/ 545023 h 4199549"/>
                <a:gd name="connsiteX5" fmla="*/ 5835995 w 9381935"/>
                <a:gd name="connsiteY5" fmla="*/ 545023 h 4199549"/>
                <a:gd name="connsiteX6" fmla="*/ 6634221 w 9381935"/>
                <a:gd name="connsiteY6" fmla="*/ 1643072 h 4199549"/>
                <a:gd name="connsiteX7" fmla="*/ 9160646 w 9381935"/>
                <a:gd name="connsiteY7" fmla="*/ 1643072 h 4199549"/>
                <a:gd name="connsiteX8" fmla="*/ 9381935 w 9381935"/>
                <a:gd name="connsiteY8" fmla="*/ 1864361 h 4199549"/>
                <a:gd name="connsiteX9" fmla="*/ 9381935 w 9381935"/>
                <a:gd name="connsiteY9" fmla="*/ 3978260 h 4199549"/>
                <a:gd name="connsiteX10" fmla="*/ 9160646 w 9381935"/>
                <a:gd name="connsiteY10" fmla="*/ 4199549 h 4199549"/>
                <a:gd name="connsiteX11" fmla="*/ 5269492 w 9381935"/>
                <a:gd name="connsiteY11" fmla="*/ 4199549 h 4199549"/>
                <a:gd name="connsiteX12" fmla="*/ 5048203 w 9381935"/>
                <a:gd name="connsiteY12" fmla="*/ 3978260 h 4199549"/>
                <a:gd name="connsiteX13" fmla="*/ 5048203 w 9381935"/>
                <a:gd name="connsiteY13" fmla="*/ 1864361 h 4199549"/>
                <a:gd name="connsiteX14" fmla="*/ 5269492 w 9381935"/>
                <a:gd name="connsiteY14" fmla="*/ 1643072 h 4199549"/>
                <a:gd name="connsiteX15" fmla="*/ 6288079 w 9381935"/>
                <a:gd name="connsiteY15" fmla="*/ 1643072 h 4199549"/>
                <a:gd name="connsiteX16" fmla="*/ 5489853 w 9381935"/>
                <a:gd name="connsiteY16" fmla="*/ 545023 h 4199549"/>
                <a:gd name="connsiteX17" fmla="*/ 3892083 w 9381935"/>
                <a:gd name="connsiteY17" fmla="*/ 545023 h 4199549"/>
                <a:gd name="connsiteX18" fmla="*/ 3093857 w 9381935"/>
                <a:gd name="connsiteY18" fmla="*/ 1643072 h 4199549"/>
                <a:gd name="connsiteX19" fmla="*/ 4112443 w 9381935"/>
                <a:gd name="connsiteY19" fmla="*/ 1643072 h 4199549"/>
                <a:gd name="connsiteX20" fmla="*/ 4333732 w 9381935"/>
                <a:gd name="connsiteY20" fmla="*/ 1864361 h 4199549"/>
                <a:gd name="connsiteX21" fmla="*/ 4333732 w 9381935"/>
                <a:gd name="connsiteY21" fmla="*/ 3978260 h 4199549"/>
                <a:gd name="connsiteX22" fmla="*/ 4112443 w 9381935"/>
                <a:gd name="connsiteY22" fmla="*/ 4199549 h 4199549"/>
                <a:gd name="connsiteX23" fmla="*/ 221289 w 9381935"/>
                <a:gd name="connsiteY23" fmla="*/ 4199549 h 4199549"/>
                <a:gd name="connsiteX24" fmla="*/ 0 w 9381935"/>
                <a:gd name="connsiteY24" fmla="*/ 3978260 h 4199549"/>
                <a:gd name="connsiteX25" fmla="*/ 0 w 9381935"/>
                <a:gd name="connsiteY25" fmla="*/ 1864361 h 4199549"/>
                <a:gd name="connsiteX26" fmla="*/ 221289 w 9381935"/>
                <a:gd name="connsiteY26" fmla="*/ 1643072 h 4199549"/>
                <a:gd name="connsiteX27" fmla="*/ 2747714 w 9381935"/>
                <a:gd name="connsiteY27" fmla="*/ 1643072 h 4199549"/>
                <a:gd name="connsiteX28" fmla="*/ 3545940 w 9381935"/>
                <a:gd name="connsiteY28" fmla="*/ 545023 h 4199549"/>
                <a:gd name="connsiteX29" fmla="*/ 1768622 w 9381935"/>
                <a:gd name="connsiteY29" fmla="*/ 545023 h 4199549"/>
                <a:gd name="connsiteX30" fmla="*/ 1677783 w 9381935"/>
                <a:gd name="connsiteY30" fmla="*/ 454184 h 4199549"/>
                <a:gd name="connsiteX31" fmla="*/ 1677783 w 9381935"/>
                <a:gd name="connsiteY31" fmla="*/ 90839 h 4199549"/>
                <a:gd name="connsiteX32" fmla="*/ 1768622 w 9381935"/>
                <a:gd name="connsiteY32" fmla="*/ 0 h 419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381935" h="4199549">
                  <a:moveTo>
                    <a:pt x="1768622" y="0"/>
                  </a:moveTo>
                  <a:lnTo>
                    <a:pt x="7614919" y="0"/>
                  </a:lnTo>
                  <a:cubicBezTo>
                    <a:pt x="7665088" y="0"/>
                    <a:pt x="7705758" y="40670"/>
                    <a:pt x="7705758" y="90839"/>
                  </a:cubicBezTo>
                  <a:lnTo>
                    <a:pt x="7705758" y="454184"/>
                  </a:lnTo>
                  <a:cubicBezTo>
                    <a:pt x="7705758" y="504353"/>
                    <a:pt x="7665088" y="545023"/>
                    <a:pt x="7614919" y="545023"/>
                  </a:cubicBezTo>
                  <a:lnTo>
                    <a:pt x="5835995" y="545023"/>
                  </a:lnTo>
                  <a:lnTo>
                    <a:pt x="6634221" y="1643072"/>
                  </a:lnTo>
                  <a:lnTo>
                    <a:pt x="9160646" y="1643072"/>
                  </a:lnTo>
                  <a:cubicBezTo>
                    <a:pt x="9282861" y="1643072"/>
                    <a:pt x="9381935" y="1742146"/>
                    <a:pt x="9381935" y="1864361"/>
                  </a:cubicBezTo>
                  <a:lnTo>
                    <a:pt x="9381935" y="3978260"/>
                  </a:lnTo>
                  <a:cubicBezTo>
                    <a:pt x="9381935" y="4100475"/>
                    <a:pt x="9282861" y="4199549"/>
                    <a:pt x="9160646" y="4199549"/>
                  </a:cubicBezTo>
                  <a:lnTo>
                    <a:pt x="5269492" y="4199549"/>
                  </a:lnTo>
                  <a:cubicBezTo>
                    <a:pt x="5147277" y="4199549"/>
                    <a:pt x="5048203" y="4100475"/>
                    <a:pt x="5048203" y="3978260"/>
                  </a:cubicBezTo>
                  <a:lnTo>
                    <a:pt x="5048203" y="1864361"/>
                  </a:lnTo>
                  <a:cubicBezTo>
                    <a:pt x="5048203" y="1742146"/>
                    <a:pt x="5147277" y="1643072"/>
                    <a:pt x="5269492" y="1643072"/>
                  </a:cubicBezTo>
                  <a:lnTo>
                    <a:pt x="6288079" y="1643072"/>
                  </a:lnTo>
                  <a:lnTo>
                    <a:pt x="5489853" y="545023"/>
                  </a:lnTo>
                  <a:lnTo>
                    <a:pt x="3892083" y="545023"/>
                  </a:lnTo>
                  <a:lnTo>
                    <a:pt x="3093857" y="1643072"/>
                  </a:lnTo>
                  <a:lnTo>
                    <a:pt x="4112443" y="1643072"/>
                  </a:lnTo>
                  <a:cubicBezTo>
                    <a:pt x="4234658" y="1643072"/>
                    <a:pt x="4333732" y="1742146"/>
                    <a:pt x="4333732" y="1864361"/>
                  </a:cubicBezTo>
                  <a:lnTo>
                    <a:pt x="4333732" y="3978260"/>
                  </a:lnTo>
                  <a:cubicBezTo>
                    <a:pt x="4333732" y="4100475"/>
                    <a:pt x="4234658" y="4199549"/>
                    <a:pt x="4112443" y="4199549"/>
                  </a:cubicBezTo>
                  <a:lnTo>
                    <a:pt x="221289" y="4199549"/>
                  </a:lnTo>
                  <a:cubicBezTo>
                    <a:pt x="99074" y="4199549"/>
                    <a:pt x="0" y="4100475"/>
                    <a:pt x="0" y="3978260"/>
                  </a:cubicBezTo>
                  <a:lnTo>
                    <a:pt x="0" y="1864361"/>
                  </a:lnTo>
                  <a:cubicBezTo>
                    <a:pt x="0" y="1742146"/>
                    <a:pt x="99074" y="1643072"/>
                    <a:pt x="221289" y="1643072"/>
                  </a:cubicBezTo>
                  <a:lnTo>
                    <a:pt x="2747714" y="1643072"/>
                  </a:lnTo>
                  <a:lnTo>
                    <a:pt x="3545940" y="545023"/>
                  </a:lnTo>
                  <a:lnTo>
                    <a:pt x="1768622" y="545023"/>
                  </a:lnTo>
                  <a:cubicBezTo>
                    <a:pt x="1718453" y="545023"/>
                    <a:pt x="1677783" y="504353"/>
                    <a:pt x="1677783" y="454184"/>
                  </a:cubicBezTo>
                  <a:lnTo>
                    <a:pt x="1677783" y="90839"/>
                  </a:lnTo>
                  <a:cubicBezTo>
                    <a:pt x="1677783" y="40670"/>
                    <a:pt x="1718453" y="0"/>
                    <a:pt x="1768622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BA906D81-D2B1-98AC-B4F2-E9113E86BED6}"/>
              </a:ext>
            </a:extLst>
          </p:cNvPr>
          <p:cNvGrpSpPr/>
          <p:nvPr/>
        </p:nvGrpSpPr>
        <p:grpSpPr>
          <a:xfrm>
            <a:off x="3407344" y="1950566"/>
            <a:ext cx="3479894" cy="217714"/>
            <a:chOff x="5794735" y="2593985"/>
            <a:chExt cx="3479894" cy="401910"/>
          </a:xfrm>
        </p:grpSpPr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441F2DA5-3972-968E-56F7-CA01C47A1EF4}"/>
                </a:ext>
              </a:extLst>
            </p:cNvPr>
            <p:cNvSpPr/>
            <p:nvPr/>
          </p:nvSpPr>
          <p:spPr>
            <a:xfrm>
              <a:off x="5794735" y="2593985"/>
              <a:ext cx="3479894" cy="401910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1">
                    <a:lumMod val="65000"/>
                    <a:lumOff val="35000"/>
                  </a:schemeClr>
                </a:gs>
                <a:gs pos="0">
                  <a:schemeClr val="accent1"/>
                </a:gs>
              </a:gsLst>
              <a:lin ang="0" scaled="0"/>
            </a:gradFill>
            <a:ln>
              <a:noFill/>
            </a:ln>
            <a:effectLst>
              <a:innerShdw blurRad="139700" dist="88900" dir="13200000">
                <a:schemeClr val="tx1">
                  <a:alpha val="13000"/>
                </a:scheme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/>
              <a:endParaRPr lang="ko-KR" altLang="en-US" kern="0">
                <a:solidFill>
                  <a:srgbClr val="ACB0C0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A0D1016E-089A-E770-CACC-4E8C599F0309}"/>
                </a:ext>
              </a:extLst>
            </p:cNvPr>
            <p:cNvSpPr/>
            <p:nvPr/>
          </p:nvSpPr>
          <p:spPr>
            <a:xfrm>
              <a:off x="5898368" y="2667783"/>
              <a:ext cx="2595258" cy="256616"/>
            </a:xfrm>
            <a:prstGeom prst="roundRect">
              <a:avLst>
                <a:gd name="adj" fmla="val 50000"/>
              </a:avLst>
            </a:prstGeom>
            <a:gradFill flip="none" rotWithShape="1">
              <a:gsLst>
                <a:gs pos="100000">
                  <a:schemeClr val="accent3">
                    <a:lumMod val="60000"/>
                    <a:lumOff val="40000"/>
                  </a:schemeClr>
                </a:gs>
                <a:gs pos="0">
                  <a:schemeClr val="accent3"/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72000" rtlCol="0" anchor="ctr"/>
            <a:lstStyle/>
            <a:p>
              <a:pPr algn="ctr"/>
              <a:endParaRPr lang="ko-KR" altLang="en-US" sz="900"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69E5EF7-118E-66B6-7C82-88022F72C6E5}"/>
              </a:ext>
            </a:extLst>
          </p:cNvPr>
          <p:cNvSpPr txBox="1"/>
          <p:nvPr/>
        </p:nvSpPr>
        <p:spPr>
          <a:xfrm>
            <a:off x="7017158" y="1952836"/>
            <a:ext cx="3962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1400">
                <a:latin typeface="페이퍼로지 8 ExtraBold" pitchFamily="2" charset="-127"/>
                <a:ea typeface="페이퍼로지 8 ExtraBold" pitchFamily="2" charset="-127"/>
              </a:rPr>
              <a:t>83%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41742BC-A681-2A12-6952-CE9061669D52}"/>
              </a:ext>
            </a:extLst>
          </p:cNvPr>
          <p:cNvSpPr txBox="1"/>
          <p:nvPr/>
        </p:nvSpPr>
        <p:spPr>
          <a:xfrm>
            <a:off x="8117507" y="1952836"/>
            <a:ext cx="77970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1400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z="14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A3E82B5-9DD0-E73B-E8DB-CDB2227B0319}"/>
              </a:ext>
            </a:extLst>
          </p:cNvPr>
          <p:cNvSpPr txBox="1"/>
          <p:nvPr/>
        </p:nvSpPr>
        <p:spPr>
          <a:xfrm>
            <a:off x="3024325" y="4658740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C25C9CA-B9DA-D43B-FCA2-B3F06A9E2BD7}"/>
              </a:ext>
            </a:extLst>
          </p:cNvPr>
          <p:cNvSpPr txBox="1"/>
          <p:nvPr/>
        </p:nvSpPr>
        <p:spPr>
          <a:xfrm>
            <a:off x="2610928" y="5039866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7B795829-5EA3-CF5C-85CB-052F8C922A00}"/>
              </a:ext>
            </a:extLst>
          </p:cNvPr>
          <p:cNvSpPr txBox="1"/>
          <p:nvPr/>
        </p:nvSpPr>
        <p:spPr>
          <a:xfrm>
            <a:off x="8043328" y="4658738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BB245E24-DE55-5DBD-9E69-1C689B65EED0}"/>
              </a:ext>
            </a:extLst>
          </p:cNvPr>
          <p:cNvSpPr txBox="1"/>
          <p:nvPr/>
        </p:nvSpPr>
        <p:spPr>
          <a:xfrm>
            <a:off x="7629931" y="5039864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F747776A-167A-901F-5FC2-1EB1112DD03D}"/>
              </a:ext>
            </a:extLst>
          </p:cNvPr>
          <p:cNvSpPr txBox="1"/>
          <p:nvPr/>
        </p:nvSpPr>
        <p:spPr>
          <a:xfrm>
            <a:off x="1674024" y="2762923"/>
            <a:ext cx="904094" cy="5511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3600" b="1" spc="-200">
                <a:gradFill>
                  <a:gsLst>
                    <a:gs pos="100000">
                      <a:schemeClr val="accent3">
                        <a:lumMod val="60000"/>
                        <a:lumOff val="40000"/>
                      </a:schemeClr>
                    </a:gs>
                    <a:gs pos="0">
                      <a:schemeClr val="accent3"/>
                    </a:gs>
                  </a:gsLst>
                  <a:lin ang="10800000" scaled="1"/>
                </a:gradFill>
                <a:effectLst>
                  <a:outerShdw blurRad="190500" dist="127000" dir="2700000" algn="tl" rotWithShape="0">
                    <a:srgbClr val="ACB0C0">
                      <a:alpha val="47000"/>
                    </a:srgbClr>
                  </a:outerShdw>
                </a:effectLst>
                <a:latin typeface="페이퍼로지 8 ExtraBold" pitchFamily="2" charset="-127"/>
                <a:ea typeface="페이퍼로지 8 ExtraBold" pitchFamily="2" charset="-127"/>
              </a:rPr>
              <a:t>80</a:t>
            </a:r>
            <a:r>
              <a:rPr lang="en-US" altLang="ko-KR" b="1" spc="-200">
                <a:gradFill>
                  <a:gsLst>
                    <a:gs pos="100000">
                      <a:schemeClr val="accent3">
                        <a:lumMod val="60000"/>
                        <a:lumOff val="40000"/>
                      </a:schemeClr>
                    </a:gs>
                    <a:gs pos="0">
                      <a:schemeClr val="accent3"/>
                    </a:gs>
                  </a:gsLst>
                  <a:lin ang="10800000" scaled="1"/>
                </a:gradFill>
                <a:effectLst>
                  <a:outerShdw blurRad="190500" dist="127000" dir="2700000" algn="tl" rotWithShape="0">
                    <a:srgbClr val="ACB0C0">
                      <a:alpha val="47000"/>
                    </a:srgbClr>
                  </a:outerShdw>
                </a:effectLst>
                <a:latin typeface="페이퍼로지 8 ExtraBold" pitchFamily="2" charset="-127"/>
                <a:ea typeface="페이퍼로지 8 ExtraBold" pitchFamily="2" charset="-127"/>
              </a:rPr>
              <a:t>%</a:t>
            </a:r>
            <a:endParaRPr lang="en-US" altLang="ko-KR" sz="3600" b="1" spc="-200"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10800000" scaled="1"/>
              </a:gradFill>
              <a:effectLst>
                <a:outerShdw blurRad="190500" dist="127000" dir="2700000" algn="tl" rotWithShape="0">
                  <a:srgbClr val="ACB0C0">
                    <a:alpha val="47000"/>
                  </a:srgbClr>
                </a:outerShdw>
              </a:effectLst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0E1E21C9-317D-4F2C-3AE8-DD922C12827F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5B39717B-9940-8FCA-A087-25B1CB68CB30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6F47847D-0548-3774-9BC8-2C6C3908AAF3}"/>
              </a:ext>
            </a:extLst>
          </p:cNvPr>
          <p:cNvSpPr txBox="1"/>
          <p:nvPr/>
        </p:nvSpPr>
        <p:spPr>
          <a:xfrm>
            <a:off x="8687934" y="2762923"/>
            <a:ext cx="1872307" cy="56586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3600" spc="-200">
                <a:gradFill>
                  <a:gsLst>
                    <a:gs pos="100000">
                      <a:schemeClr val="accent3">
                        <a:lumMod val="60000"/>
                        <a:lumOff val="40000"/>
                      </a:schemeClr>
                    </a:gs>
                    <a:gs pos="0">
                      <a:schemeClr val="accent3"/>
                    </a:gs>
                  </a:gsLst>
                  <a:lin ang="10800000" scaled="1"/>
                </a:gradFill>
                <a:effectLst>
                  <a:outerShdw blurRad="190500" dist="127000" dir="2700000" algn="tl" rotWithShape="0">
                    <a:srgbClr val="ACB0C0">
                      <a:alpha val="47000"/>
                    </a:srgbClr>
                  </a:outerShdw>
                </a:effectLst>
                <a:latin typeface="페이퍼로지 8 ExtraBold" pitchFamily="2" charset="-127"/>
                <a:ea typeface="페이퍼로지 8 ExtraBold" pitchFamily="2" charset="-127"/>
              </a:rPr>
              <a:t>178000</a:t>
            </a:r>
            <a:r>
              <a:rPr lang="en-US" altLang="ko-KR" sz="2400" spc="-200">
                <a:gradFill>
                  <a:gsLst>
                    <a:gs pos="100000">
                      <a:schemeClr val="accent3">
                        <a:lumMod val="60000"/>
                        <a:lumOff val="40000"/>
                      </a:schemeClr>
                    </a:gs>
                    <a:gs pos="0">
                      <a:schemeClr val="accent3"/>
                    </a:gs>
                  </a:gsLst>
                  <a:lin ang="10800000" scaled="1"/>
                </a:gradFill>
                <a:effectLst>
                  <a:outerShdw blurRad="190500" dist="127000" dir="2700000" algn="tl" rotWithShape="0">
                    <a:srgbClr val="ACB0C0">
                      <a:alpha val="47000"/>
                    </a:srgbClr>
                  </a:outerShdw>
                </a:effectLst>
                <a:latin typeface="페이퍼로지 8 ExtraBold" pitchFamily="2" charset="-127"/>
                <a:ea typeface="페이퍼로지 8 ExtraBold" pitchFamily="2" charset="-127"/>
              </a:rPr>
              <a:t>+</a:t>
            </a:r>
            <a:endParaRPr lang="en-US" altLang="ko-KR" sz="3600" spc="-200"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10800000" scaled="1"/>
              </a:gradFill>
              <a:effectLst>
                <a:outerShdw blurRad="190500" dist="127000" dir="2700000" algn="tl" rotWithShape="0">
                  <a:srgbClr val="ACB0C0">
                    <a:alpha val="47000"/>
                  </a:srgbClr>
                </a:outerShdw>
              </a:effectLst>
              <a:latin typeface="페이퍼로지 8 ExtraBold" pitchFamily="2" charset="-127"/>
              <a:ea typeface="페이퍼로지 8 ExtraBold" pitchFamily="2" charset="-127"/>
            </a:endParaRPr>
          </a:p>
        </p:txBody>
      </p:sp>
      <p:pic>
        <p:nvPicPr>
          <p:cNvPr id="6" name="그림 개체 틀 5" descr="사람, 의류, 사무용품, 사무 기기이(가) 표시된 사진&#10;&#10;자동 생성된 설명">
            <a:extLst>
              <a:ext uri="{FF2B5EF4-FFF2-40B4-BE49-F238E27FC236}">
                <a16:creationId xmlns:a16="http://schemas.microsoft.com/office/drawing/2014/main" id="{BB332AA8-3AA8-DA5D-2503-3950AC79A15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2" r="302"/>
          <a:stretch/>
        </p:blipFill>
        <p:spPr>
          <a:xfrm>
            <a:off x="1682750" y="3729038"/>
            <a:ext cx="3806825" cy="825500"/>
          </a:xfrm>
          <a:custGeom>
            <a:avLst/>
            <a:gdLst>
              <a:gd name="connsiteX0" fmla="*/ 137586 w 3807500"/>
              <a:gd name="connsiteY0" fmla="*/ 0 h 825501"/>
              <a:gd name="connsiteX1" fmla="*/ 3669914 w 3807500"/>
              <a:gd name="connsiteY1" fmla="*/ 0 h 825501"/>
              <a:gd name="connsiteX2" fmla="*/ 3807500 w 3807500"/>
              <a:gd name="connsiteY2" fmla="*/ 137586 h 825501"/>
              <a:gd name="connsiteX3" fmla="*/ 3807500 w 3807500"/>
              <a:gd name="connsiteY3" fmla="*/ 687915 h 825501"/>
              <a:gd name="connsiteX4" fmla="*/ 3669914 w 3807500"/>
              <a:gd name="connsiteY4" fmla="*/ 825501 h 825501"/>
              <a:gd name="connsiteX5" fmla="*/ 137586 w 3807500"/>
              <a:gd name="connsiteY5" fmla="*/ 825501 h 825501"/>
              <a:gd name="connsiteX6" fmla="*/ 0 w 3807500"/>
              <a:gd name="connsiteY6" fmla="*/ 687915 h 825501"/>
              <a:gd name="connsiteX7" fmla="*/ 0 w 3807500"/>
              <a:gd name="connsiteY7" fmla="*/ 137586 h 825501"/>
              <a:gd name="connsiteX8" fmla="*/ 137586 w 3807500"/>
              <a:gd name="connsiteY8" fmla="*/ 0 h 825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7500" h="825501">
                <a:moveTo>
                  <a:pt x="137586" y="0"/>
                </a:moveTo>
                <a:lnTo>
                  <a:pt x="3669914" y="0"/>
                </a:lnTo>
                <a:cubicBezTo>
                  <a:pt x="3745901" y="0"/>
                  <a:pt x="3807500" y="61599"/>
                  <a:pt x="3807500" y="137586"/>
                </a:cubicBezTo>
                <a:lnTo>
                  <a:pt x="3807500" y="687915"/>
                </a:lnTo>
                <a:cubicBezTo>
                  <a:pt x="3807500" y="763902"/>
                  <a:pt x="3745901" y="825501"/>
                  <a:pt x="3669914" y="825501"/>
                </a:cubicBezTo>
                <a:lnTo>
                  <a:pt x="137586" y="825501"/>
                </a:lnTo>
                <a:cubicBezTo>
                  <a:pt x="61599" y="825501"/>
                  <a:pt x="0" y="763902"/>
                  <a:pt x="0" y="687915"/>
                </a:cubicBezTo>
                <a:lnTo>
                  <a:pt x="0" y="137586"/>
                </a:lnTo>
                <a:cubicBezTo>
                  <a:pt x="0" y="61599"/>
                  <a:pt x="61599" y="0"/>
                  <a:pt x="137586" y="0"/>
                </a:cubicBezTo>
                <a:close/>
              </a:path>
            </a:pathLst>
          </a:custGeom>
        </p:spPr>
      </p:pic>
      <p:pic>
        <p:nvPicPr>
          <p:cNvPr id="7" name="그림 개체 틀 6" descr="사람, 의류, 일, 협동이(가) 표시된 사진&#10;&#10;자동 생성된 설명">
            <a:extLst>
              <a:ext uri="{FF2B5EF4-FFF2-40B4-BE49-F238E27FC236}">
                <a16:creationId xmlns:a16="http://schemas.microsoft.com/office/drawing/2014/main" id="{CB1B9605-7D43-CC8B-6653-BB68D457B9E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2" r="302"/>
          <a:stretch>
            <a:fillRect/>
          </a:stretch>
        </p:blipFill>
        <p:spPr>
          <a:xfrm>
            <a:off x="6702425" y="3729038"/>
            <a:ext cx="3806825" cy="825500"/>
          </a:xfrm>
          <a:custGeom>
            <a:avLst/>
            <a:gdLst>
              <a:gd name="connsiteX0" fmla="*/ 137586 w 3807500"/>
              <a:gd name="connsiteY0" fmla="*/ 0 h 825501"/>
              <a:gd name="connsiteX1" fmla="*/ 3669914 w 3807500"/>
              <a:gd name="connsiteY1" fmla="*/ 0 h 825501"/>
              <a:gd name="connsiteX2" fmla="*/ 3807500 w 3807500"/>
              <a:gd name="connsiteY2" fmla="*/ 137586 h 825501"/>
              <a:gd name="connsiteX3" fmla="*/ 3807500 w 3807500"/>
              <a:gd name="connsiteY3" fmla="*/ 687915 h 825501"/>
              <a:gd name="connsiteX4" fmla="*/ 3669914 w 3807500"/>
              <a:gd name="connsiteY4" fmla="*/ 825501 h 825501"/>
              <a:gd name="connsiteX5" fmla="*/ 137586 w 3807500"/>
              <a:gd name="connsiteY5" fmla="*/ 825501 h 825501"/>
              <a:gd name="connsiteX6" fmla="*/ 0 w 3807500"/>
              <a:gd name="connsiteY6" fmla="*/ 687915 h 825501"/>
              <a:gd name="connsiteX7" fmla="*/ 0 w 3807500"/>
              <a:gd name="connsiteY7" fmla="*/ 137586 h 825501"/>
              <a:gd name="connsiteX8" fmla="*/ 137586 w 3807500"/>
              <a:gd name="connsiteY8" fmla="*/ 0 h 825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7500" h="825501">
                <a:moveTo>
                  <a:pt x="137586" y="0"/>
                </a:moveTo>
                <a:lnTo>
                  <a:pt x="3669914" y="0"/>
                </a:lnTo>
                <a:cubicBezTo>
                  <a:pt x="3745901" y="0"/>
                  <a:pt x="3807500" y="61599"/>
                  <a:pt x="3807500" y="137586"/>
                </a:cubicBezTo>
                <a:lnTo>
                  <a:pt x="3807500" y="687915"/>
                </a:lnTo>
                <a:cubicBezTo>
                  <a:pt x="3807500" y="763902"/>
                  <a:pt x="3745901" y="825501"/>
                  <a:pt x="3669914" y="825501"/>
                </a:cubicBezTo>
                <a:lnTo>
                  <a:pt x="137586" y="825501"/>
                </a:lnTo>
                <a:cubicBezTo>
                  <a:pt x="61599" y="825501"/>
                  <a:pt x="0" y="763902"/>
                  <a:pt x="0" y="687915"/>
                </a:cubicBezTo>
                <a:lnTo>
                  <a:pt x="0" y="137586"/>
                </a:lnTo>
                <a:cubicBezTo>
                  <a:pt x="0" y="61599"/>
                  <a:pt x="61599" y="0"/>
                  <a:pt x="137586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411039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5F8615-D565-455E-5488-CEF61DCC68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2118F0BE-D5FC-3DDC-B4DA-A5DE38ACBC48}"/>
              </a:ext>
            </a:extLst>
          </p:cNvPr>
          <p:cNvSpPr/>
          <p:nvPr/>
        </p:nvSpPr>
        <p:spPr>
          <a:xfrm flipH="1">
            <a:off x="1440300" y="3844316"/>
            <a:ext cx="9260427" cy="343725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5000"/>
                </a:schemeClr>
              </a:gs>
              <a:gs pos="95000">
                <a:schemeClr val="accent2">
                  <a:lumMod val="60000"/>
                  <a:lumOff val="40000"/>
                  <a:alpha val="24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CF13A995-4BD4-9CE4-BE13-7C635D345C45}"/>
              </a:ext>
            </a:extLst>
          </p:cNvPr>
          <p:cNvSpPr/>
          <p:nvPr/>
        </p:nvSpPr>
        <p:spPr>
          <a:xfrm flipH="1">
            <a:off x="1491272" y="3969433"/>
            <a:ext cx="9002369" cy="10908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0">
                <a:schemeClr val="accent3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rtlCol="0" anchor="ctr"/>
          <a:lstStyle/>
          <a:p>
            <a:pPr algn="ctr"/>
            <a:endParaRPr lang="ko-KR" altLang="en-US" sz="90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A9F3E2EC-7FC7-6DDE-09F6-321FE00B9A69}"/>
              </a:ext>
            </a:extLst>
          </p:cNvPr>
          <p:cNvSpPr/>
          <p:nvPr/>
        </p:nvSpPr>
        <p:spPr>
          <a:xfrm>
            <a:off x="1475655" y="4341987"/>
            <a:ext cx="2503482" cy="1787351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83C81055-5350-92F0-DEBC-3F49D61B42B8}"/>
              </a:ext>
            </a:extLst>
          </p:cNvPr>
          <p:cNvSpPr/>
          <p:nvPr/>
        </p:nvSpPr>
        <p:spPr>
          <a:xfrm>
            <a:off x="1475655" y="4375336"/>
            <a:ext cx="2503482" cy="1787351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A06D49FE-3A96-C5B8-5C1B-B9C855AEC3B6}"/>
              </a:ext>
            </a:extLst>
          </p:cNvPr>
          <p:cNvSpPr/>
          <p:nvPr/>
        </p:nvSpPr>
        <p:spPr>
          <a:xfrm flipH="1">
            <a:off x="2556737" y="3848836"/>
            <a:ext cx="372554" cy="372554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0C5ABB8F-E944-93C3-74E9-65485884F6FC}"/>
              </a:ext>
            </a:extLst>
          </p:cNvPr>
          <p:cNvSpPr/>
          <p:nvPr/>
        </p:nvSpPr>
        <p:spPr>
          <a:xfrm>
            <a:off x="5967127" y="4341987"/>
            <a:ext cx="2503482" cy="1787351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938E64FF-2C47-3F5A-FDFE-744736F6F4E4}"/>
              </a:ext>
            </a:extLst>
          </p:cNvPr>
          <p:cNvSpPr/>
          <p:nvPr/>
        </p:nvSpPr>
        <p:spPr>
          <a:xfrm>
            <a:off x="5967127" y="4341987"/>
            <a:ext cx="2503482" cy="1787351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391CA6A6-7BEF-5137-338D-8298EE280083}"/>
              </a:ext>
            </a:extLst>
          </p:cNvPr>
          <p:cNvSpPr/>
          <p:nvPr/>
        </p:nvSpPr>
        <p:spPr>
          <a:xfrm flipH="1">
            <a:off x="7048209" y="3848836"/>
            <a:ext cx="372554" cy="372554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EEC82FD0-30FE-5091-39D8-12518F44B411}"/>
              </a:ext>
            </a:extLst>
          </p:cNvPr>
          <p:cNvSpPr/>
          <p:nvPr/>
        </p:nvSpPr>
        <p:spPr>
          <a:xfrm flipV="1">
            <a:off x="3721391" y="1940888"/>
            <a:ext cx="2503482" cy="1787351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A60FD99E-ACC9-3E7C-5D3E-AC7829C1437F}"/>
              </a:ext>
            </a:extLst>
          </p:cNvPr>
          <p:cNvSpPr/>
          <p:nvPr/>
        </p:nvSpPr>
        <p:spPr>
          <a:xfrm flipV="1">
            <a:off x="3721391" y="1940888"/>
            <a:ext cx="2503482" cy="1787351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</a:endParaRPr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DCDC6B80-F296-188C-98AB-9C7EE95DD6CA}"/>
              </a:ext>
            </a:extLst>
          </p:cNvPr>
          <p:cNvSpPr/>
          <p:nvPr/>
        </p:nvSpPr>
        <p:spPr>
          <a:xfrm flipH="1" flipV="1">
            <a:off x="4802473" y="3848836"/>
            <a:ext cx="372554" cy="372554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08AE2B42-2BF3-8194-1B0D-35C360DF8453}"/>
              </a:ext>
            </a:extLst>
          </p:cNvPr>
          <p:cNvSpPr/>
          <p:nvPr/>
        </p:nvSpPr>
        <p:spPr>
          <a:xfrm flipV="1">
            <a:off x="8212864" y="1940888"/>
            <a:ext cx="2503482" cy="1787351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F01D1084-0879-607A-BCB0-ECA6197CD768}"/>
              </a:ext>
            </a:extLst>
          </p:cNvPr>
          <p:cNvSpPr/>
          <p:nvPr/>
        </p:nvSpPr>
        <p:spPr>
          <a:xfrm flipV="1">
            <a:off x="8212864" y="1940888"/>
            <a:ext cx="2503482" cy="1787351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9959B112-F7BE-3E5A-BC2F-82EC07FACB8E}"/>
              </a:ext>
            </a:extLst>
          </p:cNvPr>
          <p:cNvSpPr/>
          <p:nvPr/>
        </p:nvSpPr>
        <p:spPr>
          <a:xfrm flipH="1" flipV="1">
            <a:off x="9293946" y="3848836"/>
            <a:ext cx="372554" cy="372554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B9DA549-978B-B903-A45C-802FBF85112C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707CF7A-A00B-18E7-02E9-B12FED40A1BC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C3B51F-5F21-D066-3C41-6A06A3DDD6AB}"/>
              </a:ext>
            </a:extLst>
          </p:cNvPr>
          <p:cNvSpPr txBox="1"/>
          <p:nvPr/>
        </p:nvSpPr>
        <p:spPr>
          <a:xfrm>
            <a:off x="2219725" y="4722350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3B124BD-3FB8-29CF-11FD-FF9CCED51F51}"/>
              </a:ext>
            </a:extLst>
          </p:cNvPr>
          <p:cNvSpPr txBox="1"/>
          <p:nvPr/>
        </p:nvSpPr>
        <p:spPr>
          <a:xfrm>
            <a:off x="1751826" y="5103476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249EA54-D98D-CBC0-A9CA-73871D8D0EEE}"/>
              </a:ext>
            </a:extLst>
          </p:cNvPr>
          <p:cNvSpPr txBox="1"/>
          <p:nvPr/>
        </p:nvSpPr>
        <p:spPr>
          <a:xfrm>
            <a:off x="6711197" y="4722350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gradFill flip="none" rotWithShape="1">
                  <a:gsLst>
                    <a:gs pos="0">
                      <a:schemeClr val="accent3">
                        <a:lumMod val="60000"/>
                        <a:lumOff val="40000"/>
                      </a:schemeClr>
                    </a:gs>
                    <a:gs pos="95000">
                      <a:schemeClr val="accent2">
                        <a:lumMod val="60000"/>
                        <a:lumOff val="40000"/>
                      </a:schemeClr>
                    </a:gs>
                  </a:gsLst>
                  <a:lin ang="8100000" scaled="1"/>
                  <a:tileRect/>
                </a:gra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FB5C584-BE73-0A05-EA81-F4E44D17725F}"/>
              </a:ext>
            </a:extLst>
          </p:cNvPr>
          <p:cNvSpPr txBox="1"/>
          <p:nvPr/>
        </p:nvSpPr>
        <p:spPr>
          <a:xfrm>
            <a:off x="6243298" y="5103476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4133187-7833-DE38-D68C-5294E9B11CCE}"/>
              </a:ext>
            </a:extLst>
          </p:cNvPr>
          <p:cNvSpPr txBox="1"/>
          <p:nvPr/>
        </p:nvSpPr>
        <p:spPr>
          <a:xfrm>
            <a:off x="4465461" y="2321251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gradFill flip="none" rotWithShape="1">
                  <a:gsLst>
                    <a:gs pos="0">
                      <a:schemeClr val="accent3">
                        <a:lumMod val="60000"/>
                        <a:lumOff val="40000"/>
                      </a:schemeClr>
                    </a:gs>
                    <a:gs pos="95000">
                      <a:schemeClr val="accent3"/>
                    </a:gs>
                  </a:gsLst>
                  <a:lin ang="8100000" scaled="1"/>
                  <a:tileRect/>
                </a:gra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gradFill flip="none" rotWithShape="1"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95000">
                    <a:schemeClr val="accent3"/>
                  </a:gs>
                </a:gsLst>
                <a:lin ang="8100000" scaled="1"/>
                <a:tileRect/>
              </a:gra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1B1BF2D-4492-7AD0-4C7C-4AC8CE046C40}"/>
              </a:ext>
            </a:extLst>
          </p:cNvPr>
          <p:cNvSpPr txBox="1"/>
          <p:nvPr/>
        </p:nvSpPr>
        <p:spPr>
          <a:xfrm>
            <a:off x="3997562" y="2702377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B068165-285C-BEA2-A1C2-8E89B349053C}"/>
              </a:ext>
            </a:extLst>
          </p:cNvPr>
          <p:cNvSpPr txBox="1"/>
          <p:nvPr/>
        </p:nvSpPr>
        <p:spPr>
          <a:xfrm>
            <a:off x="8956934" y="2321251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solidFill>
                  <a:schemeClr val="accent3">
                    <a:lumMod val="60000"/>
                    <a:lumOff val="4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solidFill>
                <a:schemeClr val="accent3">
                  <a:lumMod val="60000"/>
                  <a:lumOff val="40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E513AC5-3E67-F933-07F4-C4BFAD880AC1}"/>
              </a:ext>
            </a:extLst>
          </p:cNvPr>
          <p:cNvSpPr txBox="1"/>
          <p:nvPr/>
        </p:nvSpPr>
        <p:spPr>
          <a:xfrm>
            <a:off x="8489035" y="2702377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8113B30-BF06-3025-7776-F834F65938CA}"/>
              </a:ext>
            </a:extLst>
          </p:cNvPr>
          <p:cNvSpPr txBox="1"/>
          <p:nvPr/>
        </p:nvSpPr>
        <p:spPr>
          <a:xfrm>
            <a:off x="1554815" y="3369275"/>
            <a:ext cx="820288" cy="3674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2400" spc="-200">
                <a:solidFill>
                  <a:schemeClr val="accent3"/>
                </a:solidFill>
                <a:effectLst>
                  <a:outerShdw blurRad="190500" dist="127000" dir="2700000" algn="tl" rotWithShape="0">
                    <a:srgbClr val="ACB0C0">
                      <a:alpha val="47000"/>
                    </a:srgbClr>
                  </a:outerShdw>
                </a:effectLst>
                <a:latin typeface="페이퍼로지 8 ExtraBold" pitchFamily="2" charset="-127"/>
                <a:ea typeface="페이퍼로지 8 ExtraBold" pitchFamily="2" charset="-127"/>
              </a:rPr>
              <a:t>GOAL</a:t>
            </a:r>
            <a:endParaRPr lang="en-US" altLang="ko-KR" sz="3600" spc="-200">
              <a:solidFill>
                <a:schemeClr val="accent3"/>
              </a:solidFill>
              <a:effectLst>
                <a:outerShdw blurRad="190500" dist="127000" dir="2700000" algn="tl" rotWithShape="0">
                  <a:srgbClr val="ACB0C0">
                    <a:alpha val="47000"/>
                  </a:srgbClr>
                </a:outerShdw>
              </a:effectLst>
              <a:latin typeface="페이퍼로지 8 ExtraBold" pitchFamily="2" charset="-127"/>
              <a:ea typeface="페이퍼로지 8 ExtraBold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56666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1AE619-2B58-3B91-F0EF-18A4AC5A0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화살표: 오각형 3">
            <a:extLst>
              <a:ext uri="{FF2B5EF4-FFF2-40B4-BE49-F238E27FC236}">
                <a16:creationId xmlns:a16="http://schemas.microsoft.com/office/drawing/2014/main" id="{1823FD03-5D2D-E644-9057-6255619671EF}"/>
              </a:ext>
            </a:extLst>
          </p:cNvPr>
          <p:cNvSpPr/>
          <p:nvPr/>
        </p:nvSpPr>
        <p:spPr>
          <a:xfrm>
            <a:off x="5898154" y="2585287"/>
            <a:ext cx="1790704" cy="3096287"/>
          </a:xfrm>
          <a:prstGeom prst="homePlate">
            <a:avLst>
              <a:gd name="adj" fmla="val 34333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화살표: 오각형 4">
            <a:extLst>
              <a:ext uri="{FF2B5EF4-FFF2-40B4-BE49-F238E27FC236}">
                <a16:creationId xmlns:a16="http://schemas.microsoft.com/office/drawing/2014/main" id="{84BBA54C-BDCF-BD8F-AEC6-202A11711B2F}"/>
              </a:ext>
            </a:extLst>
          </p:cNvPr>
          <p:cNvSpPr/>
          <p:nvPr/>
        </p:nvSpPr>
        <p:spPr>
          <a:xfrm>
            <a:off x="9247487" y="2585287"/>
            <a:ext cx="1790704" cy="3096287"/>
          </a:xfrm>
          <a:prstGeom prst="homePlate">
            <a:avLst>
              <a:gd name="adj" fmla="val 34333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화살표: 오각형 14">
            <a:extLst>
              <a:ext uri="{FF2B5EF4-FFF2-40B4-BE49-F238E27FC236}">
                <a16:creationId xmlns:a16="http://schemas.microsoft.com/office/drawing/2014/main" id="{5B4CE4D2-90A6-3A1D-09C0-5047C27E60C3}"/>
              </a:ext>
            </a:extLst>
          </p:cNvPr>
          <p:cNvSpPr/>
          <p:nvPr/>
        </p:nvSpPr>
        <p:spPr>
          <a:xfrm>
            <a:off x="2535792" y="2585287"/>
            <a:ext cx="1790704" cy="3096287"/>
          </a:xfrm>
          <a:prstGeom prst="homePlate">
            <a:avLst>
              <a:gd name="adj" fmla="val 34333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76505E-875C-693F-2FFE-01DD54EAFFDD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2FD1B0-2FBF-92A6-582F-48B4B5F3C293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31C7CC6E-B0FE-CD7F-05BA-D83BF017A03B}"/>
              </a:ext>
            </a:extLst>
          </p:cNvPr>
          <p:cNvSpPr/>
          <p:nvPr/>
        </p:nvSpPr>
        <p:spPr>
          <a:xfrm>
            <a:off x="1147221" y="2605166"/>
            <a:ext cx="2155381" cy="3060000"/>
          </a:xfrm>
          <a:prstGeom prst="roundRect">
            <a:avLst>
              <a:gd name="adj" fmla="val 9829"/>
            </a:avLst>
          </a:prstGeom>
          <a:noFill/>
          <a:ln w="19050" cap="flat" cmpd="sng" algn="ctr">
            <a:solidFill>
              <a:schemeClr val="accent3">
                <a:lumMod val="50000"/>
              </a:scheme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12E2F134-7598-D13F-48A8-5D2E27EC2600}"/>
              </a:ext>
            </a:extLst>
          </p:cNvPr>
          <p:cNvSpPr/>
          <p:nvPr/>
        </p:nvSpPr>
        <p:spPr>
          <a:xfrm>
            <a:off x="2358769" y="2585289"/>
            <a:ext cx="1192878" cy="3096285"/>
          </a:xfrm>
          <a:custGeom>
            <a:avLst/>
            <a:gdLst>
              <a:gd name="connsiteX0" fmla="*/ 0 w 1485900"/>
              <a:gd name="connsiteY0" fmla="*/ 185307 h 3342279"/>
              <a:gd name="connsiteX1" fmla="*/ 185307 w 1485900"/>
              <a:gd name="connsiteY1" fmla="*/ 0 h 3342279"/>
              <a:gd name="connsiteX2" fmla="*/ 1300593 w 1485900"/>
              <a:gd name="connsiteY2" fmla="*/ 0 h 3342279"/>
              <a:gd name="connsiteX3" fmla="*/ 1485900 w 1485900"/>
              <a:gd name="connsiteY3" fmla="*/ 185307 h 3342279"/>
              <a:gd name="connsiteX4" fmla="*/ 1485900 w 1485900"/>
              <a:gd name="connsiteY4" fmla="*/ 3156972 h 3342279"/>
              <a:gd name="connsiteX5" fmla="*/ 1300593 w 1485900"/>
              <a:gd name="connsiteY5" fmla="*/ 3342279 h 3342279"/>
              <a:gd name="connsiteX6" fmla="*/ 185307 w 1485900"/>
              <a:gd name="connsiteY6" fmla="*/ 3342279 h 3342279"/>
              <a:gd name="connsiteX7" fmla="*/ 0 w 1485900"/>
              <a:gd name="connsiteY7" fmla="*/ 3156972 h 3342279"/>
              <a:gd name="connsiteX8" fmla="*/ 0 w 1485900"/>
              <a:gd name="connsiteY8" fmla="*/ 185307 h 3342279"/>
              <a:gd name="connsiteX0" fmla="*/ 0 w 1496290"/>
              <a:gd name="connsiteY0" fmla="*/ 187073 h 3344045"/>
              <a:gd name="connsiteX1" fmla="*/ 185307 w 1496290"/>
              <a:gd name="connsiteY1" fmla="*/ 1766 h 3344045"/>
              <a:gd name="connsiteX2" fmla="*/ 1300593 w 1496290"/>
              <a:gd name="connsiteY2" fmla="*/ 1766 h 3344045"/>
              <a:gd name="connsiteX3" fmla="*/ 1496290 w 1496290"/>
              <a:gd name="connsiteY3" fmla="*/ 83164 h 3344045"/>
              <a:gd name="connsiteX4" fmla="*/ 1485900 w 1496290"/>
              <a:gd name="connsiteY4" fmla="*/ 3158738 h 3344045"/>
              <a:gd name="connsiteX5" fmla="*/ 1300593 w 1496290"/>
              <a:gd name="connsiteY5" fmla="*/ 3344045 h 3344045"/>
              <a:gd name="connsiteX6" fmla="*/ 185307 w 1496290"/>
              <a:gd name="connsiteY6" fmla="*/ 3344045 h 3344045"/>
              <a:gd name="connsiteX7" fmla="*/ 0 w 1496290"/>
              <a:gd name="connsiteY7" fmla="*/ 3158738 h 3344045"/>
              <a:gd name="connsiteX8" fmla="*/ 0 w 1496290"/>
              <a:gd name="connsiteY8" fmla="*/ 187073 h 3344045"/>
              <a:gd name="connsiteX0" fmla="*/ 0 w 1496291"/>
              <a:gd name="connsiteY0" fmla="*/ 187073 h 3344045"/>
              <a:gd name="connsiteX1" fmla="*/ 185307 w 1496291"/>
              <a:gd name="connsiteY1" fmla="*/ 1766 h 3344045"/>
              <a:gd name="connsiteX2" fmla="*/ 1300593 w 1496291"/>
              <a:gd name="connsiteY2" fmla="*/ 1766 h 3344045"/>
              <a:gd name="connsiteX3" fmla="*/ 1496290 w 1496291"/>
              <a:gd name="connsiteY3" fmla="*/ 83164 h 3344045"/>
              <a:gd name="connsiteX4" fmla="*/ 1496291 w 1496291"/>
              <a:gd name="connsiteY4" fmla="*/ 3241865 h 3344045"/>
              <a:gd name="connsiteX5" fmla="*/ 1300593 w 1496291"/>
              <a:gd name="connsiteY5" fmla="*/ 3344045 h 3344045"/>
              <a:gd name="connsiteX6" fmla="*/ 185307 w 1496291"/>
              <a:gd name="connsiteY6" fmla="*/ 3344045 h 3344045"/>
              <a:gd name="connsiteX7" fmla="*/ 0 w 1496291"/>
              <a:gd name="connsiteY7" fmla="*/ 3158738 h 3344045"/>
              <a:gd name="connsiteX8" fmla="*/ 0 w 1496291"/>
              <a:gd name="connsiteY8" fmla="*/ 187073 h 3344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6291" h="3344045">
                <a:moveTo>
                  <a:pt x="0" y="187073"/>
                </a:moveTo>
                <a:cubicBezTo>
                  <a:pt x="0" y="84731"/>
                  <a:pt x="82965" y="1766"/>
                  <a:pt x="185307" y="1766"/>
                </a:cubicBezTo>
                <a:lnTo>
                  <a:pt x="1300593" y="1766"/>
                </a:lnTo>
                <a:cubicBezTo>
                  <a:pt x="1402935" y="1766"/>
                  <a:pt x="1496290" y="-19178"/>
                  <a:pt x="1496290" y="83164"/>
                </a:cubicBezTo>
                <a:cubicBezTo>
                  <a:pt x="1496290" y="1073719"/>
                  <a:pt x="1496291" y="2251310"/>
                  <a:pt x="1496291" y="3241865"/>
                </a:cubicBezTo>
                <a:cubicBezTo>
                  <a:pt x="1496291" y="3344207"/>
                  <a:pt x="1402935" y="3344045"/>
                  <a:pt x="1300593" y="3344045"/>
                </a:cubicBezTo>
                <a:lnTo>
                  <a:pt x="185307" y="3344045"/>
                </a:lnTo>
                <a:cubicBezTo>
                  <a:pt x="82965" y="3344045"/>
                  <a:pt x="0" y="3261080"/>
                  <a:pt x="0" y="3158738"/>
                </a:cubicBezTo>
                <a:lnTo>
                  <a:pt x="0" y="187073"/>
                </a:lnTo>
                <a:close/>
              </a:path>
            </a:pathLst>
          </a:cu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DA71D97C-8D13-E85F-BF8C-A819DB2B96CB}"/>
              </a:ext>
            </a:extLst>
          </p:cNvPr>
          <p:cNvGrpSpPr/>
          <p:nvPr/>
        </p:nvGrpSpPr>
        <p:grpSpPr>
          <a:xfrm>
            <a:off x="1344115" y="2783418"/>
            <a:ext cx="2155382" cy="2700029"/>
            <a:chOff x="4940640" y="736600"/>
            <a:chExt cx="2800446" cy="5323254"/>
          </a:xfrm>
        </p:grpSpPr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C5E41029-AA14-CE2D-53B4-2720DED98D97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38FE2227-37FE-E8BD-19B9-AFD1D915A16C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416F69F-CCCF-30B8-1F28-5769B0D809AF}"/>
              </a:ext>
            </a:extLst>
          </p:cNvPr>
          <p:cNvSpPr txBox="1"/>
          <p:nvPr/>
        </p:nvSpPr>
        <p:spPr>
          <a:xfrm>
            <a:off x="3501612" y="3917988"/>
            <a:ext cx="64909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01</a:t>
            </a:r>
            <a:endParaRPr lang="ko-KR" altLang="en-US" sz="28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pic>
        <p:nvPicPr>
          <p:cNvPr id="23" name="그래픽 22" descr="알람 시계 단색으로 채워진">
            <a:extLst>
              <a:ext uri="{FF2B5EF4-FFF2-40B4-BE49-F238E27FC236}">
                <a16:creationId xmlns:a16="http://schemas.microsoft.com/office/drawing/2014/main" id="{D0AE5DBA-0F5D-C11B-E5FB-B06F92482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73575" y="3109671"/>
            <a:ext cx="696463" cy="696463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5A18D0E1-EE53-2C7D-7A4D-F6A8E4448881}"/>
              </a:ext>
            </a:extLst>
          </p:cNvPr>
          <p:cNvSpPr txBox="1"/>
          <p:nvPr/>
        </p:nvSpPr>
        <p:spPr>
          <a:xfrm>
            <a:off x="1859633" y="3915178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396670C-A55D-2B61-0DD1-DEEE8A385A2B}"/>
              </a:ext>
            </a:extLst>
          </p:cNvPr>
          <p:cNvSpPr txBox="1"/>
          <p:nvPr/>
        </p:nvSpPr>
        <p:spPr>
          <a:xfrm>
            <a:off x="1564907" y="4296304"/>
            <a:ext cx="1713799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46CFB974-E906-A800-F420-7B3D477E94B8}"/>
              </a:ext>
            </a:extLst>
          </p:cNvPr>
          <p:cNvSpPr/>
          <p:nvPr/>
        </p:nvSpPr>
        <p:spPr>
          <a:xfrm>
            <a:off x="4510659" y="2605166"/>
            <a:ext cx="2155381" cy="3060000"/>
          </a:xfrm>
          <a:prstGeom prst="roundRect">
            <a:avLst>
              <a:gd name="adj" fmla="val 9829"/>
            </a:avLst>
          </a:prstGeom>
          <a:noFill/>
          <a:ln w="19050" cap="flat" cmpd="sng" algn="ctr">
            <a:solidFill>
              <a:schemeClr val="accent3">
                <a:lumMod val="75000"/>
              </a:schemeClr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</a:endParaRPr>
          </a:p>
        </p:txBody>
      </p:sp>
      <p:sp>
        <p:nvSpPr>
          <p:cNvPr id="31" name="사각형: 둥근 모서리 9">
            <a:extLst>
              <a:ext uri="{FF2B5EF4-FFF2-40B4-BE49-F238E27FC236}">
                <a16:creationId xmlns:a16="http://schemas.microsoft.com/office/drawing/2014/main" id="{25174FCF-DEFD-066F-9308-9A56C3181674}"/>
              </a:ext>
            </a:extLst>
          </p:cNvPr>
          <p:cNvSpPr/>
          <p:nvPr/>
        </p:nvSpPr>
        <p:spPr>
          <a:xfrm>
            <a:off x="5722207" y="2585289"/>
            <a:ext cx="1192878" cy="3096285"/>
          </a:xfrm>
          <a:custGeom>
            <a:avLst/>
            <a:gdLst>
              <a:gd name="connsiteX0" fmla="*/ 0 w 1485900"/>
              <a:gd name="connsiteY0" fmla="*/ 185307 h 3342279"/>
              <a:gd name="connsiteX1" fmla="*/ 185307 w 1485900"/>
              <a:gd name="connsiteY1" fmla="*/ 0 h 3342279"/>
              <a:gd name="connsiteX2" fmla="*/ 1300593 w 1485900"/>
              <a:gd name="connsiteY2" fmla="*/ 0 h 3342279"/>
              <a:gd name="connsiteX3" fmla="*/ 1485900 w 1485900"/>
              <a:gd name="connsiteY3" fmla="*/ 185307 h 3342279"/>
              <a:gd name="connsiteX4" fmla="*/ 1485900 w 1485900"/>
              <a:gd name="connsiteY4" fmla="*/ 3156972 h 3342279"/>
              <a:gd name="connsiteX5" fmla="*/ 1300593 w 1485900"/>
              <a:gd name="connsiteY5" fmla="*/ 3342279 h 3342279"/>
              <a:gd name="connsiteX6" fmla="*/ 185307 w 1485900"/>
              <a:gd name="connsiteY6" fmla="*/ 3342279 h 3342279"/>
              <a:gd name="connsiteX7" fmla="*/ 0 w 1485900"/>
              <a:gd name="connsiteY7" fmla="*/ 3156972 h 3342279"/>
              <a:gd name="connsiteX8" fmla="*/ 0 w 1485900"/>
              <a:gd name="connsiteY8" fmla="*/ 185307 h 3342279"/>
              <a:gd name="connsiteX0" fmla="*/ 0 w 1496290"/>
              <a:gd name="connsiteY0" fmla="*/ 187073 h 3344045"/>
              <a:gd name="connsiteX1" fmla="*/ 185307 w 1496290"/>
              <a:gd name="connsiteY1" fmla="*/ 1766 h 3344045"/>
              <a:gd name="connsiteX2" fmla="*/ 1300593 w 1496290"/>
              <a:gd name="connsiteY2" fmla="*/ 1766 h 3344045"/>
              <a:gd name="connsiteX3" fmla="*/ 1496290 w 1496290"/>
              <a:gd name="connsiteY3" fmla="*/ 83164 h 3344045"/>
              <a:gd name="connsiteX4" fmla="*/ 1485900 w 1496290"/>
              <a:gd name="connsiteY4" fmla="*/ 3158738 h 3344045"/>
              <a:gd name="connsiteX5" fmla="*/ 1300593 w 1496290"/>
              <a:gd name="connsiteY5" fmla="*/ 3344045 h 3344045"/>
              <a:gd name="connsiteX6" fmla="*/ 185307 w 1496290"/>
              <a:gd name="connsiteY6" fmla="*/ 3344045 h 3344045"/>
              <a:gd name="connsiteX7" fmla="*/ 0 w 1496290"/>
              <a:gd name="connsiteY7" fmla="*/ 3158738 h 3344045"/>
              <a:gd name="connsiteX8" fmla="*/ 0 w 1496290"/>
              <a:gd name="connsiteY8" fmla="*/ 187073 h 3344045"/>
              <a:gd name="connsiteX0" fmla="*/ 0 w 1496291"/>
              <a:gd name="connsiteY0" fmla="*/ 187073 h 3344045"/>
              <a:gd name="connsiteX1" fmla="*/ 185307 w 1496291"/>
              <a:gd name="connsiteY1" fmla="*/ 1766 h 3344045"/>
              <a:gd name="connsiteX2" fmla="*/ 1300593 w 1496291"/>
              <a:gd name="connsiteY2" fmla="*/ 1766 h 3344045"/>
              <a:gd name="connsiteX3" fmla="*/ 1496290 w 1496291"/>
              <a:gd name="connsiteY3" fmla="*/ 83164 h 3344045"/>
              <a:gd name="connsiteX4" fmla="*/ 1496291 w 1496291"/>
              <a:gd name="connsiteY4" fmla="*/ 3241865 h 3344045"/>
              <a:gd name="connsiteX5" fmla="*/ 1300593 w 1496291"/>
              <a:gd name="connsiteY5" fmla="*/ 3344045 h 3344045"/>
              <a:gd name="connsiteX6" fmla="*/ 185307 w 1496291"/>
              <a:gd name="connsiteY6" fmla="*/ 3344045 h 3344045"/>
              <a:gd name="connsiteX7" fmla="*/ 0 w 1496291"/>
              <a:gd name="connsiteY7" fmla="*/ 3158738 h 3344045"/>
              <a:gd name="connsiteX8" fmla="*/ 0 w 1496291"/>
              <a:gd name="connsiteY8" fmla="*/ 187073 h 3344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6291" h="3344045">
                <a:moveTo>
                  <a:pt x="0" y="187073"/>
                </a:moveTo>
                <a:cubicBezTo>
                  <a:pt x="0" y="84731"/>
                  <a:pt x="82965" y="1766"/>
                  <a:pt x="185307" y="1766"/>
                </a:cubicBezTo>
                <a:lnTo>
                  <a:pt x="1300593" y="1766"/>
                </a:lnTo>
                <a:cubicBezTo>
                  <a:pt x="1402935" y="1766"/>
                  <a:pt x="1496290" y="-19178"/>
                  <a:pt x="1496290" y="83164"/>
                </a:cubicBezTo>
                <a:cubicBezTo>
                  <a:pt x="1496290" y="1073719"/>
                  <a:pt x="1496291" y="2251310"/>
                  <a:pt x="1496291" y="3241865"/>
                </a:cubicBezTo>
                <a:cubicBezTo>
                  <a:pt x="1496291" y="3344207"/>
                  <a:pt x="1402935" y="3344045"/>
                  <a:pt x="1300593" y="3344045"/>
                </a:cubicBezTo>
                <a:lnTo>
                  <a:pt x="185307" y="3344045"/>
                </a:lnTo>
                <a:cubicBezTo>
                  <a:pt x="82965" y="3344045"/>
                  <a:pt x="0" y="3261080"/>
                  <a:pt x="0" y="3158738"/>
                </a:cubicBezTo>
                <a:lnTo>
                  <a:pt x="0" y="187073"/>
                </a:lnTo>
                <a:close/>
              </a:path>
            </a:pathLst>
          </a:cu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E7D96B64-DCF8-E20A-6AA9-59036C3B820E}"/>
              </a:ext>
            </a:extLst>
          </p:cNvPr>
          <p:cNvGrpSpPr/>
          <p:nvPr/>
        </p:nvGrpSpPr>
        <p:grpSpPr>
          <a:xfrm>
            <a:off x="4707553" y="2783418"/>
            <a:ext cx="2155382" cy="2700029"/>
            <a:chOff x="4940640" y="736600"/>
            <a:chExt cx="2800446" cy="5323254"/>
          </a:xfrm>
        </p:grpSpPr>
        <p:sp>
          <p:nvSpPr>
            <p:cNvPr id="35" name="사각형: 둥근 모서리 34">
              <a:extLst>
                <a:ext uri="{FF2B5EF4-FFF2-40B4-BE49-F238E27FC236}">
                  <a16:creationId xmlns:a16="http://schemas.microsoft.com/office/drawing/2014/main" id="{01160426-96D9-81ED-F14C-721F2929C5A6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36" name="사각형: 둥근 모서리 35">
              <a:extLst>
                <a:ext uri="{FF2B5EF4-FFF2-40B4-BE49-F238E27FC236}">
                  <a16:creationId xmlns:a16="http://schemas.microsoft.com/office/drawing/2014/main" id="{543B5D61-DB59-3E76-4CD5-65836133448B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33393CEC-401F-A145-3DC1-3AE6C04FC2ED}"/>
              </a:ext>
            </a:extLst>
          </p:cNvPr>
          <p:cNvSpPr txBox="1"/>
          <p:nvPr/>
        </p:nvSpPr>
        <p:spPr>
          <a:xfrm>
            <a:off x="6865050" y="3917988"/>
            <a:ext cx="64909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02</a:t>
            </a:r>
            <a:endParaRPr lang="ko-KR" altLang="en-US" sz="28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pic>
        <p:nvPicPr>
          <p:cNvPr id="40" name="그래픽 39" descr="종 단색으로 채워진">
            <a:extLst>
              <a:ext uri="{FF2B5EF4-FFF2-40B4-BE49-F238E27FC236}">
                <a16:creationId xmlns:a16="http://schemas.microsoft.com/office/drawing/2014/main" id="{6F4FE310-7F23-8C14-6475-279B52B358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437013" y="3109671"/>
            <a:ext cx="696463" cy="696463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D78A2172-AA9B-F0D8-92B1-910E2AECE3A8}"/>
              </a:ext>
            </a:extLst>
          </p:cNvPr>
          <p:cNvSpPr txBox="1"/>
          <p:nvPr/>
        </p:nvSpPr>
        <p:spPr>
          <a:xfrm>
            <a:off x="5223071" y="3915178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solidFill>
                  <a:schemeClr val="accent3">
                    <a:lumMod val="7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solidFill>
                <a:schemeClr val="accent3">
                  <a:lumMod val="75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82B9B28-72CE-0071-46EA-D3FE6525E2E3}"/>
              </a:ext>
            </a:extLst>
          </p:cNvPr>
          <p:cNvSpPr txBox="1"/>
          <p:nvPr/>
        </p:nvSpPr>
        <p:spPr>
          <a:xfrm>
            <a:off x="4928345" y="4296304"/>
            <a:ext cx="1713799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A48DB33B-CA29-179A-3156-58BE39903700}"/>
              </a:ext>
            </a:extLst>
          </p:cNvPr>
          <p:cNvSpPr/>
          <p:nvPr/>
        </p:nvSpPr>
        <p:spPr>
          <a:xfrm>
            <a:off x="7874096" y="2605166"/>
            <a:ext cx="2155381" cy="3060000"/>
          </a:xfrm>
          <a:prstGeom prst="roundRect">
            <a:avLst>
              <a:gd name="adj" fmla="val 9829"/>
            </a:avLst>
          </a:prstGeom>
          <a:noFill/>
          <a:ln w="19050" cap="flat" cmpd="sng" algn="ctr">
            <a:solidFill>
              <a:schemeClr val="accent3"/>
            </a:solidFill>
            <a:prstDash val="dash"/>
            <a:miter lim="800000"/>
          </a:ln>
          <a:effectLst/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</a:endParaRPr>
          </a:p>
        </p:txBody>
      </p:sp>
      <p:sp>
        <p:nvSpPr>
          <p:cNvPr id="45" name="사각형: 둥근 모서리 9">
            <a:extLst>
              <a:ext uri="{FF2B5EF4-FFF2-40B4-BE49-F238E27FC236}">
                <a16:creationId xmlns:a16="http://schemas.microsoft.com/office/drawing/2014/main" id="{ECB37099-D6F3-D57D-86BE-366ED7870B96}"/>
              </a:ext>
            </a:extLst>
          </p:cNvPr>
          <p:cNvSpPr/>
          <p:nvPr/>
        </p:nvSpPr>
        <p:spPr>
          <a:xfrm>
            <a:off x="9085644" y="2585289"/>
            <a:ext cx="1192878" cy="3096285"/>
          </a:xfrm>
          <a:custGeom>
            <a:avLst/>
            <a:gdLst>
              <a:gd name="connsiteX0" fmla="*/ 0 w 1485900"/>
              <a:gd name="connsiteY0" fmla="*/ 185307 h 3342279"/>
              <a:gd name="connsiteX1" fmla="*/ 185307 w 1485900"/>
              <a:gd name="connsiteY1" fmla="*/ 0 h 3342279"/>
              <a:gd name="connsiteX2" fmla="*/ 1300593 w 1485900"/>
              <a:gd name="connsiteY2" fmla="*/ 0 h 3342279"/>
              <a:gd name="connsiteX3" fmla="*/ 1485900 w 1485900"/>
              <a:gd name="connsiteY3" fmla="*/ 185307 h 3342279"/>
              <a:gd name="connsiteX4" fmla="*/ 1485900 w 1485900"/>
              <a:gd name="connsiteY4" fmla="*/ 3156972 h 3342279"/>
              <a:gd name="connsiteX5" fmla="*/ 1300593 w 1485900"/>
              <a:gd name="connsiteY5" fmla="*/ 3342279 h 3342279"/>
              <a:gd name="connsiteX6" fmla="*/ 185307 w 1485900"/>
              <a:gd name="connsiteY6" fmla="*/ 3342279 h 3342279"/>
              <a:gd name="connsiteX7" fmla="*/ 0 w 1485900"/>
              <a:gd name="connsiteY7" fmla="*/ 3156972 h 3342279"/>
              <a:gd name="connsiteX8" fmla="*/ 0 w 1485900"/>
              <a:gd name="connsiteY8" fmla="*/ 185307 h 3342279"/>
              <a:gd name="connsiteX0" fmla="*/ 0 w 1496290"/>
              <a:gd name="connsiteY0" fmla="*/ 187073 h 3344045"/>
              <a:gd name="connsiteX1" fmla="*/ 185307 w 1496290"/>
              <a:gd name="connsiteY1" fmla="*/ 1766 h 3344045"/>
              <a:gd name="connsiteX2" fmla="*/ 1300593 w 1496290"/>
              <a:gd name="connsiteY2" fmla="*/ 1766 h 3344045"/>
              <a:gd name="connsiteX3" fmla="*/ 1496290 w 1496290"/>
              <a:gd name="connsiteY3" fmla="*/ 83164 h 3344045"/>
              <a:gd name="connsiteX4" fmla="*/ 1485900 w 1496290"/>
              <a:gd name="connsiteY4" fmla="*/ 3158738 h 3344045"/>
              <a:gd name="connsiteX5" fmla="*/ 1300593 w 1496290"/>
              <a:gd name="connsiteY5" fmla="*/ 3344045 h 3344045"/>
              <a:gd name="connsiteX6" fmla="*/ 185307 w 1496290"/>
              <a:gd name="connsiteY6" fmla="*/ 3344045 h 3344045"/>
              <a:gd name="connsiteX7" fmla="*/ 0 w 1496290"/>
              <a:gd name="connsiteY7" fmla="*/ 3158738 h 3344045"/>
              <a:gd name="connsiteX8" fmla="*/ 0 w 1496290"/>
              <a:gd name="connsiteY8" fmla="*/ 187073 h 3344045"/>
              <a:gd name="connsiteX0" fmla="*/ 0 w 1496291"/>
              <a:gd name="connsiteY0" fmla="*/ 187073 h 3344045"/>
              <a:gd name="connsiteX1" fmla="*/ 185307 w 1496291"/>
              <a:gd name="connsiteY1" fmla="*/ 1766 h 3344045"/>
              <a:gd name="connsiteX2" fmla="*/ 1300593 w 1496291"/>
              <a:gd name="connsiteY2" fmla="*/ 1766 h 3344045"/>
              <a:gd name="connsiteX3" fmla="*/ 1496290 w 1496291"/>
              <a:gd name="connsiteY3" fmla="*/ 83164 h 3344045"/>
              <a:gd name="connsiteX4" fmla="*/ 1496291 w 1496291"/>
              <a:gd name="connsiteY4" fmla="*/ 3241865 h 3344045"/>
              <a:gd name="connsiteX5" fmla="*/ 1300593 w 1496291"/>
              <a:gd name="connsiteY5" fmla="*/ 3344045 h 3344045"/>
              <a:gd name="connsiteX6" fmla="*/ 185307 w 1496291"/>
              <a:gd name="connsiteY6" fmla="*/ 3344045 h 3344045"/>
              <a:gd name="connsiteX7" fmla="*/ 0 w 1496291"/>
              <a:gd name="connsiteY7" fmla="*/ 3158738 h 3344045"/>
              <a:gd name="connsiteX8" fmla="*/ 0 w 1496291"/>
              <a:gd name="connsiteY8" fmla="*/ 187073 h 33440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96291" h="3344045">
                <a:moveTo>
                  <a:pt x="0" y="187073"/>
                </a:moveTo>
                <a:cubicBezTo>
                  <a:pt x="0" y="84731"/>
                  <a:pt x="82965" y="1766"/>
                  <a:pt x="185307" y="1766"/>
                </a:cubicBezTo>
                <a:lnTo>
                  <a:pt x="1300593" y="1766"/>
                </a:lnTo>
                <a:cubicBezTo>
                  <a:pt x="1402935" y="1766"/>
                  <a:pt x="1496290" y="-19178"/>
                  <a:pt x="1496290" y="83164"/>
                </a:cubicBezTo>
                <a:cubicBezTo>
                  <a:pt x="1496290" y="1073719"/>
                  <a:pt x="1496291" y="2251310"/>
                  <a:pt x="1496291" y="3241865"/>
                </a:cubicBezTo>
                <a:cubicBezTo>
                  <a:pt x="1496291" y="3344207"/>
                  <a:pt x="1402935" y="3344045"/>
                  <a:pt x="1300593" y="3344045"/>
                </a:cubicBezTo>
                <a:lnTo>
                  <a:pt x="185307" y="3344045"/>
                </a:lnTo>
                <a:cubicBezTo>
                  <a:pt x="82965" y="3344045"/>
                  <a:pt x="0" y="3261080"/>
                  <a:pt x="0" y="3158738"/>
                </a:cubicBezTo>
                <a:lnTo>
                  <a:pt x="0" y="1870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B74AAF31-28FB-A357-17E0-54174941DC1B}"/>
              </a:ext>
            </a:extLst>
          </p:cNvPr>
          <p:cNvGrpSpPr/>
          <p:nvPr/>
        </p:nvGrpSpPr>
        <p:grpSpPr>
          <a:xfrm>
            <a:off x="8070990" y="2783418"/>
            <a:ext cx="2155382" cy="2700029"/>
            <a:chOff x="4940640" y="736600"/>
            <a:chExt cx="2800446" cy="5323254"/>
          </a:xfrm>
        </p:grpSpPr>
        <p:sp>
          <p:nvSpPr>
            <p:cNvPr id="49" name="사각형: 둥근 모서리 48">
              <a:extLst>
                <a:ext uri="{FF2B5EF4-FFF2-40B4-BE49-F238E27FC236}">
                  <a16:creationId xmlns:a16="http://schemas.microsoft.com/office/drawing/2014/main" id="{C524347B-7405-08A8-8EA3-31FBEFCF049D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50" name="사각형: 둥근 모서리 49">
              <a:extLst>
                <a:ext uri="{FF2B5EF4-FFF2-40B4-BE49-F238E27FC236}">
                  <a16:creationId xmlns:a16="http://schemas.microsoft.com/office/drawing/2014/main" id="{358CF02A-CA26-74B5-1E51-358C69C8502C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1B863C0F-84CC-5942-6C5B-A2CC7029BB4C}"/>
              </a:ext>
            </a:extLst>
          </p:cNvPr>
          <p:cNvSpPr txBox="1"/>
          <p:nvPr/>
        </p:nvSpPr>
        <p:spPr>
          <a:xfrm>
            <a:off x="10228487" y="3917988"/>
            <a:ext cx="649098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03</a:t>
            </a:r>
            <a:endParaRPr lang="ko-KR" altLang="en-US" sz="28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pic>
        <p:nvPicPr>
          <p:cNvPr id="54" name="그래픽 53" descr="요리사 모자 단색으로 채워진">
            <a:extLst>
              <a:ext uri="{FF2B5EF4-FFF2-40B4-BE49-F238E27FC236}">
                <a16:creationId xmlns:a16="http://schemas.microsoft.com/office/drawing/2014/main" id="{48FED120-66FD-1EF9-7485-6532F9CEBC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800450" y="3109671"/>
            <a:ext cx="696463" cy="696463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7CD07539-27AD-E267-5508-2486D507C29C}"/>
              </a:ext>
            </a:extLst>
          </p:cNvPr>
          <p:cNvSpPr txBox="1"/>
          <p:nvPr/>
        </p:nvSpPr>
        <p:spPr>
          <a:xfrm>
            <a:off x="8586508" y="3915178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432059AB-65BF-AE4C-06F4-6617E64C00C2}"/>
              </a:ext>
            </a:extLst>
          </p:cNvPr>
          <p:cNvSpPr txBox="1"/>
          <p:nvPr/>
        </p:nvSpPr>
        <p:spPr>
          <a:xfrm>
            <a:off x="8291782" y="4296304"/>
            <a:ext cx="1713799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42221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D88153-8437-D268-1F08-097BDEAE1D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D66D0C31-4181-12BB-AB87-5710486E4E67}"/>
              </a:ext>
            </a:extLst>
          </p:cNvPr>
          <p:cNvSpPr/>
          <p:nvPr/>
        </p:nvSpPr>
        <p:spPr>
          <a:xfrm>
            <a:off x="2" y="-10509"/>
            <a:ext cx="5959690" cy="6858000"/>
          </a:xfrm>
          <a:custGeom>
            <a:avLst/>
            <a:gdLst>
              <a:gd name="connsiteX0" fmla="*/ 3781658 w 5959690"/>
              <a:gd name="connsiteY0" fmla="*/ 0 h 6858000"/>
              <a:gd name="connsiteX1" fmla="*/ 5276703 w 5959690"/>
              <a:gd name="connsiteY1" fmla="*/ 0 h 6858000"/>
              <a:gd name="connsiteX2" fmla="*/ 5572414 w 5959690"/>
              <a:gd name="connsiteY2" fmla="*/ 295711 h 6858000"/>
              <a:gd name="connsiteX3" fmla="*/ 5572413 w 5959690"/>
              <a:gd name="connsiteY3" fmla="*/ 295711 h 6858000"/>
              <a:gd name="connsiteX4" fmla="*/ 5276702 w 5959690"/>
              <a:gd name="connsiteY4" fmla="*/ 591422 h 6858000"/>
              <a:gd name="connsiteX5" fmla="*/ 3781658 w 5959690"/>
              <a:gd name="connsiteY5" fmla="*/ 591421 h 6858000"/>
              <a:gd name="connsiteX6" fmla="*/ 3722215 w 5959690"/>
              <a:gd name="connsiteY6" fmla="*/ 585429 h 6858000"/>
              <a:gd name="connsiteX7" fmla="*/ 3715941 w 5959690"/>
              <a:gd name="connsiteY7" fmla="*/ 585429 h 6858000"/>
              <a:gd name="connsiteX8" fmla="*/ 3485947 w 5959690"/>
              <a:gd name="connsiteY8" fmla="*/ 815423 h 6858000"/>
              <a:gd name="connsiteX9" fmla="*/ 3626417 w 5959690"/>
              <a:gd name="connsiteY9" fmla="*/ 1027343 h 6858000"/>
              <a:gd name="connsiteX10" fmla="*/ 3653708 w 5959690"/>
              <a:gd name="connsiteY10" fmla="*/ 1035814 h 6858000"/>
              <a:gd name="connsiteX11" fmla="*/ 4835638 w 5959690"/>
              <a:gd name="connsiteY11" fmla="*/ 1035814 h 6858000"/>
              <a:gd name="connsiteX12" fmla="*/ 5131349 w 5959690"/>
              <a:gd name="connsiteY12" fmla="*/ 1331525 h 6858000"/>
              <a:gd name="connsiteX13" fmla="*/ 5131348 w 5959690"/>
              <a:gd name="connsiteY13" fmla="*/ 1331525 h 6858000"/>
              <a:gd name="connsiteX14" fmla="*/ 4835637 w 5959690"/>
              <a:gd name="connsiteY14" fmla="*/ 1627236 h 6858000"/>
              <a:gd name="connsiteX15" fmla="*/ 4292121 w 5959690"/>
              <a:gd name="connsiteY15" fmla="*/ 1627236 h 6858000"/>
              <a:gd name="connsiteX16" fmla="*/ 4244858 w 5959690"/>
              <a:gd name="connsiteY16" fmla="*/ 1632001 h 6858000"/>
              <a:gd name="connsiteX17" fmla="*/ 4055631 w 5959690"/>
              <a:gd name="connsiteY17" fmla="*/ 1864174 h 6858000"/>
              <a:gd name="connsiteX18" fmla="*/ 4292619 w 5959690"/>
              <a:gd name="connsiteY18" fmla="*/ 2101162 h 6858000"/>
              <a:gd name="connsiteX19" fmla="*/ 4625787 w 5959690"/>
              <a:gd name="connsiteY19" fmla="*/ 2101162 h 6858000"/>
              <a:gd name="connsiteX20" fmla="*/ 4625787 w 5959690"/>
              <a:gd name="connsiteY20" fmla="*/ 2103105 h 6858000"/>
              <a:gd name="connsiteX21" fmla="*/ 5669208 w 5959690"/>
              <a:gd name="connsiteY21" fmla="*/ 2103105 h 6858000"/>
              <a:gd name="connsiteX22" fmla="*/ 5959690 w 5959690"/>
              <a:gd name="connsiteY22" fmla="*/ 2393587 h 6858000"/>
              <a:gd name="connsiteX23" fmla="*/ 5669208 w 5959690"/>
              <a:gd name="connsiteY23" fmla="*/ 2684070 h 6858000"/>
              <a:gd name="connsiteX24" fmla="*/ 4163706 w 5959690"/>
              <a:gd name="connsiteY24" fmla="*/ 2684070 h 6858000"/>
              <a:gd name="connsiteX25" fmla="*/ 4123454 w 5959690"/>
              <a:gd name="connsiteY25" fmla="*/ 2680012 h 6858000"/>
              <a:gd name="connsiteX26" fmla="*/ 3109278 w 5959690"/>
              <a:gd name="connsiteY26" fmla="*/ 2680012 h 6858000"/>
              <a:gd name="connsiteX27" fmla="*/ 2872290 w 5959690"/>
              <a:gd name="connsiteY27" fmla="*/ 2916999 h 6858000"/>
              <a:gd name="connsiteX28" fmla="*/ 3109278 w 5959690"/>
              <a:gd name="connsiteY28" fmla="*/ 3153987 h 6858000"/>
              <a:gd name="connsiteX29" fmla="*/ 3666677 w 5959690"/>
              <a:gd name="connsiteY29" fmla="*/ 3153987 h 6858000"/>
              <a:gd name="connsiteX30" fmla="*/ 3711882 w 5959690"/>
              <a:gd name="connsiteY30" fmla="*/ 3149430 h 6858000"/>
              <a:gd name="connsiteX31" fmla="*/ 5217384 w 5959690"/>
              <a:gd name="connsiteY31" fmla="*/ 3149430 h 6858000"/>
              <a:gd name="connsiteX32" fmla="*/ 5507866 w 5959690"/>
              <a:gd name="connsiteY32" fmla="*/ 3439911 h 6858000"/>
              <a:gd name="connsiteX33" fmla="*/ 5217384 w 5959690"/>
              <a:gd name="connsiteY33" fmla="*/ 3730393 h 6858000"/>
              <a:gd name="connsiteX34" fmla="*/ 4209714 w 5959690"/>
              <a:gd name="connsiteY34" fmla="*/ 3730393 h 6858000"/>
              <a:gd name="connsiteX35" fmla="*/ 4200373 w 5959690"/>
              <a:gd name="connsiteY35" fmla="*/ 3733293 h 6858000"/>
              <a:gd name="connsiteX36" fmla="*/ 4055631 w 5959690"/>
              <a:gd name="connsiteY36" fmla="*/ 3951657 h 6858000"/>
              <a:gd name="connsiteX37" fmla="*/ 4292619 w 5959690"/>
              <a:gd name="connsiteY37" fmla="*/ 4188645 h 6858000"/>
              <a:gd name="connsiteX38" fmla="*/ 4625787 w 5959690"/>
              <a:gd name="connsiteY38" fmla="*/ 4188645 h 6858000"/>
              <a:gd name="connsiteX39" fmla="*/ 4625787 w 5959690"/>
              <a:gd name="connsiteY39" fmla="*/ 4195753 h 6858000"/>
              <a:gd name="connsiteX40" fmla="*/ 5367995 w 5959690"/>
              <a:gd name="connsiteY40" fmla="*/ 4195753 h 6858000"/>
              <a:gd name="connsiteX41" fmla="*/ 5658477 w 5959690"/>
              <a:gd name="connsiteY41" fmla="*/ 4486235 h 6858000"/>
              <a:gd name="connsiteX42" fmla="*/ 5367995 w 5959690"/>
              <a:gd name="connsiteY42" fmla="*/ 4776717 h 6858000"/>
              <a:gd name="connsiteX43" fmla="*/ 3862493 w 5959690"/>
              <a:gd name="connsiteY43" fmla="*/ 4776717 h 6858000"/>
              <a:gd name="connsiteX44" fmla="*/ 3803951 w 5959690"/>
              <a:gd name="connsiteY44" fmla="*/ 4770816 h 6858000"/>
              <a:gd name="connsiteX45" fmla="*/ 3799133 w 5959690"/>
              <a:gd name="connsiteY45" fmla="*/ 4769320 h 6858000"/>
              <a:gd name="connsiteX46" fmla="*/ 3761238 w 5959690"/>
              <a:gd name="connsiteY46" fmla="*/ 4773140 h 6858000"/>
              <a:gd name="connsiteX47" fmla="*/ 3572011 w 5959690"/>
              <a:gd name="connsiteY47" fmla="*/ 5005313 h 6858000"/>
              <a:gd name="connsiteX48" fmla="*/ 3761238 w 5959690"/>
              <a:gd name="connsiteY48" fmla="*/ 5237487 h 6858000"/>
              <a:gd name="connsiteX49" fmla="*/ 3806777 w 5959690"/>
              <a:gd name="connsiteY49" fmla="*/ 5242077 h 6858000"/>
              <a:gd name="connsiteX50" fmla="*/ 4948442 w 5959690"/>
              <a:gd name="connsiteY50" fmla="*/ 5242077 h 6858000"/>
              <a:gd name="connsiteX51" fmla="*/ 5238924 w 5959690"/>
              <a:gd name="connsiteY51" fmla="*/ 5532559 h 6858000"/>
              <a:gd name="connsiteX52" fmla="*/ 4948442 w 5959690"/>
              <a:gd name="connsiteY52" fmla="*/ 5823041 h 6858000"/>
              <a:gd name="connsiteX53" fmla="*/ 4226595 w 5959690"/>
              <a:gd name="connsiteY53" fmla="*/ 5823041 h 6858000"/>
              <a:gd name="connsiteX54" fmla="*/ 4200373 w 5959690"/>
              <a:gd name="connsiteY54" fmla="*/ 5831181 h 6858000"/>
              <a:gd name="connsiteX55" fmla="*/ 4055631 w 5959690"/>
              <a:gd name="connsiteY55" fmla="*/ 6049545 h 6858000"/>
              <a:gd name="connsiteX56" fmla="*/ 4292619 w 5959690"/>
              <a:gd name="connsiteY56" fmla="*/ 6286533 h 6858000"/>
              <a:gd name="connsiteX57" fmla="*/ 4625787 w 5959690"/>
              <a:gd name="connsiteY57" fmla="*/ 6286533 h 6858000"/>
              <a:gd name="connsiteX58" fmla="*/ 4625787 w 5959690"/>
              <a:gd name="connsiteY58" fmla="*/ 6288400 h 6858000"/>
              <a:gd name="connsiteX59" fmla="*/ 5427464 w 5959690"/>
              <a:gd name="connsiteY59" fmla="*/ 6288400 h 6858000"/>
              <a:gd name="connsiteX60" fmla="*/ 5712264 w 5959690"/>
              <a:gd name="connsiteY60" fmla="*/ 6573200 h 6858000"/>
              <a:gd name="connsiteX61" fmla="*/ 5712263 w 5959690"/>
              <a:gd name="connsiteY61" fmla="*/ 6573200 h 6858000"/>
              <a:gd name="connsiteX62" fmla="*/ 5427463 w 5959690"/>
              <a:gd name="connsiteY62" fmla="*/ 6858000 h 6858000"/>
              <a:gd name="connsiteX63" fmla="*/ 3910597 w 5959690"/>
              <a:gd name="connsiteY63" fmla="*/ 6857999 h 6858000"/>
              <a:gd name="connsiteX64" fmla="*/ 0 w 5959690"/>
              <a:gd name="connsiteY64" fmla="*/ 6857999 h 6858000"/>
              <a:gd name="connsiteX65" fmla="*/ 0 w 5959690"/>
              <a:gd name="connsiteY65" fmla="*/ 1 h 6858000"/>
              <a:gd name="connsiteX66" fmla="*/ 3781652 w 5959690"/>
              <a:gd name="connsiteY66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5959690" h="6858000">
                <a:moveTo>
                  <a:pt x="3781658" y="0"/>
                </a:moveTo>
                <a:lnTo>
                  <a:pt x="5276703" y="0"/>
                </a:lnTo>
                <a:cubicBezTo>
                  <a:pt x="5440020" y="0"/>
                  <a:pt x="5572414" y="132394"/>
                  <a:pt x="5572414" y="295711"/>
                </a:cubicBezTo>
                <a:lnTo>
                  <a:pt x="5572413" y="295711"/>
                </a:lnTo>
                <a:cubicBezTo>
                  <a:pt x="5572413" y="459028"/>
                  <a:pt x="5440019" y="591422"/>
                  <a:pt x="5276702" y="591422"/>
                </a:cubicBezTo>
                <a:lnTo>
                  <a:pt x="3781658" y="591421"/>
                </a:lnTo>
                <a:lnTo>
                  <a:pt x="3722215" y="585429"/>
                </a:lnTo>
                <a:lnTo>
                  <a:pt x="3715941" y="585429"/>
                </a:lnTo>
                <a:cubicBezTo>
                  <a:pt x="3588919" y="585429"/>
                  <a:pt x="3485947" y="688401"/>
                  <a:pt x="3485947" y="815423"/>
                </a:cubicBezTo>
                <a:cubicBezTo>
                  <a:pt x="3485947" y="910689"/>
                  <a:pt x="3543869" y="992428"/>
                  <a:pt x="3626417" y="1027343"/>
                </a:cubicBezTo>
                <a:lnTo>
                  <a:pt x="3653708" y="1035814"/>
                </a:lnTo>
                <a:lnTo>
                  <a:pt x="4835638" y="1035814"/>
                </a:lnTo>
                <a:cubicBezTo>
                  <a:pt x="4998955" y="1035814"/>
                  <a:pt x="5131349" y="1168208"/>
                  <a:pt x="5131349" y="1331525"/>
                </a:cubicBezTo>
                <a:lnTo>
                  <a:pt x="5131348" y="1331525"/>
                </a:lnTo>
                <a:cubicBezTo>
                  <a:pt x="5131348" y="1494842"/>
                  <a:pt x="4998954" y="1627236"/>
                  <a:pt x="4835637" y="1627236"/>
                </a:cubicBezTo>
                <a:lnTo>
                  <a:pt x="4292121" y="1627236"/>
                </a:lnTo>
                <a:lnTo>
                  <a:pt x="4244858" y="1632001"/>
                </a:lnTo>
                <a:cubicBezTo>
                  <a:pt x="4136866" y="1654099"/>
                  <a:pt x="4055631" y="1749650"/>
                  <a:pt x="4055631" y="1864174"/>
                </a:cubicBezTo>
                <a:cubicBezTo>
                  <a:pt x="4055631" y="1995059"/>
                  <a:pt x="4161734" y="2101162"/>
                  <a:pt x="4292619" y="2101162"/>
                </a:cubicBezTo>
                <a:lnTo>
                  <a:pt x="4625787" y="2101162"/>
                </a:lnTo>
                <a:lnTo>
                  <a:pt x="4625787" y="2103105"/>
                </a:lnTo>
                <a:lnTo>
                  <a:pt x="5669208" y="2103105"/>
                </a:lnTo>
                <a:cubicBezTo>
                  <a:pt x="5829637" y="2103105"/>
                  <a:pt x="5959690" y="2233158"/>
                  <a:pt x="5959690" y="2393587"/>
                </a:cubicBezTo>
                <a:cubicBezTo>
                  <a:pt x="5959690" y="2554017"/>
                  <a:pt x="5829637" y="2684070"/>
                  <a:pt x="5669208" y="2684070"/>
                </a:cubicBezTo>
                <a:lnTo>
                  <a:pt x="4163706" y="2684070"/>
                </a:lnTo>
                <a:lnTo>
                  <a:pt x="4123454" y="2680012"/>
                </a:lnTo>
                <a:lnTo>
                  <a:pt x="3109278" y="2680012"/>
                </a:lnTo>
                <a:cubicBezTo>
                  <a:pt x="2978393" y="2680012"/>
                  <a:pt x="2872290" y="2786114"/>
                  <a:pt x="2872290" y="2916999"/>
                </a:cubicBezTo>
                <a:cubicBezTo>
                  <a:pt x="2872290" y="3047884"/>
                  <a:pt x="2978393" y="3153987"/>
                  <a:pt x="3109278" y="3153987"/>
                </a:cubicBezTo>
                <a:lnTo>
                  <a:pt x="3666677" y="3153987"/>
                </a:lnTo>
                <a:lnTo>
                  <a:pt x="3711882" y="3149430"/>
                </a:lnTo>
                <a:lnTo>
                  <a:pt x="5217384" y="3149430"/>
                </a:lnTo>
                <a:cubicBezTo>
                  <a:pt x="5377813" y="3149430"/>
                  <a:pt x="5507866" y="3279483"/>
                  <a:pt x="5507866" y="3439911"/>
                </a:cubicBezTo>
                <a:cubicBezTo>
                  <a:pt x="5507866" y="3600340"/>
                  <a:pt x="5377813" y="3730393"/>
                  <a:pt x="5217384" y="3730393"/>
                </a:cubicBezTo>
                <a:lnTo>
                  <a:pt x="4209714" y="3730393"/>
                </a:lnTo>
                <a:lnTo>
                  <a:pt x="4200373" y="3733293"/>
                </a:lnTo>
                <a:cubicBezTo>
                  <a:pt x="4115314" y="3769270"/>
                  <a:pt x="4055631" y="3853493"/>
                  <a:pt x="4055631" y="3951657"/>
                </a:cubicBezTo>
                <a:cubicBezTo>
                  <a:pt x="4055631" y="4082542"/>
                  <a:pt x="4161734" y="4188645"/>
                  <a:pt x="4292619" y="4188645"/>
                </a:cubicBezTo>
                <a:lnTo>
                  <a:pt x="4625787" y="4188645"/>
                </a:lnTo>
                <a:lnTo>
                  <a:pt x="4625787" y="4195753"/>
                </a:lnTo>
                <a:lnTo>
                  <a:pt x="5367995" y="4195753"/>
                </a:lnTo>
                <a:cubicBezTo>
                  <a:pt x="5528424" y="4195753"/>
                  <a:pt x="5658477" y="4325806"/>
                  <a:pt x="5658477" y="4486235"/>
                </a:cubicBezTo>
                <a:cubicBezTo>
                  <a:pt x="5658477" y="4646664"/>
                  <a:pt x="5528424" y="4776717"/>
                  <a:pt x="5367995" y="4776717"/>
                </a:cubicBezTo>
                <a:lnTo>
                  <a:pt x="3862493" y="4776717"/>
                </a:lnTo>
                <a:cubicBezTo>
                  <a:pt x="3842439" y="4776717"/>
                  <a:pt x="3822860" y="4774685"/>
                  <a:pt x="3803951" y="4770816"/>
                </a:cubicBezTo>
                <a:lnTo>
                  <a:pt x="3799133" y="4769320"/>
                </a:lnTo>
                <a:lnTo>
                  <a:pt x="3761238" y="4773140"/>
                </a:lnTo>
                <a:cubicBezTo>
                  <a:pt x="3653246" y="4795238"/>
                  <a:pt x="3572011" y="4890789"/>
                  <a:pt x="3572011" y="5005313"/>
                </a:cubicBezTo>
                <a:cubicBezTo>
                  <a:pt x="3572011" y="5119838"/>
                  <a:pt x="3653246" y="5215388"/>
                  <a:pt x="3761238" y="5237487"/>
                </a:cubicBezTo>
                <a:lnTo>
                  <a:pt x="3806777" y="5242077"/>
                </a:lnTo>
                <a:lnTo>
                  <a:pt x="4948442" y="5242077"/>
                </a:lnTo>
                <a:cubicBezTo>
                  <a:pt x="5108871" y="5242077"/>
                  <a:pt x="5238924" y="5372130"/>
                  <a:pt x="5238924" y="5532559"/>
                </a:cubicBezTo>
                <a:cubicBezTo>
                  <a:pt x="5238924" y="5692988"/>
                  <a:pt x="5108871" y="5823041"/>
                  <a:pt x="4948442" y="5823041"/>
                </a:cubicBezTo>
                <a:lnTo>
                  <a:pt x="4226595" y="5823041"/>
                </a:lnTo>
                <a:lnTo>
                  <a:pt x="4200373" y="5831181"/>
                </a:lnTo>
                <a:cubicBezTo>
                  <a:pt x="4115314" y="5867158"/>
                  <a:pt x="4055631" y="5951381"/>
                  <a:pt x="4055631" y="6049545"/>
                </a:cubicBezTo>
                <a:cubicBezTo>
                  <a:pt x="4055631" y="6180430"/>
                  <a:pt x="4161734" y="6286533"/>
                  <a:pt x="4292619" y="6286533"/>
                </a:cubicBezTo>
                <a:lnTo>
                  <a:pt x="4625787" y="6286533"/>
                </a:lnTo>
                <a:lnTo>
                  <a:pt x="4625787" y="6288400"/>
                </a:lnTo>
                <a:lnTo>
                  <a:pt x="5427464" y="6288400"/>
                </a:lnTo>
                <a:cubicBezTo>
                  <a:pt x="5584755" y="6288400"/>
                  <a:pt x="5712264" y="6415909"/>
                  <a:pt x="5712264" y="6573200"/>
                </a:cubicBezTo>
                <a:lnTo>
                  <a:pt x="5712263" y="6573200"/>
                </a:lnTo>
                <a:cubicBezTo>
                  <a:pt x="5712263" y="6730491"/>
                  <a:pt x="5584754" y="6858000"/>
                  <a:pt x="5427463" y="6858000"/>
                </a:cubicBezTo>
                <a:lnTo>
                  <a:pt x="3910597" y="6857999"/>
                </a:lnTo>
                <a:lnTo>
                  <a:pt x="0" y="6857999"/>
                </a:lnTo>
                <a:lnTo>
                  <a:pt x="0" y="1"/>
                </a:lnTo>
                <a:lnTo>
                  <a:pt x="3781652" y="1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40000"/>
                  <a:lumOff val="6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0F0428-70BF-9162-AB83-219532ADE791}"/>
              </a:ext>
            </a:extLst>
          </p:cNvPr>
          <p:cNvSpPr txBox="1"/>
          <p:nvPr/>
        </p:nvSpPr>
        <p:spPr>
          <a:xfrm>
            <a:off x="6886274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15F313-7249-9670-44C6-234974E6C969}"/>
              </a:ext>
            </a:extLst>
          </p:cNvPr>
          <p:cNvSpPr txBox="1"/>
          <p:nvPr/>
        </p:nvSpPr>
        <p:spPr>
          <a:xfrm>
            <a:off x="6886274" y="1007109"/>
            <a:ext cx="3856825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멋지게 입력하세요</a:t>
            </a: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1E2C52FF-5D5F-77EC-6407-C9B16DFE465E}"/>
              </a:ext>
            </a:extLst>
          </p:cNvPr>
          <p:cNvGrpSpPr/>
          <p:nvPr/>
        </p:nvGrpSpPr>
        <p:grpSpPr>
          <a:xfrm>
            <a:off x="2613940" y="1512175"/>
            <a:ext cx="3833650" cy="3833650"/>
            <a:chOff x="6321139" y="2171700"/>
            <a:chExt cx="2119649" cy="2119649"/>
          </a:xfrm>
          <a:solidFill>
            <a:schemeClr val="accent1"/>
          </a:solidFill>
        </p:grpSpPr>
        <p:sp>
          <p:nvSpPr>
            <p:cNvPr id="45" name="타원 44">
              <a:extLst>
                <a:ext uri="{FF2B5EF4-FFF2-40B4-BE49-F238E27FC236}">
                  <a16:creationId xmlns:a16="http://schemas.microsoft.com/office/drawing/2014/main" id="{C3C6DB9D-A051-260A-53AF-2BB2A0D29FC1}"/>
                </a:ext>
              </a:extLst>
            </p:cNvPr>
            <p:cNvSpPr/>
            <p:nvPr/>
          </p:nvSpPr>
          <p:spPr>
            <a:xfrm>
              <a:off x="6321139" y="2171700"/>
              <a:ext cx="2119649" cy="211964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6C78BB6C-D83E-58BB-D2B9-9ACE00D70650}"/>
                </a:ext>
              </a:extLst>
            </p:cNvPr>
            <p:cNvSpPr/>
            <p:nvPr/>
          </p:nvSpPr>
          <p:spPr>
            <a:xfrm>
              <a:off x="6321139" y="2171700"/>
              <a:ext cx="2119649" cy="211964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B2A8DD03-5B2B-0C81-EA88-0BD55F39AA8C}"/>
              </a:ext>
            </a:extLst>
          </p:cNvPr>
          <p:cNvSpPr/>
          <p:nvPr/>
        </p:nvSpPr>
        <p:spPr>
          <a:xfrm rot="5400000">
            <a:off x="8956753" y="1805775"/>
            <a:ext cx="209550" cy="3456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82734637-CD8C-9612-7A46-BBC770DA3F88}"/>
              </a:ext>
            </a:extLst>
          </p:cNvPr>
          <p:cNvSpPr/>
          <p:nvPr/>
        </p:nvSpPr>
        <p:spPr>
          <a:xfrm rot="5400000">
            <a:off x="8520442" y="2345776"/>
            <a:ext cx="124146" cy="2376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72A5833-528E-6AD8-028F-0682FA645805}"/>
              </a:ext>
            </a:extLst>
          </p:cNvPr>
          <p:cNvSpPr txBox="1"/>
          <p:nvPr/>
        </p:nvSpPr>
        <p:spPr>
          <a:xfrm>
            <a:off x="7386078" y="3032436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309138B1-DA3B-A7FC-F667-CC592F033FD0}"/>
              </a:ext>
            </a:extLst>
          </p:cNvPr>
          <p:cNvSpPr txBox="1"/>
          <p:nvPr/>
        </p:nvSpPr>
        <p:spPr>
          <a:xfrm>
            <a:off x="7386077" y="3758115"/>
            <a:ext cx="345600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CE841E0-D8DB-1775-0832-D5BA668A9972}"/>
              </a:ext>
            </a:extLst>
          </p:cNvPr>
          <p:cNvSpPr txBox="1"/>
          <p:nvPr/>
        </p:nvSpPr>
        <p:spPr>
          <a:xfrm>
            <a:off x="10287467" y="3032436"/>
            <a:ext cx="51648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70%</a:t>
            </a:r>
          </a:p>
        </p:txBody>
      </p:sp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id="{D3476245-957E-7BCD-B79F-F3F0F229C175}"/>
              </a:ext>
            </a:extLst>
          </p:cNvPr>
          <p:cNvSpPr/>
          <p:nvPr/>
        </p:nvSpPr>
        <p:spPr>
          <a:xfrm rot="5400000">
            <a:off x="8956753" y="3348784"/>
            <a:ext cx="209550" cy="3456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85636FF3-0353-0D0D-8219-865ED9CB74BC}"/>
              </a:ext>
            </a:extLst>
          </p:cNvPr>
          <p:cNvSpPr/>
          <p:nvPr/>
        </p:nvSpPr>
        <p:spPr>
          <a:xfrm rot="5400000">
            <a:off x="8520442" y="3888785"/>
            <a:ext cx="124146" cy="237600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45F7343-923E-3A19-B81C-0EAB583339E6}"/>
              </a:ext>
            </a:extLst>
          </p:cNvPr>
          <p:cNvSpPr txBox="1"/>
          <p:nvPr/>
        </p:nvSpPr>
        <p:spPr>
          <a:xfrm>
            <a:off x="7386078" y="4575445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25924488-2D55-ACFD-63C9-3394F69C0FA0}"/>
              </a:ext>
            </a:extLst>
          </p:cNvPr>
          <p:cNvSpPr txBox="1"/>
          <p:nvPr/>
        </p:nvSpPr>
        <p:spPr>
          <a:xfrm>
            <a:off x="7386077" y="5301124"/>
            <a:ext cx="345600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1E8CED6-2A7C-334C-8A93-F57E3BE71070}"/>
              </a:ext>
            </a:extLst>
          </p:cNvPr>
          <p:cNvSpPr txBox="1"/>
          <p:nvPr/>
        </p:nvSpPr>
        <p:spPr>
          <a:xfrm>
            <a:off x="10287467" y="4575445"/>
            <a:ext cx="51648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70%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48A738D5-F7FF-FDDB-E134-843277593F20}"/>
              </a:ext>
            </a:extLst>
          </p:cNvPr>
          <p:cNvSpPr txBox="1"/>
          <p:nvPr/>
        </p:nvSpPr>
        <p:spPr>
          <a:xfrm>
            <a:off x="6886274" y="1546194"/>
            <a:ext cx="4025163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6" name="그림 개체 틀 5" descr="사람, 인간의 얼굴, 의류, 인물사진이(가) 표시된 사진&#10;&#10;자동 생성된 설명">
            <a:extLst>
              <a:ext uri="{FF2B5EF4-FFF2-40B4-BE49-F238E27FC236}">
                <a16:creationId xmlns:a16="http://schemas.microsoft.com/office/drawing/2014/main" id="{53907A58-E437-CF54-6451-860AB4393B2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89225" y="1587500"/>
            <a:ext cx="3683000" cy="3683000"/>
          </a:xfrm>
          <a:custGeom>
            <a:avLst/>
            <a:gdLst>
              <a:gd name="connsiteX0" fmla="*/ 1841183 w 3682366"/>
              <a:gd name="connsiteY0" fmla="*/ 0 h 3682366"/>
              <a:gd name="connsiteX1" fmla="*/ 3682366 w 3682366"/>
              <a:gd name="connsiteY1" fmla="*/ 1841183 h 3682366"/>
              <a:gd name="connsiteX2" fmla="*/ 1841183 w 3682366"/>
              <a:gd name="connsiteY2" fmla="*/ 3682366 h 3682366"/>
              <a:gd name="connsiteX3" fmla="*/ 0 w 3682366"/>
              <a:gd name="connsiteY3" fmla="*/ 1841183 h 3682366"/>
              <a:gd name="connsiteX4" fmla="*/ 1841183 w 3682366"/>
              <a:gd name="connsiteY4" fmla="*/ 0 h 368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82366" h="3682366">
                <a:moveTo>
                  <a:pt x="1841183" y="0"/>
                </a:moveTo>
                <a:cubicBezTo>
                  <a:pt x="2858040" y="0"/>
                  <a:pt x="3682366" y="824326"/>
                  <a:pt x="3682366" y="1841183"/>
                </a:cubicBezTo>
                <a:cubicBezTo>
                  <a:pt x="3682366" y="2858040"/>
                  <a:pt x="2858040" y="3682366"/>
                  <a:pt x="1841183" y="3682366"/>
                </a:cubicBezTo>
                <a:cubicBezTo>
                  <a:pt x="824326" y="3682366"/>
                  <a:pt x="0" y="2858040"/>
                  <a:pt x="0" y="1841183"/>
                </a:cubicBezTo>
                <a:cubicBezTo>
                  <a:pt x="0" y="824326"/>
                  <a:pt x="824326" y="0"/>
                  <a:pt x="184118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107470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6AD149-01F2-C713-BFEA-0931E323E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직사각형 43">
            <a:extLst>
              <a:ext uri="{FF2B5EF4-FFF2-40B4-BE49-F238E27FC236}">
                <a16:creationId xmlns:a16="http://schemas.microsoft.com/office/drawing/2014/main" id="{DD4BC607-B9B5-A54A-BD2E-E35E14F2B08D}"/>
              </a:ext>
            </a:extLst>
          </p:cNvPr>
          <p:cNvSpPr/>
          <p:nvPr/>
        </p:nvSpPr>
        <p:spPr>
          <a:xfrm>
            <a:off x="6075707" y="3566772"/>
            <a:ext cx="4730837" cy="1261895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B68DBC81-EB15-A522-31CB-B77220608970}"/>
              </a:ext>
            </a:extLst>
          </p:cNvPr>
          <p:cNvSpPr/>
          <p:nvPr/>
        </p:nvSpPr>
        <p:spPr>
          <a:xfrm>
            <a:off x="6075707" y="4815195"/>
            <a:ext cx="4730837" cy="1261895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6C177541-1FCF-F0F9-8FEF-DD2F9018B54A}"/>
              </a:ext>
            </a:extLst>
          </p:cNvPr>
          <p:cNvSpPr/>
          <p:nvPr/>
        </p:nvSpPr>
        <p:spPr>
          <a:xfrm>
            <a:off x="6075707" y="2318657"/>
            <a:ext cx="4730837" cy="1261895"/>
          </a:xfrm>
          <a:prstGeom prst="rect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D5FDEC-8284-DF09-8F1F-A656EB69ADB5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D1519F-3576-2F62-BC47-C1B7F1601011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341D4A97-CC71-8D18-015D-9664FF75486F}"/>
              </a:ext>
            </a:extLst>
          </p:cNvPr>
          <p:cNvSpPr/>
          <p:nvPr/>
        </p:nvSpPr>
        <p:spPr>
          <a:xfrm>
            <a:off x="1586239" y="2315268"/>
            <a:ext cx="5115896" cy="1284571"/>
          </a:xfrm>
          <a:custGeom>
            <a:avLst/>
            <a:gdLst>
              <a:gd name="connsiteX0" fmla="*/ 4499369 w 5115896"/>
              <a:gd name="connsiteY0" fmla="*/ 0 h 1284571"/>
              <a:gd name="connsiteX1" fmla="*/ 4502622 w 5115896"/>
              <a:gd name="connsiteY1" fmla="*/ 3389 h 1284571"/>
              <a:gd name="connsiteX2" fmla="*/ 4509761 w 5115896"/>
              <a:gd name="connsiteY2" fmla="*/ 3389 h 1284571"/>
              <a:gd name="connsiteX3" fmla="*/ 4509761 w 5115896"/>
              <a:gd name="connsiteY3" fmla="*/ 10826 h 1284571"/>
              <a:gd name="connsiteX4" fmla="*/ 5115896 w 5115896"/>
              <a:gd name="connsiteY4" fmla="*/ 642286 h 1284571"/>
              <a:gd name="connsiteX5" fmla="*/ 4499369 w 5115896"/>
              <a:gd name="connsiteY5" fmla="*/ 1284571 h 1284571"/>
              <a:gd name="connsiteX6" fmla="*/ 4499369 w 5115896"/>
              <a:gd name="connsiteY6" fmla="*/ 1265284 h 1284571"/>
              <a:gd name="connsiteX7" fmla="*/ 2807614 w 5115896"/>
              <a:gd name="connsiteY7" fmla="*/ 1265284 h 1284571"/>
              <a:gd name="connsiteX8" fmla="*/ 2807747 w 5115896"/>
              <a:gd name="connsiteY8" fmla="*/ 1266779 h 1284571"/>
              <a:gd name="connsiteX9" fmla="*/ 0 w 5115896"/>
              <a:gd name="connsiteY9" fmla="*/ 1266779 h 1284571"/>
              <a:gd name="connsiteX10" fmla="*/ 8882 w 5115896"/>
              <a:gd name="connsiteY10" fmla="*/ 1188719 h 1284571"/>
              <a:gd name="connsiteX11" fmla="*/ 1349907 w 5115896"/>
              <a:gd name="connsiteY11" fmla="*/ 7827 h 1284571"/>
              <a:gd name="connsiteX12" fmla="*/ 1406343 w 5115896"/>
              <a:gd name="connsiteY12" fmla="*/ 8344 h 1284571"/>
              <a:gd name="connsiteX13" fmla="*/ 1406343 w 5115896"/>
              <a:gd name="connsiteY13" fmla="*/ 3389 h 1284571"/>
              <a:gd name="connsiteX14" fmla="*/ 4499369 w 5115896"/>
              <a:gd name="connsiteY14" fmla="*/ 3389 h 1284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15896" h="1284571">
                <a:moveTo>
                  <a:pt x="4499369" y="0"/>
                </a:moveTo>
                <a:lnTo>
                  <a:pt x="4502622" y="3389"/>
                </a:lnTo>
                <a:lnTo>
                  <a:pt x="4509761" y="3389"/>
                </a:lnTo>
                <a:lnTo>
                  <a:pt x="4509761" y="10826"/>
                </a:lnTo>
                <a:lnTo>
                  <a:pt x="5115896" y="642286"/>
                </a:lnTo>
                <a:lnTo>
                  <a:pt x="4499369" y="1284571"/>
                </a:lnTo>
                <a:lnTo>
                  <a:pt x="4499369" y="1265284"/>
                </a:lnTo>
                <a:lnTo>
                  <a:pt x="2807614" y="1265284"/>
                </a:lnTo>
                <a:lnTo>
                  <a:pt x="2807747" y="1266779"/>
                </a:lnTo>
                <a:lnTo>
                  <a:pt x="0" y="1266779"/>
                </a:lnTo>
                <a:lnTo>
                  <a:pt x="8882" y="1188719"/>
                </a:lnTo>
                <a:cubicBezTo>
                  <a:pt x="116045" y="539907"/>
                  <a:pt x="667178" y="33887"/>
                  <a:pt x="1349907" y="7827"/>
                </a:cubicBezTo>
                <a:lnTo>
                  <a:pt x="1406343" y="8344"/>
                </a:lnTo>
                <a:lnTo>
                  <a:pt x="1406343" y="3389"/>
                </a:lnTo>
                <a:lnTo>
                  <a:pt x="4499369" y="33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58" name="자유형: 도형 57">
            <a:extLst>
              <a:ext uri="{FF2B5EF4-FFF2-40B4-BE49-F238E27FC236}">
                <a16:creationId xmlns:a16="http://schemas.microsoft.com/office/drawing/2014/main" id="{66E623F4-7F23-3271-9282-9F3AF32799F9}"/>
              </a:ext>
            </a:extLst>
          </p:cNvPr>
          <p:cNvSpPr/>
          <p:nvPr/>
        </p:nvSpPr>
        <p:spPr>
          <a:xfrm>
            <a:off x="1577281" y="4795600"/>
            <a:ext cx="5124855" cy="1287958"/>
          </a:xfrm>
          <a:custGeom>
            <a:avLst/>
            <a:gdLst>
              <a:gd name="connsiteX0" fmla="*/ 4508328 w 5124855"/>
              <a:gd name="connsiteY0" fmla="*/ 0 h 1287958"/>
              <a:gd name="connsiteX1" fmla="*/ 5124855 w 5124855"/>
              <a:gd name="connsiteY1" fmla="*/ 642286 h 1287958"/>
              <a:gd name="connsiteX2" fmla="*/ 4518720 w 5124855"/>
              <a:gd name="connsiteY2" fmla="*/ 1273745 h 1287958"/>
              <a:gd name="connsiteX3" fmla="*/ 4518720 w 5124855"/>
              <a:gd name="connsiteY3" fmla="*/ 1284568 h 1287958"/>
              <a:gd name="connsiteX4" fmla="*/ 4508331 w 5124855"/>
              <a:gd name="connsiteY4" fmla="*/ 1284568 h 1287958"/>
              <a:gd name="connsiteX5" fmla="*/ 4508328 w 5124855"/>
              <a:gd name="connsiteY5" fmla="*/ 1284571 h 1287958"/>
              <a:gd name="connsiteX6" fmla="*/ 4508328 w 5124855"/>
              <a:gd name="connsiteY6" fmla="*/ 1284568 h 1287958"/>
              <a:gd name="connsiteX7" fmla="*/ 2270808 w 5124855"/>
              <a:gd name="connsiteY7" fmla="*/ 1284568 h 1287958"/>
              <a:gd name="connsiteX8" fmla="*/ 2270808 w 5124855"/>
              <a:gd name="connsiteY8" fmla="*/ 1287958 h 1287958"/>
              <a:gd name="connsiteX9" fmla="*/ 785152 w 5124855"/>
              <a:gd name="connsiteY9" fmla="*/ 1287958 h 1287958"/>
              <a:gd name="connsiteX10" fmla="*/ 785152 w 5124855"/>
              <a:gd name="connsiteY10" fmla="*/ 736879 h 1287958"/>
              <a:gd name="connsiteX11" fmla="*/ 554777 w 5124855"/>
              <a:gd name="connsiteY11" fmla="*/ 736879 h 1287958"/>
              <a:gd name="connsiteX12" fmla="*/ 159856 w 5124855"/>
              <a:gd name="connsiteY12" fmla="*/ 572289 h 1287958"/>
              <a:gd name="connsiteX13" fmla="*/ 5 w 5124855"/>
              <a:gd name="connsiteY13" fmla="*/ 172573 h 1287958"/>
              <a:gd name="connsiteX14" fmla="*/ 5 w 5124855"/>
              <a:gd name="connsiteY14" fmla="*/ 27958 h 1287958"/>
              <a:gd name="connsiteX15" fmla="*/ 1812994 w 5124855"/>
              <a:gd name="connsiteY15" fmla="*/ 27958 h 1287958"/>
              <a:gd name="connsiteX16" fmla="*/ 1812994 w 5124855"/>
              <a:gd name="connsiteY16" fmla="*/ 22676 h 1287958"/>
              <a:gd name="connsiteX17" fmla="*/ 4508328 w 5124855"/>
              <a:gd name="connsiteY17" fmla="*/ 22676 h 1287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124855" h="1287958">
                <a:moveTo>
                  <a:pt x="4508328" y="0"/>
                </a:moveTo>
                <a:lnTo>
                  <a:pt x="5124855" y="642286"/>
                </a:lnTo>
                <a:lnTo>
                  <a:pt x="4518720" y="1273745"/>
                </a:lnTo>
                <a:lnTo>
                  <a:pt x="4518720" y="1284568"/>
                </a:lnTo>
                <a:lnTo>
                  <a:pt x="4508331" y="1284568"/>
                </a:lnTo>
                <a:lnTo>
                  <a:pt x="4508328" y="1284571"/>
                </a:lnTo>
                <a:lnTo>
                  <a:pt x="4508328" y="1284568"/>
                </a:lnTo>
                <a:lnTo>
                  <a:pt x="2270808" y="1284568"/>
                </a:lnTo>
                <a:lnTo>
                  <a:pt x="2270808" y="1287958"/>
                </a:lnTo>
                <a:lnTo>
                  <a:pt x="785152" y="1287958"/>
                </a:lnTo>
                <a:lnTo>
                  <a:pt x="785152" y="736879"/>
                </a:lnTo>
                <a:lnTo>
                  <a:pt x="554777" y="736879"/>
                </a:lnTo>
                <a:cubicBezTo>
                  <a:pt x="406510" y="736611"/>
                  <a:pt x="264430" y="677399"/>
                  <a:pt x="159856" y="572289"/>
                </a:cubicBezTo>
                <a:cubicBezTo>
                  <a:pt x="56711" y="464847"/>
                  <a:pt x="-611" y="321507"/>
                  <a:pt x="5" y="172573"/>
                </a:cubicBezTo>
                <a:lnTo>
                  <a:pt x="5" y="27958"/>
                </a:lnTo>
                <a:lnTo>
                  <a:pt x="1812994" y="27958"/>
                </a:lnTo>
                <a:lnTo>
                  <a:pt x="1812994" y="22676"/>
                </a:lnTo>
                <a:lnTo>
                  <a:pt x="4508328" y="226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DD3BB8F-8A3D-5BE6-5112-C1742B86C9B4}"/>
              </a:ext>
            </a:extLst>
          </p:cNvPr>
          <p:cNvSpPr txBox="1"/>
          <p:nvPr/>
        </p:nvSpPr>
        <p:spPr>
          <a:xfrm>
            <a:off x="5401983" y="2808663"/>
            <a:ext cx="77104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</a:t>
            </a:r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1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26E4E1C-CA5F-317E-7EC6-5F2CC446B67D}"/>
              </a:ext>
            </a:extLst>
          </p:cNvPr>
          <p:cNvSpPr txBox="1"/>
          <p:nvPr/>
        </p:nvSpPr>
        <p:spPr>
          <a:xfrm>
            <a:off x="5401983" y="5342173"/>
            <a:ext cx="7726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</a:t>
            </a:r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3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4DC2E49-16EC-0185-0C96-D4F8C01EB179}"/>
              </a:ext>
            </a:extLst>
          </p:cNvPr>
          <p:cNvSpPr txBox="1"/>
          <p:nvPr/>
        </p:nvSpPr>
        <p:spPr>
          <a:xfrm>
            <a:off x="7026339" y="2726912"/>
            <a:ext cx="345600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96B375C-79AA-EF0C-AD07-C92674E36CD7}"/>
              </a:ext>
            </a:extLst>
          </p:cNvPr>
          <p:cNvSpPr txBox="1"/>
          <p:nvPr/>
        </p:nvSpPr>
        <p:spPr>
          <a:xfrm>
            <a:off x="7026339" y="5235974"/>
            <a:ext cx="345600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68" name="자유형: 도형 67">
            <a:extLst>
              <a:ext uri="{FF2B5EF4-FFF2-40B4-BE49-F238E27FC236}">
                <a16:creationId xmlns:a16="http://schemas.microsoft.com/office/drawing/2014/main" id="{5CBFFBB6-92E9-40B9-0F60-4F1F6B2E04C5}"/>
              </a:ext>
            </a:extLst>
          </p:cNvPr>
          <p:cNvSpPr/>
          <p:nvPr/>
        </p:nvSpPr>
        <p:spPr>
          <a:xfrm>
            <a:off x="1215453" y="3563827"/>
            <a:ext cx="5496730" cy="1262109"/>
          </a:xfrm>
          <a:custGeom>
            <a:avLst/>
            <a:gdLst>
              <a:gd name="connsiteX0" fmla="*/ 4880203 w 5496730"/>
              <a:gd name="connsiteY0" fmla="*/ 0 h 1262109"/>
              <a:gd name="connsiteX1" fmla="*/ 4889970 w 5496730"/>
              <a:gd name="connsiteY1" fmla="*/ 0 h 1262109"/>
              <a:gd name="connsiteX2" fmla="*/ 5496730 w 5496730"/>
              <a:gd name="connsiteY2" fmla="*/ 632111 h 1262109"/>
              <a:gd name="connsiteX3" fmla="*/ 4894641 w 5496730"/>
              <a:gd name="connsiteY3" fmla="*/ 1259355 h 1262109"/>
              <a:gd name="connsiteX4" fmla="*/ 4853354 w 5496730"/>
              <a:gd name="connsiteY4" fmla="*/ 1259355 h 1262109"/>
              <a:gd name="connsiteX5" fmla="*/ 4853354 w 5496730"/>
              <a:gd name="connsiteY5" fmla="*/ 1260612 h 1262109"/>
              <a:gd name="connsiteX6" fmla="*/ 2742276 w 5496730"/>
              <a:gd name="connsiteY6" fmla="*/ 1260612 h 1262109"/>
              <a:gd name="connsiteX7" fmla="*/ 2740560 w 5496730"/>
              <a:gd name="connsiteY7" fmla="*/ 1262109 h 1262109"/>
              <a:gd name="connsiteX8" fmla="*/ 371880 w 5496730"/>
              <a:gd name="connsiteY8" fmla="*/ 1262109 h 1262109"/>
              <a:gd name="connsiteX9" fmla="*/ 371880 w 5496730"/>
              <a:gd name="connsiteY9" fmla="*/ 1126469 h 1262109"/>
              <a:gd name="connsiteX10" fmla="*/ 165016 w 5496730"/>
              <a:gd name="connsiteY10" fmla="*/ 1126469 h 1262109"/>
              <a:gd name="connsiteX11" fmla="*/ 47481 w 5496730"/>
              <a:gd name="connsiteY11" fmla="*/ 797289 h 1262109"/>
              <a:gd name="connsiteX12" fmla="*/ 371880 w 5496730"/>
              <a:gd name="connsiteY12" fmla="*/ 232983 h 1262109"/>
              <a:gd name="connsiteX13" fmla="*/ 371880 w 5496730"/>
              <a:gd name="connsiteY13" fmla="*/ 209472 h 1262109"/>
              <a:gd name="connsiteX14" fmla="*/ 373660 w 5496730"/>
              <a:gd name="connsiteY14" fmla="*/ 64744 h 1262109"/>
              <a:gd name="connsiteX15" fmla="*/ 380787 w 5496730"/>
              <a:gd name="connsiteY15" fmla="*/ 2109 h 1262109"/>
              <a:gd name="connsiteX16" fmla="*/ 2184869 w 5496730"/>
              <a:gd name="connsiteY16" fmla="*/ 2109 h 1262109"/>
              <a:gd name="connsiteX17" fmla="*/ 2184869 w 5496730"/>
              <a:gd name="connsiteY17" fmla="*/ 1709 h 1262109"/>
              <a:gd name="connsiteX18" fmla="*/ 4880203 w 5496730"/>
              <a:gd name="connsiteY18" fmla="*/ 1709 h 126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96730" h="1262109">
                <a:moveTo>
                  <a:pt x="4880203" y="0"/>
                </a:moveTo>
                <a:lnTo>
                  <a:pt x="4889970" y="0"/>
                </a:lnTo>
                <a:lnTo>
                  <a:pt x="5496730" y="632111"/>
                </a:lnTo>
                <a:lnTo>
                  <a:pt x="4894641" y="1259355"/>
                </a:lnTo>
                <a:lnTo>
                  <a:pt x="4853354" y="1259355"/>
                </a:lnTo>
                <a:lnTo>
                  <a:pt x="4853354" y="1260612"/>
                </a:lnTo>
                <a:lnTo>
                  <a:pt x="2742276" y="1260612"/>
                </a:lnTo>
                <a:lnTo>
                  <a:pt x="2740560" y="1262109"/>
                </a:lnTo>
                <a:lnTo>
                  <a:pt x="371880" y="1262109"/>
                </a:lnTo>
                <a:lnTo>
                  <a:pt x="371880" y="1126469"/>
                </a:lnTo>
                <a:lnTo>
                  <a:pt x="165016" y="1126469"/>
                </a:lnTo>
                <a:cubicBezTo>
                  <a:pt x="42780" y="1112361"/>
                  <a:pt x="-65353" y="971282"/>
                  <a:pt x="47481" y="797289"/>
                </a:cubicBezTo>
                <a:lnTo>
                  <a:pt x="371880" y="232983"/>
                </a:lnTo>
                <a:lnTo>
                  <a:pt x="371880" y="209472"/>
                </a:lnTo>
                <a:cubicBezTo>
                  <a:pt x="370019" y="160706"/>
                  <a:pt x="370650" y="112422"/>
                  <a:pt x="373660" y="64744"/>
                </a:cubicBezTo>
                <a:lnTo>
                  <a:pt x="380787" y="2109"/>
                </a:lnTo>
                <a:lnTo>
                  <a:pt x="2184869" y="2109"/>
                </a:lnTo>
                <a:lnTo>
                  <a:pt x="2184869" y="1709"/>
                </a:lnTo>
                <a:lnTo>
                  <a:pt x="4880203" y="1709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69" name="자유형: 도형 68">
            <a:extLst>
              <a:ext uri="{FF2B5EF4-FFF2-40B4-BE49-F238E27FC236}">
                <a16:creationId xmlns:a16="http://schemas.microsoft.com/office/drawing/2014/main" id="{A1D8E719-8277-8D44-347D-B22938695127}"/>
              </a:ext>
            </a:extLst>
          </p:cNvPr>
          <p:cNvSpPr/>
          <p:nvPr/>
        </p:nvSpPr>
        <p:spPr>
          <a:xfrm>
            <a:off x="1215453" y="3563827"/>
            <a:ext cx="5496730" cy="1262109"/>
          </a:xfrm>
          <a:custGeom>
            <a:avLst/>
            <a:gdLst>
              <a:gd name="connsiteX0" fmla="*/ 4880203 w 5496730"/>
              <a:gd name="connsiteY0" fmla="*/ 0 h 1262109"/>
              <a:gd name="connsiteX1" fmla="*/ 4889970 w 5496730"/>
              <a:gd name="connsiteY1" fmla="*/ 0 h 1262109"/>
              <a:gd name="connsiteX2" fmla="*/ 5496730 w 5496730"/>
              <a:gd name="connsiteY2" fmla="*/ 632111 h 1262109"/>
              <a:gd name="connsiteX3" fmla="*/ 4894641 w 5496730"/>
              <a:gd name="connsiteY3" fmla="*/ 1259355 h 1262109"/>
              <a:gd name="connsiteX4" fmla="*/ 4853354 w 5496730"/>
              <a:gd name="connsiteY4" fmla="*/ 1259355 h 1262109"/>
              <a:gd name="connsiteX5" fmla="*/ 4853354 w 5496730"/>
              <a:gd name="connsiteY5" fmla="*/ 1260612 h 1262109"/>
              <a:gd name="connsiteX6" fmla="*/ 2742276 w 5496730"/>
              <a:gd name="connsiteY6" fmla="*/ 1260612 h 1262109"/>
              <a:gd name="connsiteX7" fmla="*/ 2740560 w 5496730"/>
              <a:gd name="connsiteY7" fmla="*/ 1262109 h 1262109"/>
              <a:gd name="connsiteX8" fmla="*/ 371880 w 5496730"/>
              <a:gd name="connsiteY8" fmla="*/ 1262109 h 1262109"/>
              <a:gd name="connsiteX9" fmla="*/ 371880 w 5496730"/>
              <a:gd name="connsiteY9" fmla="*/ 1126469 h 1262109"/>
              <a:gd name="connsiteX10" fmla="*/ 165016 w 5496730"/>
              <a:gd name="connsiteY10" fmla="*/ 1126469 h 1262109"/>
              <a:gd name="connsiteX11" fmla="*/ 47481 w 5496730"/>
              <a:gd name="connsiteY11" fmla="*/ 797289 h 1262109"/>
              <a:gd name="connsiteX12" fmla="*/ 371880 w 5496730"/>
              <a:gd name="connsiteY12" fmla="*/ 232983 h 1262109"/>
              <a:gd name="connsiteX13" fmla="*/ 371880 w 5496730"/>
              <a:gd name="connsiteY13" fmla="*/ 209472 h 1262109"/>
              <a:gd name="connsiteX14" fmla="*/ 373660 w 5496730"/>
              <a:gd name="connsiteY14" fmla="*/ 64744 h 1262109"/>
              <a:gd name="connsiteX15" fmla="*/ 380787 w 5496730"/>
              <a:gd name="connsiteY15" fmla="*/ 2109 h 1262109"/>
              <a:gd name="connsiteX16" fmla="*/ 2184869 w 5496730"/>
              <a:gd name="connsiteY16" fmla="*/ 2109 h 1262109"/>
              <a:gd name="connsiteX17" fmla="*/ 2184869 w 5496730"/>
              <a:gd name="connsiteY17" fmla="*/ 1709 h 1262109"/>
              <a:gd name="connsiteX18" fmla="*/ 4880203 w 5496730"/>
              <a:gd name="connsiteY18" fmla="*/ 1709 h 1262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96730" h="1262109">
                <a:moveTo>
                  <a:pt x="4880203" y="0"/>
                </a:moveTo>
                <a:lnTo>
                  <a:pt x="4889970" y="0"/>
                </a:lnTo>
                <a:lnTo>
                  <a:pt x="5496730" y="632111"/>
                </a:lnTo>
                <a:lnTo>
                  <a:pt x="4894641" y="1259355"/>
                </a:lnTo>
                <a:lnTo>
                  <a:pt x="4853354" y="1259355"/>
                </a:lnTo>
                <a:lnTo>
                  <a:pt x="4853354" y="1260612"/>
                </a:lnTo>
                <a:lnTo>
                  <a:pt x="2742276" y="1260612"/>
                </a:lnTo>
                <a:lnTo>
                  <a:pt x="2740560" y="1262109"/>
                </a:lnTo>
                <a:lnTo>
                  <a:pt x="371880" y="1262109"/>
                </a:lnTo>
                <a:lnTo>
                  <a:pt x="371880" y="1126469"/>
                </a:lnTo>
                <a:lnTo>
                  <a:pt x="165016" y="1126469"/>
                </a:lnTo>
                <a:cubicBezTo>
                  <a:pt x="42780" y="1112361"/>
                  <a:pt x="-65353" y="971282"/>
                  <a:pt x="47481" y="797289"/>
                </a:cubicBezTo>
                <a:lnTo>
                  <a:pt x="371880" y="232983"/>
                </a:lnTo>
                <a:lnTo>
                  <a:pt x="371880" y="209472"/>
                </a:lnTo>
                <a:cubicBezTo>
                  <a:pt x="370019" y="160706"/>
                  <a:pt x="370650" y="112422"/>
                  <a:pt x="373660" y="64744"/>
                </a:cubicBezTo>
                <a:lnTo>
                  <a:pt x="380787" y="2109"/>
                </a:lnTo>
                <a:lnTo>
                  <a:pt x="2184869" y="2109"/>
                </a:lnTo>
                <a:lnTo>
                  <a:pt x="2184869" y="1709"/>
                </a:lnTo>
                <a:lnTo>
                  <a:pt x="4880203" y="1709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1356628-6E28-CDC5-7D75-BC756CB2A1BA}"/>
              </a:ext>
            </a:extLst>
          </p:cNvPr>
          <p:cNvSpPr txBox="1"/>
          <p:nvPr/>
        </p:nvSpPr>
        <p:spPr>
          <a:xfrm>
            <a:off x="7026339" y="3984032"/>
            <a:ext cx="345600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8040B4F-FCCE-7FB1-D594-AA36E9D0C33A}"/>
              </a:ext>
            </a:extLst>
          </p:cNvPr>
          <p:cNvSpPr txBox="1"/>
          <p:nvPr/>
        </p:nvSpPr>
        <p:spPr>
          <a:xfrm>
            <a:off x="5401983" y="4045715"/>
            <a:ext cx="77104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 </a:t>
            </a:r>
            <a:r>
              <a:rPr lang="en-US" altLang="ko-KR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147747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BBFD14-678E-81B6-637F-9F64766E1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F10412C-C30D-35DF-9024-DD1329BF7FB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23B02E-7127-6A2C-C147-FF5A1EC9262B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20" name="자유형: 도형 119">
            <a:extLst>
              <a:ext uri="{FF2B5EF4-FFF2-40B4-BE49-F238E27FC236}">
                <a16:creationId xmlns:a16="http://schemas.microsoft.com/office/drawing/2014/main" id="{C13B12AA-6EA8-6995-DB25-DDAECCB64660}"/>
              </a:ext>
            </a:extLst>
          </p:cNvPr>
          <p:cNvSpPr/>
          <p:nvPr/>
        </p:nvSpPr>
        <p:spPr>
          <a:xfrm flipH="1" flipV="1">
            <a:off x="5656062" y="2638272"/>
            <a:ext cx="719999" cy="540000"/>
          </a:xfrm>
          <a:custGeom>
            <a:avLst/>
            <a:gdLst>
              <a:gd name="connsiteX0" fmla="*/ 90002 w 719999"/>
              <a:gd name="connsiteY0" fmla="*/ 0 h 540000"/>
              <a:gd name="connsiteX1" fmla="*/ 270000 w 719999"/>
              <a:gd name="connsiteY1" fmla="*/ 0 h 540000"/>
              <a:gd name="connsiteX2" fmla="*/ 449999 w 719999"/>
              <a:gd name="connsiteY2" fmla="*/ 0 h 540000"/>
              <a:gd name="connsiteX3" fmla="*/ 629997 w 719999"/>
              <a:gd name="connsiteY3" fmla="*/ 0 h 540000"/>
              <a:gd name="connsiteX4" fmla="*/ 719999 w 719999"/>
              <a:gd name="connsiteY4" fmla="*/ 90002 h 540000"/>
              <a:gd name="connsiteX5" fmla="*/ 719999 w 719999"/>
              <a:gd name="connsiteY5" fmla="*/ 177664 h 540000"/>
              <a:gd name="connsiteX6" fmla="*/ 718486 w 719999"/>
              <a:gd name="connsiteY6" fmla="*/ 179014 h 540000"/>
              <a:gd name="connsiteX7" fmla="*/ 718486 w 719999"/>
              <a:gd name="connsiteY7" fmla="*/ 254992 h 540000"/>
              <a:gd name="connsiteX8" fmla="*/ 719999 w 719999"/>
              <a:gd name="connsiteY8" fmla="*/ 270000 h 540000"/>
              <a:gd name="connsiteX9" fmla="*/ 449999 w 719999"/>
              <a:gd name="connsiteY9" fmla="*/ 540000 h 540000"/>
              <a:gd name="connsiteX10" fmla="*/ 313802 w 719999"/>
              <a:gd name="connsiteY10" fmla="*/ 540000 h 540000"/>
              <a:gd name="connsiteX11" fmla="*/ 270000 w 719999"/>
              <a:gd name="connsiteY11" fmla="*/ 540000 h 540000"/>
              <a:gd name="connsiteX12" fmla="*/ 90002 w 719999"/>
              <a:gd name="connsiteY12" fmla="*/ 540000 h 540000"/>
              <a:gd name="connsiteX13" fmla="*/ 0 w 719999"/>
              <a:gd name="connsiteY13" fmla="*/ 449998 h 540000"/>
              <a:gd name="connsiteX14" fmla="*/ 0 w 719999"/>
              <a:gd name="connsiteY14" fmla="*/ 270000 h 540000"/>
              <a:gd name="connsiteX15" fmla="*/ 0 w 719999"/>
              <a:gd name="connsiteY15" fmla="*/ 90002 h 540000"/>
              <a:gd name="connsiteX16" fmla="*/ 90002 w 719999"/>
              <a:gd name="connsiteY16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19999" h="540000">
                <a:moveTo>
                  <a:pt x="90002" y="0"/>
                </a:moveTo>
                <a:lnTo>
                  <a:pt x="270000" y="0"/>
                </a:lnTo>
                <a:lnTo>
                  <a:pt x="449999" y="0"/>
                </a:lnTo>
                <a:lnTo>
                  <a:pt x="629997" y="0"/>
                </a:lnTo>
                <a:cubicBezTo>
                  <a:pt x="679704" y="0"/>
                  <a:pt x="719999" y="40295"/>
                  <a:pt x="719999" y="90002"/>
                </a:cubicBezTo>
                <a:lnTo>
                  <a:pt x="719999" y="177664"/>
                </a:lnTo>
                <a:lnTo>
                  <a:pt x="718486" y="179014"/>
                </a:lnTo>
                <a:lnTo>
                  <a:pt x="718486" y="254992"/>
                </a:lnTo>
                <a:lnTo>
                  <a:pt x="719999" y="270000"/>
                </a:lnTo>
                <a:cubicBezTo>
                  <a:pt x="719999" y="419117"/>
                  <a:pt x="599116" y="540000"/>
                  <a:pt x="449999" y="540000"/>
                </a:cubicBezTo>
                <a:lnTo>
                  <a:pt x="313802" y="540000"/>
                </a:lnTo>
                <a:lnTo>
                  <a:pt x="270000" y="540000"/>
                </a:lnTo>
                <a:lnTo>
                  <a:pt x="90002" y="540000"/>
                </a:lnTo>
                <a:cubicBezTo>
                  <a:pt x="40295" y="540000"/>
                  <a:pt x="0" y="499705"/>
                  <a:pt x="0" y="449998"/>
                </a:cubicBezTo>
                <a:lnTo>
                  <a:pt x="0" y="270000"/>
                </a:lnTo>
                <a:lnTo>
                  <a:pt x="0" y="90002"/>
                </a:lnTo>
                <a:cubicBezTo>
                  <a:pt x="0" y="40295"/>
                  <a:pt x="40295" y="0"/>
                  <a:pt x="90002" y="0"/>
                </a:cubicBezTo>
                <a:close/>
              </a:path>
            </a:pathLst>
          </a:cu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373DC7C-21C0-DDAF-E5B4-E66A74DBA73A}"/>
              </a:ext>
            </a:extLst>
          </p:cNvPr>
          <p:cNvSpPr/>
          <p:nvPr/>
        </p:nvSpPr>
        <p:spPr>
          <a:xfrm>
            <a:off x="5574828" y="2076997"/>
            <a:ext cx="5476351" cy="4022091"/>
          </a:xfrm>
          <a:prstGeom prst="roundRect">
            <a:avLst>
              <a:gd name="adj" fmla="val 7673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</a:endParaRP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3D4ED1A9-744D-6BB8-E9C1-E266252E3D11}"/>
              </a:ext>
            </a:extLst>
          </p:cNvPr>
          <p:cNvSpPr/>
          <p:nvPr/>
        </p:nvSpPr>
        <p:spPr>
          <a:xfrm>
            <a:off x="5574828" y="2076997"/>
            <a:ext cx="5476351" cy="4022091"/>
          </a:xfrm>
          <a:prstGeom prst="roundRect">
            <a:avLst>
              <a:gd name="adj" fmla="val 7673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</a:endParaRPr>
          </a:p>
        </p:txBody>
      </p:sp>
      <p:sp>
        <p:nvSpPr>
          <p:cNvPr id="12" name="사각형: 둥근 위쪽 모서리 11">
            <a:extLst>
              <a:ext uri="{FF2B5EF4-FFF2-40B4-BE49-F238E27FC236}">
                <a16:creationId xmlns:a16="http://schemas.microsoft.com/office/drawing/2014/main" id="{A053C36B-81E4-950D-5382-E6E7A825E622}"/>
              </a:ext>
            </a:extLst>
          </p:cNvPr>
          <p:cNvSpPr/>
          <p:nvPr/>
        </p:nvSpPr>
        <p:spPr>
          <a:xfrm>
            <a:off x="5655215" y="2142540"/>
            <a:ext cx="5325626" cy="47397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234BA95-F7E9-F4CB-3753-8FB672945705}"/>
              </a:ext>
            </a:extLst>
          </p:cNvPr>
          <p:cNvSpPr txBox="1"/>
          <p:nvPr/>
        </p:nvSpPr>
        <p:spPr>
          <a:xfrm>
            <a:off x="8245508" y="2783417"/>
            <a:ext cx="14491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1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E4EC783-8037-4C08-B1E8-C9ED150BC5B7}"/>
              </a:ext>
            </a:extLst>
          </p:cNvPr>
          <p:cNvSpPr txBox="1"/>
          <p:nvPr/>
        </p:nvSpPr>
        <p:spPr>
          <a:xfrm>
            <a:off x="9013092" y="2783417"/>
            <a:ext cx="144911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2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B7A1B7F-6853-E5D9-22EE-B91A641BE76C}"/>
              </a:ext>
            </a:extLst>
          </p:cNvPr>
          <p:cNvSpPr txBox="1"/>
          <p:nvPr/>
        </p:nvSpPr>
        <p:spPr>
          <a:xfrm>
            <a:off x="9780675" y="2783417"/>
            <a:ext cx="14491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3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3D12778-9E09-B406-299E-3E7E763F177C}"/>
              </a:ext>
            </a:extLst>
          </p:cNvPr>
          <p:cNvSpPr txBox="1"/>
          <p:nvPr/>
        </p:nvSpPr>
        <p:spPr>
          <a:xfrm>
            <a:off x="10548257" y="2783417"/>
            <a:ext cx="14491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4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ED153D1-648A-480A-7DD2-7D051CB5E946}"/>
              </a:ext>
            </a:extLst>
          </p:cNvPr>
          <p:cNvSpPr txBox="1"/>
          <p:nvPr/>
        </p:nvSpPr>
        <p:spPr>
          <a:xfrm>
            <a:off x="9013092" y="3350957"/>
            <a:ext cx="14491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9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E02565-C005-CBEB-C000-CB9B4AD43E2C}"/>
              </a:ext>
            </a:extLst>
          </p:cNvPr>
          <p:cNvSpPr txBox="1"/>
          <p:nvPr/>
        </p:nvSpPr>
        <p:spPr>
          <a:xfrm>
            <a:off x="9721226" y="3350957"/>
            <a:ext cx="2638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10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CBC3B85-2985-BF26-9EC7-FDA81EA12CAA}"/>
              </a:ext>
            </a:extLst>
          </p:cNvPr>
          <p:cNvSpPr txBox="1"/>
          <p:nvPr/>
        </p:nvSpPr>
        <p:spPr>
          <a:xfrm>
            <a:off x="10476451" y="3350957"/>
            <a:ext cx="28852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11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6853655-17CF-B8DA-13D5-3229DB078B44}"/>
              </a:ext>
            </a:extLst>
          </p:cNvPr>
          <p:cNvSpPr txBox="1"/>
          <p:nvPr/>
        </p:nvSpPr>
        <p:spPr>
          <a:xfrm>
            <a:off x="5965202" y="3350957"/>
            <a:ext cx="10002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A8B7CD0-0CBA-870E-FBA7-BAB071F7F280}"/>
              </a:ext>
            </a:extLst>
          </p:cNvPr>
          <p:cNvSpPr txBox="1"/>
          <p:nvPr/>
        </p:nvSpPr>
        <p:spPr>
          <a:xfrm>
            <a:off x="6710343" y="3350957"/>
            <a:ext cx="14491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D1B9FCC-E842-340D-583B-D725B38F53A4}"/>
              </a:ext>
            </a:extLst>
          </p:cNvPr>
          <p:cNvSpPr txBox="1"/>
          <p:nvPr/>
        </p:nvSpPr>
        <p:spPr>
          <a:xfrm>
            <a:off x="7477926" y="3350957"/>
            <a:ext cx="14491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7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5AA25D4-6D6A-B039-2B66-0C5219C46FB6}"/>
              </a:ext>
            </a:extLst>
          </p:cNvPr>
          <p:cNvSpPr txBox="1"/>
          <p:nvPr/>
        </p:nvSpPr>
        <p:spPr>
          <a:xfrm>
            <a:off x="8162022" y="3918497"/>
            <a:ext cx="31188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15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D79AA6B-FEBE-17BD-D21C-69BF66096DFB}"/>
              </a:ext>
            </a:extLst>
          </p:cNvPr>
          <p:cNvSpPr txBox="1"/>
          <p:nvPr/>
        </p:nvSpPr>
        <p:spPr>
          <a:xfrm>
            <a:off x="9721226" y="3918497"/>
            <a:ext cx="26380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17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1BF3343-693D-F926-7353-2539FBC76EBF}"/>
              </a:ext>
            </a:extLst>
          </p:cNvPr>
          <p:cNvSpPr txBox="1"/>
          <p:nvPr/>
        </p:nvSpPr>
        <p:spPr>
          <a:xfrm>
            <a:off x="10476451" y="3918497"/>
            <a:ext cx="28852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18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4813B78-90B4-078B-3FA4-C572F710B6EF}"/>
              </a:ext>
            </a:extLst>
          </p:cNvPr>
          <p:cNvSpPr txBox="1"/>
          <p:nvPr/>
        </p:nvSpPr>
        <p:spPr>
          <a:xfrm>
            <a:off x="5845312" y="3918497"/>
            <a:ext cx="33980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12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1573233-DBE4-3CDF-5137-955E1043E416}"/>
              </a:ext>
            </a:extLst>
          </p:cNvPr>
          <p:cNvSpPr txBox="1"/>
          <p:nvPr/>
        </p:nvSpPr>
        <p:spPr>
          <a:xfrm>
            <a:off x="6578013" y="3918497"/>
            <a:ext cx="4095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13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5AFA8D8-64DD-B8DA-B8DA-2488E1E18DB3}"/>
              </a:ext>
            </a:extLst>
          </p:cNvPr>
          <p:cNvSpPr txBox="1"/>
          <p:nvPr/>
        </p:nvSpPr>
        <p:spPr>
          <a:xfrm>
            <a:off x="7418232" y="3918497"/>
            <a:ext cx="264298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14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4899A3F-8CF3-8B23-BD3B-3F5DDCAC2EB5}"/>
              </a:ext>
            </a:extLst>
          </p:cNvPr>
          <p:cNvSpPr txBox="1"/>
          <p:nvPr/>
        </p:nvSpPr>
        <p:spPr>
          <a:xfrm>
            <a:off x="8120855" y="4486037"/>
            <a:ext cx="39421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22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5D30728-F1D4-94AD-40DD-5BF01D638437}"/>
              </a:ext>
            </a:extLst>
          </p:cNvPr>
          <p:cNvSpPr txBox="1"/>
          <p:nvPr/>
        </p:nvSpPr>
        <p:spPr>
          <a:xfrm>
            <a:off x="9618621" y="4486037"/>
            <a:ext cx="46901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24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0F03F85-A5EC-C3BF-6BF3-AAFB9865389A}"/>
              </a:ext>
            </a:extLst>
          </p:cNvPr>
          <p:cNvSpPr txBox="1"/>
          <p:nvPr/>
        </p:nvSpPr>
        <p:spPr>
          <a:xfrm>
            <a:off x="10476451" y="4486037"/>
            <a:ext cx="28852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25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6240F25-852D-5F5C-F17B-60EE0D26BFED}"/>
              </a:ext>
            </a:extLst>
          </p:cNvPr>
          <p:cNvSpPr txBox="1"/>
          <p:nvPr/>
        </p:nvSpPr>
        <p:spPr>
          <a:xfrm>
            <a:off x="5810209" y="4486037"/>
            <a:ext cx="41001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19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EF054B43-D315-F0F1-8650-6B0FA48221B4}"/>
              </a:ext>
            </a:extLst>
          </p:cNvPr>
          <p:cNvSpPr txBox="1"/>
          <p:nvPr/>
        </p:nvSpPr>
        <p:spPr>
          <a:xfrm>
            <a:off x="6578013" y="4486037"/>
            <a:ext cx="4095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20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4824FB7-BF46-42E5-3552-EA04FE0F023D}"/>
              </a:ext>
            </a:extLst>
          </p:cNvPr>
          <p:cNvSpPr txBox="1"/>
          <p:nvPr/>
        </p:nvSpPr>
        <p:spPr>
          <a:xfrm>
            <a:off x="8097064" y="5053577"/>
            <a:ext cx="44179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29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F91370B-3659-9DDC-2561-B673652E7E8A}"/>
              </a:ext>
            </a:extLst>
          </p:cNvPr>
          <p:cNvSpPr txBox="1"/>
          <p:nvPr/>
        </p:nvSpPr>
        <p:spPr>
          <a:xfrm>
            <a:off x="5858777" y="5053577"/>
            <a:ext cx="31287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26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F111529-CBA4-029F-FDAE-F243092B52DD}"/>
              </a:ext>
            </a:extLst>
          </p:cNvPr>
          <p:cNvSpPr txBox="1"/>
          <p:nvPr/>
        </p:nvSpPr>
        <p:spPr>
          <a:xfrm>
            <a:off x="6637983" y="5053577"/>
            <a:ext cx="28963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27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1C7EA0BA-4406-7774-CE36-6AB37220E1F8}"/>
              </a:ext>
            </a:extLst>
          </p:cNvPr>
          <p:cNvSpPr txBox="1"/>
          <p:nvPr/>
        </p:nvSpPr>
        <p:spPr>
          <a:xfrm>
            <a:off x="8267950" y="2258744"/>
            <a:ext cx="10002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W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FA63B58C-176A-90A5-315D-82BD1CE9AA8A}"/>
              </a:ext>
            </a:extLst>
          </p:cNvPr>
          <p:cNvSpPr txBox="1"/>
          <p:nvPr/>
        </p:nvSpPr>
        <p:spPr>
          <a:xfrm>
            <a:off x="9013092" y="2258744"/>
            <a:ext cx="14491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T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A7442E9-2C41-7843-5400-500857ADCA1E}"/>
              </a:ext>
            </a:extLst>
          </p:cNvPr>
          <p:cNvSpPr txBox="1"/>
          <p:nvPr/>
        </p:nvSpPr>
        <p:spPr>
          <a:xfrm>
            <a:off x="9721226" y="2258744"/>
            <a:ext cx="263809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F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55951243-502C-9F9D-FDF2-3C84A73A7194}"/>
              </a:ext>
            </a:extLst>
          </p:cNvPr>
          <p:cNvSpPr txBox="1"/>
          <p:nvPr/>
        </p:nvSpPr>
        <p:spPr>
          <a:xfrm>
            <a:off x="10476451" y="2258744"/>
            <a:ext cx="288522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S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7AA6726-7CA1-4A58-B9B7-838D15D513E2}"/>
              </a:ext>
            </a:extLst>
          </p:cNvPr>
          <p:cNvSpPr txBox="1"/>
          <p:nvPr/>
        </p:nvSpPr>
        <p:spPr>
          <a:xfrm>
            <a:off x="5965202" y="2258744"/>
            <a:ext cx="100027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S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5ECE7314-3389-EBD9-C461-434EC34A88CE}"/>
              </a:ext>
            </a:extLst>
          </p:cNvPr>
          <p:cNvSpPr txBox="1"/>
          <p:nvPr/>
        </p:nvSpPr>
        <p:spPr>
          <a:xfrm>
            <a:off x="6710343" y="2258744"/>
            <a:ext cx="14491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M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492FEE3-6022-7790-5C0D-EFE09BE7F3F4}"/>
              </a:ext>
            </a:extLst>
          </p:cNvPr>
          <p:cNvSpPr txBox="1"/>
          <p:nvPr/>
        </p:nvSpPr>
        <p:spPr>
          <a:xfrm>
            <a:off x="7477926" y="2258744"/>
            <a:ext cx="14491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T</a:t>
            </a:r>
          </a:p>
        </p:txBody>
      </p:sp>
      <p:sp>
        <p:nvSpPr>
          <p:cNvPr id="89" name="사각형: 둥근 모서리 88">
            <a:extLst>
              <a:ext uri="{FF2B5EF4-FFF2-40B4-BE49-F238E27FC236}">
                <a16:creationId xmlns:a16="http://schemas.microsoft.com/office/drawing/2014/main" id="{80B160D7-3F23-A8B0-A9D6-94C51A38E316}"/>
              </a:ext>
            </a:extLst>
          </p:cNvPr>
          <p:cNvSpPr/>
          <p:nvPr/>
        </p:nvSpPr>
        <p:spPr>
          <a:xfrm>
            <a:off x="5655215" y="2651916"/>
            <a:ext cx="719999" cy="540000"/>
          </a:xfrm>
          <a:prstGeom prst="round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0" name="사각형: 둥근 모서리 89">
            <a:extLst>
              <a:ext uri="{FF2B5EF4-FFF2-40B4-BE49-F238E27FC236}">
                <a16:creationId xmlns:a16="http://schemas.microsoft.com/office/drawing/2014/main" id="{64F378F5-C598-65C5-9B73-DCE8C0B35AE6}"/>
              </a:ext>
            </a:extLst>
          </p:cNvPr>
          <p:cNvSpPr/>
          <p:nvPr/>
        </p:nvSpPr>
        <p:spPr>
          <a:xfrm>
            <a:off x="6424060" y="2651916"/>
            <a:ext cx="719999" cy="540000"/>
          </a:xfrm>
          <a:prstGeom prst="round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1" name="사각형: 둥근 모서리 90">
            <a:extLst>
              <a:ext uri="{FF2B5EF4-FFF2-40B4-BE49-F238E27FC236}">
                <a16:creationId xmlns:a16="http://schemas.microsoft.com/office/drawing/2014/main" id="{9EA4151E-5C46-5AB2-1BC2-21ECD7F06B8D}"/>
              </a:ext>
            </a:extLst>
          </p:cNvPr>
          <p:cNvSpPr/>
          <p:nvPr/>
        </p:nvSpPr>
        <p:spPr>
          <a:xfrm>
            <a:off x="7192906" y="2651916"/>
            <a:ext cx="719999" cy="540000"/>
          </a:xfrm>
          <a:prstGeom prst="round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사각형: 둥근 모서리 92">
            <a:extLst>
              <a:ext uri="{FF2B5EF4-FFF2-40B4-BE49-F238E27FC236}">
                <a16:creationId xmlns:a16="http://schemas.microsoft.com/office/drawing/2014/main" id="{C8D1D1C0-1E15-0D6F-4E12-597C4B9DA9AC}"/>
              </a:ext>
            </a:extLst>
          </p:cNvPr>
          <p:cNvSpPr/>
          <p:nvPr/>
        </p:nvSpPr>
        <p:spPr>
          <a:xfrm>
            <a:off x="6423806" y="5492322"/>
            <a:ext cx="719999" cy="540000"/>
          </a:xfrm>
          <a:prstGeom prst="round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5" name="사각형: 둥근 모서리 94">
            <a:extLst>
              <a:ext uri="{FF2B5EF4-FFF2-40B4-BE49-F238E27FC236}">
                <a16:creationId xmlns:a16="http://schemas.microsoft.com/office/drawing/2014/main" id="{180FC400-0E4A-944A-0B09-F6EB8C752165}"/>
              </a:ext>
            </a:extLst>
          </p:cNvPr>
          <p:cNvSpPr/>
          <p:nvPr/>
        </p:nvSpPr>
        <p:spPr>
          <a:xfrm>
            <a:off x="7960989" y="5492322"/>
            <a:ext cx="719999" cy="540000"/>
          </a:xfrm>
          <a:prstGeom prst="round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7" name="사각형: 둥근 모서리 96">
            <a:extLst>
              <a:ext uri="{FF2B5EF4-FFF2-40B4-BE49-F238E27FC236}">
                <a16:creationId xmlns:a16="http://schemas.microsoft.com/office/drawing/2014/main" id="{BC48619B-E2A3-82C8-D1E6-E4E4AEEB0D89}"/>
              </a:ext>
            </a:extLst>
          </p:cNvPr>
          <p:cNvSpPr/>
          <p:nvPr/>
        </p:nvSpPr>
        <p:spPr>
          <a:xfrm>
            <a:off x="9498172" y="5492322"/>
            <a:ext cx="719999" cy="540000"/>
          </a:xfrm>
          <a:prstGeom prst="round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8" name="사각형: 둥근 모서리 97">
            <a:extLst>
              <a:ext uri="{FF2B5EF4-FFF2-40B4-BE49-F238E27FC236}">
                <a16:creationId xmlns:a16="http://schemas.microsoft.com/office/drawing/2014/main" id="{576CC2A3-1079-AE45-1420-B41B3C6261AC}"/>
              </a:ext>
            </a:extLst>
          </p:cNvPr>
          <p:cNvSpPr/>
          <p:nvPr/>
        </p:nvSpPr>
        <p:spPr>
          <a:xfrm>
            <a:off x="9498588" y="4908868"/>
            <a:ext cx="719999" cy="540000"/>
          </a:xfrm>
          <a:prstGeom prst="round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사각형: 둥근 모서리 98">
            <a:extLst>
              <a:ext uri="{FF2B5EF4-FFF2-40B4-BE49-F238E27FC236}">
                <a16:creationId xmlns:a16="http://schemas.microsoft.com/office/drawing/2014/main" id="{23AD9E32-6F9C-307C-C895-DEE24157CA75}"/>
              </a:ext>
            </a:extLst>
          </p:cNvPr>
          <p:cNvSpPr/>
          <p:nvPr/>
        </p:nvSpPr>
        <p:spPr>
          <a:xfrm>
            <a:off x="10266764" y="4908868"/>
            <a:ext cx="719999" cy="540000"/>
          </a:xfrm>
          <a:prstGeom prst="round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7" name="자유형: 도형 116">
            <a:extLst>
              <a:ext uri="{FF2B5EF4-FFF2-40B4-BE49-F238E27FC236}">
                <a16:creationId xmlns:a16="http://schemas.microsoft.com/office/drawing/2014/main" id="{B2DD2C5D-2BC8-DB8B-5954-9232AA7F0263}"/>
              </a:ext>
            </a:extLst>
          </p:cNvPr>
          <p:cNvSpPr/>
          <p:nvPr/>
        </p:nvSpPr>
        <p:spPr>
          <a:xfrm>
            <a:off x="10266763" y="5490863"/>
            <a:ext cx="719999" cy="540000"/>
          </a:xfrm>
          <a:custGeom>
            <a:avLst/>
            <a:gdLst>
              <a:gd name="connsiteX0" fmla="*/ 90002 w 719999"/>
              <a:gd name="connsiteY0" fmla="*/ 0 h 540000"/>
              <a:gd name="connsiteX1" fmla="*/ 270000 w 719999"/>
              <a:gd name="connsiteY1" fmla="*/ 0 h 540000"/>
              <a:gd name="connsiteX2" fmla="*/ 449999 w 719999"/>
              <a:gd name="connsiteY2" fmla="*/ 0 h 540000"/>
              <a:gd name="connsiteX3" fmla="*/ 629997 w 719999"/>
              <a:gd name="connsiteY3" fmla="*/ 0 h 540000"/>
              <a:gd name="connsiteX4" fmla="*/ 719999 w 719999"/>
              <a:gd name="connsiteY4" fmla="*/ 90002 h 540000"/>
              <a:gd name="connsiteX5" fmla="*/ 719999 w 719999"/>
              <a:gd name="connsiteY5" fmla="*/ 177664 h 540000"/>
              <a:gd name="connsiteX6" fmla="*/ 718486 w 719999"/>
              <a:gd name="connsiteY6" fmla="*/ 179014 h 540000"/>
              <a:gd name="connsiteX7" fmla="*/ 718486 w 719999"/>
              <a:gd name="connsiteY7" fmla="*/ 254992 h 540000"/>
              <a:gd name="connsiteX8" fmla="*/ 719999 w 719999"/>
              <a:gd name="connsiteY8" fmla="*/ 270000 h 540000"/>
              <a:gd name="connsiteX9" fmla="*/ 449999 w 719999"/>
              <a:gd name="connsiteY9" fmla="*/ 540000 h 540000"/>
              <a:gd name="connsiteX10" fmla="*/ 313802 w 719999"/>
              <a:gd name="connsiteY10" fmla="*/ 540000 h 540000"/>
              <a:gd name="connsiteX11" fmla="*/ 270000 w 719999"/>
              <a:gd name="connsiteY11" fmla="*/ 540000 h 540000"/>
              <a:gd name="connsiteX12" fmla="*/ 90002 w 719999"/>
              <a:gd name="connsiteY12" fmla="*/ 540000 h 540000"/>
              <a:gd name="connsiteX13" fmla="*/ 0 w 719999"/>
              <a:gd name="connsiteY13" fmla="*/ 449998 h 540000"/>
              <a:gd name="connsiteX14" fmla="*/ 0 w 719999"/>
              <a:gd name="connsiteY14" fmla="*/ 270000 h 540000"/>
              <a:gd name="connsiteX15" fmla="*/ 0 w 719999"/>
              <a:gd name="connsiteY15" fmla="*/ 90002 h 540000"/>
              <a:gd name="connsiteX16" fmla="*/ 90002 w 719999"/>
              <a:gd name="connsiteY16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19999" h="540000">
                <a:moveTo>
                  <a:pt x="90002" y="0"/>
                </a:moveTo>
                <a:lnTo>
                  <a:pt x="270000" y="0"/>
                </a:lnTo>
                <a:lnTo>
                  <a:pt x="449999" y="0"/>
                </a:lnTo>
                <a:lnTo>
                  <a:pt x="629997" y="0"/>
                </a:lnTo>
                <a:cubicBezTo>
                  <a:pt x="679704" y="0"/>
                  <a:pt x="719999" y="40295"/>
                  <a:pt x="719999" y="90002"/>
                </a:cubicBezTo>
                <a:lnTo>
                  <a:pt x="719999" y="177664"/>
                </a:lnTo>
                <a:lnTo>
                  <a:pt x="718486" y="179014"/>
                </a:lnTo>
                <a:lnTo>
                  <a:pt x="718486" y="254992"/>
                </a:lnTo>
                <a:lnTo>
                  <a:pt x="719999" y="270000"/>
                </a:lnTo>
                <a:cubicBezTo>
                  <a:pt x="719999" y="419117"/>
                  <a:pt x="599116" y="540000"/>
                  <a:pt x="449999" y="540000"/>
                </a:cubicBezTo>
                <a:lnTo>
                  <a:pt x="313802" y="540000"/>
                </a:lnTo>
                <a:lnTo>
                  <a:pt x="270000" y="540000"/>
                </a:lnTo>
                <a:lnTo>
                  <a:pt x="90002" y="540000"/>
                </a:lnTo>
                <a:cubicBezTo>
                  <a:pt x="40295" y="540000"/>
                  <a:pt x="0" y="499705"/>
                  <a:pt x="0" y="449998"/>
                </a:cubicBezTo>
                <a:lnTo>
                  <a:pt x="0" y="270000"/>
                </a:lnTo>
                <a:lnTo>
                  <a:pt x="0" y="90002"/>
                </a:lnTo>
                <a:cubicBezTo>
                  <a:pt x="0" y="40295"/>
                  <a:pt x="40295" y="0"/>
                  <a:pt x="90002" y="0"/>
                </a:cubicBezTo>
                <a:close/>
              </a:path>
            </a:pathLst>
          </a:cu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8" name="자유형: 도형 117">
            <a:extLst>
              <a:ext uri="{FF2B5EF4-FFF2-40B4-BE49-F238E27FC236}">
                <a16:creationId xmlns:a16="http://schemas.microsoft.com/office/drawing/2014/main" id="{0D1B7D42-A547-BBBA-3208-0800F15DC6D1}"/>
              </a:ext>
            </a:extLst>
          </p:cNvPr>
          <p:cNvSpPr/>
          <p:nvPr/>
        </p:nvSpPr>
        <p:spPr>
          <a:xfrm flipH="1">
            <a:off x="5656062" y="5492322"/>
            <a:ext cx="719999" cy="540000"/>
          </a:xfrm>
          <a:custGeom>
            <a:avLst/>
            <a:gdLst>
              <a:gd name="connsiteX0" fmla="*/ 90002 w 719999"/>
              <a:gd name="connsiteY0" fmla="*/ 0 h 540000"/>
              <a:gd name="connsiteX1" fmla="*/ 270000 w 719999"/>
              <a:gd name="connsiteY1" fmla="*/ 0 h 540000"/>
              <a:gd name="connsiteX2" fmla="*/ 449999 w 719999"/>
              <a:gd name="connsiteY2" fmla="*/ 0 h 540000"/>
              <a:gd name="connsiteX3" fmla="*/ 629997 w 719999"/>
              <a:gd name="connsiteY3" fmla="*/ 0 h 540000"/>
              <a:gd name="connsiteX4" fmla="*/ 719999 w 719999"/>
              <a:gd name="connsiteY4" fmla="*/ 90002 h 540000"/>
              <a:gd name="connsiteX5" fmla="*/ 719999 w 719999"/>
              <a:gd name="connsiteY5" fmla="*/ 177664 h 540000"/>
              <a:gd name="connsiteX6" fmla="*/ 718486 w 719999"/>
              <a:gd name="connsiteY6" fmla="*/ 179014 h 540000"/>
              <a:gd name="connsiteX7" fmla="*/ 718486 w 719999"/>
              <a:gd name="connsiteY7" fmla="*/ 254992 h 540000"/>
              <a:gd name="connsiteX8" fmla="*/ 719999 w 719999"/>
              <a:gd name="connsiteY8" fmla="*/ 270000 h 540000"/>
              <a:gd name="connsiteX9" fmla="*/ 449999 w 719999"/>
              <a:gd name="connsiteY9" fmla="*/ 540000 h 540000"/>
              <a:gd name="connsiteX10" fmla="*/ 313802 w 719999"/>
              <a:gd name="connsiteY10" fmla="*/ 540000 h 540000"/>
              <a:gd name="connsiteX11" fmla="*/ 270000 w 719999"/>
              <a:gd name="connsiteY11" fmla="*/ 540000 h 540000"/>
              <a:gd name="connsiteX12" fmla="*/ 90002 w 719999"/>
              <a:gd name="connsiteY12" fmla="*/ 540000 h 540000"/>
              <a:gd name="connsiteX13" fmla="*/ 0 w 719999"/>
              <a:gd name="connsiteY13" fmla="*/ 449998 h 540000"/>
              <a:gd name="connsiteX14" fmla="*/ 0 w 719999"/>
              <a:gd name="connsiteY14" fmla="*/ 270000 h 540000"/>
              <a:gd name="connsiteX15" fmla="*/ 0 w 719999"/>
              <a:gd name="connsiteY15" fmla="*/ 90002 h 540000"/>
              <a:gd name="connsiteX16" fmla="*/ 90002 w 719999"/>
              <a:gd name="connsiteY16" fmla="*/ 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19999" h="540000">
                <a:moveTo>
                  <a:pt x="90002" y="0"/>
                </a:moveTo>
                <a:lnTo>
                  <a:pt x="270000" y="0"/>
                </a:lnTo>
                <a:lnTo>
                  <a:pt x="449999" y="0"/>
                </a:lnTo>
                <a:lnTo>
                  <a:pt x="629997" y="0"/>
                </a:lnTo>
                <a:cubicBezTo>
                  <a:pt x="679704" y="0"/>
                  <a:pt x="719999" y="40295"/>
                  <a:pt x="719999" y="90002"/>
                </a:cubicBezTo>
                <a:lnTo>
                  <a:pt x="719999" y="177664"/>
                </a:lnTo>
                <a:lnTo>
                  <a:pt x="718486" y="179014"/>
                </a:lnTo>
                <a:lnTo>
                  <a:pt x="718486" y="254992"/>
                </a:lnTo>
                <a:lnTo>
                  <a:pt x="719999" y="270000"/>
                </a:lnTo>
                <a:cubicBezTo>
                  <a:pt x="719999" y="419117"/>
                  <a:pt x="599116" y="540000"/>
                  <a:pt x="449999" y="540000"/>
                </a:cubicBezTo>
                <a:lnTo>
                  <a:pt x="313802" y="540000"/>
                </a:lnTo>
                <a:lnTo>
                  <a:pt x="270000" y="540000"/>
                </a:lnTo>
                <a:lnTo>
                  <a:pt x="90002" y="540000"/>
                </a:lnTo>
                <a:cubicBezTo>
                  <a:pt x="40295" y="540000"/>
                  <a:pt x="0" y="499705"/>
                  <a:pt x="0" y="449998"/>
                </a:cubicBezTo>
                <a:lnTo>
                  <a:pt x="0" y="270000"/>
                </a:lnTo>
                <a:lnTo>
                  <a:pt x="0" y="90002"/>
                </a:lnTo>
                <a:cubicBezTo>
                  <a:pt x="0" y="40295"/>
                  <a:pt x="40295" y="0"/>
                  <a:pt x="90002" y="0"/>
                </a:cubicBezTo>
                <a:close/>
              </a:path>
            </a:pathLst>
          </a:cu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126" name="그룹 125">
            <a:extLst>
              <a:ext uri="{FF2B5EF4-FFF2-40B4-BE49-F238E27FC236}">
                <a16:creationId xmlns:a16="http://schemas.microsoft.com/office/drawing/2014/main" id="{9D997CC9-A86C-C099-ECC7-1E88F4458F13}"/>
              </a:ext>
            </a:extLst>
          </p:cNvPr>
          <p:cNvGrpSpPr/>
          <p:nvPr/>
        </p:nvGrpSpPr>
        <p:grpSpPr>
          <a:xfrm>
            <a:off x="7961481" y="3223545"/>
            <a:ext cx="719999" cy="540000"/>
            <a:chOff x="7752473" y="2975348"/>
            <a:chExt cx="719999" cy="54000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76F0F7F-6B0E-8DFB-D923-E0E815596007}"/>
                </a:ext>
              </a:extLst>
            </p:cNvPr>
            <p:cNvSpPr txBox="1"/>
            <p:nvPr/>
          </p:nvSpPr>
          <p:spPr>
            <a:xfrm>
              <a:off x="8058942" y="3102760"/>
              <a:ext cx="10002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pc="-7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2"/>
                  </a:solidFill>
                  <a:latin typeface="G마켓 산스 TTF Bold" panose="02000000000000000000" pitchFamily="2" charset="-127"/>
                  <a:ea typeface="G마켓 산스 TTF Bold" panose="02000000000000000000" pitchFamily="2" charset="-127"/>
                </a:defRPr>
              </a:lvl1pPr>
            </a:lstStyle>
            <a:p>
              <a:pPr algn="ctr"/>
              <a:r>
                <a:rPr lang="en-US" altLang="ko-KR">
                  <a:latin typeface="페이퍼로지 8 ExtraBold" pitchFamily="2" charset="-127"/>
                  <a:ea typeface="페이퍼로지 8 ExtraBold" pitchFamily="2" charset="-127"/>
                </a:rPr>
                <a:t>8</a:t>
              </a:r>
            </a:p>
          </p:txBody>
        </p:sp>
        <p:sp>
          <p:nvSpPr>
            <p:cNvPr id="108" name="사각형: 둥근 모서리 107">
              <a:extLst>
                <a:ext uri="{FF2B5EF4-FFF2-40B4-BE49-F238E27FC236}">
                  <a16:creationId xmlns:a16="http://schemas.microsoft.com/office/drawing/2014/main" id="{44D63D0A-0DB0-C844-F4D8-E00A234B4977}"/>
                </a:ext>
              </a:extLst>
            </p:cNvPr>
            <p:cNvSpPr/>
            <p:nvPr/>
          </p:nvSpPr>
          <p:spPr>
            <a:xfrm>
              <a:off x="7752473" y="2975348"/>
              <a:ext cx="719999" cy="540000"/>
            </a:xfrm>
            <a:prstGeom prst="roundRect">
              <a:avLst/>
            </a:prstGeom>
            <a:gradFill>
              <a:gsLst>
                <a:gs pos="0">
                  <a:schemeClr val="accent3">
                    <a:lumMod val="65000"/>
                    <a:lumOff val="35000"/>
                  </a:schemeClr>
                </a:gs>
                <a:gs pos="100000">
                  <a:schemeClr val="accent3"/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21" name="사각형: 둥근 모서리 120">
              <a:extLst>
                <a:ext uri="{FF2B5EF4-FFF2-40B4-BE49-F238E27FC236}">
                  <a16:creationId xmlns:a16="http://schemas.microsoft.com/office/drawing/2014/main" id="{E4F9AB4B-3AB9-D0A9-811F-4CCF28CC00E3}"/>
                </a:ext>
              </a:extLst>
            </p:cNvPr>
            <p:cNvSpPr/>
            <p:nvPr/>
          </p:nvSpPr>
          <p:spPr>
            <a:xfrm>
              <a:off x="7752473" y="2975348"/>
              <a:ext cx="719999" cy="540000"/>
            </a:xfrm>
            <a:prstGeom prst="roundRect">
              <a:avLst/>
            </a:prstGeom>
            <a:gradFill>
              <a:gsLst>
                <a:gs pos="0">
                  <a:schemeClr val="accent3">
                    <a:lumMod val="65000"/>
                    <a:lumOff val="35000"/>
                  </a:schemeClr>
                </a:gs>
                <a:gs pos="100000">
                  <a:schemeClr val="accent3"/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25" name="TextBox 124">
            <a:extLst>
              <a:ext uri="{FF2B5EF4-FFF2-40B4-BE49-F238E27FC236}">
                <a16:creationId xmlns:a16="http://schemas.microsoft.com/office/drawing/2014/main" id="{C7AB79D8-CACF-FE80-3F9A-ABCF696281E2}"/>
              </a:ext>
            </a:extLst>
          </p:cNvPr>
          <p:cNvSpPr txBox="1"/>
          <p:nvPr/>
        </p:nvSpPr>
        <p:spPr>
          <a:xfrm>
            <a:off x="8247422" y="3355046"/>
            <a:ext cx="14811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8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323F398-CA19-B9EA-98C8-0632F26D231D}"/>
              </a:ext>
            </a:extLst>
          </p:cNvPr>
          <p:cNvSpPr txBox="1"/>
          <p:nvPr/>
        </p:nvSpPr>
        <p:spPr>
          <a:xfrm>
            <a:off x="7345596" y="4486037"/>
            <a:ext cx="409570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21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64E7E60-7896-ABB8-C984-141BA7D9935F}"/>
              </a:ext>
            </a:extLst>
          </p:cNvPr>
          <p:cNvSpPr txBox="1"/>
          <p:nvPr/>
        </p:nvSpPr>
        <p:spPr>
          <a:xfrm>
            <a:off x="7394015" y="5053577"/>
            <a:ext cx="312733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28</a:t>
            </a:r>
          </a:p>
        </p:txBody>
      </p:sp>
      <p:sp>
        <p:nvSpPr>
          <p:cNvPr id="94" name="사각형: 둥근 모서리 93">
            <a:extLst>
              <a:ext uri="{FF2B5EF4-FFF2-40B4-BE49-F238E27FC236}">
                <a16:creationId xmlns:a16="http://schemas.microsoft.com/office/drawing/2014/main" id="{D2786984-EFA9-EFB1-D192-5AF8834F920A}"/>
              </a:ext>
            </a:extLst>
          </p:cNvPr>
          <p:cNvSpPr/>
          <p:nvPr/>
        </p:nvSpPr>
        <p:spPr>
          <a:xfrm>
            <a:off x="7192397" y="5492322"/>
            <a:ext cx="719999" cy="540000"/>
          </a:xfrm>
          <a:prstGeom prst="round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C2E6B2A-AAC3-9DB2-99AA-676F79A538ED}"/>
              </a:ext>
            </a:extLst>
          </p:cNvPr>
          <p:cNvSpPr txBox="1"/>
          <p:nvPr/>
        </p:nvSpPr>
        <p:spPr>
          <a:xfrm>
            <a:off x="8953398" y="3918497"/>
            <a:ext cx="26429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16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F988486-6391-4F88-8B93-25571C64D066}"/>
              </a:ext>
            </a:extLst>
          </p:cNvPr>
          <p:cNvSpPr txBox="1"/>
          <p:nvPr/>
        </p:nvSpPr>
        <p:spPr>
          <a:xfrm>
            <a:off x="8924342" y="4486037"/>
            <a:ext cx="32241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23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F990EB9-A073-B130-7227-F6A27D792C81}"/>
              </a:ext>
            </a:extLst>
          </p:cNvPr>
          <p:cNvSpPr txBox="1"/>
          <p:nvPr/>
        </p:nvSpPr>
        <p:spPr>
          <a:xfrm>
            <a:off x="8893278" y="5053577"/>
            <a:ext cx="384538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30</a:t>
            </a:r>
          </a:p>
        </p:txBody>
      </p:sp>
      <p:sp>
        <p:nvSpPr>
          <p:cNvPr id="96" name="사각형: 둥근 모서리 95">
            <a:extLst>
              <a:ext uri="{FF2B5EF4-FFF2-40B4-BE49-F238E27FC236}">
                <a16:creationId xmlns:a16="http://schemas.microsoft.com/office/drawing/2014/main" id="{B13EC0D8-D826-A429-3840-78032E480903}"/>
              </a:ext>
            </a:extLst>
          </p:cNvPr>
          <p:cNvSpPr/>
          <p:nvPr/>
        </p:nvSpPr>
        <p:spPr>
          <a:xfrm>
            <a:off x="8729581" y="5492322"/>
            <a:ext cx="719999" cy="540000"/>
          </a:xfrm>
          <a:prstGeom prst="roundRect">
            <a:avLst/>
          </a:prstGeom>
          <a:solidFill>
            <a:schemeClr val="accent1">
              <a:lumMod val="7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424F47BC-2F9B-6BC7-A541-ACD89E240A73}"/>
              </a:ext>
            </a:extLst>
          </p:cNvPr>
          <p:cNvGrpSpPr/>
          <p:nvPr/>
        </p:nvGrpSpPr>
        <p:grpSpPr>
          <a:xfrm>
            <a:off x="7188901" y="4353844"/>
            <a:ext cx="719999" cy="540000"/>
            <a:chOff x="7752473" y="2975348"/>
            <a:chExt cx="719999" cy="540000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8326E12D-CF6D-BAE2-AF4C-CBA4FBCE6039}"/>
                </a:ext>
              </a:extLst>
            </p:cNvPr>
            <p:cNvSpPr txBox="1"/>
            <p:nvPr/>
          </p:nvSpPr>
          <p:spPr>
            <a:xfrm>
              <a:off x="8058942" y="3102760"/>
              <a:ext cx="10002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pc="-7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2"/>
                  </a:solidFill>
                  <a:latin typeface="G마켓 산스 TTF Bold" panose="02000000000000000000" pitchFamily="2" charset="-127"/>
                  <a:ea typeface="G마켓 산스 TTF Bold" panose="02000000000000000000" pitchFamily="2" charset="-127"/>
                </a:defRPr>
              </a:lvl1pPr>
            </a:lstStyle>
            <a:p>
              <a:pPr algn="ctr"/>
              <a:r>
                <a:rPr lang="en-US" altLang="ko-KR">
                  <a:latin typeface="페이퍼로지 8 ExtraBold" pitchFamily="2" charset="-127"/>
                  <a:ea typeface="페이퍼로지 8 ExtraBold" pitchFamily="2" charset="-127"/>
                </a:rPr>
                <a:t>8</a:t>
              </a:r>
            </a:p>
          </p:txBody>
        </p:sp>
        <p:sp>
          <p:nvSpPr>
            <p:cNvPr id="138" name="사각형: 둥근 모서리 137">
              <a:extLst>
                <a:ext uri="{FF2B5EF4-FFF2-40B4-BE49-F238E27FC236}">
                  <a16:creationId xmlns:a16="http://schemas.microsoft.com/office/drawing/2014/main" id="{BCA71822-B414-7A4A-2A40-B3D448456F59}"/>
                </a:ext>
              </a:extLst>
            </p:cNvPr>
            <p:cNvSpPr/>
            <p:nvPr/>
          </p:nvSpPr>
          <p:spPr>
            <a:xfrm>
              <a:off x="7752473" y="2975348"/>
              <a:ext cx="719999" cy="540000"/>
            </a:xfrm>
            <a:prstGeom prst="roundRect">
              <a:avLst/>
            </a:prstGeom>
            <a:gradFill>
              <a:gsLst>
                <a:gs pos="0">
                  <a:schemeClr val="accent3">
                    <a:lumMod val="65000"/>
                    <a:lumOff val="35000"/>
                  </a:schemeClr>
                </a:gs>
                <a:gs pos="100000">
                  <a:schemeClr val="accent3"/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39" name="사각형: 둥근 모서리 138">
              <a:extLst>
                <a:ext uri="{FF2B5EF4-FFF2-40B4-BE49-F238E27FC236}">
                  <a16:creationId xmlns:a16="http://schemas.microsoft.com/office/drawing/2014/main" id="{509CC2B0-B7C8-51F9-BC48-A87BF2B67657}"/>
                </a:ext>
              </a:extLst>
            </p:cNvPr>
            <p:cNvSpPr/>
            <p:nvPr/>
          </p:nvSpPr>
          <p:spPr>
            <a:xfrm>
              <a:off x="7752473" y="2975348"/>
              <a:ext cx="719999" cy="540000"/>
            </a:xfrm>
            <a:prstGeom prst="roundRect">
              <a:avLst/>
            </a:prstGeom>
            <a:gradFill>
              <a:gsLst>
                <a:gs pos="0">
                  <a:schemeClr val="accent3">
                    <a:lumMod val="65000"/>
                    <a:lumOff val="35000"/>
                  </a:schemeClr>
                </a:gs>
                <a:gs pos="100000">
                  <a:schemeClr val="accent3"/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36" name="TextBox 135">
            <a:extLst>
              <a:ext uri="{FF2B5EF4-FFF2-40B4-BE49-F238E27FC236}">
                <a16:creationId xmlns:a16="http://schemas.microsoft.com/office/drawing/2014/main" id="{5983D2AE-C1C5-5336-26CE-FAFF3436DD1A}"/>
              </a:ext>
            </a:extLst>
          </p:cNvPr>
          <p:cNvSpPr txBox="1"/>
          <p:nvPr/>
        </p:nvSpPr>
        <p:spPr>
          <a:xfrm>
            <a:off x="7426431" y="4485345"/>
            <a:ext cx="28982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21</a:t>
            </a:r>
          </a:p>
        </p:txBody>
      </p: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C81DDD6-BCC9-781E-5B84-141182735347}"/>
              </a:ext>
            </a:extLst>
          </p:cNvPr>
          <p:cNvGrpSpPr/>
          <p:nvPr/>
        </p:nvGrpSpPr>
        <p:grpSpPr>
          <a:xfrm>
            <a:off x="8725547" y="3786019"/>
            <a:ext cx="719999" cy="540000"/>
            <a:chOff x="7752473" y="2975348"/>
            <a:chExt cx="719999" cy="540000"/>
          </a:xfrm>
        </p:grpSpPr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DA355971-0D56-0909-13A0-850FF0788466}"/>
                </a:ext>
              </a:extLst>
            </p:cNvPr>
            <p:cNvSpPr txBox="1"/>
            <p:nvPr/>
          </p:nvSpPr>
          <p:spPr>
            <a:xfrm>
              <a:off x="8058942" y="3102760"/>
              <a:ext cx="100027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ko-KR"/>
              </a:defPPr>
              <a:lvl1pPr>
                <a:defRPr spc="-7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2"/>
                  </a:solidFill>
                  <a:latin typeface="G마켓 산스 TTF Bold" panose="02000000000000000000" pitchFamily="2" charset="-127"/>
                  <a:ea typeface="G마켓 산스 TTF Bold" panose="02000000000000000000" pitchFamily="2" charset="-127"/>
                </a:defRPr>
              </a:lvl1pPr>
            </a:lstStyle>
            <a:p>
              <a:pPr algn="ctr"/>
              <a:r>
                <a:rPr lang="en-US" altLang="ko-KR">
                  <a:latin typeface="페이퍼로지 8 ExtraBold" pitchFamily="2" charset="-127"/>
                  <a:ea typeface="페이퍼로지 8 ExtraBold" pitchFamily="2" charset="-127"/>
                </a:rPr>
                <a:t>8</a:t>
              </a:r>
            </a:p>
          </p:txBody>
        </p:sp>
        <p:sp>
          <p:nvSpPr>
            <p:cNvPr id="132" name="사각형: 둥근 모서리 131">
              <a:extLst>
                <a:ext uri="{FF2B5EF4-FFF2-40B4-BE49-F238E27FC236}">
                  <a16:creationId xmlns:a16="http://schemas.microsoft.com/office/drawing/2014/main" id="{62FADB70-A4D7-59C4-C013-1E0C6786DF41}"/>
                </a:ext>
              </a:extLst>
            </p:cNvPr>
            <p:cNvSpPr/>
            <p:nvPr/>
          </p:nvSpPr>
          <p:spPr>
            <a:xfrm>
              <a:off x="7752473" y="2975348"/>
              <a:ext cx="719999" cy="540000"/>
            </a:xfrm>
            <a:prstGeom prst="roundRect">
              <a:avLst/>
            </a:prstGeom>
            <a:gradFill>
              <a:gsLst>
                <a:gs pos="0">
                  <a:schemeClr val="accent3">
                    <a:lumMod val="65000"/>
                    <a:lumOff val="35000"/>
                  </a:schemeClr>
                </a:gs>
                <a:gs pos="100000">
                  <a:schemeClr val="accent3"/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33" name="사각형: 둥근 모서리 132">
              <a:extLst>
                <a:ext uri="{FF2B5EF4-FFF2-40B4-BE49-F238E27FC236}">
                  <a16:creationId xmlns:a16="http://schemas.microsoft.com/office/drawing/2014/main" id="{A90980BE-3F10-4FA9-CAA7-24148B2011A2}"/>
                </a:ext>
              </a:extLst>
            </p:cNvPr>
            <p:cNvSpPr/>
            <p:nvPr/>
          </p:nvSpPr>
          <p:spPr>
            <a:xfrm>
              <a:off x="7752473" y="2975348"/>
              <a:ext cx="719999" cy="540000"/>
            </a:xfrm>
            <a:prstGeom prst="roundRect">
              <a:avLst/>
            </a:prstGeom>
            <a:gradFill>
              <a:gsLst>
                <a:gs pos="0">
                  <a:schemeClr val="accent3">
                    <a:lumMod val="65000"/>
                    <a:lumOff val="35000"/>
                  </a:schemeClr>
                </a:gs>
                <a:gs pos="100000">
                  <a:schemeClr val="accent3"/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30" name="TextBox 129">
            <a:extLst>
              <a:ext uri="{FF2B5EF4-FFF2-40B4-BE49-F238E27FC236}">
                <a16:creationId xmlns:a16="http://schemas.microsoft.com/office/drawing/2014/main" id="{F2A89328-BD50-2756-88E9-53365435F9A3}"/>
              </a:ext>
            </a:extLst>
          </p:cNvPr>
          <p:cNvSpPr txBox="1"/>
          <p:nvPr/>
        </p:nvSpPr>
        <p:spPr>
          <a:xfrm>
            <a:off x="8963077" y="3917520"/>
            <a:ext cx="28982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16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71EC02CC-C8C6-72D6-0D7C-5A1C3F616633}"/>
              </a:ext>
            </a:extLst>
          </p:cNvPr>
          <p:cNvSpPr txBox="1"/>
          <p:nvPr/>
        </p:nvSpPr>
        <p:spPr>
          <a:xfrm>
            <a:off x="1755696" y="2498958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4451084B-A27C-332D-3F50-4DDA173B6A17}"/>
              </a:ext>
            </a:extLst>
          </p:cNvPr>
          <p:cNvSpPr txBox="1"/>
          <p:nvPr/>
        </p:nvSpPr>
        <p:spPr>
          <a:xfrm>
            <a:off x="1755696" y="2826849"/>
            <a:ext cx="2455800" cy="4244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43" name="Oval 39">
            <a:extLst>
              <a:ext uri="{FF2B5EF4-FFF2-40B4-BE49-F238E27FC236}">
                <a16:creationId xmlns:a16="http://schemas.microsoft.com/office/drawing/2014/main" id="{94E3F95F-97E2-F013-22F9-A12D594AEDE5}"/>
              </a:ext>
            </a:extLst>
          </p:cNvPr>
          <p:cNvSpPr/>
          <p:nvPr/>
        </p:nvSpPr>
        <p:spPr>
          <a:xfrm>
            <a:off x="1296094" y="2463999"/>
            <a:ext cx="281179" cy="281179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44" name="Oval 38">
            <a:extLst>
              <a:ext uri="{FF2B5EF4-FFF2-40B4-BE49-F238E27FC236}">
                <a16:creationId xmlns:a16="http://schemas.microsoft.com/office/drawing/2014/main" id="{F3FECF9E-8211-0A86-3C9A-F876BE32DB7E}"/>
              </a:ext>
            </a:extLst>
          </p:cNvPr>
          <p:cNvSpPr/>
          <p:nvPr/>
        </p:nvSpPr>
        <p:spPr>
          <a:xfrm>
            <a:off x="1296094" y="2463999"/>
            <a:ext cx="281179" cy="281179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8E74A44F-A5D1-7FDE-798B-41C006ADEC16}"/>
              </a:ext>
            </a:extLst>
          </p:cNvPr>
          <p:cNvSpPr txBox="1"/>
          <p:nvPr/>
        </p:nvSpPr>
        <p:spPr>
          <a:xfrm>
            <a:off x="1755696" y="3729275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chemeClr val="accent3">
                        <a:lumMod val="60000"/>
                        <a:lumOff val="40000"/>
                      </a:schemeClr>
                    </a:gs>
                    <a:gs pos="100000">
                      <a:schemeClr val="accent3"/>
                    </a:gs>
                  </a:gsLst>
                  <a:lin ang="2700000" scaled="0"/>
                </a:gra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EB7F39FD-B781-AE4E-59E1-3880088648B1}"/>
              </a:ext>
            </a:extLst>
          </p:cNvPr>
          <p:cNvSpPr txBox="1"/>
          <p:nvPr/>
        </p:nvSpPr>
        <p:spPr>
          <a:xfrm>
            <a:off x="1755696" y="4057166"/>
            <a:ext cx="2455800" cy="4244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48" name="Oval 39">
            <a:extLst>
              <a:ext uri="{FF2B5EF4-FFF2-40B4-BE49-F238E27FC236}">
                <a16:creationId xmlns:a16="http://schemas.microsoft.com/office/drawing/2014/main" id="{0E0B61EA-8BF7-A91F-77AD-BE9F09C5C263}"/>
              </a:ext>
            </a:extLst>
          </p:cNvPr>
          <p:cNvSpPr/>
          <p:nvPr/>
        </p:nvSpPr>
        <p:spPr>
          <a:xfrm>
            <a:off x="1296094" y="3694316"/>
            <a:ext cx="281179" cy="281179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49" name="Oval 38">
            <a:extLst>
              <a:ext uri="{FF2B5EF4-FFF2-40B4-BE49-F238E27FC236}">
                <a16:creationId xmlns:a16="http://schemas.microsoft.com/office/drawing/2014/main" id="{33DF3FBF-17E5-6E4E-F4AE-C99CC750AC82}"/>
              </a:ext>
            </a:extLst>
          </p:cNvPr>
          <p:cNvSpPr/>
          <p:nvPr/>
        </p:nvSpPr>
        <p:spPr>
          <a:xfrm>
            <a:off x="1296094" y="3694316"/>
            <a:ext cx="281179" cy="281179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8475C790-A628-7742-4C2E-5191D971466D}"/>
              </a:ext>
            </a:extLst>
          </p:cNvPr>
          <p:cNvSpPr txBox="1"/>
          <p:nvPr/>
        </p:nvSpPr>
        <p:spPr>
          <a:xfrm>
            <a:off x="1755696" y="4959591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1900579D-43F0-FC97-4590-7337F2C584A6}"/>
              </a:ext>
            </a:extLst>
          </p:cNvPr>
          <p:cNvSpPr txBox="1"/>
          <p:nvPr/>
        </p:nvSpPr>
        <p:spPr>
          <a:xfrm>
            <a:off x="1755696" y="5287482"/>
            <a:ext cx="2455800" cy="4244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53" name="Oval 39">
            <a:extLst>
              <a:ext uri="{FF2B5EF4-FFF2-40B4-BE49-F238E27FC236}">
                <a16:creationId xmlns:a16="http://schemas.microsoft.com/office/drawing/2014/main" id="{8798D6C6-6962-5228-807D-5272240350BC}"/>
              </a:ext>
            </a:extLst>
          </p:cNvPr>
          <p:cNvSpPr/>
          <p:nvPr/>
        </p:nvSpPr>
        <p:spPr>
          <a:xfrm>
            <a:off x="1294616" y="4920765"/>
            <a:ext cx="281179" cy="281179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54" name="Oval 38">
            <a:extLst>
              <a:ext uri="{FF2B5EF4-FFF2-40B4-BE49-F238E27FC236}">
                <a16:creationId xmlns:a16="http://schemas.microsoft.com/office/drawing/2014/main" id="{3B4A455F-895F-0479-A13B-F305ADC8EF28}"/>
              </a:ext>
            </a:extLst>
          </p:cNvPr>
          <p:cNvSpPr/>
          <p:nvPr/>
        </p:nvSpPr>
        <p:spPr>
          <a:xfrm>
            <a:off x="1294616" y="4920765"/>
            <a:ext cx="281179" cy="281179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pic>
        <p:nvPicPr>
          <p:cNvPr id="155" name="그래픽 154" descr="배지 체크 표시1 단색으로 채워진">
            <a:extLst>
              <a:ext uri="{FF2B5EF4-FFF2-40B4-BE49-F238E27FC236}">
                <a16:creationId xmlns:a16="http://schemas.microsoft.com/office/drawing/2014/main" id="{B386B1C0-865A-3E68-2F11-9A6F2C854F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1247" y="2498388"/>
            <a:ext cx="212400" cy="212400"/>
          </a:xfrm>
          <a:prstGeom prst="rect">
            <a:avLst/>
          </a:prstGeom>
        </p:spPr>
      </p:pic>
      <p:pic>
        <p:nvPicPr>
          <p:cNvPr id="156" name="그래픽 155" descr="배지 체크 표시1 단색으로 채워진">
            <a:extLst>
              <a:ext uri="{FF2B5EF4-FFF2-40B4-BE49-F238E27FC236}">
                <a16:creationId xmlns:a16="http://schemas.microsoft.com/office/drawing/2014/main" id="{69E32D16-4FF3-E332-A537-36027F67A02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21819" y="3720039"/>
            <a:ext cx="211260" cy="211260"/>
          </a:xfrm>
          <a:prstGeom prst="rect">
            <a:avLst/>
          </a:prstGeom>
        </p:spPr>
      </p:pic>
      <p:pic>
        <p:nvPicPr>
          <p:cNvPr id="157" name="그래픽 156" descr="배지 체크 표시1 단색으로 채워진">
            <a:extLst>
              <a:ext uri="{FF2B5EF4-FFF2-40B4-BE49-F238E27FC236}">
                <a16:creationId xmlns:a16="http://schemas.microsoft.com/office/drawing/2014/main" id="{20185209-4A81-E78C-8FC9-4642790D810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19772" y="4945918"/>
            <a:ext cx="212400" cy="21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13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8404A-FD83-F1A1-8B65-425A8A62C9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C1745AE-9EF8-B6C8-3977-43AE4A4B16A7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9E8642-E390-5270-36AD-8955D8C555C1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sp>
        <p:nvSpPr>
          <p:cNvPr id="2" name="원형: 비어 있음 1">
            <a:extLst>
              <a:ext uri="{FF2B5EF4-FFF2-40B4-BE49-F238E27FC236}">
                <a16:creationId xmlns:a16="http://schemas.microsoft.com/office/drawing/2014/main" id="{4F7EDF80-1AB8-DEB0-8F1C-04606DBBA8CC}"/>
              </a:ext>
            </a:extLst>
          </p:cNvPr>
          <p:cNvSpPr/>
          <p:nvPr/>
        </p:nvSpPr>
        <p:spPr>
          <a:xfrm>
            <a:off x="4308899" y="2424068"/>
            <a:ext cx="3417021" cy="3417021"/>
          </a:xfrm>
          <a:prstGeom prst="donut">
            <a:avLst>
              <a:gd name="adj" fmla="val 10917"/>
            </a:avLst>
          </a:pr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6849E60E-71BC-2F0B-8131-97921A9E8D93}"/>
              </a:ext>
            </a:extLst>
          </p:cNvPr>
          <p:cNvGrpSpPr/>
          <p:nvPr/>
        </p:nvGrpSpPr>
        <p:grpSpPr>
          <a:xfrm>
            <a:off x="2522434" y="2221603"/>
            <a:ext cx="5405951" cy="3821951"/>
            <a:chOff x="2522434" y="2221603"/>
            <a:chExt cx="5405951" cy="3821951"/>
          </a:xfrm>
        </p:grpSpPr>
        <p:sp>
          <p:nvSpPr>
            <p:cNvPr id="12" name="막힌 원호 11">
              <a:extLst>
                <a:ext uri="{FF2B5EF4-FFF2-40B4-BE49-F238E27FC236}">
                  <a16:creationId xmlns:a16="http://schemas.microsoft.com/office/drawing/2014/main" id="{E504B21D-68A9-F8F4-9CBC-F34EB19CA0B6}"/>
                </a:ext>
              </a:extLst>
            </p:cNvPr>
            <p:cNvSpPr/>
            <p:nvPr/>
          </p:nvSpPr>
          <p:spPr>
            <a:xfrm flipH="1" flipV="1">
              <a:off x="4106434" y="2221603"/>
              <a:ext cx="3821951" cy="3821951"/>
            </a:xfrm>
            <a:prstGeom prst="blockArc">
              <a:avLst>
                <a:gd name="adj1" fmla="val 12264902"/>
                <a:gd name="adj2" fmla="val 21425774"/>
                <a:gd name="adj3" fmla="val 0"/>
              </a:avLst>
            </a:prstGeom>
            <a:solidFill>
              <a:schemeClr val="accent3">
                <a:lumMod val="60000"/>
                <a:lumOff val="40000"/>
              </a:schemeClr>
            </a:solidFill>
            <a:ln w="146050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041401CA-3021-9624-7D12-E0522462CDB9}"/>
                </a:ext>
              </a:extLst>
            </p:cNvPr>
            <p:cNvSpPr/>
            <p:nvPr/>
          </p:nvSpPr>
          <p:spPr>
            <a:xfrm flipV="1">
              <a:off x="2522434" y="4215951"/>
              <a:ext cx="1584000" cy="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42875" cap="rnd">
              <a:solidFill>
                <a:schemeClr val="accent3">
                  <a:lumMod val="60000"/>
                  <a:lumOff val="40000"/>
                </a:schemeClr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2DB329C5-29D8-F33D-001A-F8C3C75A8745}"/>
              </a:ext>
            </a:extLst>
          </p:cNvPr>
          <p:cNvGrpSpPr/>
          <p:nvPr/>
        </p:nvGrpSpPr>
        <p:grpSpPr>
          <a:xfrm>
            <a:off x="4106434" y="2221603"/>
            <a:ext cx="5395193" cy="3821951"/>
            <a:chOff x="4106434" y="2221603"/>
            <a:chExt cx="5395193" cy="3821951"/>
          </a:xfrm>
        </p:grpSpPr>
        <p:sp>
          <p:nvSpPr>
            <p:cNvPr id="10" name="막힌 원호 9">
              <a:extLst>
                <a:ext uri="{FF2B5EF4-FFF2-40B4-BE49-F238E27FC236}">
                  <a16:creationId xmlns:a16="http://schemas.microsoft.com/office/drawing/2014/main" id="{2E95774E-E9BA-5CDC-19B8-534CBE23F018}"/>
                </a:ext>
              </a:extLst>
            </p:cNvPr>
            <p:cNvSpPr/>
            <p:nvPr/>
          </p:nvSpPr>
          <p:spPr>
            <a:xfrm>
              <a:off x="4106434" y="2221603"/>
              <a:ext cx="3821951" cy="3821951"/>
            </a:xfrm>
            <a:prstGeom prst="blockArc">
              <a:avLst>
                <a:gd name="adj1" fmla="val 12264902"/>
                <a:gd name="adj2" fmla="val 21425774"/>
                <a:gd name="adj3" fmla="val 0"/>
              </a:avLst>
            </a:prstGeom>
            <a:solidFill>
              <a:schemeClr val="accent3"/>
            </a:solidFill>
            <a:ln w="146050" cap="rnd">
              <a:solidFill>
                <a:schemeClr val="accent3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6EC5EC1B-B49F-11CF-F4FE-CF745C5CC51E}"/>
                </a:ext>
              </a:extLst>
            </p:cNvPr>
            <p:cNvSpPr/>
            <p:nvPr/>
          </p:nvSpPr>
          <p:spPr>
            <a:xfrm flipV="1">
              <a:off x="7917627" y="4043823"/>
              <a:ext cx="1584000" cy="0"/>
            </a:xfrm>
            <a:prstGeom prst="rect">
              <a:avLst/>
            </a:prstGeom>
            <a:solidFill>
              <a:schemeClr val="accent3"/>
            </a:solidFill>
            <a:ln w="142875" cap="rnd">
              <a:solidFill>
                <a:schemeClr val="accent3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타원 14">
            <a:extLst>
              <a:ext uri="{FF2B5EF4-FFF2-40B4-BE49-F238E27FC236}">
                <a16:creationId xmlns:a16="http://schemas.microsoft.com/office/drawing/2014/main" id="{87C7E2FE-3848-83C5-D0D8-B89516682140}"/>
              </a:ext>
            </a:extLst>
          </p:cNvPr>
          <p:cNvSpPr/>
          <p:nvPr/>
        </p:nvSpPr>
        <p:spPr>
          <a:xfrm>
            <a:off x="1591805" y="3747464"/>
            <a:ext cx="936973" cy="936973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chemeClr val="bg1"/>
            </a:solidFill>
          </a:ln>
          <a:effectLst>
            <a:outerShdw blurRad="190500" dist="1270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8257659D-8707-CAE3-9C7D-869AA979485D}"/>
              </a:ext>
            </a:extLst>
          </p:cNvPr>
          <p:cNvSpPr/>
          <p:nvPr/>
        </p:nvSpPr>
        <p:spPr>
          <a:xfrm>
            <a:off x="9484525" y="3575336"/>
            <a:ext cx="936973" cy="936973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  <a:effectLst>
            <a:outerShdw blurRad="190500" dist="127000" dir="2700000" algn="tl" rotWithShape="0">
              <a:prstClr val="black">
                <a:alpha val="12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A65206-DB09-E3AD-A863-3A530A9ED046}"/>
              </a:ext>
            </a:extLst>
          </p:cNvPr>
          <p:cNvSpPr txBox="1"/>
          <p:nvPr/>
        </p:nvSpPr>
        <p:spPr>
          <a:xfrm>
            <a:off x="9532223" y="4722145"/>
            <a:ext cx="77104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</a:t>
            </a:r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2</a:t>
            </a:r>
          </a:p>
        </p:txBody>
      </p:sp>
      <p:sp>
        <p:nvSpPr>
          <p:cNvPr id="20" name="원형: 비어 있음 19">
            <a:extLst>
              <a:ext uri="{FF2B5EF4-FFF2-40B4-BE49-F238E27FC236}">
                <a16:creationId xmlns:a16="http://schemas.microsoft.com/office/drawing/2014/main" id="{9CA94E1F-50CD-211B-4D90-A607E1468BA1}"/>
              </a:ext>
            </a:extLst>
          </p:cNvPr>
          <p:cNvSpPr/>
          <p:nvPr/>
        </p:nvSpPr>
        <p:spPr>
          <a:xfrm>
            <a:off x="4308899" y="2424068"/>
            <a:ext cx="3417021" cy="3417021"/>
          </a:xfrm>
          <a:prstGeom prst="donut">
            <a:avLst>
              <a:gd name="adj" fmla="val 10917"/>
            </a:avLst>
          </a:pr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42E60D5-C0AA-C0C4-F896-E1DA2D705195}"/>
              </a:ext>
            </a:extLst>
          </p:cNvPr>
          <p:cNvSpPr txBox="1"/>
          <p:nvPr/>
        </p:nvSpPr>
        <p:spPr>
          <a:xfrm>
            <a:off x="1661945" y="4908537"/>
            <a:ext cx="77104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</a:t>
            </a:r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664C27D-4ED3-E613-6095-201E9FBEA6F1}"/>
              </a:ext>
            </a:extLst>
          </p:cNvPr>
          <p:cNvSpPr txBox="1"/>
          <p:nvPr/>
        </p:nvSpPr>
        <p:spPr>
          <a:xfrm>
            <a:off x="1672703" y="5255418"/>
            <a:ext cx="1939769" cy="6460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AB52AB8-20E5-572C-8B36-AC21C2DC03B8}"/>
              </a:ext>
            </a:extLst>
          </p:cNvPr>
          <p:cNvSpPr txBox="1"/>
          <p:nvPr/>
        </p:nvSpPr>
        <p:spPr>
          <a:xfrm>
            <a:off x="9532223" y="5084744"/>
            <a:ext cx="1939769" cy="6460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30" name="그래픽 29" descr="종 단색으로 채워진">
            <a:extLst>
              <a:ext uri="{FF2B5EF4-FFF2-40B4-BE49-F238E27FC236}">
                <a16:creationId xmlns:a16="http://schemas.microsoft.com/office/drawing/2014/main" id="{3520C5A0-B2F0-949A-EBB1-BF932D60D5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58523" y="3914182"/>
            <a:ext cx="603536" cy="603536"/>
          </a:xfrm>
          <a:prstGeom prst="rect">
            <a:avLst/>
          </a:prstGeom>
        </p:spPr>
      </p:pic>
      <p:pic>
        <p:nvPicPr>
          <p:cNvPr id="32" name="그래픽 31" descr="서적 단색으로 채워진">
            <a:extLst>
              <a:ext uri="{FF2B5EF4-FFF2-40B4-BE49-F238E27FC236}">
                <a16:creationId xmlns:a16="http://schemas.microsoft.com/office/drawing/2014/main" id="{FA42AA98-D1CF-E828-40F0-FD750CA1134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4411" y="3815222"/>
            <a:ext cx="457200" cy="45720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312C3239-835C-19A6-EDF4-68F3A4DAEC42}"/>
              </a:ext>
            </a:extLst>
          </p:cNvPr>
          <p:cNvSpPr txBox="1"/>
          <p:nvPr/>
        </p:nvSpPr>
        <p:spPr>
          <a:xfrm>
            <a:off x="5114117" y="3794024"/>
            <a:ext cx="1806584" cy="6447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2000">
                <a:latin typeface="페이퍼로지 8 ExtraBold" pitchFamily="2" charset="-127"/>
                <a:ea typeface="페이퍼로지 8 ExtraBold" pitchFamily="2" charset="-127"/>
              </a:rPr>
              <a:t>타이틀을 완전 </a:t>
            </a:r>
            <a:endParaRPr lang="en-US" altLang="ko-KR" sz="2000">
              <a:latin typeface="페이퍼로지 8 ExtraBold" pitchFamily="2" charset="-127"/>
              <a:ea typeface="페이퍼로지 8 ExtraBold" pitchFamily="2" charset="-127"/>
            </a:endParaRPr>
          </a:p>
          <a:p>
            <a:pPr algn="ctr"/>
            <a:r>
              <a:rPr lang="ko-KR" altLang="en-US" sz="2000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</a:p>
        </p:txBody>
      </p:sp>
    </p:spTree>
    <p:extLst>
      <p:ext uri="{BB962C8B-B14F-4D97-AF65-F5344CB8AC3E}">
        <p14:creationId xmlns:p14="http://schemas.microsoft.com/office/powerpoint/2010/main" val="21664881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F87287-CBD7-FC5E-4D74-047C22935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>
            <a:extLst>
              <a:ext uri="{FF2B5EF4-FFF2-40B4-BE49-F238E27FC236}">
                <a16:creationId xmlns:a16="http://schemas.microsoft.com/office/drawing/2014/main" id="{8DF1261D-2B2D-0652-CBA0-002D69D70C16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11C9DBC9-9073-79DC-7434-AC77D2FB5680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E81BC010-7B67-3235-EE11-A7213080D992}"/>
              </a:ext>
            </a:extLst>
          </p:cNvPr>
          <p:cNvGrpSpPr/>
          <p:nvPr/>
        </p:nvGrpSpPr>
        <p:grpSpPr>
          <a:xfrm>
            <a:off x="3998623" y="3048062"/>
            <a:ext cx="1311391" cy="1309466"/>
            <a:chOff x="7267580" y="1879760"/>
            <a:chExt cx="1311391" cy="1309466"/>
          </a:xfrm>
        </p:grpSpPr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id="{B57E7712-4F14-E4DB-2215-D71B611A46D5}"/>
                </a:ext>
              </a:extLst>
            </p:cNvPr>
            <p:cNvGrpSpPr/>
            <p:nvPr/>
          </p:nvGrpSpPr>
          <p:grpSpPr>
            <a:xfrm>
              <a:off x="7267580" y="1879760"/>
              <a:ext cx="1311391" cy="1309466"/>
              <a:chOff x="7717376" y="1715672"/>
              <a:chExt cx="1311391" cy="1309466"/>
            </a:xfrm>
          </p:grpSpPr>
          <p:sp>
            <p:nvSpPr>
              <p:cNvPr id="31" name="그래픽 27" descr="단일 톱니바퀴 단색으로 채워진">
                <a:extLst>
                  <a:ext uri="{FF2B5EF4-FFF2-40B4-BE49-F238E27FC236}">
                    <a16:creationId xmlns:a16="http://schemas.microsoft.com/office/drawing/2014/main" id="{23EA41AF-E33B-6222-D6CF-5B9A0C0929F8}"/>
                  </a:ext>
                </a:extLst>
              </p:cNvPr>
              <p:cNvSpPr/>
              <p:nvPr/>
            </p:nvSpPr>
            <p:spPr>
              <a:xfrm>
                <a:off x="7717376" y="1715672"/>
                <a:ext cx="1311391" cy="1309466"/>
              </a:xfrm>
              <a:custGeom>
                <a:avLst/>
                <a:gdLst>
                  <a:gd name="connsiteX0" fmla="*/ 654733 w 1311391"/>
                  <a:gd name="connsiteY0" fmla="*/ 885815 h 1309466"/>
                  <a:gd name="connsiteX1" fmla="*/ 423651 w 1311391"/>
                  <a:gd name="connsiteY1" fmla="*/ 654733 h 1309466"/>
                  <a:gd name="connsiteX2" fmla="*/ 654733 w 1311391"/>
                  <a:gd name="connsiteY2" fmla="*/ 423651 h 1309466"/>
                  <a:gd name="connsiteX3" fmla="*/ 885815 w 1311391"/>
                  <a:gd name="connsiteY3" fmla="*/ 654733 h 1309466"/>
                  <a:gd name="connsiteX4" fmla="*/ 654733 w 1311391"/>
                  <a:gd name="connsiteY4" fmla="*/ 885815 h 1309466"/>
                  <a:gd name="connsiteX5" fmla="*/ 1174668 w 1311391"/>
                  <a:gd name="connsiteY5" fmla="*/ 510307 h 1309466"/>
                  <a:gd name="connsiteX6" fmla="*/ 1124600 w 1311391"/>
                  <a:gd name="connsiteY6" fmla="*/ 390914 h 1309466"/>
                  <a:gd name="connsiteX7" fmla="*/ 1172743 w 1311391"/>
                  <a:gd name="connsiteY7" fmla="*/ 246488 h 1309466"/>
                  <a:gd name="connsiteX8" fmla="*/ 1062978 w 1311391"/>
                  <a:gd name="connsiteY8" fmla="*/ 136724 h 1309466"/>
                  <a:gd name="connsiteX9" fmla="*/ 918552 w 1311391"/>
                  <a:gd name="connsiteY9" fmla="*/ 184866 h 1309466"/>
                  <a:gd name="connsiteX10" fmla="*/ 797234 w 1311391"/>
                  <a:gd name="connsiteY10" fmla="*/ 134798 h 1309466"/>
                  <a:gd name="connsiteX11" fmla="*/ 731760 w 1311391"/>
                  <a:gd name="connsiteY11" fmla="*/ 0 h 1309466"/>
                  <a:gd name="connsiteX12" fmla="*/ 577706 w 1311391"/>
                  <a:gd name="connsiteY12" fmla="*/ 0 h 1309466"/>
                  <a:gd name="connsiteX13" fmla="*/ 510307 w 1311391"/>
                  <a:gd name="connsiteY13" fmla="*/ 134798 h 1309466"/>
                  <a:gd name="connsiteX14" fmla="*/ 390914 w 1311391"/>
                  <a:gd name="connsiteY14" fmla="*/ 184866 h 1309466"/>
                  <a:gd name="connsiteX15" fmla="*/ 246488 w 1311391"/>
                  <a:gd name="connsiteY15" fmla="*/ 136724 h 1309466"/>
                  <a:gd name="connsiteX16" fmla="*/ 136724 w 1311391"/>
                  <a:gd name="connsiteY16" fmla="*/ 246488 h 1309466"/>
                  <a:gd name="connsiteX17" fmla="*/ 184866 w 1311391"/>
                  <a:gd name="connsiteY17" fmla="*/ 390914 h 1309466"/>
                  <a:gd name="connsiteX18" fmla="*/ 134798 w 1311391"/>
                  <a:gd name="connsiteY18" fmla="*/ 512232 h 1309466"/>
                  <a:gd name="connsiteX19" fmla="*/ 0 w 1311391"/>
                  <a:gd name="connsiteY19" fmla="*/ 577706 h 1309466"/>
                  <a:gd name="connsiteX20" fmla="*/ 0 w 1311391"/>
                  <a:gd name="connsiteY20" fmla="*/ 731760 h 1309466"/>
                  <a:gd name="connsiteX21" fmla="*/ 134798 w 1311391"/>
                  <a:gd name="connsiteY21" fmla="*/ 799159 h 1309466"/>
                  <a:gd name="connsiteX22" fmla="*/ 184866 w 1311391"/>
                  <a:gd name="connsiteY22" fmla="*/ 918552 h 1309466"/>
                  <a:gd name="connsiteX23" fmla="*/ 136724 w 1311391"/>
                  <a:gd name="connsiteY23" fmla="*/ 1062978 h 1309466"/>
                  <a:gd name="connsiteX24" fmla="*/ 246488 w 1311391"/>
                  <a:gd name="connsiteY24" fmla="*/ 1172743 h 1309466"/>
                  <a:gd name="connsiteX25" fmla="*/ 390914 w 1311391"/>
                  <a:gd name="connsiteY25" fmla="*/ 1124600 h 1309466"/>
                  <a:gd name="connsiteX26" fmla="*/ 512232 w 1311391"/>
                  <a:gd name="connsiteY26" fmla="*/ 1174668 h 1309466"/>
                  <a:gd name="connsiteX27" fmla="*/ 579631 w 1311391"/>
                  <a:gd name="connsiteY27" fmla="*/ 1309466 h 1309466"/>
                  <a:gd name="connsiteX28" fmla="*/ 733686 w 1311391"/>
                  <a:gd name="connsiteY28" fmla="*/ 1309466 h 1309466"/>
                  <a:gd name="connsiteX29" fmla="*/ 801085 w 1311391"/>
                  <a:gd name="connsiteY29" fmla="*/ 1174668 h 1309466"/>
                  <a:gd name="connsiteX30" fmla="*/ 920478 w 1311391"/>
                  <a:gd name="connsiteY30" fmla="*/ 1124600 h 1309466"/>
                  <a:gd name="connsiteX31" fmla="*/ 1064904 w 1311391"/>
                  <a:gd name="connsiteY31" fmla="*/ 1172743 h 1309466"/>
                  <a:gd name="connsiteX32" fmla="*/ 1174668 w 1311391"/>
                  <a:gd name="connsiteY32" fmla="*/ 1062978 h 1309466"/>
                  <a:gd name="connsiteX33" fmla="*/ 1126526 w 1311391"/>
                  <a:gd name="connsiteY33" fmla="*/ 918552 h 1309466"/>
                  <a:gd name="connsiteX34" fmla="*/ 1176594 w 1311391"/>
                  <a:gd name="connsiteY34" fmla="*/ 797234 h 1309466"/>
                  <a:gd name="connsiteX35" fmla="*/ 1311392 w 1311391"/>
                  <a:gd name="connsiteY35" fmla="*/ 729835 h 1309466"/>
                  <a:gd name="connsiteX36" fmla="*/ 1311392 w 1311391"/>
                  <a:gd name="connsiteY36" fmla="*/ 575780 h 1309466"/>
                  <a:gd name="connsiteX37" fmla="*/ 1174668 w 1311391"/>
                  <a:gd name="connsiteY37" fmla="*/ 510307 h 130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11391" h="1309466">
                    <a:moveTo>
                      <a:pt x="654733" y="885815"/>
                    </a:moveTo>
                    <a:cubicBezTo>
                      <a:pt x="527638" y="885815"/>
                      <a:pt x="423651" y="781828"/>
                      <a:pt x="423651" y="654733"/>
                    </a:cubicBezTo>
                    <a:cubicBezTo>
                      <a:pt x="423651" y="527638"/>
                      <a:pt x="527638" y="423651"/>
                      <a:pt x="654733" y="423651"/>
                    </a:cubicBezTo>
                    <a:cubicBezTo>
                      <a:pt x="781828" y="423651"/>
                      <a:pt x="885815" y="527638"/>
                      <a:pt x="885815" y="654733"/>
                    </a:cubicBezTo>
                    <a:cubicBezTo>
                      <a:pt x="885815" y="781828"/>
                      <a:pt x="781828" y="885815"/>
                      <a:pt x="654733" y="885815"/>
                    </a:cubicBezTo>
                    <a:close/>
                    <a:moveTo>
                      <a:pt x="1174668" y="510307"/>
                    </a:moveTo>
                    <a:cubicBezTo>
                      <a:pt x="1163114" y="467942"/>
                      <a:pt x="1145783" y="427502"/>
                      <a:pt x="1124600" y="390914"/>
                    </a:cubicBezTo>
                    <a:lnTo>
                      <a:pt x="1172743" y="246488"/>
                    </a:lnTo>
                    <a:lnTo>
                      <a:pt x="1062978" y="136724"/>
                    </a:lnTo>
                    <a:lnTo>
                      <a:pt x="918552" y="184866"/>
                    </a:lnTo>
                    <a:cubicBezTo>
                      <a:pt x="880038" y="163683"/>
                      <a:pt x="839599" y="146352"/>
                      <a:pt x="797234" y="134798"/>
                    </a:cubicBezTo>
                    <a:lnTo>
                      <a:pt x="731760" y="0"/>
                    </a:lnTo>
                    <a:lnTo>
                      <a:pt x="577706" y="0"/>
                    </a:lnTo>
                    <a:lnTo>
                      <a:pt x="510307" y="134798"/>
                    </a:lnTo>
                    <a:cubicBezTo>
                      <a:pt x="467942" y="146352"/>
                      <a:pt x="427502" y="163683"/>
                      <a:pt x="390914" y="184866"/>
                    </a:cubicBezTo>
                    <a:lnTo>
                      <a:pt x="246488" y="136724"/>
                    </a:lnTo>
                    <a:lnTo>
                      <a:pt x="136724" y="246488"/>
                    </a:lnTo>
                    <a:lnTo>
                      <a:pt x="184866" y="390914"/>
                    </a:lnTo>
                    <a:cubicBezTo>
                      <a:pt x="163683" y="429428"/>
                      <a:pt x="146352" y="469867"/>
                      <a:pt x="134798" y="512232"/>
                    </a:cubicBezTo>
                    <a:lnTo>
                      <a:pt x="0" y="577706"/>
                    </a:lnTo>
                    <a:lnTo>
                      <a:pt x="0" y="731760"/>
                    </a:lnTo>
                    <a:lnTo>
                      <a:pt x="134798" y="799159"/>
                    </a:lnTo>
                    <a:cubicBezTo>
                      <a:pt x="146352" y="841525"/>
                      <a:pt x="163683" y="881964"/>
                      <a:pt x="184866" y="918552"/>
                    </a:cubicBezTo>
                    <a:lnTo>
                      <a:pt x="136724" y="1062978"/>
                    </a:lnTo>
                    <a:lnTo>
                      <a:pt x="246488" y="1172743"/>
                    </a:lnTo>
                    <a:lnTo>
                      <a:pt x="390914" y="1124600"/>
                    </a:lnTo>
                    <a:cubicBezTo>
                      <a:pt x="429428" y="1145783"/>
                      <a:pt x="469867" y="1163114"/>
                      <a:pt x="512232" y="1174668"/>
                    </a:cubicBezTo>
                    <a:lnTo>
                      <a:pt x="579631" y="1309466"/>
                    </a:lnTo>
                    <a:lnTo>
                      <a:pt x="733686" y="1309466"/>
                    </a:lnTo>
                    <a:lnTo>
                      <a:pt x="801085" y="1174668"/>
                    </a:lnTo>
                    <a:cubicBezTo>
                      <a:pt x="843450" y="1163114"/>
                      <a:pt x="883890" y="1145783"/>
                      <a:pt x="920478" y="1124600"/>
                    </a:cubicBezTo>
                    <a:lnTo>
                      <a:pt x="1064904" y="1172743"/>
                    </a:lnTo>
                    <a:lnTo>
                      <a:pt x="1174668" y="1062978"/>
                    </a:lnTo>
                    <a:lnTo>
                      <a:pt x="1126526" y="918552"/>
                    </a:lnTo>
                    <a:cubicBezTo>
                      <a:pt x="1147709" y="880038"/>
                      <a:pt x="1165040" y="839599"/>
                      <a:pt x="1176594" y="797234"/>
                    </a:cubicBezTo>
                    <a:lnTo>
                      <a:pt x="1311392" y="729835"/>
                    </a:lnTo>
                    <a:lnTo>
                      <a:pt x="1311392" y="575780"/>
                    </a:lnTo>
                    <a:lnTo>
                      <a:pt x="1174668" y="510307"/>
                    </a:lnTo>
                    <a:close/>
                  </a:path>
                </a:pathLst>
              </a:custGeom>
              <a:solidFill>
                <a:schemeClr val="accent1"/>
              </a:solidFill>
              <a:ln w="107950" cap="rnd" cmpd="sng" algn="ctr">
                <a:noFill/>
                <a:prstDash val="solid"/>
                <a:round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33" name="그래픽 27" descr="단일 톱니바퀴 단색으로 채워진">
                <a:extLst>
                  <a:ext uri="{FF2B5EF4-FFF2-40B4-BE49-F238E27FC236}">
                    <a16:creationId xmlns:a16="http://schemas.microsoft.com/office/drawing/2014/main" id="{F252D1CE-E846-4E9C-B177-43F1554495B6}"/>
                  </a:ext>
                </a:extLst>
              </p:cNvPr>
              <p:cNvSpPr/>
              <p:nvPr/>
            </p:nvSpPr>
            <p:spPr>
              <a:xfrm>
                <a:off x="7717376" y="1715672"/>
                <a:ext cx="1311391" cy="1309466"/>
              </a:xfrm>
              <a:custGeom>
                <a:avLst/>
                <a:gdLst>
                  <a:gd name="connsiteX0" fmla="*/ 654733 w 1311391"/>
                  <a:gd name="connsiteY0" fmla="*/ 885815 h 1309466"/>
                  <a:gd name="connsiteX1" fmla="*/ 423651 w 1311391"/>
                  <a:gd name="connsiteY1" fmla="*/ 654733 h 1309466"/>
                  <a:gd name="connsiteX2" fmla="*/ 654733 w 1311391"/>
                  <a:gd name="connsiteY2" fmla="*/ 423651 h 1309466"/>
                  <a:gd name="connsiteX3" fmla="*/ 885815 w 1311391"/>
                  <a:gd name="connsiteY3" fmla="*/ 654733 h 1309466"/>
                  <a:gd name="connsiteX4" fmla="*/ 654733 w 1311391"/>
                  <a:gd name="connsiteY4" fmla="*/ 885815 h 1309466"/>
                  <a:gd name="connsiteX5" fmla="*/ 1174668 w 1311391"/>
                  <a:gd name="connsiteY5" fmla="*/ 510307 h 1309466"/>
                  <a:gd name="connsiteX6" fmla="*/ 1124600 w 1311391"/>
                  <a:gd name="connsiteY6" fmla="*/ 390914 h 1309466"/>
                  <a:gd name="connsiteX7" fmla="*/ 1172743 w 1311391"/>
                  <a:gd name="connsiteY7" fmla="*/ 246488 h 1309466"/>
                  <a:gd name="connsiteX8" fmla="*/ 1062978 w 1311391"/>
                  <a:gd name="connsiteY8" fmla="*/ 136724 h 1309466"/>
                  <a:gd name="connsiteX9" fmla="*/ 918552 w 1311391"/>
                  <a:gd name="connsiteY9" fmla="*/ 184866 h 1309466"/>
                  <a:gd name="connsiteX10" fmla="*/ 797234 w 1311391"/>
                  <a:gd name="connsiteY10" fmla="*/ 134798 h 1309466"/>
                  <a:gd name="connsiteX11" fmla="*/ 731760 w 1311391"/>
                  <a:gd name="connsiteY11" fmla="*/ 0 h 1309466"/>
                  <a:gd name="connsiteX12" fmla="*/ 577706 w 1311391"/>
                  <a:gd name="connsiteY12" fmla="*/ 0 h 1309466"/>
                  <a:gd name="connsiteX13" fmla="*/ 510307 w 1311391"/>
                  <a:gd name="connsiteY13" fmla="*/ 134798 h 1309466"/>
                  <a:gd name="connsiteX14" fmla="*/ 390914 w 1311391"/>
                  <a:gd name="connsiteY14" fmla="*/ 184866 h 1309466"/>
                  <a:gd name="connsiteX15" fmla="*/ 246488 w 1311391"/>
                  <a:gd name="connsiteY15" fmla="*/ 136724 h 1309466"/>
                  <a:gd name="connsiteX16" fmla="*/ 136724 w 1311391"/>
                  <a:gd name="connsiteY16" fmla="*/ 246488 h 1309466"/>
                  <a:gd name="connsiteX17" fmla="*/ 184866 w 1311391"/>
                  <a:gd name="connsiteY17" fmla="*/ 390914 h 1309466"/>
                  <a:gd name="connsiteX18" fmla="*/ 134798 w 1311391"/>
                  <a:gd name="connsiteY18" fmla="*/ 512232 h 1309466"/>
                  <a:gd name="connsiteX19" fmla="*/ 0 w 1311391"/>
                  <a:gd name="connsiteY19" fmla="*/ 577706 h 1309466"/>
                  <a:gd name="connsiteX20" fmla="*/ 0 w 1311391"/>
                  <a:gd name="connsiteY20" fmla="*/ 731760 h 1309466"/>
                  <a:gd name="connsiteX21" fmla="*/ 134798 w 1311391"/>
                  <a:gd name="connsiteY21" fmla="*/ 799159 h 1309466"/>
                  <a:gd name="connsiteX22" fmla="*/ 184866 w 1311391"/>
                  <a:gd name="connsiteY22" fmla="*/ 918552 h 1309466"/>
                  <a:gd name="connsiteX23" fmla="*/ 136724 w 1311391"/>
                  <a:gd name="connsiteY23" fmla="*/ 1062978 h 1309466"/>
                  <a:gd name="connsiteX24" fmla="*/ 246488 w 1311391"/>
                  <a:gd name="connsiteY24" fmla="*/ 1172743 h 1309466"/>
                  <a:gd name="connsiteX25" fmla="*/ 390914 w 1311391"/>
                  <a:gd name="connsiteY25" fmla="*/ 1124600 h 1309466"/>
                  <a:gd name="connsiteX26" fmla="*/ 512232 w 1311391"/>
                  <a:gd name="connsiteY26" fmla="*/ 1174668 h 1309466"/>
                  <a:gd name="connsiteX27" fmla="*/ 579631 w 1311391"/>
                  <a:gd name="connsiteY27" fmla="*/ 1309466 h 1309466"/>
                  <a:gd name="connsiteX28" fmla="*/ 733686 w 1311391"/>
                  <a:gd name="connsiteY28" fmla="*/ 1309466 h 1309466"/>
                  <a:gd name="connsiteX29" fmla="*/ 801085 w 1311391"/>
                  <a:gd name="connsiteY29" fmla="*/ 1174668 h 1309466"/>
                  <a:gd name="connsiteX30" fmla="*/ 920478 w 1311391"/>
                  <a:gd name="connsiteY30" fmla="*/ 1124600 h 1309466"/>
                  <a:gd name="connsiteX31" fmla="*/ 1064904 w 1311391"/>
                  <a:gd name="connsiteY31" fmla="*/ 1172743 h 1309466"/>
                  <a:gd name="connsiteX32" fmla="*/ 1174668 w 1311391"/>
                  <a:gd name="connsiteY32" fmla="*/ 1062978 h 1309466"/>
                  <a:gd name="connsiteX33" fmla="*/ 1126526 w 1311391"/>
                  <a:gd name="connsiteY33" fmla="*/ 918552 h 1309466"/>
                  <a:gd name="connsiteX34" fmla="*/ 1176594 w 1311391"/>
                  <a:gd name="connsiteY34" fmla="*/ 797234 h 1309466"/>
                  <a:gd name="connsiteX35" fmla="*/ 1311392 w 1311391"/>
                  <a:gd name="connsiteY35" fmla="*/ 729835 h 1309466"/>
                  <a:gd name="connsiteX36" fmla="*/ 1311392 w 1311391"/>
                  <a:gd name="connsiteY36" fmla="*/ 575780 h 1309466"/>
                  <a:gd name="connsiteX37" fmla="*/ 1174668 w 1311391"/>
                  <a:gd name="connsiteY37" fmla="*/ 510307 h 130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11391" h="1309466">
                    <a:moveTo>
                      <a:pt x="654733" y="885815"/>
                    </a:moveTo>
                    <a:cubicBezTo>
                      <a:pt x="527638" y="885815"/>
                      <a:pt x="423651" y="781828"/>
                      <a:pt x="423651" y="654733"/>
                    </a:cubicBezTo>
                    <a:cubicBezTo>
                      <a:pt x="423651" y="527638"/>
                      <a:pt x="527638" y="423651"/>
                      <a:pt x="654733" y="423651"/>
                    </a:cubicBezTo>
                    <a:cubicBezTo>
                      <a:pt x="781828" y="423651"/>
                      <a:pt x="885815" y="527638"/>
                      <a:pt x="885815" y="654733"/>
                    </a:cubicBezTo>
                    <a:cubicBezTo>
                      <a:pt x="885815" y="781828"/>
                      <a:pt x="781828" y="885815"/>
                      <a:pt x="654733" y="885815"/>
                    </a:cubicBezTo>
                    <a:close/>
                    <a:moveTo>
                      <a:pt x="1174668" y="510307"/>
                    </a:moveTo>
                    <a:cubicBezTo>
                      <a:pt x="1163114" y="467942"/>
                      <a:pt x="1145783" y="427502"/>
                      <a:pt x="1124600" y="390914"/>
                    </a:cubicBezTo>
                    <a:lnTo>
                      <a:pt x="1172743" y="246488"/>
                    </a:lnTo>
                    <a:lnTo>
                      <a:pt x="1062978" y="136724"/>
                    </a:lnTo>
                    <a:lnTo>
                      <a:pt x="918552" y="184866"/>
                    </a:lnTo>
                    <a:cubicBezTo>
                      <a:pt x="880038" y="163683"/>
                      <a:pt x="839599" y="146352"/>
                      <a:pt x="797234" y="134798"/>
                    </a:cubicBezTo>
                    <a:lnTo>
                      <a:pt x="731760" y="0"/>
                    </a:lnTo>
                    <a:lnTo>
                      <a:pt x="577706" y="0"/>
                    </a:lnTo>
                    <a:lnTo>
                      <a:pt x="510307" y="134798"/>
                    </a:lnTo>
                    <a:cubicBezTo>
                      <a:pt x="467942" y="146352"/>
                      <a:pt x="427502" y="163683"/>
                      <a:pt x="390914" y="184866"/>
                    </a:cubicBezTo>
                    <a:lnTo>
                      <a:pt x="246488" y="136724"/>
                    </a:lnTo>
                    <a:lnTo>
                      <a:pt x="136724" y="246488"/>
                    </a:lnTo>
                    <a:lnTo>
                      <a:pt x="184866" y="390914"/>
                    </a:lnTo>
                    <a:cubicBezTo>
                      <a:pt x="163683" y="429428"/>
                      <a:pt x="146352" y="469867"/>
                      <a:pt x="134798" y="512232"/>
                    </a:cubicBezTo>
                    <a:lnTo>
                      <a:pt x="0" y="577706"/>
                    </a:lnTo>
                    <a:lnTo>
                      <a:pt x="0" y="731760"/>
                    </a:lnTo>
                    <a:lnTo>
                      <a:pt x="134798" y="799159"/>
                    </a:lnTo>
                    <a:cubicBezTo>
                      <a:pt x="146352" y="841525"/>
                      <a:pt x="163683" y="881964"/>
                      <a:pt x="184866" y="918552"/>
                    </a:cubicBezTo>
                    <a:lnTo>
                      <a:pt x="136724" y="1062978"/>
                    </a:lnTo>
                    <a:lnTo>
                      <a:pt x="246488" y="1172743"/>
                    </a:lnTo>
                    <a:lnTo>
                      <a:pt x="390914" y="1124600"/>
                    </a:lnTo>
                    <a:cubicBezTo>
                      <a:pt x="429428" y="1145783"/>
                      <a:pt x="469867" y="1163114"/>
                      <a:pt x="512232" y="1174668"/>
                    </a:cubicBezTo>
                    <a:lnTo>
                      <a:pt x="579631" y="1309466"/>
                    </a:lnTo>
                    <a:lnTo>
                      <a:pt x="733686" y="1309466"/>
                    </a:lnTo>
                    <a:lnTo>
                      <a:pt x="801085" y="1174668"/>
                    </a:lnTo>
                    <a:cubicBezTo>
                      <a:pt x="843450" y="1163114"/>
                      <a:pt x="883890" y="1145783"/>
                      <a:pt x="920478" y="1124600"/>
                    </a:cubicBezTo>
                    <a:lnTo>
                      <a:pt x="1064904" y="1172743"/>
                    </a:lnTo>
                    <a:lnTo>
                      <a:pt x="1174668" y="1062978"/>
                    </a:lnTo>
                    <a:lnTo>
                      <a:pt x="1126526" y="918552"/>
                    </a:lnTo>
                    <a:cubicBezTo>
                      <a:pt x="1147709" y="880038"/>
                      <a:pt x="1165040" y="839599"/>
                      <a:pt x="1176594" y="797234"/>
                    </a:cubicBezTo>
                    <a:lnTo>
                      <a:pt x="1311392" y="729835"/>
                    </a:lnTo>
                    <a:lnTo>
                      <a:pt x="1311392" y="575780"/>
                    </a:lnTo>
                    <a:lnTo>
                      <a:pt x="1174668" y="510307"/>
                    </a:lnTo>
                    <a:close/>
                  </a:path>
                </a:pathLst>
              </a:custGeom>
              <a:solidFill>
                <a:schemeClr val="accent1"/>
              </a:solidFill>
              <a:ln w="107950" cap="rnd" cmpd="sng" algn="ctr">
                <a:noFill/>
                <a:prstDash val="solid"/>
                <a:round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403DDC46-7C4B-31E6-50F8-5478DCB5BDE7}"/>
                </a:ext>
              </a:extLst>
            </p:cNvPr>
            <p:cNvGrpSpPr/>
            <p:nvPr/>
          </p:nvGrpSpPr>
          <p:grpSpPr>
            <a:xfrm>
              <a:off x="7481722" y="2092940"/>
              <a:ext cx="883107" cy="883107"/>
              <a:chOff x="6817783" y="2470208"/>
              <a:chExt cx="883107" cy="883107"/>
            </a:xfrm>
          </p:grpSpPr>
          <p:sp>
            <p:nvSpPr>
              <p:cNvPr id="26" name="타원 25">
                <a:extLst>
                  <a:ext uri="{FF2B5EF4-FFF2-40B4-BE49-F238E27FC236}">
                    <a16:creationId xmlns:a16="http://schemas.microsoft.com/office/drawing/2014/main" id="{D88C77DE-905E-AFC7-6F65-248140B376F9}"/>
                  </a:ext>
                </a:extLst>
              </p:cNvPr>
              <p:cNvSpPr/>
              <p:nvPr/>
            </p:nvSpPr>
            <p:spPr>
              <a:xfrm>
                <a:off x="6817783" y="2470208"/>
                <a:ext cx="883107" cy="883107"/>
              </a:xfrm>
              <a:prstGeom prst="ellipse">
                <a:avLst/>
              </a:prstGeom>
              <a:solidFill>
                <a:schemeClr val="accent1"/>
              </a:solidFill>
              <a:ln w="444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27" name="그래픽 26" descr="아프리카 단색으로 채워진">
                <a:extLst>
                  <a:ext uri="{FF2B5EF4-FFF2-40B4-BE49-F238E27FC236}">
                    <a16:creationId xmlns:a16="http://schemas.microsoft.com/office/drawing/2014/main" id="{BB80C099-D101-C12C-B57E-D5B5B9F659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996639" y="2682600"/>
                <a:ext cx="525395" cy="525395"/>
              </a:xfrm>
              <a:prstGeom prst="rect">
                <a:avLst/>
              </a:prstGeom>
            </p:spPr>
          </p:pic>
        </p:grp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5A89CF82-8C0D-EE2B-6A6F-4E1CA0C2E4F5}"/>
              </a:ext>
            </a:extLst>
          </p:cNvPr>
          <p:cNvGrpSpPr/>
          <p:nvPr/>
        </p:nvGrpSpPr>
        <p:grpSpPr>
          <a:xfrm>
            <a:off x="5274577" y="2099966"/>
            <a:ext cx="1571016" cy="1568710"/>
            <a:chOff x="7267580" y="1879760"/>
            <a:chExt cx="1311391" cy="1309466"/>
          </a:xfrm>
        </p:grpSpPr>
        <p:grpSp>
          <p:nvGrpSpPr>
            <p:cNvPr id="38" name="그룹 37">
              <a:extLst>
                <a:ext uri="{FF2B5EF4-FFF2-40B4-BE49-F238E27FC236}">
                  <a16:creationId xmlns:a16="http://schemas.microsoft.com/office/drawing/2014/main" id="{23738441-AAC1-F7A9-D847-066BE2868D46}"/>
                </a:ext>
              </a:extLst>
            </p:cNvPr>
            <p:cNvGrpSpPr/>
            <p:nvPr/>
          </p:nvGrpSpPr>
          <p:grpSpPr>
            <a:xfrm>
              <a:off x="7267580" y="1879760"/>
              <a:ext cx="1311391" cy="1309466"/>
              <a:chOff x="7717376" y="1715672"/>
              <a:chExt cx="1311391" cy="1309466"/>
            </a:xfrm>
          </p:grpSpPr>
          <p:sp>
            <p:nvSpPr>
              <p:cNvPr id="42" name="그래픽 27" descr="단일 톱니바퀴 단색으로 채워진">
                <a:extLst>
                  <a:ext uri="{FF2B5EF4-FFF2-40B4-BE49-F238E27FC236}">
                    <a16:creationId xmlns:a16="http://schemas.microsoft.com/office/drawing/2014/main" id="{30F34EEC-4697-09FE-DEA3-ED7637E50415}"/>
                  </a:ext>
                </a:extLst>
              </p:cNvPr>
              <p:cNvSpPr/>
              <p:nvPr/>
            </p:nvSpPr>
            <p:spPr>
              <a:xfrm>
                <a:off x="7717376" y="1715672"/>
                <a:ext cx="1311391" cy="1309466"/>
              </a:xfrm>
              <a:custGeom>
                <a:avLst/>
                <a:gdLst>
                  <a:gd name="connsiteX0" fmla="*/ 654733 w 1311391"/>
                  <a:gd name="connsiteY0" fmla="*/ 885815 h 1309466"/>
                  <a:gd name="connsiteX1" fmla="*/ 423651 w 1311391"/>
                  <a:gd name="connsiteY1" fmla="*/ 654733 h 1309466"/>
                  <a:gd name="connsiteX2" fmla="*/ 654733 w 1311391"/>
                  <a:gd name="connsiteY2" fmla="*/ 423651 h 1309466"/>
                  <a:gd name="connsiteX3" fmla="*/ 885815 w 1311391"/>
                  <a:gd name="connsiteY3" fmla="*/ 654733 h 1309466"/>
                  <a:gd name="connsiteX4" fmla="*/ 654733 w 1311391"/>
                  <a:gd name="connsiteY4" fmla="*/ 885815 h 1309466"/>
                  <a:gd name="connsiteX5" fmla="*/ 1174668 w 1311391"/>
                  <a:gd name="connsiteY5" fmla="*/ 510307 h 1309466"/>
                  <a:gd name="connsiteX6" fmla="*/ 1124600 w 1311391"/>
                  <a:gd name="connsiteY6" fmla="*/ 390914 h 1309466"/>
                  <a:gd name="connsiteX7" fmla="*/ 1172743 w 1311391"/>
                  <a:gd name="connsiteY7" fmla="*/ 246488 h 1309466"/>
                  <a:gd name="connsiteX8" fmla="*/ 1062978 w 1311391"/>
                  <a:gd name="connsiteY8" fmla="*/ 136724 h 1309466"/>
                  <a:gd name="connsiteX9" fmla="*/ 918552 w 1311391"/>
                  <a:gd name="connsiteY9" fmla="*/ 184866 h 1309466"/>
                  <a:gd name="connsiteX10" fmla="*/ 797234 w 1311391"/>
                  <a:gd name="connsiteY10" fmla="*/ 134798 h 1309466"/>
                  <a:gd name="connsiteX11" fmla="*/ 731760 w 1311391"/>
                  <a:gd name="connsiteY11" fmla="*/ 0 h 1309466"/>
                  <a:gd name="connsiteX12" fmla="*/ 577706 w 1311391"/>
                  <a:gd name="connsiteY12" fmla="*/ 0 h 1309466"/>
                  <a:gd name="connsiteX13" fmla="*/ 510307 w 1311391"/>
                  <a:gd name="connsiteY13" fmla="*/ 134798 h 1309466"/>
                  <a:gd name="connsiteX14" fmla="*/ 390914 w 1311391"/>
                  <a:gd name="connsiteY14" fmla="*/ 184866 h 1309466"/>
                  <a:gd name="connsiteX15" fmla="*/ 246488 w 1311391"/>
                  <a:gd name="connsiteY15" fmla="*/ 136724 h 1309466"/>
                  <a:gd name="connsiteX16" fmla="*/ 136724 w 1311391"/>
                  <a:gd name="connsiteY16" fmla="*/ 246488 h 1309466"/>
                  <a:gd name="connsiteX17" fmla="*/ 184866 w 1311391"/>
                  <a:gd name="connsiteY17" fmla="*/ 390914 h 1309466"/>
                  <a:gd name="connsiteX18" fmla="*/ 134798 w 1311391"/>
                  <a:gd name="connsiteY18" fmla="*/ 512232 h 1309466"/>
                  <a:gd name="connsiteX19" fmla="*/ 0 w 1311391"/>
                  <a:gd name="connsiteY19" fmla="*/ 577706 h 1309466"/>
                  <a:gd name="connsiteX20" fmla="*/ 0 w 1311391"/>
                  <a:gd name="connsiteY20" fmla="*/ 731760 h 1309466"/>
                  <a:gd name="connsiteX21" fmla="*/ 134798 w 1311391"/>
                  <a:gd name="connsiteY21" fmla="*/ 799159 h 1309466"/>
                  <a:gd name="connsiteX22" fmla="*/ 184866 w 1311391"/>
                  <a:gd name="connsiteY22" fmla="*/ 918552 h 1309466"/>
                  <a:gd name="connsiteX23" fmla="*/ 136724 w 1311391"/>
                  <a:gd name="connsiteY23" fmla="*/ 1062978 h 1309466"/>
                  <a:gd name="connsiteX24" fmla="*/ 246488 w 1311391"/>
                  <a:gd name="connsiteY24" fmla="*/ 1172743 h 1309466"/>
                  <a:gd name="connsiteX25" fmla="*/ 390914 w 1311391"/>
                  <a:gd name="connsiteY25" fmla="*/ 1124600 h 1309466"/>
                  <a:gd name="connsiteX26" fmla="*/ 512232 w 1311391"/>
                  <a:gd name="connsiteY26" fmla="*/ 1174668 h 1309466"/>
                  <a:gd name="connsiteX27" fmla="*/ 579631 w 1311391"/>
                  <a:gd name="connsiteY27" fmla="*/ 1309466 h 1309466"/>
                  <a:gd name="connsiteX28" fmla="*/ 733686 w 1311391"/>
                  <a:gd name="connsiteY28" fmla="*/ 1309466 h 1309466"/>
                  <a:gd name="connsiteX29" fmla="*/ 801085 w 1311391"/>
                  <a:gd name="connsiteY29" fmla="*/ 1174668 h 1309466"/>
                  <a:gd name="connsiteX30" fmla="*/ 920478 w 1311391"/>
                  <a:gd name="connsiteY30" fmla="*/ 1124600 h 1309466"/>
                  <a:gd name="connsiteX31" fmla="*/ 1064904 w 1311391"/>
                  <a:gd name="connsiteY31" fmla="*/ 1172743 h 1309466"/>
                  <a:gd name="connsiteX32" fmla="*/ 1174668 w 1311391"/>
                  <a:gd name="connsiteY32" fmla="*/ 1062978 h 1309466"/>
                  <a:gd name="connsiteX33" fmla="*/ 1126526 w 1311391"/>
                  <a:gd name="connsiteY33" fmla="*/ 918552 h 1309466"/>
                  <a:gd name="connsiteX34" fmla="*/ 1176594 w 1311391"/>
                  <a:gd name="connsiteY34" fmla="*/ 797234 h 1309466"/>
                  <a:gd name="connsiteX35" fmla="*/ 1311392 w 1311391"/>
                  <a:gd name="connsiteY35" fmla="*/ 729835 h 1309466"/>
                  <a:gd name="connsiteX36" fmla="*/ 1311392 w 1311391"/>
                  <a:gd name="connsiteY36" fmla="*/ 575780 h 1309466"/>
                  <a:gd name="connsiteX37" fmla="*/ 1174668 w 1311391"/>
                  <a:gd name="connsiteY37" fmla="*/ 510307 h 130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11391" h="1309466">
                    <a:moveTo>
                      <a:pt x="654733" y="885815"/>
                    </a:moveTo>
                    <a:cubicBezTo>
                      <a:pt x="527638" y="885815"/>
                      <a:pt x="423651" y="781828"/>
                      <a:pt x="423651" y="654733"/>
                    </a:cubicBezTo>
                    <a:cubicBezTo>
                      <a:pt x="423651" y="527638"/>
                      <a:pt x="527638" y="423651"/>
                      <a:pt x="654733" y="423651"/>
                    </a:cubicBezTo>
                    <a:cubicBezTo>
                      <a:pt x="781828" y="423651"/>
                      <a:pt x="885815" y="527638"/>
                      <a:pt x="885815" y="654733"/>
                    </a:cubicBezTo>
                    <a:cubicBezTo>
                      <a:pt x="885815" y="781828"/>
                      <a:pt x="781828" y="885815"/>
                      <a:pt x="654733" y="885815"/>
                    </a:cubicBezTo>
                    <a:close/>
                    <a:moveTo>
                      <a:pt x="1174668" y="510307"/>
                    </a:moveTo>
                    <a:cubicBezTo>
                      <a:pt x="1163114" y="467942"/>
                      <a:pt x="1145783" y="427502"/>
                      <a:pt x="1124600" y="390914"/>
                    </a:cubicBezTo>
                    <a:lnTo>
                      <a:pt x="1172743" y="246488"/>
                    </a:lnTo>
                    <a:lnTo>
                      <a:pt x="1062978" y="136724"/>
                    </a:lnTo>
                    <a:lnTo>
                      <a:pt x="918552" y="184866"/>
                    </a:lnTo>
                    <a:cubicBezTo>
                      <a:pt x="880038" y="163683"/>
                      <a:pt x="839599" y="146352"/>
                      <a:pt x="797234" y="134798"/>
                    </a:cubicBezTo>
                    <a:lnTo>
                      <a:pt x="731760" y="0"/>
                    </a:lnTo>
                    <a:lnTo>
                      <a:pt x="577706" y="0"/>
                    </a:lnTo>
                    <a:lnTo>
                      <a:pt x="510307" y="134798"/>
                    </a:lnTo>
                    <a:cubicBezTo>
                      <a:pt x="467942" y="146352"/>
                      <a:pt x="427502" y="163683"/>
                      <a:pt x="390914" y="184866"/>
                    </a:cubicBezTo>
                    <a:lnTo>
                      <a:pt x="246488" y="136724"/>
                    </a:lnTo>
                    <a:lnTo>
                      <a:pt x="136724" y="246488"/>
                    </a:lnTo>
                    <a:lnTo>
                      <a:pt x="184866" y="390914"/>
                    </a:lnTo>
                    <a:cubicBezTo>
                      <a:pt x="163683" y="429428"/>
                      <a:pt x="146352" y="469867"/>
                      <a:pt x="134798" y="512232"/>
                    </a:cubicBezTo>
                    <a:lnTo>
                      <a:pt x="0" y="577706"/>
                    </a:lnTo>
                    <a:lnTo>
                      <a:pt x="0" y="731760"/>
                    </a:lnTo>
                    <a:lnTo>
                      <a:pt x="134798" y="799159"/>
                    </a:lnTo>
                    <a:cubicBezTo>
                      <a:pt x="146352" y="841525"/>
                      <a:pt x="163683" y="881964"/>
                      <a:pt x="184866" y="918552"/>
                    </a:cubicBezTo>
                    <a:lnTo>
                      <a:pt x="136724" y="1062978"/>
                    </a:lnTo>
                    <a:lnTo>
                      <a:pt x="246488" y="1172743"/>
                    </a:lnTo>
                    <a:lnTo>
                      <a:pt x="390914" y="1124600"/>
                    </a:lnTo>
                    <a:cubicBezTo>
                      <a:pt x="429428" y="1145783"/>
                      <a:pt x="469867" y="1163114"/>
                      <a:pt x="512232" y="1174668"/>
                    </a:cubicBezTo>
                    <a:lnTo>
                      <a:pt x="579631" y="1309466"/>
                    </a:lnTo>
                    <a:lnTo>
                      <a:pt x="733686" y="1309466"/>
                    </a:lnTo>
                    <a:lnTo>
                      <a:pt x="801085" y="1174668"/>
                    </a:lnTo>
                    <a:cubicBezTo>
                      <a:pt x="843450" y="1163114"/>
                      <a:pt x="883890" y="1145783"/>
                      <a:pt x="920478" y="1124600"/>
                    </a:cubicBezTo>
                    <a:lnTo>
                      <a:pt x="1064904" y="1172743"/>
                    </a:lnTo>
                    <a:lnTo>
                      <a:pt x="1174668" y="1062978"/>
                    </a:lnTo>
                    <a:lnTo>
                      <a:pt x="1126526" y="918552"/>
                    </a:lnTo>
                    <a:cubicBezTo>
                      <a:pt x="1147709" y="880038"/>
                      <a:pt x="1165040" y="839599"/>
                      <a:pt x="1176594" y="797234"/>
                    </a:cubicBezTo>
                    <a:lnTo>
                      <a:pt x="1311392" y="729835"/>
                    </a:lnTo>
                    <a:lnTo>
                      <a:pt x="1311392" y="575780"/>
                    </a:lnTo>
                    <a:lnTo>
                      <a:pt x="1174668" y="510307"/>
                    </a:lnTo>
                    <a:close/>
                  </a:path>
                </a:pathLst>
              </a:custGeom>
              <a:solidFill>
                <a:schemeClr val="accent1"/>
              </a:solidFill>
              <a:ln w="107950" cap="rnd" cmpd="sng" algn="ctr">
                <a:noFill/>
                <a:prstDash val="solid"/>
                <a:round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43" name="그래픽 27" descr="단일 톱니바퀴 단색으로 채워진">
                <a:extLst>
                  <a:ext uri="{FF2B5EF4-FFF2-40B4-BE49-F238E27FC236}">
                    <a16:creationId xmlns:a16="http://schemas.microsoft.com/office/drawing/2014/main" id="{CCC8D506-B214-204B-DC8E-E3BA7228B899}"/>
                  </a:ext>
                </a:extLst>
              </p:cNvPr>
              <p:cNvSpPr/>
              <p:nvPr/>
            </p:nvSpPr>
            <p:spPr>
              <a:xfrm>
                <a:off x="7717376" y="1715672"/>
                <a:ext cx="1311391" cy="1309466"/>
              </a:xfrm>
              <a:custGeom>
                <a:avLst/>
                <a:gdLst>
                  <a:gd name="connsiteX0" fmla="*/ 654733 w 1311391"/>
                  <a:gd name="connsiteY0" fmla="*/ 885815 h 1309466"/>
                  <a:gd name="connsiteX1" fmla="*/ 423651 w 1311391"/>
                  <a:gd name="connsiteY1" fmla="*/ 654733 h 1309466"/>
                  <a:gd name="connsiteX2" fmla="*/ 654733 w 1311391"/>
                  <a:gd name="connsiteY2" fmla="*/ 423651 h 1309466"/>
                  <a:gd name="connsiteX3" fmla="*/ 885815 w 1311391"/>
                  <a:gd name="connsiteY3" fmla="*/ 654733 h 1309466"/>
                  <a:gd name="connsiteX4" fmla="*/ 654733 w 1311391"/>
                  <a:gd name="connsiteY4" fmla="*/ 885815 h 1309466"/>
                  <a:gd name="connsiteX5" fmla="*/ 1174668 w 1311391"/>
                  <a:gd name="connsiteY5" fmla="*/ 510307 h 1309466"/>
                  <a:gd name="connsiteX6" fmla="*/ 1124600 w 1311391"/>
                  <a:gd name="connsiteY6" fmla="*/ 390914 h 1309466"/>
                  <a:gd name="connsiteX7" fmla="*/ 1172743 w 1311391"/>
                  <a:gd name="connsiteY7" fmla="*/ 246488 h 1309466"/>
                  <a:gd name="connsiteX8" fmla="*/ 1062978 w 1311391"/>
                  <a:gd name="connsiteY8" fmla="*/ 136724 h 1309466"/>
                  <a:gd name="connsiteX9" fmla="*/ 918552 w 1311391"/>
                  <a:gd name="connsiteY9" fmla="*/ 184866 h 1309466"/>
                  <a:gd name="connsiteX10" fmla="*/ 797234 w 1311391"/>
                  <a:gd name="connsiteY10" fmla="*/ 134798 h 1309466"/>
                  <a:gd name="connsiteX11" fmla="*/ 731760 w 1311391"/>
                  <a:gd name="connsiteY11" fmla="*/ 0 h 1309466"/>
                  <a:gd name="connsiteX12" fmla="*/ 577706 w 1311391"/>
                  <a:gd name="connsiteY12" fmla="*/ 0 h 1309466"/>
                  <a:gd name="connsiteX13" fmla="*/ 510307 w 1311391"/>
                  <a:gd name="connsiteY13" fmla="*/ 134798 h 1309466"/>
                  <a:gd name="connsiteX14" fmla="*/ 390914 w 1311391"/>
                  <a:gd name="connsiteY14" fmla="*/ 184866 h 1309466"/>
                  <a:gd name="connsiteX15" fmla="*/ 246488 w 1311391"/>
                  <a:gd name="connsiteY15" fmla="*/ 136724 h 1309466"/>
                  <a:gd name="connsiteX16" fmla="*/ 136724 w 1311391"/>
                  <a:gd name="connsiteY16" fmla="*/ 246488 h 1309466"/>
                  <a:gd name="connsiteX17" fmla="*/ 184866 w 1311391"/>
                  <a:gd name="connsiteY17" fmla="*/ 390914 h 1309466"/>
                  <a:gd name="connsiteX18" fmla="*/ 134798 w 1311391"/>
                  <a:gd name="connsiteY18" fmla="*/ 512232 h 1309466"/>
                  <a:gd name="connsiteX19" fmla="*/ 0 w 1311391"/>
                  <a:gd name="connsiteY19" fmla="*/ 577706 h 1309466"/>
                  <a:gd name="connsiteX20" fmla="*/ 0 w 1311391"/>
                  <a:gd name="connsiteY20" fmla="*/ 731760 h 1309466"/>
                  <a:gd name="connsiteX21" fmla="*/ 134798 w 1311391"/>
                  <a:gd name="connsiteY21" fmla="*/ 799159 h 1309466"/>
                  <a:gd name="connsiteX22" fmla="*/ 184866 w 1311391"/>
                  <a:gd name="connsiteY22" fmla="*/ 918552 h 1309466"/>
                  <a:gd name="connsiteX23" fmla="*/ 136724 w 1311391"/>
                  <a:gd name="connsiteY23" fmla="*/ 1062978 h 1309466"/>
                  <a:gd name="connsiteX24" fmla="*/ 246488 w 1311391"/>
                  <a:gd name="connsiteY24" fmla="*/ 1172743 h 1309466"/>
                  <a:gd name="connsiteX25" fmla="*/ 390914 w 1311391"/>
                  <a:gd name="connsiteY25" fmla="*/ 1124600 h 1309466"/>
                  <a:gd name="connsiteX26" fmla="*/ 512232 w 1311391"/>
                  <a:gd name="connsiteY26" fmla="*/ 1174668 h 1309466"/>
                  <a:gd name="connsiteX27" fmla="*/ 579631 w 1311391"/>
                  <a:gd name="connsiteY27" fmla="*/ 1309466 h 1309466"/>
                  <a:gd name="connsiteX28" fmla="*/ 733686 w 1311391"/>
                  <a:gd name="connsiteY28" fmla="*/ 1309466 h 1309466"/>
                  <a:gd name="connsiteX29" fmla="*/ 801085 w 1311391"/>
                  <a:gd name="connsiteY29" fmla="*/ 1174668 h 1309466"/>
                  <a:gd name="connsiteX30" fmla="*/ 920478 w 1311391"/>
                  <a:gd name="connsiteY30" fmla="*/ 1124600 h 1309466"/>
                  <a:gd name="connsiteX31" fmla="*/ 1064904 w 1311391"/>
                  <a:gd name="connsiteY31" fmla="*/ 1172743 h 1309466"/>
                  <a:gd name="connsiteX32" fmla="*/ 1174668 w 1311391"/>
                  <a:gd name="connsiteY32" fmla="*/ 1062978 h 1309466"/>
                  <a:gd name="connsiteX33" fmla="*/ 1126526 w 1311391"/>
                  <a:gd name="connsiteY33" fmla="*/ 918552 h 1309466"/>
                  <a:gd name="connsiteX34" fmla="*/ 1176594 w 1311391"/>
                  <a:gd name="connsiteY34" fmla="*/ 797234 h 1309466"/>
                  <a:gd name="connsiteX35" fmla="*/ 1311392 w 1311391"/>
                  <a:gd name="connsiteY35" fmla="*/ 729835 h 1309466"/>
                  <a:gd name="connsiteX36" fmla="*/ 1311392 w 1311391"/>
                  <a:gd name="connsiteY36" fmla="*/ 575780 h 1309466"/>
                  <a:gd name="connsiteX37" fmla="*/ 1174668 w 1311391"/>
                  <a:gd name="connsiteY37" fmla="*/ 510307 h 130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11391" h="1309466">
                    <a:moveTo>
                      <a:pt x="654733" y="885815"/>
                    </a:moveTo>
                    <a:cubicBezTo>
                      <a:pt x="527638" y="885815"/>
                      <a:pt x="423651" y="781828"/>
                      <a:pt x="423651" y="654733"/>
                    </a:cubicBezTo>
                    <a:cubicBezTo>
                      <a:pt x="423651" y="527638"/>
                      <a:pt x="527638" y="423651"/>
                      <a:pt x="654733" y="423651"/>
                    </a:cubicBezTo>
                    <a:cubicBezTo>
                      <a:pt x="781828" y="423651"/>
                      <a:pt x="885815" y="527638"/>
                      <a:pt x="885815" y="654733"/>
                    </a:cubicBezTo>
                    <a:cubicBezTo>
                      <a:pt x="885815" y="781828"/>
                      <a:pt x="781828" y="885815"/>
                      <a:pt x="654733" y="885815"/>
                    </a:cubicBezTo>
                    <a:close/>
                    <a:moveTo>
                      <a:pt x="1174668" y="510307"/>
                    </a:moveTo>
                    <a:cubicBezTo>
                      <a:pt x="1163114" y="467942"/>
                      <a:pt x="1145783" y="427502"/>
                      <a:pt x="1124600" y="390914"/>
                    </a:cubicBezTo>
                    <a:lnTo>
                      <a:pt x="1172743" y="246488"/>
                    </a:lnTo>
                    <a:lnTo>
                      <a:pt x="1062978" y="136724"/>
                    </a:lnTo>
                    <a:lnTo>
                      <a:pt x="918552" y="184866"/>
                    </a:lnTo>
                    <a:cubicBezTo>
                      <a:pt x="880038" y="163683"/>
                      <a:pt x="839599" y="146352"/>
                      <a:pt x="797234" y="134798"/>
                    </a:cubicBezTo>
                    <a:lnTo>
                      <a:pt x="731760" y="0"/>
                    </a:lnTo>
                    <a:lnTo>
                      <a:pt x="577706" y="0"/>
                    </a:lnTo>
                    <a:lnTo>
                      <a:pt x="510307" y="134798"/>
                    </a:lnTo>
                    <a:cubicBezTo>
                      <a:pt x="467942" y="146352"/>
                      <a:pt x="427502" y="163683"/>
                      <a:pt x="390914" y="184866"/>
                    </a:cubicBezTo>
                    <a:lnTo>
                      <a:pt x="246488" y="136724"/>
                    </a:lnTo>
                    <a:lnTo>
                      <a:pt x="136724" y="246488"/>
                    </a:lnTo>
                    <a:lnTo>
                      <a:pt x="184866" y="390914"/>
                    </a:lnTo>
                    <a:cubicBezTo>
                      <a:pt x="163683" y="429428"/>
                      <a:pt x="146352" y="469867"/>
                      <a:pt x="134798" y="512232"/>
                    </a:cubicBezTo>
                    <a:lnTo>
                      <a:pt x="0" y="577706"/>
                    </a:lnTo>
                    <a:lnTo>
                      <a:pt x="0" y="731760"/>
                    </a:lnTo>
                    <a:lnTo>
                      <a:pt x="134798" y="799159"/>
                    </a:lnTo>
                    <a:cubicBezTo>
                      <a:pt x="146352" y="841525"/>
                      <a:pt x="163683" y="881964"/>
                      <a:pt x="184866" y="918552"/>
                    </a:cubicBezTo>
                    <a:lnTo>
                      <a:pt x="136724" y="1062978"/>
                    </a:lnTo>
                    <a:lnTo>
                      <a:pt x="246488" y="1172743"/>
                    </a:lnTo>
                    <a:lnTo>
                      <a:pt x="390914" y="1124600"/>
                    </a:lnTo>
                    <a:cubicBezTo>
                      <a:pt x="429428" y="1145783"/>
                      <a:pt x="469867" y="1163114"/>
                      <a:pt x="512232" y="1174668"/>
                    </a:cubicBezTo>
                    <a:lnTo>
                      <a:pt x="579631" y="1309466"/>
                    </a:lnTo>
                    <a:lnTo>
                      <a:pt x="733686" y="1309466"/>
                    </a:lnTo>
                    <a:lnTo>
                      <a:pt x="801085" y="1174668"/>
                    </a:lnTo>
                    <a:cubicBezTo>
                      <a:pt x="843450" y="1163114"/>
                      <a:pt x="883890" y="1145783"/>
                      <a:pt x="920478" y="1124600"/>
                    </a:cubicBezTo>
                    <a:lnTo>
                      <a:pt x="1064904" y="1172743"/>
                    </a:lnTo>
                    <a:lnTo>
                      <a:pt x="1174668" y="1062978"/>
                    </a:lnTo>
                    <a:lnTo>
                      <a:pt x="1126526" y="918552"/>
                    </a:lnTo>
                    <a:cubicBezTo>
                      <a:pt x="1147709" y="880038"/>
                      <a:pt x="1165040" y="839599"/>
                      <a:pt x="1176594" y="797234"/>
                    </a:cubicBezTo>
                    <a:lnTo>
                      <a:pt x="1311392" y="729835"/>
                    </a:lnTo>
                    <a:lnTo>
                      <a:pt x="1311392" y="575780"/>
                    </a:lnTo>
                    <a:lnTo>
                      <a:pt x="1174668" y="510307"/>
                    </a:lnTo>
                    <a:close/>
                  </a:path>
                </a:pathLst>
              </a:custGeom>
              <a:solidFill>
                <a:schemeClr val="accent1"/>
              </a:solidFill>
              <a:ln w="107950" cap="rnd" cmpd="sng" algn="ctr">
                <a:noFill/>
                <a:prstDash val="solid"/>
                <a:round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3EB1CB46-FC04-8CFC-43D6-4433BE4E22D0}"/>
                </a:ext>
              </a:extLst>
            </p:cNvPr>
            <p:cNvGrpSpPr/>
            <p:nvPr/>
          </p:nvGrpSpPr>
          <p:grpSpPr>
            <a:xfrm>
              <a:off x="7481722" y="2092940"/>
              <a:ext cx="883107" cy="883107"/>
              <a:chOff x="6817783" y="2470208"/>
              <a:chExt cx="883107" cy="883107"/>
            </a:xfrm>
          </p:grpSpPr>
          <p:sp>
            <p:nvSpPr>
              <p:cNvPr id="40" name="타원 39">
                <a:extLst>
                  <a:ext uri="{FF2B5EF4-FFF2-40B4-BE49-F238E27FC236}">
                    <a16:creationId xmlns:a16="http://schemas.microsoft.com/office/drawing/2014/main" id="{9D1DA6A1-1A81-EDFD-ADE3-5A268CFE5451}"/>
                  </a:ext>
                </a:extLst>
              </p:cNvPr>
              <p:cNvSpPr/>
              <p:nvPr/>
            </p:nvSpPr>
            <p:spPr>
              <a:xfrm>
                <a:off x="6817783" y="2470208"/>
                <a:ext cx="883107" cy="883107"/>
              </a:xfrm>
              <a:prstGeom prst="ellipse">
                <a:avLst/>
              </a:prstGeom>
              <a:solidFill>
                <a:schemeClr val="accent1"/>
              </a:solidFill>
              <a:ln w="444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41" name="그래픽 40" descr="아프리카 단색으로 채워진">
                <a:extLst>
                  <a:ext uri="{FF2B5EF4-FFF2-40B4-BE49-F238E27FC236}">
                    <a16:creationId xmlns:a16="http://schemas.microsoft.com/office/drawing/2014/main" id="{97846025-2E77-C48C-A00B-31A1A6E9C4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996639" y="2682600"/>
                <a:ext cx="525395" cy="525395"/>
              </a:xfrm>
              <a:prstGeom prst="rect">
                <a:avLst/>
              </a:prstGeom>
            </p:spPr>
          </p:pic>
        </p:grp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6E88614E-4F4C-FDEC-5436-0367BB3FE8AF}"/>
              </a:ext>
            </a:extLst>
          </p:cNvPr>
          <p:cNvGrpSpPr/>
          <p:nvPr/>
        </p:nvGrpSpPr>
        <p:grpSpPr>
          <a:xfrm>
            <a:off x="6868121" y="3063481"/>
            <a:ext cx="1311391" cy="1309466"/>
            <a:chOff x="7267580" y="1879760"/>
            <a:chExt cx="1311391" cy="1309466"/>
          </a:xfrm>
        </p:grpSpPr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FF795887-5DB3-5F22-6EAF-52FECEE587D3}"/>
                </a:ext>
              </a:extLst>
            </p:cNvPr>
            <p:cNvGrpSpPr/>
            <p:nvPr/>
          </p:nvGrpSpPr>
          <p:grpSpPr>
            <a:xfrm>
              <a:off x="7267580" y="1879760"/>
              <a:ext cx="1311391" cy="1309466"/>
              <a:chOff x="7717376" y="1715672"/>
              <a:chExt cx="1311391" cy="1309466"/>
            </a:xfrm>
          </p:grpSpPr>
          <p:sp>
            <p:nvSpPr>
              <p:cNvPr id="49" name="그래픽 27" descr="단일 톱니바퀴 단색으로 채워진">
                <a:extLst>
                  <a:ext uri="{FF2B5EF4-FFF2-40B4-BE49-F238E27FC236}">
                    <a16:creationId xmlns:a16="http://schemas.microsoft.com/office/drawing/2014/main" id="{BCE2AE58-3D87-FD0C-8857-90B23EB3F7A0}"/>
                  </a:ext>
                </a:extLst>
              </p:cNvPr>
              <p:cNvSpPr/>
              <p:nvPr/>
            </p:nvSpPr>
            <p:spPr>
              <a:xfrm>
                <a:off x="7717376" y="1715672"/>
                <a:ext cx="1311391" cy="1309466"/>
              </a:xfrm>
              <a:custGeom>
                <a:avLst/>
                <a:gdLst>
                  <a:gd name="connsiteX0" fmla="*/ 654733 w 1311391"/>
                  <a:gd name="connsiteY0" fmla="*/ 885815 h 1309466"/>
                  <a:gd name="connsiteX1" fmla="*/ 423651 w 1311391"/>
                  <a:gd name="connsiteY1" fmla="*/ 654733 h 1309466"/>
                  <a:gd name="connsiteX2" fmla="*/ 654733 w 1311391"/>
                  <a:gd name="connsiteY2" fmla="*/ 423651 h 1309466"/>
                  <a:gd name="connsiteX3" fmla="*/ 885815 w 1311391"/>
                  <a:gd name="connsiteY3" fmla="*/ 654733 h 1309466"/>
                  <a:gd name="connsiteX4" fmla="*/ 654733 w 1311391"/>
                  <a:gd name="connsiteY4" fmla="*/ 885815 h 1309466"/>
                  <a:gd name="connsiteX5" fmla="*/ 1174668 w 1311391"/>
                  <a:gd name="connsiteY5" fmla="*/ 510307 h 1309466"/>
                  <a:gd name="connsiteX6" fmla="*/ 1124600 w 1311391"/>
                  <a:gd name="connsiteY6" fmla="*/ 390914 h 1309466"/>
                  <a:gd name="connsiteX7" fmla="*/ 1172743 w 1311391"/>
                  <a:gd name="connsiteY7" fmla="*/ 246488 h 1309466"/>
                  <a:gd name="connsiteX8" fmla="*/ 1062978 w 1311391"/>
                  <a:gd name="connsiteY8" fmla="*/ 136724 h 1309466"/>
                  <a:gd name="connsiteX9" fmla="*/ 918552 w 1311391"/>
                  <a:gd name="connsiteY9" fmla="*/ 184866 h 1309466"/>
                  <a:gd name="connsiteX10" fmla="*/ 797234 w 1311391"/>
                  <a:gd name="connsiteY10" fmla="*/ 134798 h 1309466"/>
                  <a:gd name="connsiteX11" fmla="*/ 731760 w 1311391"/>
                  <a:gd name="connsiteY11" fmla="*/ 0 h 1309466"/>
                  <a:gd name="connsiteX12" fmla="*/ 577706 w 1311391"/>
                  <a:gd name="connsiteY12" fmla="*/ 0 h 1309466"/>
                  <a:gd name="connsiteX13" fmla="*/ 510307 w 1311391"/>
                  <a:gd name="connsiteY13" fmla="*/ 134798 h 1309466"/>
                  <a:gd name="connsiteX14" fmla="*/ 390914 w 1311391"/>
                  <a:gd name="connsiteY14" fmla="*/ 184866 h 1309466"/>
                  <a:gd name="connsiteX15" fmla="*/ 246488 w 1311391"/>
                  <a:gd name="connsiteY15" fmla="*/ 136724 h 1309466"/>
                  <a:gd name="connsiteX16" fmla="*/ 136724 w 1311391"/>
                  <a:gd name="connsiteY16" fmla="*/ 246488 h 1309466"/>
                  <a:gd name="connsiteX17" fmla="*/ 184866 w 1311391"/>
                  <a:gd name="connsiteY17" fmla="*/ 390914 h 1309466"/>
                  <a:gd name="connsiteX18" fmla="*/ 134798 w 1311391"/>
                  <a:gd name="connsiteY18" fmla="*/ 512232 h 1309466"/>
                  <a:gd name="connsiteX19" fmla="*/ 0 w 1311391"/>
                  <a:gd name="connsiteY19" fmla="*/ 577706 h 1309466"/>
                  <a:gd name="connsiteX20" fmla="*/ 0 w 1311391"/>
                  <a:gd name="connsiteY20" fmla="*/ 731760 h 1309466"/>
                  <a:gd name="connsiteX21" fmla="*/ 134798 w 1311391"/>
                  <a:gd name="connsiteY21" fmla="*/ 799159 h 1309466"/>
                  <a:gd name="connsiteX22" fmla="*/ 184866 w 1311391"/>
                  <a:gd name="connsiteY22" fmla="*/ 918552 h 1309466"/>
                  <a:gd name="connsiteX23" fmla="*/ 136724 w 1311391"/>
                  <a:gd name="connsiteY23" fmla="*/ 1062978 h 1309466"/>
                  <a:gd name="connsiteX24" fmla="*/ 246488 w 1311391"/>
                  <a:gd name="connsiteY24" fmla="*/ 1172743 h 1309466"/>
                  <a:gd name="connsiteX25" fmla="*/ 390914 w 1311391"/>
                  <a:gd name="connsiteY25" fmla="*/ 1124600 h 1309466"/>
                  <a:gd name="connsiteX26" fmla="*/ 512232 w 1311391"/>
                  <a:gd name="connsiteY26" fmla="*/ 1174668 h 1309466"/>
                  <a:gd name="connsiteX27" fmla="*/ 579631 w 1311391"/>
                  <a:gd name="connsiteY27" fmla="*/ 1309466 h 1309466"/>
                  <a:gd name="connsiteX28" fmla="*/ 733686 w 1311391"/>
                  <a:gd name="connsiteY28" fmla="*/ 1309466 h 1309466"/>
                  <a:gd name="connsiteX29" fmla="*/ 801085 w 1311391"/>
                  <a:gd name="connsiteY29" fmla="*/ 1174668 h 1309466"/>
                  <a:gd name="connsiteX30" fmla="*/ 920478 w 1311391"/>
                  <a:gd name="connsiteY30" fmla="*/ 1124600 h 1309466"/>
                  <a:gd name="connsiteX31" fmla="*/ 1064904 w 1311391"/>
                  <a:gd name="connsiteY31" fmla="*/ 1172743 h 1309466"/>
                  <a:gd name="connsiteX32" fmla="*/ 1174668 w 1311391"/>
                  <a:gd name="connsiteY32" fmla="*/ 1062978 h 1309466"/>
                  <a:gd name="connsiteX33" fmla="*/ 1126526 w 1311391"/>
                  <a:gd name="connsiteY33" fmla="*/ 918552 h 1309466"/>
                  <a:gd name="connsiteX34" fmla="*/ 1176594 w 1311391"/>
                  <a:gd name="connsiteY34" fmla="*/ 797234 h 1309466"/>
                  <a:gd name="connsiteX35" fmla="*/ 1311392 w 1311391"/>
                  <a:gd name="connsiteY35" fmla="*/ 729835 h 1309466"/>
                  <a:gd name="connsiteX36" fmla="*/ 1311392 w 1311391"/>
                  <a:gd name="connsiteY36" fmla="*/ 575780 h 1309466"/>
                  <a:gd name="connsiteX37" fmla="*/ 1174668 w 1311391"/>
                  <a:gd name="connsiteY37" fmla="*/ 510307 h 130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11391" h="1309466">
                    <a:moveTo>
                      <a:pt x="654733" y="885815"/>
                    </a:moveTo>
                    <a:cubicBezTo>
                      <a:pt x="527638" y="885815"/>
                      <a:pt x="423651" y="781828"/>
                      <a:pt x="423651" y="654733"/>
                    </a:cubicBezTo>
                    <a:cubicBezTo>
                      <a:pt x="423651" y="527638"/>
                      <a:pt x="527638" y="423651"/>
                      <a:pt x="654733" y="423651"/>
                    </a:cubicBezTo>
                    <a:cubicBezTo>
                      <a:pt x="781828" y="423651"/>
                      <a:pt x="885815" y="527638"/>
                      <a:pt x="885815" y="654733"/>
                    </a:cubicBezTo>
                    <a:cubicBezTo>
                      <a:pt x="885815" y="781828"/>
                      <a:pt x="781828" y="885815"/>
                      <a:pt x="654733" y="885815"/>
                    </a:cubicBezTo>
                    <a:close/>
                    <a:moveTo>
                      <a:pt x="1174668" y="510307"/>
                    </a:moveTo>
                    <a:cubicBezTo>
                      <a:pt x="1163114" y="467942"/>
                      <a:pt x="1145783" y="427502"/>
                      <a:pt x="1124600" y="390914"/>
                    </a:cubicBezTo>
                    <a:lnTo>
                      <a:pt x="1172743" y="246488"/>
                    </a:lnTo>
                    <a:lnTo>
                      <a:pt x="1062978" y="136724"/>
                    </a:lnTo>
                    <a:lnTo>
                      <a:pt x="918552" y="184866"/>
                    </a:lnTo>
                    <a:cubicBezTo>
                      <a:pt x="880038" y="163683"/>
                      <a:pt x="839599" y="146352"/>
                      <a:pt x="797234" y="134798"/>
                    </a:cubicBezTo>
                    <a:lnTo>
                      <a:pt x="731760" y="0"/>
                    </a:lnTo>
                    <a:lnTo>
                      <a:pt x="577706" y="0"/>
                    </a:lnTo>
                    <a:lnTo>
                      <a:pt x="510307" y="134798"/>
                    </a:lnTo>
                    <a:cubicBezTo>
                      <a:pt x="467942" y="146352"/>
                      <a:pt x="427502" y="163683"/>
                      <a:pt x="390914" y="184866"/>
                    </a:cubicBezTo>
                    <a:lnTo>
                      <a:pt x="246488" y="136724"/>
                    </a:lnTo>
                    <a:lnTo>
                      <a:pt x="136724" y="246488"/>
                    </a:lnTo>
                    <a:lnTo>
                      <a:pt x="184866" y="390914"/>
                    </a:lnTo>
                    <a:cubicBezTo>
                      <a:pt x="163683" y="429428"/>
                      <a:pt x="146352" y="469867"/>
                      <a:pt x="134798" y="512232"/>
                    </a:cubicBezTo>
                    <a:lnTo>
                      <a:pt x="0" y="577706"/>
                    </a:lnTo>
                    <a:lnTo>
                      <a:pt x="0" y="731760"/>
                    </a:lnTo>
                    <a:lnTo>
                      <a:pt x="134798" y="799159"/>
                    </a:lnTo>
                    <a:cubicBezTo>
                      <a:pt x="146352" y="841525"/>
                      <a:pt x="163683" y="881964"/>
                      <a:pt x="184866" y="918552"/>
                    </a:cubicBezTo>
                    <a:lnTo>
                      <a:pt x="136724" y="1062978"/>
                    </a:lnTo>
                    <a:lnTo>
                      <a:pt x="246488" y="1172743"/>
                    </a:lnTo>
                    <a:lnTo>
                      <a:pt x="390914" y="1124600"/>
                    </a:lnTo>
                    <a:cubicBezTo>
                      <a:pt x="429428" y="1145783"/>
                      <a:pt x="469867" y="1163114"/>
                      <a:pt x="512232" y="1174668"/>
                    </a:cubicBezTo>
                    <a:lnTo>
                      <a:pt x="579631" y="1309466"/>
                    </a:lnTo>
                    <a:lnTo>
                      <a:pt x="733686" y="1309466"/>
                    </a:lnTo>
                    <a:lnTo>
                      <a:pt x="801085" y="1174668"/>
                    </a:lnTo>
                    <a:cubicBezTo>
                      <a:pt x="843450" y="1163114"/>
                      <a:pt x="883890" y="1145783"/>
                      <a:pt x="920478" y="1124600"/>
                    </a:cubicBezTo>
                    <a:lnTo>
                      <a:pt x="1064904" y="1172743"/>
                    </a:lnTo>
                    <a:lnTo>
                      <a:pt x="1174668" y="1062978"/>
                    </a:lnTo>
                    <a:lnTo>
                      <a:pt x="1126526" y="918552"/>
                    </a:lnTo>
                    <a:cubicBezTo>
                      <a:pt x="1147709" y="880038"/>
                      <a:pt x="1165040" y="839599"/>
                      <a:pt x="1176594" y="797234"/>
                    </a:cubicBezTo>
                    <a:lnTo>
                      <a:pt x="1311392" y="729835"/>
                    </a:lnTo>
                    <a:lnTo>
                      <a:pt x="1311392" y="575780"/>
                    </a:lnTo>
                    <a:lnTo>
                      <a:pt x="1174668" y="510307"/>
                    </a:lnTo>
                    <a:close/>
                  </a:path>
                </a:pathLst>
              </a:custGeom>
              <a:solidFill>
                <a:schemeClr val="accent1"/>
              </a:solidFill>
              <a:ln w="107950" cap="rnd" cmpd="sng" algn="ctr">
                <a:noFill/>
                <a:prstDash val="solid"/>
                <a:round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50" name="그래픽 27" descr="단일 톱니바퀴 단색으로 채워진">
                <a:extLst>
                  <a:ext uri="{FF2B5EF4-FFF2-40B4-BE49-F238E27FC236}">
                    <a16:creationId xmlns:a16="http://schemas.microsoft.com/office/drawing/2014/main" id="{429B8CF3-85AF-BE3A-68A4-27F9369030A2}"/>
                  </a:ext>
                </a:extLst>
              </p:cNvPr>
              <p:cNvSpPr/>
              <p:nvPr/>
            </p:nvSpPr>
            <p:spPr>
              <a:xfrm>
                <a:off x="7717376" y="1715672"/>
                <a:ext cx="1311391" cy="1309466"/>
              </a:xfrm>
              <a:custGeom>
                <a:avLst/>
                <a:gdLst>
                  <a:gd name="connsiteX0" fmla="*/ 654733 w 1311391"/>
                  <a:gd name="connsiteY0" fmla="*/ 885815 h 1309466"/>
                  <a:gd name="connsiteX1" fmla="*/ 423651 w 1311391"/>
                  <a:gd name="connsiteY1" fmla="*/ 654733 h 1309466"/>
                  <a:gd name="connsiteX2" fmla="*/ 654733 w 1311391"/>
                  <a:gd name="connsiteY2" fmla="*/ 423651 h 1309466"/>
                  <a:gd name="connsiteX3" fmla="*/ 885815 w 1311391"/>
                  <a:gd name="connsiteY3" fmla="*/ 654733 h 1309466"/>
                  <a:gd name="connsiteX4" fmla="*/ 654733 w 1311391"/>
                  <a:gd name="connsiteY4" fmla="*/ 885815 h 1309466"/>
                  <a:gd name="connsiteX5" fmla="*/ 1174668 w 1311391"/>
                  <a:gd name="connsiteY5" fmla="*/ 510307 h 1309466"/>
                  <a:gd name="connsiteX6" fmla="*/ 1124600 w 1311391"/>
                  <a:gd name="connsiteY6" fmla="*/ 390914 h 1309466"/>
                  <a:gd name="connsiteX7" fmla="*/ 1172743 w 1311391"/>
                  <a:gd name="connsiteY7" fmla="*/ 246488 h 1309466"/>
                  <a:gd name="connsiteX8" fmla="*/ 1062978 w 1311391"/>
                  <a:gd name="connsiteY8" fmla="*/ 136724 h 1309466"/>
                  <a:gd name="connsiteX9" fmla="*/ 918552 w 1311391"/>
                  <a:gd name="connsiteY9" fmla="*/ 184866 h 1309466"/>
                  <a:gd name="connsiteX10" fmla="*/ 797234 w 1311391"/>
                  <a:gd name="connsiteY10" fmla="*/ 134798 h 1309466"/>
                  <a:gd name="connsiteX11" fmla="*/ 731760 w 1311391"/>
                  <a:gd name="connsiteY11" fmla="*/ 0 h 1309466"/>
                  <a:gd name="connsiteX12" fmla="*/ 577706 w 1311391"/>
                  <a:gd name="connsiteY12" fmla="*/ 0 h 1309466"/>
                  <a:gd name="connsiteX13" fmla="*/ 510307 w 1311391"/>
                  <a:gd name="connsiteY13" fmla="*/ 134798 h 1309466"/>
                  <a:gd name="connsiteX14" fmla="*/ 390914 w 1311391"/>
                  <a:gd name="connsiteY14" fmla="*/ 184866 h 1309466"/>
                  <a:gd name="connsiteX15" fmla="*/ 246488 w 1311391"/>
                  <a:gd name="connsiteY15" fmla="*/ 136724 h 1309466"/>
                  <a:gd name="connsiteX16" fmla="*/ 136724 w 1311391"/>
                  <a:gd name="connsiteY16" fmla="*/ 246488 h 1309466"/>
                  <a:gd name="connsiteX17" fmla="*/ 184866 w 1311391"/>
                  <a:gd name="connsiteY17" fmla="*/ 390914 h 1309466"/>
                  <a:gd name="connsiteX18" fmla="*/ 134798 w 1311391"/>
                  <a:gd name="connsiteY18" fmla="*/ 512232 h 1309466"/>
                  <a:gd name="connsiteX19" fmla="*/ 0 w 1311391"/>
                  <a:gd name="connsiteY19" fmla="*/ 577706 h 1309466"/>
                  <a:gd name="connsiteX20" fmla="*/ 0 w 1311391"/>
                  <a:gd name="connsiteY20" fmla="*/ 731760 h 1309466"/>
                  <a:gd name="connsiteX21" fmla="*/ 134798 w 1311391"/>
                  <a:gd name="connsiteY21" fmla="*/ 799159 h 1309466"/>
                  <a:gd name="connsiteX22" fmla="*/ 184866 w 1311391"/>
                  <a:gd name="connsiteY22" fmla="*/ 918552 h 1309466"/>
                  <a:gd name="connsiteX23" fmla="*/ 136724 w 1311391"/>
                  <a:gd name="connsiteY23" fmla="*/ 1062978 h 1309466"/>
                  <a:gd name="connsiteX24" fmla="*/ 246488 w 1311391"/>
                  <a:gd name="connsiteY24" fmla="*/ 1172743 h 1309466"/>
                  <a:gd name="connsiteX25" fmla="*/ 390914 w 1311391"/>
                  <a:gd name="connsiteY25" fmla="*/ 1124600 h 1309466"/>
                  <a:gd name="connsiteX26" fmla="*/ 512232 w 1311391"/>
                  <a:gd name="connsiteY26" fmla="*/ 1174668 h 1309466"/>
                  <a:gd name="connsiteX27" fmla="*/ 579631 w 1311391"/>
                  <a:gd name="connsiteY27" fmla="*/ 1309466 h 1309466"/>
                  <a:gd name="connsiteX28" fmla="*/ 733686 w 1311391"/>
                  <a:gd name="connsiteY28" fmla="*/ 1309466 h 1309466"/>
                  <a:gd name="connsiteX29" fmla="*/ 801085 w 1311391"/>
                  <a:gd name="connsiteY29" fmla="*/ 1174668 h 1309466"/>
                  <a:gd name="connsiteX30" fmla="*/ 920478 w 1311391"/>
                  <a:gd name="connsiteY30" fmla="*/ 1124600 h 1309466"/>
                  <a:gd name="connsiteX31" fmla="*/ 1064904 w 1311391"/>
                  <a:gd name="connsiteY31" fmla="*/ 1172743 h 1309466"/>
                  <a:gd name="connsiteX32" fmla="*/ 1174668 w 1311391"/>
                  <a:gd name="connsiteY32" fmla="*/ 1062978 h 1309466"/>
                  <a:gd name="connsiteX33" fmla="*/ 1126526 w 1311391"/>
                  <a:gd name="connsiteY33" fmla="*/ 918552 h 1309466"/>
                  <a:gd name="connsiteX34" fmla="*/ 1176594 w 1311391"/>
                  <a:gd name="connsiteY34" fmla="*/ 797234 h 1309466"/>
                  <a:gd name="connsiteX35" fmla="*/ 1311392 w 1311391"/>
                  <a:gd name="connsiteY35" fmla="*/ 729835 h 1309466"/>
                  <a:gd name="connsiteX36" fmla="*/ 1311392 w 1311391"/>
                  <a:gd name="connsiteY36" fmla="*/ 575780 h 1309466"/>
                  <a:gd name="connsiteX37" fmla="*/ 1174668 w 1311391"/>
                  <a:gd name="connsiteY37" fmla="*/ 510307 h 130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11391" h="1309466">
                    <a:moveTo>
                      <a:pt x="654733" y="885815"/>
                    </a:moveTo>
                    <a:cubicBezTo>
                      <a:pt x="527638" y="885815"/>
                      <a:pt x="423651" y="781828"/>
                      <a:pt x="423651" y="654733"/>
                    </a:cubicBezTo>
                    <a:cubicBezTo>
                      <a:pt x="423651" y="527638"/>
                      <a:pt x="527638" y="423651"/>
                      <a:pt x="654733" y="423651"/>
                    </a:cubicBezTo>
                    <a:cubicBezTo>
                      <a:pt x="781828" y="423651"/>
                      <a:pt x="885815" y="527638"/>
                      <a:pt x="885815" y="654733"/>
                    </a:cubicBezTo>
                    <a:cubicBezTo>
                      <a:pt x="885815" y="781828"/>
                      <a:pt x="781828" y="885815"/>
                      <a:pt x="654733" y="885815"/>
                    </a:cubicBezTo>
                    <a:close/>
                    <a:moveTo>
                      <a:pt x="1174668" y="510307"/>
                    </a:moveTo>
                    <a:cubicBezTo>
                      <a:pt x="1163114" y="467942"/>
                      <a:pt x="1145783" y="427502"/>
                      <a:pt x="1124600" y="390914"/>
                    </a:cubicBezTo>
                    <a:lnTo>
                      <a:pt x="1172743" y="246488"/>
                    </a:lnTo>
                    <a:lnTo>
                      <a:pt x="1062978" y="136724"/>
                    </a:lnTo>
                    <a:lnTo>
                      <a:pt x="918552" y="184866"/>
                    </a:lnTo>
                    <a:cubicBezTo>
                      <a:pt x="880038" y="163683"/>
                      <a:pt x="839599" y="146352"/>
                      <a:pt x="797234" y="134798"/>
                    </a:cubicBezTo>
                    <a:lnTo>
                      <a:pt x="731760" y="0"/>
                    </a:lnTo>
                    <a:lnTo>
                      <a:pt x="577706" y="0"/>
                    </a:lnTo>
                    <a:lnTo>
                      <a:pt x="510307" y="134798"/>
                    </a:lnTo>
                    <a:cubicBezTo>
                      <a:pt x="467942" y="146352"/>
                      <a:pt x="427502" y="163683"/>
                      <a:pt x="390914" y="184866"/>
                    </a:cubicBezTo>
                    <a:lnTo>
                      <a:pt x="246488" y="136724"/>
                    </a:lnTo>
                    <a:lnTo>
                      <a:pt x="136724" y="246488"/>
                    </a:lnTo>
                    <a:lnTo>
                      <a:pt x="184866" y="390914"/>
                    </a:lnTo>
                    <a:cubicBezTo>
                      <a:pt x="163683" y="429428"/>
                      <a:pt x="146352" y="469867"/>
                      <a:pt x="134798" y="512232"/>
                    </a:cubicBezTo>
                    <a:lnTo>
                      <a:pt x="0" y="577706"/>
                    </a:lnTo>
                    <a:lnTo>
                      <a:pt x="0" y="731760"/>
                    </a:lnTo>
                    <a:lnTo>
                      <a:pt x="134798" y="799159"/>
                    </a:lnTo>
                    <a:cubicBezTo>
                      <a:pt x="146352" y="841525"/>
                      <a:pt x="163683" y="881964"/>
                      <a:pt x="184866" y="918552"/>
                    </a:cubicBezTo>
                    <a:lnTo>
                      <a:pt x="136724" y="1062978"/>
                    </a:lnTo>
                    <a:lnTo>
                      <a:pt x="246488" y="1172743"/>
                    </a:lnTo>
                    <a:lnTo>
                      <a:pt x="390914" y="1124600"/>
                    </a:lnTo>
                    <a:cubicBezTo>
                      <a:pt x="429428" y="1145783"/>
                      <a:pt x="469867" y="1163114"/>
                      <a:pt x="512232" y="1174668"/>
                    </a:cubicBezTo>
                    <a:lnTo>
                      <a:pt x="579631" y="1309466"/>
                    </a:lnTo>
                    <a:lnTo>
                      <a:pt x="733686" y="1309466"/>
                    </a:lnTo>
                    <a:lnTo>
                      <a:pt x="801085" y="1174668"/>
                    </a:lnTo>
                    <a:cubicBezTo>
                      <a:pt x="843450" y="1163114"/>
                      <a:pt x="883890" y="1145783"/>
                      <a:pt x="920478" y="1124600"/>
                    </a:cubicBezTo>
                    <a:lnTo>
                      <a:pt x="1064904" y="1172743"/>
                    </a:lnTo>
                    <a:lnTo>
                      <a:pt x="1174668" y="1062978"/>
                    </a:lnTo>
                    <a:lnTo>
                      <a:pt x="1126526" y="918552"/>
                    </a:lnTo>
                    <a:cubicBezTo>
                      <a:pt x="1147709" y="880038"/>
                      <a:pt x="1165040" y="839599"/>
                      <a:pt x="1176594" y="797234"/>
                    </a:cubicBezTo>
                    <a:lnTo>
                      <a:pt x="1311392" y="729835"/>
                    </a:lnTo>
                    <a:lnTo>
                      <a:pt x="1311392" y="575780"/>
                    </a:lnTo>
                    <a:lnTo>
                      <a:pt x="1174668" y="510307"/>
                    </a:lnTo>
                    <a:close/>
                  </a:path>
                </a:pathLst>
              </a:custGeom>
              <a:solidFill>
                <a:schemeClr val="accent1"/>
              </a:solidFill>
              <a:ln w="107950" cap="rnd" cmpd="sng" algn="ctr">
                <a:noFill/>
                <a:prstDash val="solid"/>
                <a:round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8B4C0187-C348-3AD4-92CD-DEBC106C2295}"/>
                </a:ext>
              </a:extLst>
            </p:cNvPr>
            <p:cNvGrpSpPr/>
            <p:nvPr/>
          </p:nvGrpSpPr>
          <p:grpSpPr>
            <a:xfrm>
              <a:off x="7481722" y="2092940"/>
              <a:ext cx="883107" cy="883107"/>
              <a:chOff x="6817783" y="2470208"/>
              <a:chExt cx="883107" cy="883107"/>
            </a:xfrm>
          </p:grpSpPr>
          <p:sp>
            <p:nvSpPr>
              <p:cNvPr id="47" name="타원 46">
                <a:extLst>
                  <a:ext uri="{FF2B5EF4-FFF2-40B4-BE49-F238E27FC236}">
                    <a16:creationId xmlns:a16="http://schemas.microsoft.com/office/drawing/2014/main" id="{6EC47F2D-B09E-F4A6-D232-F907211A3D56}"/>
                  </a:ext>
                </a:extLst>
              </p:cNvPr>
              <p:cNvSpPr/>
              <p:nvPr/>
            </p:nvSpPr>
            <p:spPr>
              <a:xfrm>
                <a:off x="6817783" y="2470208"/>
                <a:ext cx="883107" cy="883107"/>
              </a:xfrm>
              <a:prstGeom prst="ellipse">
                <a:avLst/>
              </a:prstGeom>
              <a:solidFill>
                <a:schemeClr val="accent1"/>
              </a:solidFill>
              <a:ln w="444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48" name="그래픽 47" descr="아프리카 단색으로 채워진">
                <a:extLst>
                  <a:ext uri="{FF2B5EF4-FFF2-40B4-BE49-F238E27FC236}">
                    <a16:creationId xmlns:a16="http://schemas.microsoft.com/office/drawing/2014/main" id="{CD96B223-5856-20C7-443D-41E10ECEFB3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996639" y="2682600"/>
                <a:ext cx="525395" cy="525395"/>
              </a:xfrm>
              <a:prstGeom prst="rect">
                <a:avLst/>
              </a:prstGeom>
            </p:spPr>
          </p:pic>
        </p:grp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BEAE3D44-8BCD-46A9-14F5-9CDA1EA38628}"/>
              </a:ext>
            </a:extLst>
          </p:cNvPr>
          <p:cNvGrpSpPr/>
          <p:nvPr/>
        </p:nvGrpSpPr>
        <p:grpSpPr>
          <a:xfrm>
            <a:off x="7282873" y="4696437"/>
            <a:ext cx="1039203" cy="1037678"/>
            <a:chOff x="7267580" y="1879760"/>
            <a:chExt cx="1311391" cy="1309466"/>
          </a:xfrm>
        </p:grpSpPr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FA508738-2332-953D-0C10-9A18176A4DDC}"/>
                </a:ext>
              </a:extLst>
            </p:cNvPr>
            <p:cNvGrpSpPr/>
            <p:nvPr/>
          </p:nvGrpSpPr>
          <p:grpSpPr>
            <a:xfrm>
              <a:off x="7267580" y="1879760"/>
              <a:ext cx="1311391" cy="1309466"/>
              <a:chOff x="7717376" y="1715672"/>
              <a:chExt cx="1311391" cy="1309466"/>
            </a:xfrm>
          </p:grpSpPr>
          <p:sp>
            <p:nvSpPr>
              <p:cNvPr id="56" name="그래픽 27" descr="단일 톱니바퀴 단색으로 채워진">
                <a:extLst>
                  <a:ext uri="{FF2B5EF4-FFF2-40B4-BE49-F238E27FC236}">
                    <a16:creationId xmlns:a16="http://schemas.microsoft.com/office/drawing/2014/main" id="{5C08561C-7D1D-02E2-1DE7-9F24035C5652}"/>
                  </a:ext>
                </a:extLst>
              </p:cNvPr>
              <p:cNvSpPr/>
              <p:nvPr/>
            </p:nvSpPr>
            <p:spPr>
              <a:xfrm>
                <a:off x="7717376" y="1715672"/>
                <a:ext cx="1311391" cy="1309466"/>
              </a:xfrm>
              <a:custGeom>
                <a:avLst/>
                <a:gdLst>
                  <a:gd name="connsiteX0" fmla="*/ 654733 w 1311391"/>
                  <a:gd name="connsiteY0" fmla="*/ 885815 h 1309466"/>
                  <a:gd name="connsiteX1" fmla="*/ 423651 w 1311391"/>
                  <a:gd name="connsiteY1" fmla="*/ 654733 h 1309466"/>
                  <a:gd name="connsiteX2" fmla="*/ 654733 w 1311391"/>
                  <a:gd name="connsiteY2" fmla="*/ 423651 h 1309466"/>
                  <a:gd name="connsiteX3" fmla="*/ 885815 w 1311391"/>
                  <a:gd name="connsiteY3" fmla="*/ 654733 h 1309466"/>
                  <a:gd name="connsiteX4" fmla="*/ 654733 w 1311391"/>
                  <a:gd name="connsiteY4" fmla="*/ 885815 h 1309466"/>
                  <a:gd name="connsiteX5" fmla="*/ 1174668 w 1311391"/>
                  <a:gd name="connsiteY5" fmla="*/ 510307 h 1309466"/>
                  <a:gd name="connsiteX6" fmla="*/ 1124600 w 1311391"/>
                  <a:gd name="connsiteY6" fmla="*/ 390914 h 1309466"/>
                  <a:gd name="connsiteX7" fmla="*/ 1172743 w 1311391"/>
                  <a:gd name="connsiteY7" fmla="*/ 246488 h 1309466"/>
                  <a:gd name="connsiteX8" fmla="*/ 1062978 w 1311391"/>
                  <a:gd name="connsiteY8" fmla="*/ 136724 h 1309466"/>
                  <a:gd name="connsiteX9" fmla="*/ 918552 w 1311391"/>
                  <a:gd name="connsiteY9" fmla="*/ 184866 h 1309466"/>
                  <a:gd name="connsiteX10" fmla="*/ 797234 w 1311391"/>
                  <a:gd name="connsiteY10" fmla="*/ 134798 h 1309466"/>
                  <a:gd name="connsiteX11" fmla="*/ 731760 w 1311391"/>
                  <a:gd name="connsiteY11" fmla="*/ 0 h 1309466"/>
                  <a:gd name="connsiteX12" fmla="*/ 577706 w 1311391"/>
                  <a:gd name="connsiteY12" fmla="*/ 0 h 1309466"/>
                  <a:gd name="connsiteX13" fmla="*/ 510307 w 1311391"/>
                  <a:gd name="connsiteY13" fmla="*/ 134798 h 1309466"/>
                  <a:gd name="connsiteX14" fmla="*/ 390914 w 1311391"/>
                  <a:gd name="connsiteY14" fmla="*/ 184866 h 1309466"/>
                  <a:gd name="connsiteX15" fmla="*/ 246488 w 1311391"/>
                  <a:gd name="connsiteY15" fmla="*/ 136724 h 1309466"/>
                  <a:gd name="connsiteX16" fmla="*/ 136724 w 1311391"/>
                  <a:gd name="connsiteY16" fmla="*/ 246488 h 1309466"/>
                  <a:gd name="connsiteX17" fmla="*/ 184866 w 1311391"/>
                  <a:gd name="connsiteY17" fmla="*/ 390914 h 1309466"/>
                  <a:gd name="connsiteX18" fmla="*/ 134798 w 1311391"/>
                  <a:gd name="connsiteY18" fmla="*/ 512232 h 1309466"/>
                  <a:gd name="connsiteX19" fmla="*/ 0 w 1311391"/>
                  <a:gd name="connsiteY19" fmla="*/ 577706 h 1309466"/>
                  <a:gd name="connsiteX20" fmla="*/ 0 w 1311391"/>
                  <a:gd name="connsiteY20" fmla="*/ 731760 h 1309466"/>
                  <a:gd name="connsiteX21" fmla="*/ 134798 w 1311391"/>
                  <a:gd name="connsiteY21" fmla="*/ 799159 h 1309466"/>
                  <a:gd name="connsiteX22" fmla="*/ 184866 w 1311391"/>
                  <a:gd name="connsiteY22" fmla="*/ 918552 h 1309466"/>
                  <a:gd name="connsiteX23" fmla="*/ 136724 w 1311391"/>
                  <a:gd name="connsiteY23" fmla="*/ 1062978 h 1309466"/>
                  <a:gd name="connsiteX24" fmla="*/ 246488 w 1311391"/>
                  <a:gd name="connsiteY24" fmla="*/ 1172743 h 1309466"/>
                  <a:gd name="connsiteX25" fmla="*/ 390914 w 1311391"/>
                  <a:gd name="connsiteY25" fmla="*/ 1124600 h 1309466"/>
                  <a:gd name="connsiteX26" fmla="*/ 512232 w 1311391"/>
                  <a:gd name="connsiteY26" fmla="*/ 1174668 h 1309466"/>
                  <a:gd name="connsiteX27" fmla="*/ 579631 w 1311391"/>
                  <a:gd name="connsiteY27" fmla="*/ 1309466 h 1309466"/>
                  <a:gd name="connsiteX28" fmla="*/ 733686 w 1311391"/>
                  <a:gd name="connsiteY28" fmla="*/ 1309466 h 1309466"/>
                  <a:gd name="connsiteX29" fmla="*/ 801085 w 1311391"/>
                  <a:gd name="connsiteY29" fmla="*/ 1174668 h 1309466"/>
                  <a:gd name="connsiteX30" fmla="*/ 920478 w 1311391"/>
                  <a:gd name="connsiteY30" fmla="*/ 1124600 h 1309466"/>
                  <a:gd name="connsiteX31" fmla="*/ 1064904 w 1311391"/>
                  <a:gd name="connsiteY31" fmla="*/ 1172743 h 1309466"/>
                  <a:gd name="connsiteX32" fmla="*/ 1174668 w 1311391"/>
                  <a:gd name="connsiteY32" fmla="*/ 1062978 h 1309466"/>
                  <a:gd name="connsiteX33" fmla="*/ 1126526 w 1311391"/>
                  <a:gd name="connsiteY33" fmla="*/ 918552 h 1309466"/>
                  <a:gd name="connsiteX34" fmla="*/ 1176594 w 1311391"/>
                  <a:gd name="connsiteY34" fmla="*/ 797234 h 1309466"/>
                  <a:gd name="connsiteX35" fmla="*/ 1311392 w 1311391"/>
                  <a:gd name="connsiteY35" fmla="*/ 729835 h 1309466"/>
                  <a:gd name="connsiteX36" fmla="*/ 1311392 w 1311391"/>
                  <a:gd name="connsiteY36" fmla="*/ 575780 h 1309466"/>
                  <a:gd name="connsiteX37" fmla="*/ 1174668 w 1311391"/>
                  <a:gd name="connsiteY37" fmla="*/ 510307 h 130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11391" h="1309466">
                    <a:moveTo>
                      <a:pt x="654733" y="885815"/>
                    </a:moveTo>
                    <a:cubicBezTo>
                      <a:pt x="527638" y="885815"/>
                      <a:pt x="423651" y="781828"/>
                      <a:pt x="423651" y="654733"/>
                    </a:cubicBezTo>
                    <a:cubicBezTo>
                      <a:pt x="423651" y="527638"/>
                      <a:pt x="527638" y="423651"/>
                      <a:pt x="654733" y="423651"/>
                    </a:cubicBezTo>
                    <a:cubicBezTo>
                      <a:pt x="781828" y="423651"/>
                      <a:pt x="885815" y="527638"/>
                      <a:pt x="885815" y="654733"/>
                    </a:cubicBezTo>
                    <a:cubicBezTo>
                      <a:pt x="885815" y="781828"/>
                      <a:pt x="781828" y="885815"/>
                      <a:pt x="654733" y="885815"/>
                    </a:cubicBezTo>
                    <a:close/>
                    <a:moveTo>
                      <a:pt x="1174668" y="510307"/>
                    </a:moveTo>
                    <a:cubicBezTo>
                      <a:pt x="1163114" y="467942"/>
                      <a:pt x="1145783" y="427502"/>
                      <a:pt x="1124600" y="390914"/>
                    </a:cubicBezTo>
                    <a:lnTo>
                      <a:pt x="1172743" y="246488"/>
                    </a:lnTo>
                    <a:lnTo>
                      <a:pt x="1062978" y="136724"/>
                    </a:lnTo>
                    <a:lnTo>
                      <a:pt x="918552" y="184866"/>
                    </a:lnTo>
                    <a:cubicBezTo>
                      <a:pt x="880038" y="163683"/>
                      <a:pt x="839599" y="146352"/>
                      <a:pt x="797234" y="134798"/>
                    </a:cubicBezTo>
                    <a:lnTo>
                      <a:pt x="731760" y="0"/>
                    </a:lnTo>
                    <a:lnTo>
                      <a:pt x="577706" y="0"/>
                    </a:lnTo>
                    <a:lnTo>
                      <a:pt x="510307" y="134798"/>
                    </a:lnTo>
                    <a:cubicBezTo>
                      <a:pt x="467942" y="146352"/>
                      <a:pt x="427502" y="163683"/>
                      <a:pt x="390914" y="184866"/>
                    </a:cubicBezTo>
                    <a:lnTo>
                      <a:pt x="246488" y="136724"/>
                    </a:lnTo>
                    <a:lnTo>
                      <a:pt x="136724" y="246488"/>
                    </a:lnTo>
                    <a:lnTo>
                      <a:pt x="184866" y="390914"/>
                    </a:lnTo>
                    <a:cubicBezTo>
                      <a:pt x="163683" y="429428"/>
                      <a:pt x="146352" y="469867"/>
                      <a:pt x="134798" y="512232"/>
                    </a:cubicBezTo>
                    <a:lnTo>
                      <a:pt x="0" y="577706"/>
                    </a:lnTo>
                    <a:lnTo>
                      <a:pt x="0" y="731760"/>
                    </a:lnTo>
                    <a:lnTo>
                      <a:pt x="134798" y="799159"/>
                    </a:lnTo>
                    <a:cubicBezTo>
                      <a:pt x="146352" y="841525"/>
                      <a:pt x="163683" y="881964"/>
                      <a:pt x="184866" y="918552"/>
                    </a:cubicBezTo>
                    <a:lnTo>
                      <a:pt x="136724" y="1062978"/>
                    </a:lnTo>
                    <a:lnTo>
                      <a:pt x="246488" y="1172743"/>
                    </a:lnTo>
                    <a:lnTo>
                      <a:pt x="390914" y="1124600"/>
                    </a:lnTo>
                    <a:cubicBezTo>
                      <a:pt x="429428" y="1145783"/>
                      <a:pt x="469867" y="1163114"/>
                      <a:pt x="512232" y="1174668"/>
                    </a:cubicBezTo>
                    <a:lnTo>
                      <a:pt x="579631" y="1309466"/>
                    </a:lnTo>
                    <a:lnTo>
                      <a:pt x="733686" y="1309466"/>
                    </a:lnTo>
                    <a:lnTo>
                      <a:pt x="801085" y="1174668"/>
                    </a:lnTo>
                    <a:cubicBezTo>
                      <a:pt x="843450" y="1163114"/>
                      <a:pt x="883890" y="1145783"/>
                      <a:pt x="920478" y="1124600"/>
                    </a:cubicBezTo>
                    <a:lnTo>
                      <a:pt x="1064904" y="1172743"/>
                    </a:lnTo>
                    <a:lnTo>
                      <a:pt x="1174668" y="1062978"/>
                    </a:lnTo>
                    <a:lnTo>
                      <a:pt x="1126526" y="918552"/>
                    </a:lnTo>
                    <a:cubicBezTo>
                      <a:pt x="1147709" y="880038"/>
                      <a:pt x="1165040" y="839599"/>
                      <a:pt x="1176594" y="797234"/>
                    </a:cubicBezTo>
                    <a:lnTo>
                      <a:pt x="1311392" y="729835"/>
                    </a:lnTo>
                    <a:lnTo>
                      <a:pt x="1311392" y="575780"/>
                    </a:lnTo>
                    <a:lnTo>
                      <a:pt x="1174668" y="510307"/>
                    </a:lnTo>
                    <a:close/>
                  </a:path>
                </a:pathLst>
              </a:custGeom>
              <a:solidFill>
                <a:schemeClr val="accent1"/>
              </a:solidFill>
              <a:ln w="107950" cap="rnd" cmpd="sng" algn="ctr">
                <a:noFill/>
                <a:prstDash val="solid"/>
                <a:round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57" name="그래픽 27" descr="단일 톱니바퀴 단색으로 채워진">
                <a:extLst>
                  <a:ext uri="{FF2B5EF4-FFF2-40B4-BE49-F238E27FC236}">
                    <a16:creationId xmlns:a16="http://schemas.microsoft.com/office/drawing/2014/main" id="{B57C59E3-BD9E-934B-0430-CCC11EC4F50A}"/>
                  </a:ext>
                </a:extLst>
              </p:cNvPr>
              <p:cNvSpPr/>
              <p:nvPr/>
            </p:nvSpPr>
            <p:spPr>
              <a:xfrm>
                <a:off x="7717376" y="1715672"/>
                <a:ext cx="1311391" cy="1309466"/>
              </a:xfrm>
              <a:custGeom>
                <a:avLst/>
                <a:gdLst>
                  <a:gd name="connsiteX0" fmla="*/ 654733 w 1311391"/>
                  <a:gd name="connsiteY0" fmla="*/ 885815 h 1309466"/>
                  <a:gd name="connsiteX1" fmla="*/ 423651 w 1311391"/>
                  <a:gd name="connsiteY1" fmla="*/ 654733 h 1309466"/>
                  <a:gd name="connsiteX2" fmla="*/ 654733 w 1311391"/>
                  <a:gd name="connsiteY2" fmla="*/ 423651 h 1309466"/>
                  <a:gd name="connsiteX3" fmla="*/ 885815 w 1311391"/>
                  <a:gd name="connsiteY3" fmla="*/ 654733 h 1309466"/>
                  <a:gd name="connsiteX4" fmla="*/ 654733 w 1311391"/>
                  <a:gd name="connsiteY4" fmla="*/ 885815 h 1309466"/>
                  <a:gd name="connsiteX5" fmla="*/ 1174668 w 1311391"/>
                  <a:gd name="connsiteY5" fmla="*/ 510307 h 1309466"/>
                  <a:gd name="connsiteX6" fmla="*/ 1124600 w 1311391"/>
                  <a:gd name="connsiteY6" fmla="*/ 390914 h 1309466"/>
                  <a:gd name="connsiteX7" fmla="*/ 1172743 w 1311391"/>
                  <a:gd name="connsiteY7" fmla="*/ 246488 h 1309466"/>
                  <a:gd name="connsiteX8" fmla="*/ 1062978 w 1311391"/>
                  <a:gd name="connsiteY8" fmla="*/ 136724 h 1309466"/>
                  <a:gd name="connsiteX9" fmla="*/ 918552 w 1311391"/>
                  <a:gd name="connsiteY9" fmla="*/ 184866 h 1309466"/>
                  <a:gd name="connsiteX10" fmla="*/ 797234 w 1311391"/>
                  <a:gd name="connsiteY10" fmla="*/ 134798 h 1309466"/>
                  <a:gd name="connsiteX11" fmla="*/ 731760 w 1311391"/>
                  <a:gd name="connsiteY11" fmla="*/ 0 h 1309466"/>
                  <a:gd name="connsiteX12" fmla="*/ 577706 w 1311391"/>
                  <a:gd name="connsiteY12" fmla="*/ 0 h 1309466"/>
                  <a:gd name="connsiteX13" fmla="*/ 510307 w 1311391"/>
                  <a:gd name="connsiteY13" fmla="*/ 134798 h 1309466"/>
                  <a:gd name="connsiteX14" fmla="*/ 390914 w 1311391"/>
                  <a:gd name="connsiteY14" fmla="*/ 184866 h 1309466"/>
                  <a:gd name="connsiteX15" fmla="*/ 246488 w 1311391"/>
                  <a:gd name="connsiteY15" fmla="*/ 136724 h 1309466"/>
                  <a:gd name="connsiteX16" fmla="*/ 136724 w 1311391"/>
                  <a:gd name="connsiteY16" fmla="*/ 246488 h 1309466"/>
                  <a:gd name="connsiteX17" fmla="*/ 184866 w 1311391"/>
                  <a:gd name="connsiteY17" fmla="*/ 390914 h 1309466"/>
                  <a:gd name="connsiteX18" fmla="*/ 134798 w 1311391"/>
                  <a:gd name="connsiteY18" fmla="*/ 512232 h 1309466"/>
                  <a:gd name="connsiteX19" fmla="*/ 0 w 1311391"/>
                  <a:gd name="connsiteY19" fmla="*/ 577706 h 1309466"/>
                  <a:gd name="connsiteX20" fmla="*/ 0 w 1311391"/>
                  <a:gd name="connsiteY20" fmla="*/ 731760 h 1309466"/>
                  <a:gd name="connsiteX21" fmla="*/ 134798 w 1311391"/>
                  <a:gd name="connsiteY21" fmla="*/ 799159 h 1309466"/>
                  <a:gd name="connsiteX22" fmla="*/ 184866 w 1311391"/>
                  <a:gd name="connsiteY22" fmla="*/ 918552 h 1309466"/>
                  <a:gd name="connsiteX23" fmla="*/ 136724 w 1311391"/>
                  <a:gd name="connsiteY23" fmla="*/ 1062978 h 1309466"/>
                  <a:gd name="connsiteX24" fmla="*/ 246488 w 1311391"/>
                  <a:gd name="connsiteY24" fmla="*/ 1172743 h 1309466"/>
                  <a:gd name="connsiteX25" fmla="*/ 390914 w 1311391"/>
                  <a:gd name="connsiteY25" fmla="*/ 1124600 h 1309466"/>
                  <a:gd name="connsiteX26" fmla="*/ 512232 w 1311391"/>
                  <a:gd name="connsiteY26" fmla="*/ 1174668 h 1309466"/>
                  <a:gd name="connsiteX27" fmla="*/ 579631 w 1311391"/>
                  <a:gd name="connsiteY27" fmla="*/ 1309466 h 1309466"/>
                  <a:gd name="connsiteX28" fmla="*/ 733686 w 1311391"/>
                  <a:gd name="connsiteY28" fmla="*/ 1309466 h 1309466"/>
                  <a:gd name="connsiteX29" fmla="*/ 801085 w 1311391"/>
                  <a:gd name="connsiteY29" fmla="*/ 1174668 h 1309466"/>
                  <a:gd name="connsiteX30" fmla="*/ 920478 w 1311391"/>
                  <a:gd name="connsiteY30" fmla="*/ 1124600 h 1309466"/>
                  <a:gd name="connsiteX31" fmla="*/ 1064904 w 1311391"/>
                  <a:gd name="connsiteY31" fmla="*/ 1172743 h 1309466"/>
                  <a:gd name="connsiteX32" fmla="*/ 1174668 w 1311391"/>
                  <a:gd name="connsiteY32" fmla="*/ 1062978 h 1309466"/>
                  <a:gd name="connsiteX33" fmla="*/ 1126526 w 1311391"/>
                  <a:gd name="connsiteY33" fmla="*/ 918552 h 1309466"/>
                  <a:gd name="connsiteX34" fmla="*/ 1176594 w 1311391"/>
                  <a:gd name="connsiteY34" fmla="*/ 797234 h 1309466"/>
                  <a:gd name="connsiteX35" fmla="*/ 1311392 w 1311391"/>
                  <a:gd name="connsiteY35" fmla="*/ 729835 h 1309466"/>
                  <a:gd name="connsiteX36" fmla="*/ 1311392 w 1311391"/>
                  <a:gd name="connsiteY36" fmla="*/ 575780 h 1309466"/>
                  <a:gd name="connsiteX37" fmla="*/ 1174668 w 1311391"/>
                  <a:gd name="connsiteY37" fmla="*/ 510307 h 13094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11391" h="1309466">
                    <a:moveTo>
                      <a:pt x="654733" y="885815"/>
                    </a:moveTo>
                    <a:cubicBezTo>
                      <a:pt x="527638" y="885815"/>
                      <a:pt x="423651" y="781828"/>
                      <a:pt x="423651" y="654733"/>
                    </a:cubicBezTo>
                    <a:cubicBezTo>
                      <a:pt x="423651" y="527638"/>
                      <a:pt x="527638" y="423651"/>
                      <a:pt x="654733" y="423651"/>
                    </a:cubicBezTo>
                    <a:cubicBezTo>
                      <a:pt x="781828" y="423651"/>
                      <a:pt x="885815" y="527638"/>
                      <a:pt x="885815" y="654733"/>
                    </a:cubicBezTo>
                    <a:cubicBezTo>
                      <a:pt x="885815" y="781828"/>
                      <a:pt x="781828" y="885815"/>
                      <a:pt x="654733" y="885815"/>
                    </a:cubicBezTo>
                    <a:close/>
                    <a:moveTo>
                      <a:pt x="1174668" y="510307"/>
                    </a:moveTo>
                    <a:cubicBezTo>
                      <a:pt x="1163114" y="467942"/>
                      <a:pt x="1145783" y="427502"/>
                      <a:pt x="1124600" y="390914"/>
                    </a:cubicBezTo>
                    <a:lnTo>
                      <a:pt x="1172743" y="246488"/>
                    </a:lnTo>
                    <a:lnTo>
                      <a:pt x="1062978" y="136724"/>
                    </a:lnTo>
                    <a:lnTo>
                      <a:pt x="918552" y="184866"/>
                    </a:lnTo>
                    <a:cubicBezTo>
                      <a:pt x="880038" y="163683"/>
                      <a:pt x="839599" y="146352"/>
                      <a:pt x="797234" y="134798"/>
                    </a:cubicBezTo>
                    <a:lnTo>
                      <a:pt x="731760" y="0"/>
                    </a:lnTo>
                    <a:lnTo>
                      <a:pt x="577706" y="0"/>
                    </a:lnTo>
                    <a:lnTo>
                      <a:pt x="510307" y="134798"/>
                    </a:lnTo>
                    <a:cubicBezTo>
                      <a:pt x="467942" y="146352"/>
                      <a:pt x="427502" y="163683"/>
                      <a:pt x="390914" y="184866"/>
                    </a:cubicBezTo>
                    <a:lnTo>
                      <a:pt x="246488" y="136724"/>
                    </a:lnTo>
                    <a:lnTo>
                      <a:pt x="136724" y="246488"/>
                    </a:lnTo>
                    <a:lnTo>
                      <a:pt x="184866" y="390914"/>
                    </a:lnTo>
                    <a:cubicBezTo>
                      <a:pt x="163683" y="429428"/>
                      <a:pt x="146352" y="469867"/>
                      <a:pt x="134798" y="512232"/>
                    </a:cubicBezTo>
                    <a:lnTo>
                      <a:pt x="0" y="577706"/>
                    </a:lnTo>
                    <a:lnTo>
                      <a:pt x="0" y="731760"/>
                    </a:lnTo>
                    <a:lnTo>
                      <a:pt x="134798" y="799159"/>
                    </a:lnTo>
                    <a:cubicBezTo>
                      <a:pt x="146352" y="841525"/>
                      <a:pt x="163683" y="881964"/>
                      <a:pt x="184866" y="918552"/>
                    </a:cubicBezTo>
                    <a:lnTo>
                      <a:pt x="136724" y="1062978"/>
                    </a:lnTo>
                    <a:lnTo>
                      <a:pt x="246488" y="1172743"/>
                    </a:lnTo>
                    <a:lnTo>
                      <a:pt x="390914" y="1124600"/>
                    </a:lnTo>
                    <a:cubicBezTo>
                      <a:pt x="429428" y="1145783"/>
                      <a:pt x="469867" y="1163114"/>
                      <a:pt x="512232" y="1174668"/>
                    </a:cubicBezTo>
                    <a:lnTo>
                      <a:pt x="579631" y="1309466"/>
                    </a:lnTo>
                    <a:lnTo>
                      <a:pt x="733686" y="1309466"/>
                    </a:lnTo>
                    <a:lnTo>
                      <a:pt x="801085" y="1174668"/>
                    </a:lnTo>
                    <a:cubicBezTo>
                      <a:pt x="843450" y="1163114"/>
                      <a:pt x="883890" y="1145783"/>
                      <a:pt x="920478" y="1124600"/>
                    </a:cubicBezTo>
                    <a:lnTo>
                      <a:pt x="1064904" y="1172743"/>
                    </a:lnTo>
                    <a:lnTo>
                      <a:pt x="1174668" y="1062978"/>
                    </a:lnTo>
                    <a:lnTo>
                      <a:pt x="1126526" y="918552"/>
                    </a:lnTo>
                    <a:cubicBezTo>
                      <a:pt x="1147709" y="880038"/>
                      <a:pt x="1165040" y="839599"/>
                      <a:pt x="1176594" y="797234"/>
                    </a:cubicBezTo>
                    <a:lnTo>
                      <a:pt x="1311392" y="729835"/>
                    </a:lnTo>
                    <a:lnTo>
                      <a:pt x="1311392" y="575780"/>
                    </a:lnTo>
                    <a:lnTo>
                      <a:pt x="1174668" y="510307"/>
                    </a:lnTo>
                    <a:close/>
                  </a:path>
                </a:pathLst>
              </a:custGeom>
              <a:solidFill>
                <a:schemeClr val="accent1"/>
              </a:solidFill>
              <a:ln w="107950" cap="rnd" cmpd="sng" algn="ctr">
                <a:noFill/>
                <a:prstDash val="solid"/>
                <a:round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63AE686E-B696-BA9F-8DCB-C4D57CCA1129}"/>
                </a:ext>
              </a:extLst>
            </p:cNvPr>
            <p:cNvGrpSpPr/>
            <p:nvPr/>
          </p:nvGrpSpPr>
          <p:grpSpPr>
            <a:xfrm>
              <a:off x="7481722" y="2092940"/>
              <a:ext cx="883107" cy="883107"/>
              <a:chOff x="6817783" y="2470208"/>
              <a:chExt cx="883107" cy="883107"/>
            </a:xfrm>
          </p:grpSpPr>
          <p:sp>
            <p:nvSpPr>
              <p:cNvPr id="54" name="타원 53">
                <a:extLst>
                  <a:ext uri="{FF2B5EF4-FFF2-40B4-BE49-F238E27FC236}">
                    <a16:creationId xmlns:a16="http://schemas.microsoft.com/office/drawing/2014/main" id="{0DCEF319-F676-7158-BF0E-E28A02085EC8}"/>
                  </a:ext>
                </a:extLst>
              </p:cNvPr>
              <p:cNvSpPr/>
              <p:nvPr/>
            </p:nvSpPr>
            <p:spPr>
              <a:xfrm>
                <a:off x="6817783" y="2470208"/>
                <a:ext cx="883107" cy="883107"/>
              </a:xfrm>
              <a:prstGeom prst="ellipse">
                <a:avLst/>
              </a:prstGeom>
              <a:solidFill>
                <a:schemeClr val="accent1"/>
              </a:solidFill>
              <a:ln w="44450">
                <a:solidFill>
                  <a:schemeClr val="accent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pic>
            <p:nvPicPr>
              <p:cNvPr id="55" name="그래픽 54" descr="아프리카 단색으로 채워진">
                <a:extLst>
                  <a:ext uri="{FF2B5EF4-FFF2-40B4-BE49-F238E27FC236}">
                    <a16:creationId xmlns:a16="http://schemas.microsoft.com/office/drawing/2014/main" id="{2A24C652-D827-208E-B2D0-CCAB49DCED8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6996639" y="2682600"/>
                <a:ext cx="525395" cy="525395"/>
              </a:xfrm>
              <a:prstGeom prst="rect">
                <a:avLst/>
              </a:prstGeom>
            </p:spPr>
          </p:pic>
        </p:grp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F67252E0-D3AB-7AA4-3AD7-1A13A0F68644}"/>
              </a:ext>
            </a:extLst>
          </p:cNvPr>
          <p:cNvGrpSpPr/>
          <p:nvPr/>
        </p:nvGrpSpPr>
        <p:grpSpPr>
          <a:xfrm>
            <a:off x="4932193" y="3799886"/>
            <a:ext cx="2313749" cy="2310351"/>
            <a:chOff x="2901735" y="3261815"/>
            <a:chExt cx="2313749" cy="2310351"/>
          </a:xfrm>
        </p:grpSpPr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725CF199-2D67-3B87-9FD6-BB2E0B09437B}"/>
                </a:ext>
              </a:extLst>
            </p:cNvPr>
            <p:cNvGrpSpPr/>
            <p:nvPr/>
          </p:nvGrpSpPr>
          <p:grpSpPr>
            <a:xfrm>
              <a:off x="2901735" y="3261815"/>
              <a:ext cx="2313749" cy="2310351"/>
              <a:chOff x="1120073" y="3261815"/>
              <a:chExt cx="2313749" cy="2310351"/>
            </a:xfrm>
          </p:grpSpPr>
          <p:sp>
            <p:nvSpPr>
              <p:cNvPr id="60" name="그래픽 16" descr="단일 톱니바퀴 단색으로 채워진">
                <a:extLst>
                  <a:ext uri="{FF2B5EF4-FFF2-40B4-BE49-F238E27FC236}">
                    <a16:creationId xmlns:a16="http://schemas.microsoft.com/office/drawing/2014/main" id="{89E7560C-07B2-34EA-768C-612821C8F701}"/>
                  </a:ext>
                </a:extLst>
              </p:cNvPr>
              <p:cNvSpPr/>
              <p:nvPr/>
            </p:nvSpPr>
            <p:spPr>
              <a:xfrm>
                <a:off x="1120073" y="3261815"/>
                <a:ext cx="2313749" cy="2310351"/>
              </a:xfrm>
              <a:custGeom>
                <a:avLst/>
                <a:gdLst>
                  <a:gd name="connsiteX0" fmla="*/ 1155176 w 2313749"/>
                  <a:gd name="connsiteY0" fmla="*/ 1562885 h 2310351"/>
                  <a:gd name="connsiteX1" fmla="*/ 747467 w 2313749"/>
                  <a:gd name="connsiteY1" fmla="*/ 1155176 h 2310351"/>
                  <a:gd name="connsiteX2" fmla="*/ 1155176 w 2313749"/>
                  <a:gd name="connsiteY2" fmla="*/ 747467 h 2310351"/>
                  <a:gd name="connsiteX3" fmla="*/ 1562885 w 2313749"/>
                  <a:gd name="connsiteY3" fmla="*/ 1155176 h 2310351"/>
                  <a:gd name="connsiteX4" fmla="*/ 1155176 w 2313749"/>
                  <a:gd name="connsiteY4" fmla="*/ 1562885 h 2310351"/>
                  <a:gd name="connsiteX5" fmla="*/ 2072521 w 2313749"/>
                  <a:gd name="connsiteY5" fmla="*/ 900358 h 2310351"/>
                  <a:gd name="connsiteX6" fmla="*/ 1984185 w 2313749"/>
                  <a:gd name="connsiteY6" fmla="*/ 689708 h 2310351"/>
                  <a:gd name="connsiteX7" fmla="*/ 2069124 w 2313749"/>
                  <a:gd name="connsiteY7" fmla="*/ 434890 h 2310351"/>
                  <a:gd name="connsiteX8" fmla="*/ 1875462 w 2313749"/>
                  <a:gd name="connsiteY8" fmla="*/ 241228 h 2310351"/>
                  <a:gd name="connsiteX9" fmla="*/ 1620644 w 2313749"/>
                  <a:gd name="connsiteY9" fmla="*/ 326167 h 2310351"/>
                  <a:gd name="connsiteX10" fmla="*/ 1406597 w 2313749"/>
                  <a:gd name="connsiteY10" fmla="*/ 237830 h 2310351"/>
                  <a:gd name="connsiteX11" fmla="*/ 1291079 w 2313749"/>
                  <a:gd name="connsiteY11" fmla="*/ 0 h 2310351"/>
                  <a:gd name="connsiteX12" fmla="*/ 1019273 w 2313749"/>
                  <a:gd name="connsiteY12" fmla="*/ 0 h 2310351"/>
                  <a:gd name="connsiteX13" fmla="*/ 900358 w 2313749"/>
                  <a:gd name="connsiteY13" fmla="*/ 237830 h 2310351"/>
                  <a:gd name="connsiteX14" fmla="*/ 689708 w 2313749"/>
                  <a:gd name="connsiteY14" fmla="*/ 326167 h 2310351"/>
                  <a:gd name="connsiteX15" fmla="*/ 434890 w 2313749"/>
                  <a:gd name="connsiteY15" fmla="*/ 241228 h 2310351"/>
                  <a:gd name="connsiteX16" fmla="*/ 241228 w 2313749"/>
                  <a:gd name="connsiteY16" fmla="*/ 434890 h 2310351"/>
                  <a:gd name="connsiteX17" fmla="*/ 326167 w 2313749"/>
                  <a:gd name="connsiteY17" fmla="*/ 689708 h 2310351"/>
                  <a:gd name="connsiteX18" fmla="*/ 237830 w 2313749"/>
                  <a:gd name="connsiteY18" fmla="*/ 903755 h 2310351"/>
                  <a:gd name="connsiteX19" fmla="*/ 0 w 2313749"/>
                  <a:gd name="connsiteY19" fmla="*/ 1019273 h 2310351"/>
                  <a:gd name="connsiteX20" fmla="*/ 0 w 2313749"/>
                  <a:gd name="connsiteY20" fmla="*/ 1291079 h 2310351"/>
                  <a:gd name="connsiteX21" fmla="*/ 237830 w 2313749"/>
                  <a:gd name="connsiteY21" fmla="*/ 1409994 h 2310351"/>
                  <a:gd name="connsiteX22" fmla="*/ 326167 w 2313749"/>
                  <a:gd name="connsiteY22" fmla="*/ 1620644 h 2310351"/>
                  <a:gd name="connsiteX23" fmla="*/ 241228 w 2313749"/>
                  <a:gd name="connsiteY23" fmla="*/ 1875462 h 2310351"/>
                  <a:gd name="connsiteX24" fmla="*/ 434890 w 2313749"/>
                  <a:gd name="connsiteY24" fmla="*/ 2069124 h 2310351"/>
                  <a:gd name="connsiteX25" fmla="*/ 689708 w 2313749"/>
                  <a:gd name="connsiteY25" fmla="*/ 1984185 h 2310351"/>
                  <a:gd name="connsiteX26" fmla="*/ 903755 w 2313749"/>
                  <a:gd name="connsiteY26" fmla="*/ 2072521 h 2310351"/>
                  <a:gd name="connsiteX27" fmla="*/ 1022670 w 2313749"/>
                  <a:gd name="connsiteY27" fmla="*/ 2310352 h 2310351"/>
                  <a:gd name="connsiteX28" fmla="*/ 1294476 w 2313749"/>
                  <a:gd name="connsiteY28" fmla="*/ 2310352 h 2310351"/>
                  <a:gd name="connsiteX29" fmla="*/ 1413392 w 2313749"/>
                  <a:gd name="connsiteY29" fmla="*/ 2072521 h 2310351"/>
                  <a:gd name="connsiteX30" fmla="*/ 1624041 w 2313749"/>
                  <a:gd name="connsiteY30" fmla="*/ 1984185 h 2310351"/>
                  <a:gd name="connsiteX31" fmla="*/ 1878860 w 2313749"/>
                  <a:gd name="connsiteY31" fmla="*/ 2069124 h 2310351"/>
                  <a:gd name="connsiteX32" fmla="*/ 2072521 w 2313749"/>
                  <a:gd name="connsiteY32" fmla="*/ 1875462 h 2310351"/>
                  <a:gd name="connsiteX33" fmla="*/ 1987582 w 2313749"/>
                  <a:gd name="connsiteY33" fmla="*/ 1620644 h 2310351"/>
                  <a:gd name="connsiteX34" fmla="*/ 2075919 w 2313749"/>
                  <a:gd name="connsiteY34" fmla="*/ 1406597 h 2310351"/>
                  <a:gd name="connsiteX35" fmla="*/ 2313749 w 2313749"/>
                  <a:gd name="connsiteY35" fmla="*/ 1287681 h 2310351"/>
                  <a:gd name="connsiteX36" fmla="*/ 2313749 w 2313749"/>
                  <a:gd name="connsiteY36" fmla="*/ 1015875 h 2310351"/>
                  <a:gd name="connsiteX37" fmla="*/ 2072521 w 2313749"/>
                  <a:gd name="connsiteY37" fmla="*/ 900358 h 2310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313749" h="2310351">
                    <a:moveTo>
                      <a:pt x="1155176" y="1562885"/>
                    </a:moveTo>
                    <a:cubicBezTo>
                      <a:pt x="930936" y="1562885"/>
                      <a:pt x="747467" y="1379416"/>
                      <a:pt x="747467" y="1155176"/>
                    </a:cubicBezTo>
                    <a:cubicBezTo>
                      <a:pt x="747467" y="930936"/>
                      <a:pt x="930936" y="747467"/>
                      <a:pt x="1155176" y="747467"/>
                    </a:cubicBezTo>
                    <a:cubicBezTo>
                      <a:pt x="1379416" y="747467"/>
                      <a:pt x="1562885" y="930936"/>
                      <a:pt x="1562885" y="1155176"/>
                    </a:cubicBezTo>
                    <a:cubicBezTo>
                      <a:pt x="1562885" y="1379416"/>
                      <a:pt x="1379416" y="1562885"/>
                      <a:pt x="1155176" y="1562885"/>
                    </a:cubicBezTo>
                    <a:close/>
                    <a:moveTo>
                      <a:pt x="2072521" y="900358"/>
                    </a:moveTo>
                    <a:cubicBezTo>
                      <a:pt x="2052136" y="825611"/>
                      <a:pt x="2021558" y="754262"/>
                      <a:pt x="1984185" y="689708"/>
                    </a:cubicBezTo>
                    <a:lnTo>
                      <a:pt x="2069124" y="434890"/>
                    </a:lnTo>
                    <a:lnTo>
                      <a:pt x="1875462" y="241228"/>
                    </a:lnTo>
                    <a:lnTo>
                      <a:pt x="1620644" y="326167"/>
                    </a:lnTo>
                    <a:cubicBezTo>
                      <a:pt x="1552692" y="288794"/>
                      <a:pt x="1481343" y="258216"/>
                      <a:pt x="1406597" y="237830"/>
                    </a:cubicBezTo>
                    <a:lnTo>
                      <a:pt x="1291079" y="0"/>
                    </a:lnTo>
                    <a:lnTo>
                      <a:pt x="1019273" y="0"/>
                    </a:lnTo>
                    <a:lnTo>
                      <a:pt x="900358" y="237830"/>
                    </a:lnTo>
                    <a:cubicBezTo>
                      <a:pt x="825611" y="258216"/>
                      <a:pt x="754262" y="288794"/>
                      <a:pt x="689708" y="326167"/>
                    </a:cubicBezTo>
                    <a:lnTo>
                      <a:pt x="434890" y="241228"/>
                    </a:lnTo>
                    <a:lnTo>
                      <a:pt x="241228" y="434890"/>
                    </a:lnTo>
                    <a:lnTo>
                      <a:pt x="326167" y="689708"/>
                    </a:lnTo>
                    <a:cubicBezTo>
                      <a:pt x="288794" y="757659"/>
                      <a:pt x="258216" y="829009"/>
                      <a:pt x="237830" y="903755"/>
                    </a:cubicBezTo>
                    <a:lnTo>
                      <a:pt x="0" y="1019273"/>
                    </a:lnTo>
                    <a:lnTo>
                      <a:pt x="0" y="1291079"/>
                    </a:lnTo>
                    <a:lnTo>
                      <a:pt x="237830" y="1409994"/>
                    </a:lnTo>
                    <a:cubicBezTo>
                      <a:pt x="258216" y="1484741"/>
                      <a:pt x="288794" y="1556090"/>
                      <a:pt x="326167" y="1620644"/>
                    </a:cubicBezTo>
                    <a:lnTo>
                      <a:pt x="241228" y="1875462"/>
                    </a:lnTo>
                    <a:lnTo>
                      <a:pt x="434890" y="2069124"/>
                    </a:lnTo>
                    <a:lnTo>
                      <a:pt x="689708" y="1984185"/>
                    </a:lnTo>
                    <a:cubicBezTo>
                      <a:pt x="757659" y="2021558"/>
                      <a:pt x="829009" y="2052136"/>
                      <a:pt x="903755" y="2072521"/>
                    </a:cubicBezTo>
                    <a:lnTo>
                      <a:pt x="1022670" y="2310352"/>
                    </a:lnTo>
                    <a:lnTo>
                      <a:pt x="1294476" y="2310352"/>
                    </a:lnTo>
                    <a:lnTo>
                      <a:pt x="1413392" y="2072521"/>
                    </a:lnTo>
                    <a:cubicBezTo>
                      <a:pt x="1488138" y="2052136"/>
                      <a:pt x="1559488" y="2021558"/>
                      <a:pt x="1624041" y="1984185"/>
                    </a:cubicBezTo>
                    <a:lnTo>
                      <a:pt x="1878860" y="2069124"/>
                    </a:lnTo>
                    <a:lnTo>
                      <a:pt x="2072521" y="1875462"/>
                    </a:lnTo>
                    <a:lnTo>
                      <a:pt x="1987582" y="1620644"/>
                    </a:lnTo>
                    <a:cubicBezTo>
                      <a:pt x="2024955" y="1552692"/>
                      <a:pt x="2055534" y="1481343"/>
                      <a:pt x="2075919" y="1406597"/>
                    </a:cubicBezTo>
                    <a:lnTo>
                      <a:pt x="2313749" y="1287681"/>
                    </a:lnTo>
                    <a:lnTo>
                      <a:pt x="2313749" y="1015875"/>
                    </a:lnTo>
                    <a:lnTo>
                      <a:pt x="2072521" y="900358"/>
                    </a:lnTo>
                    <a:close/>
                  </a:path>
                </a:pathLst>
              </a:custGeom>
              <a:solidFill>
                <a:schemeClr val="accent3"/>
              </a:solidFill>
              <a:ln w="107950" cap="rnd" cmpd="sng" algn="ctr">
                <a:noFill/>
                <a:prstDash val="solid"/>
                <a:round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61" name="그래픽 16" descr="단일 톱니바퀴 단색으로 채워진">
                <a:extLst>
                  <a:ext uri="{FF2B5EF4-FFF2-40B4-BE49-F238E27FC236}">
                    <a16:creationId xmlns:a16="http://schemas.microsoft.com/office/drawing/2014/main" id="{E69FAF29-3308-3C11-49A3-B14ADE2A8DC0}"/>
                  </a:ext>
                </a:extLst>
              </p:cNvPr>
              <p:cNvSpPr/>
              <p:nvPr/>
            </p:nvSpPr>
            <p:spPr>
              <a:xfrm>
                <a:off x="1120073" y="3261815"/>
                <a:ext cx="2313749" cy="2310351"/>
              </a:xfrm>
              <a:custGeom>
                <a:avLst/>
                <a:gdLst>
                  <a:gd name="connsiteX0" fmla="*/ 1155176 w 2313749"/>
                  <a:gd name="connsiteY0" fmla="*/ 1562885 h 2310351"/>
                  <a:gd name="connsiteX1" fmla="*/ 747467 w 2313749"/>
                  <a:gd name="connsiteY1" fmla="*/ 1155176 h 2310351"/>
                  <a:gd name="connsiteX2" fmla="*/ 1155176 w 2313749"/>
                  <a:gd name="connsiteY2" fmla="*/ 747467 h 2310351"/>
                  <a:gd name="connsiteX3" fmla="*/ 1562885 w 2313749"/>
                  <a:gd name="connsiteY3" fmla="*/ 1155176 h 2310351"/>
                  <a:gd name="connsiteX4" fmla="*/ 1155176 w 2313749"/>
                  <a:gd name="connsiteY4" fmla="*/ 1562885 h 2310351"/>
                  <a:gd name="connsiteX5" fmla="*/ 2072521 w 2313749"/>
                  <a:gd name="connsiteY5" fmla="*/ 900358 h 2310351"/>
                  <a:gd name="connsiteX6" fmla="*/ 1984185 w 2313749"/>
                  <a:gd name="connsiteY6" fmla="*/ 689708 h 2310351"/>
                  <a:gd name="connsiteX7" fmla="*/ 2069124 w 2313749"/>
                  <a:gd name="connsiteY7" fmla="*/ 434890 h 2310351"/>
                  <a:gd name="connsiteX8" fmla="*/ 1875462 w 2313749"/>
                  <a:gd name="connsiteY8" fmla="*/ 241228 h 2310351"/>
                  <a:gd name="connsiteX9" fmla="*/ 1620644 w 2313749"/>
                  <a:gd name="connsiteY9" fmla="*/ 326167 h 2310351"/>
                  <a:gd name="connsiteX10" fmla="*/ 1406597 w 2313749"/>
                  <a:gd name="connsiteY10" fmla="*/ 237830 h 2310351"/>
                  <a:gd name="connsiteX11" fmla="*/ 1291079 w 2313749"/>
                  <a:gd name="connsiteY11" fmla="*/ 0 h 2310351"/>
                  <a:gd name="connsiteX12" fmla="*/ 1019273 w 2313749"/>
                  <a:gd name="connsiteY12" fmla="*/ 0 h 2310351"/>
                  <a:gd name="connsiteX13" fmla="*/ 900358 w 2313749"/>
                  <a:gd name="connsiteY13" fmla="*/ 237830 h 2310351"/>
                  <a:gd name="connsiteX14" fmla="*/ 689708 w 2313749"/>
                  <a:gd name="connsiteY14" fmla="*/ 326167 h 2310351"/>
                  <a:gd name="connsiteX15" fmla="*/ 434890 w 2313749"/>
                  <a:gd name="connsiteY15" fmla="*/ 241228 h 2310351"/>
                  <a:gd name="connsiteX16" fmla="*/ 241228 w 2313749"/>
                  <a:gd name="connsiteY16" fmla="*/ 434890 h 2310351"/>
                  <a:gd name="connsiteX17" fmla="*/ 326167 w 2313749"/>
                  <a:gd name="connsiteY17" fmla="*/ 689708 h 2310351"/>
                  <a:gd name="connsiteX18" fmla="*/ 237830 w 2313749"/>
                  <a:gd name="connsiteY18" fmla="*/ 903755 h 2310351"/>
                  <a:gd name="connsiteX19" fmla="*/ 0 w 2313749"/>
                  <a:gd name="connsiteY19" fmla="*/ 1019273 h 2310351"/>
                  <a:gd name="connsiteX20" fmla="*/ 0 w 2313749"/>
                  <a:gd name="connsiteY20" fmla="*/ 1291079 h 2310351"/>
                  <a:gd name="connsiteX21" fmla="*/ 237830 w 2313749"/>
                  <a:gd name="connsiteY21" fmla="*/ 1409994 h 2310351"/>
                  <a:gd name="connsiteX22" fmla="*/ 326167 w 2313749"/>
                  <a:gd name="connsiteY22" fmla="*/ 1620644 h 2310351"/>
                  <a:gd name="connsiteX23" fmla="*/ 241228 w 2313749"/>
                  <a:gd name="connsiteY23" fmla="*/ 1875462 h 2310351"/>
                  <a:gd name="connsiteX24" fmla="*/ 434890 w 2313749"/>
                  <a:gd name="connsiteY24" fmla="*/ 2069124 h 2310351"/>
                  <a:gd name="connsiteX25" fmla="*/ 689708 w 2313749"/>
                  <a:gd name="connsiteY25" fmla="*/ 1984185 h 2310351"/>
                  <a:gd name="connsiteX26" fmla="*/ 903755 w 2313749"/>
                  <a:gd name="connsiteY26" fmla="*/ 2072521 h 2310351"/>
                  <a:gd name="connsiteX27" fmla="*/ 1022670 w 2313749"/>
                  <a:gd name="connsiteY27" fmla="*/ 2310352 h 2310351"/>
                  <a:gd name="connsiteX28" fmla="*/ 1294476 w 2313749"/>
                  <a:gd name="connsiteY28" fmla="*/ 2310352 h 2310351"/>
                  <a:gd name="connsiteX29" fmla="*/ 1413392 w 2313749"/>
                  <a:gd name="connsiteY29" fmla="*/ 2072521 h 2310351"/>
                  <a:gd name="connsiteX30" fmla="*/ 1624041 w 2313749"/>
                  <a:gd name="connsiteY30" fmla="*/ 1984185 h 2310351"/>
                  <a:gd name="connsiteX31" fmla="*/ 1878860 w 2313749"/>
                  <a:gd name="connsiteY31" fmla="*/ 2069124 h 2310351"/>
                  <a:gd name="connsiteX32" fmla="*/ 2072521 w 2313749"/>
                  <a:gd name="connsiteY32" fmla="*/ 1875462 h 2310351"/>
                  <a:gd name="connsiteX33" fmla="*/ 1987582 w 2313749"/>
                  <a:gd name="connsiteY33" fmla="*/ 1620644 h 2310351"/>
                  <a:gd name="connsiteX34" fmla="*/ 2075919 w 2313749"/>
                  <a:gd name="connsiteY34" fmla="*/ 1406597 h 2310351"/>
                  <a:gd name="connsiteX35" fmla="*/ 2313749 w 2313749"/>
                  <a:gd name="connsiteY35" fmla="*/ 1287681 h 2310351"/>
                  <a:gd name="connsiteX36" fmla="*/ 2313749 w 2313749"/>
                  <a:gd name="connsiteY36" fmla="*/ 1015875 h 2310351"/>
                  <a:gd name="connsiteX37" fmla="*/ 2072521 w 2313749"/>
                  <a:gd name="connsiteY37" fmla="*/ 900358 h 2310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2313749" h="2310351">
                    <a:moveTo>
                      <a:pt x="1155176" y="1562885"/>
                    </a:moveTo>
                    <a:cubicBezTo>
                      <a:pt x="930936" y="1562885"/>
                      <a:pt x="747467" y="1379416"/>
                      <a:pt x="747467" y="1155176"/>
                    </a:cubicBezTo>
                    <a:cubicBezTo>
                      <a:pt x="747467" y="930936"/>
                      <a:pt x="930936" y="747467"/>
                      <a:pt x="1155176" y="747467"/>
                    </a:cubicBezTo>
                    <a:cubicBezTo>
                      <a:pt x="1379416" y="747467"/>
                      <a:pt x="1562885" y="930936"/>
                      <a:pt x="1562885" y="1155176"/>
                    </a:cubicBezTo>
                    <a:cubicBezTo>
                      <a:pt x="1562885" y="1379416"/>
                      <a:pt x="1379416" y="1562885"/>
                      <a:pt x="1155176" y="1562885"/>
                    </a:cubicBezTo>
                    <a:close/>
                    <a:moveTo>
                      <a:pt x="2072521" y="900358"/>
                    </a:moveTo>
                    <a:cubicBezTo>
                      <a:pt x="2052136" y="825611"/>
                      <a:pt x="2021558" y="754262"/>
                      <a:pt x="1984185" y="689708"/>
                    </a:cubicBezTo>
                    <a:lnTo>
                      <a:pt x="2069124" y="434890"/>
                    </a:lnTo>
                    <a:lnTo>
                      <a:pt x="1875462" y="241228"/>
                    </a:lnTo>
                    <a:lnTo>
                      <a:pt x="1620644" y="326167"/>
                    </a:lnTo>
                    <a:cubicBezTo>
                      <a:pt x="1552692" y="288794"/>
                      <a:pt x="1481343" y="258216"/>
                      <a:pt x="1406597" y="237830"/>
                    </a:cubicBezTo>
                    <a:lnTo>
                      <a:pt x="1291079" y="0"/>
                    </a:lnTo>
                    <a:lnTo>
                      <a:pt x="1019273" y="0"/>
                    </a:lnTo>
                    <a:lnTo>
                      <a:pt x="900358" y="237830"/>
                    </a:lnTo>
                    <a:cubicBezTo>
                      <a:pt x="825611" y="258216"/>
                      <a:pt x="754262" y="288794"/>
                      <a:pt x="689708" y="326167"/>
                    </a:cubicBezTo>
                    <a:lnTo>
                      <a:pt x="434890" y="241228"/>
                    </a:lnTo>
                    <a:lnTo>
                      <a:pt x="241228" y="434890"/>
                    </a:lnTo>
                    <a:lnTo>
                      <a:pt x="326167" y="689708"/>
                    </a:lnTo>
                    <a:cubicBezTo>
                      <a:pt x="288794" y="757659"/>
                      <a:pt x="258216" y="829009"/>
                      <a:pt x="237830" y="903755"/>
                    </a:cubicBezTo>
                    <a:lnTo>
                      <a:pt x="0" y="1019273"/>
                    </a:lnTo>
                    <a:lnTo>
                      <a:pt x="0" y="1291079"/>
                    </a:lnTo>
                    <a:lnTo>
                      <a:pt x="237830" y="1409994"/>
                    </a:lnTo>
                    <a:cubicBezTo>
                      <a:pt x="258216" y="1484741"/>
                      <a:pt x="288794" y="1556090"/>
                      <a:pt x="326167" y="1620644"/>
                    </a:cubicBezTo>
                    <a:lnTo>
                      <a:pt x="241228" y="1875462"/>
                    </a:lnTo>
                    <a:lnTo>
                      <a:pt x="434890" y="2069124"/>
                    </a:lnTo>
                    <a:lnTo>
                      <a:pt x="689708" y="1984185"/>
                    </a:lnTo>
                    <a:cubicBezTo>
                      <a:pt x="757659" y="2021558"/>
                      <a:pt x="829009" y="2052136"/>
                      <a:pt x="903755" y="2072521"/>
                    </a:cubicBezTo>
                    <a:lnTo>
                      <a:pt x="1022670" y="2310352"/>
                    </a:lnTo>
                    <a:lnTo>
                      <a:pt x="1294476" y="2310352"/>
                    </a:lnTo>
                    <a:lnTo>
                      <a:pt x="1413392" y="2072521"/>
                    </a:lnTo>
                    <a:cubicBezTo>
                      <a:pt x="1488138" y="2052136"/>
                      <a:pt x="1559488" y="2021558"/>
                      <a:pt x="1624041" y="1984185"/>
                    </a:cubicBezTo>
                    <a:lnTo>
                      <a:pt x="1878860" y="2069124"/>
                    </a:lnTo>
                    <a:lnTo>
                      <a:pt x="2072521" y="1875462"/>
                    </a:lnTo>
                    <a:lnTo>
                      <a:pt x="1987582" y="1620644"/>
                    </a:lnTo>
                    <a:cubicBezTo>
                      <a:pt x="2024955" y="1552692"/>
                      <a:pt x="2055534" y="1481343"/>
                      <a:pt x="2075919" y="1406597"/>
                    </a:cubicBezTo>
                    <a:lnTo>
                      <a:pt x="2313749" y="1287681"/>
                    </a:lnTo>
                    <a:lnTo>
                      <a:pt x="2313749" y="1015875"/>
                    </a:lnTo>
                    <a:lnTo>
                      <a:pt x="2072521" y="900358"/>
                    </a:lnTo>
                    <a:close/>
                  </a:path>
                </a:pathLst>
              </a:custGeom>
              <a:solidFill>
                <a:schemeClr val="accent3"/>
              </a:solidFill>
              <a:ln w="107950" cap="rnd" cmpd="sng" algn="ctr">
                <a:noFill/>
                <a:prstDash val="solid"/>
                <a:round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18" name="타원 17">
              <a:extLst>
                <a:ext uri="{FF2B5EF4-FFF2-40B4-BE49-F238E27FC236}">
                  <a16:creationId xmlns:a16="http://schemas.microsoft.com/office/drawing/2014/main" id="{4830C43F-686C-ACF3-417B-F5AFFEA09DE7}"/>
                </a:ext>
              </a:extLst>
            </p:cNvPr>
            <p:cNvSpPr/>
            <p:nvPr/>
          </p:nvSpPr>
          <p:spPr>
            <a:xfrm>
              <a:off x="3279556" y="3637937"/>
              <a:ext cx="1558107" cy="1558107"/>
            </a:xfrm>
            <a:prstGeom prst="ellipse">
              <a:avLst/>
            </a:prstGeom>
            <a:solidFill>
              <a:schemeClr val="accent3"/>
            </a:solidFill>
            <a:ln w="44450">
              <a:solidFill>
                <a:schemeClr val="accent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9" name="그래픽 18" descr="아프리카 단색으로 채워진">
              <a:extLst>
                <a:ext uri="{FF2B5EF4-FFF2-40B4-BE49-F238E27FC236}">
                  <a16:creationId xmlns:a16="http://schemas.microsoft.com/office/drawing/2014/main" id="{D10ADAD2-E6EF-90C1-38E8-A3C3414C0E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595120" y="3953501"/>
              <a:ext cx="926978" cy="926978"/>
            </a:xfrm>
            <a:prstGeom prst="rect">
              <a:avLst/>
            </a:prstGeom>
          </p:spPr>
        </p:pic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0F33B4A4-226B-EA16-4082-36A67F720BE8}"/>
              </a:ext>
            </a:extLst>
          </p:cNvPr>
          <p:cNvSpPr txBox="1"/>
          <p:nvPr/>
        </p:nvSpPr>
        <p:spPr>
          <a:xfrm>
            <a:off x="8278510" y="2133103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642FCA3-257A-139F-4DF9-1E4FD3ED2483}"/>
              </a:ext>
            </a:extLst>
          </p:cNvPr>
          <p:cNvSpPr txBox="1"/>
          <p:nvPr/>
        </p:nvSpPr>
        <p:spPr>
          <a:xfrm>
            <a:off x="8278509" y="2470361"/>
            <a:ext cx="2106346" cy="4244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cxnSp>
        <p:nvCxnSpPr>
          <p:cNvPr id="77" name="직선 연결선 76">
            <a:extLst>
              <a:ext uri="{FF2B5EF4-FFF2-40B4-BE49-F238E27FC236}">
                <a16:creationId xmlns:a16="http://schemas.microsoft.com/office/drawing/2014/main" id="{18193C5F-6ABE-552B-2BFC-62B30D83182F}"/>
              </a:ext>
            </a:extLst>
          </p:cNvPr>
          <p:cNvCxnSpPr>
            <a:cxnSpLocks/>
          </p:cNvCxnSpPr>
          <p:nvPr/>
        </p:nvCxnSpPr>
        <p:spPr>
          <a:xfrm>
            <a:off x="6557663" y="2273257"/>
            <a:ext cx="1545021" cy="0"/>
          </a:xfrm>
          <a:prstGeom prst="line">
            <a:avLst/>
          </a:prstGeom>
          <a:ln w="12700" cap="rnd">
            <a:solidFill>
              <a:schemeClr val="accent3"/>
            </a:solidFill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908E8FBA-FF9F-3FAE-30F9-EC11D4810E89}"/>
              </a:ext>
            </a:extLst>
          </p:cNvPr>
          <p:cNvSpPr txBox="1"/>
          <p:nvPr/>
        </p:nvSpPr>
        <p:spPr>
          <a:xfrm>
            <a:off x="8835580" y="3406498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40B524D-0292-92E2-E7ED-04374D34F804}"/>
              </a:ext>
            </a:extLst>
          </p:cNvPr>
          <p:cNvSpPr txBox="1"/>
          <p:nvPr/>
        </p:nvSpPr>
        <p:spPr>
          <a:xfrm>
            <a:off x="8835579" y="3743756"/>
            <a:ext cx="2106346" cy="4244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cxnSp>
        <p:nvCxnSpPr>
          <p:cNvPr id="81" name="직선 연결선 80">
            <a:extLst>
              <a:ext uri="{FF2B5EF4-FFF2-40B4-BE49-F238E27FC236}">
                <a16:creationId xmlns:a16="http://schemas.microsoft.com/office/drawing/2014/main" id="{2D99979F-F724-D3B5-FB16-C90AA527986D}"/>
              </a:ext>
            </a:extLst>
          </p:cNvPr>
          <p:cNvCxnSpPr>
            <a:cxnSpLocks/>
          </p:cNvCxnSpPr>
          <p:nvPr/>
        </p:nvCxnSpPr>
        <p:spPr>
          <a:xfrm>
            <a:off x="8048303" y="3546652"/>
            <a:ext cx="670774" cy="0"/>
          </a:xfrm>
          <a:prstGeom prst="line">
            <a:avLst/>
          </a:prstGeom>
          <a:ln w="12700" cap="rnd">
            <a:solidFill>
              <a:schemeClr val="accent3"/>
            </a:solidFill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318828A4-A3C9-38B3-7446-A8DB4483D633}"/>
              </a:ext>
            </a:extLst>
          </p:cNvPr>
          <p:cNvSpPr txBox="1"/>
          <p:nvPr/>
        </p:nvSpPr>
        <p:spPr>
          <a:xfrm>
            <a:off x="2199188" y="3522887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F6123A8-7481-EE2D-A18D-E5A898DEB066}"/>
              </a:ext>
            </a:extLst>
          </p:cNvPr>
          <p:cNvSpPr txBox="1"/>
          <p:nvPr/>
        </p:nvSpPr>
        <p:spPr>
          <a:xfrm>
            <a:off x="1108184" y="3860145"/>
            <a:ext cx="2106346" cy="4244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cxnSp>
        <p:nvCxnSpPr>
          <p:cNvPr id="85" name="직선 연결선 84">
            <a:extLst>
              <a:ext uri="{FF2B5EF4-FFF2-40B4-BE49-F238E27FC236}">
                <a16:creationId xmlns:a16="http://schemas.microsoft.com/office/drawing/2014/main" id="{57972BED-DF47-E857-6798-BFD054FE4463}"/>
              </a:ext>
            </a:extLst>
          </p:cNvPr>
          <p:cNvCxnSpPr>
            <a:cxnSpLocks/>
          </p:cNvCxnSpPr>
          <p:nvPr/>
        </p:nvCxnSpPr>
        <p:spPr>
          <a:xfrm flipH="1">
            <a:off x="3327849" y="3635992"/>
            <a:ext cx="670774" cy="0"/>
          </a:xfrm>
          <a:prstGeom prst="line">
            <a:avLst/>
          </a:prstGeom>
          <a:ln w="12700" cap="rnd">
            <a:solidFill>
              <a:schemeClr val="accent3"/>
            </a:solidFill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A91E5101-1BDC-80B6-0071-13824A9E1CFD}"/>
              </a:ext>
            </a:extLst>
          </p:cNvPr>
          <p:cNvSpPr txBox="1"/>
          <p:nvPr/>
        </p:nvSpPr>
        <p:spPr>
          <a:xfrm>
            <a:off x="3132758" y="4913867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126088D-24CA-B2DA-16B8-42989C0E0C1E}"/>
              </a:ext>
            </a:extLst>
          </p:cNvPr>
          <p:cNvSpPr txBox="1"/>
          <p:nvPr/>
        </p:nvSpPr>
        <p:spPr>
          <a:xfrm>
            <a:off x="2041754" y="5251125"/>
            <a:ext cx="2106346" cy="4244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cxnSp>
        <p:nvCxnSpPr>
          <p:cNvPr id="88" name="직선 연결선 87">
            <a:extLst>
              <a:ext uri="{FF2B5EF4-FFF2-40B4-BE49-F238E27FC236}">
                <a16:creationId xmlns:a16="http://schemas.microsoft.com/office/drawing/2014/main" id="{58249684-B78D-610B-7A97-55BE651C3EFE}"/>
              </a:ext>
            </a:extLst>
          </p:cNvPr>
          <p:cNvCxnSpPr>
            <a:cxnSpLocks/>
          </p:cNvCxnSpPr>
          <p:nvPr/>
        </p:nvCxnSpPr>
        <p:spPr>
          <a:xfrm flipH="1">
            <a:off x="4261419" y="5026972"/>
            <a:ext cx="670774" cy="0"/>
          </a:xfrm>
          <a:prstGeom prst="line">
            <a:avLst/>
          </a:prstGeom>
          <a:ln w="12700" cap="rnd">
            <a:solidFill>
              <a:schemeClr val="accent3"/>
            </a:solidFill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515BD9EC-2C58-A8F7-6420-E5DC999C158F}"/>
              </a:ext>
            </a:extLst>
          </p:cNvPr>
          <p:cNvSpPr txBox="1"/>
          <p:nvPr/>
        </p:nvSpPr>
        <p:spPr>
          <a:xfrm>
            <a:off x="8977471" y="4701565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2B942E0-3A02-A816-00AD-B8D769890DC7}"/>
              </a:ext>
            </a:extLst>
          </p:cNvPr>
          <p:cNvSpPr txBox="1"/>
          <p:nvPr/>
        </p:nvSpPr>
        <p:spPr>
          <a:xfrm>
            <a:off x="8977470" y="5038823"/>
            <a:ext cx="2115964" cy="4246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cxnSp>
        <p:nvCxnSpPr>
          <p:cNvPr id="91" name="직선 연결선 90">
            <a:extLst>
              <a:ext uri="{FF2B5EF4-FFF2-40B4-BE49-F238E27FC236}">
                <a16:creationId xmlns:a16="http://schemas.microsoft.com/office/drawing/2014/main" id="{1DDA3858-FC89-35D6-58FD-5FC24996EF66}"/>
              </a:ext>
            </a:extLst>
          </p:cNvPr>
          <p:cNvCxnSpPr>
            <a:cxnSpLocks/>
          </p:cNvCxnSpPr>
          <p:nvPr/>
        </p:nvCxnSpPr>
        <p:spPr>
          <a:xfrm>
            <a:off x="8190194" y="4841719"/>
            <a:ext cx="670774" cy="0"/>
          </a:xfrm>
          <a:prstGeom prst="line">
            <a:avLst/>
          </a:prstGeom>
          <a:ln w="12700" cap="rnd">
            <a:solidFill>
              <a:schemeClr val="accent3"/>
            </a:solidFill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03019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>
            <a:extLst>
              <a:ext uri="{FF2B5EF4-FFF2-40B4-BE49-F238E27FC236}">
                <a16:creationId xmlns:a16="http://schemas.microsoft.com/office/drawing/2014/main" id="{7B9038A6-FE37-963C-D160-742142CFB2D7}"/>
              </a:ext>
            </a:extLst>
          </p:cNvPr>
          <p:cNvGrpSpPr/>
          <p:nvPr/>
        </p:nvGrpSpPr>
        <p:grpSpPr>
          <a:xfrm>
            <a:off x="1127125" y="2370276"/>
            <a:ext cx="4387848" cy="3134100"/>
            <a:chOff x="2952750" y="1936750"/>
            <a:chExt cx="6286500" cy="2133600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8BA010FA-D437-7ED9-DAA8-A5A7EF637C9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C89EB287-A718-1CAE-A2DF-969F72361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9FD9475A-0C5E-85F9-C7C2-1E35237100F0}"/>
              </a:ext>
            </a:extLst>
          </p:cNvPr>
          <p:cNvGrpSpPr/>
          <p:nvPr/>
        </p:nvGrpSpPr>
        <p:grpSpPr>
          <a:xfrm>
            <a:off x="6677027" y="2370276"/>
            <a:ext cx="4387848" cy="3134100"/>
            <a:chOff x="6677027" y="2370276"/>
            <a:chExt cx="4387848" cy="313410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918C3673-756F-CEA2-BC00-7FD5B91D466E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7027" y="2370276"/>
              <a:ext cx="4387848" cy="31341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FBC6B1DF-D0D2-C93B-32A7-65B0035D7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677027" y="2370276"/>
              <a:ext cx="4387848" cy="3134100"/>
            </a:xfrm>
            <a:prstGeom prst="roundRect">
              <a:avLst>
                <a:gd name="adj" fmla="val 4394"/>
              </a:avLst>
            </a:pr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chemeClr val="accent3"/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35DCDF-57F1-446A-9452-518A03C2592E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7F65A5E-0072-4D2C-9360-14E09499EF78}"/>
              </a:ext>
            </a:extLst>
          </p:cNvPr>
          <p:cNvSpPr txBox="1"/>
          <p:nvPr/>
        </p:nvSpPr>
        <p:spPr>
          <a:xfrm>
            <a:off x="1614542" y="2983117"/>
            <a:ext cx="738344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70">
                <a:ln>
                  <a:solidFill>
                    <a:schemeClr val="tx1">
                      <a:alpha val="0"/>
                    </a:schemeClr>
                  </a:solidFill>
                </a:ln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5400000" scaled="1"/>
                </a:gradFill>
                <a:latin typeface="페이퍼로지 8 ExtraBold" pitchFamily="2" charset="-127"/>
                <a:ea typeface="페이퍼로지 8 ExtraBold" pitchFamily="2" charset="-127"/>
              </a:rPr>
              <a:t>+78%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DA190DA-3633-4197-9FC8-76E555640849}"/>
              </a:ext>
            </a:extLst>
          </p:cNvPr>
          <p:cNvSpPr txBox="1"/>
          <p:nvPr/>
        </p:nvSpPr>
        <p:spPr>
          <a:xfrm>
            <a:off x="3127193" y="2927571"/>
            <a:ext cx="1900366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3E77FD0-A3B5-4A21-8FB2-0371013D2329}"/>
              </a:ext>
            </a:extLst>
          </p:cNvPr>
          <p:cNvSpPr txBox="1"/>
          <p:nvPr/>
        </p:nvSpPr>
        <p:spPr>
          <a:xfrm>
            <a:off x="1614542" y="3366356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631404B-3DF8-4C8E-8489-165DCA0B50BF}"/>
              </a:ext>
            </a:extLst>
          </p:cNvPr>
          <p:cNvSpPr txBox="1"/>
          <p:nvPr/>
        </p:nvSpPr>
        <p:spPr>
          <a:xfrm>
            <a:off x="1614542" y="4300177"/>
            <a:ext cx="73263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+37%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88FCFD7-3258-40D8-87A4-729E71E2E07C}"/>
              </a:ext>
            </a:extLst>
          </p:cNvPr>
          <p:cNvSpPr txBox="1"/>
          <p:nvPr/>
        </p:nvSpPr>
        <p:spPr>
          <a:xfrm>
            <a:off x="3127193" y="4262077"/>
            <a:ext cx="1900366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6F0E721-4959-4D00-9F47-419F970207DD}"/>
              </a:ext>
            </a:extLst>
          </p:cNvPr>
          <p:cNvSpPr txBox="1"/>
          <p:nvPr/>
        </p:nvSpPr>
        <p:spPr>
          <a:xfrm>
            <a:off x="1614542" y="4683416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AD971A1E-853C-46D2-8157-B70896FCE1FC}"/>
              </a:ext>
            </a:extLst>
          </p:cNvPr>
          <p:cNvGrpSpPr/>
          <p:nvPr/>
        </p:nvGrpSpPr>
        <p:grpSpPr>
          <a:xfrm>
            <a:off x="5902084" y="3811429"/>
            <a:ext cx="387835" cy="256558"/>
            <a:chOff x="5902084" y="3811429"/>
            <a:chExt cx="387835" cy="256558"/>
          </a:xfrm>
        </p:grpSpPr>
        <p:cxnSp>
          <p:nvCxnSpPr>
            <p:cNvPr id="14" name="직선 연결선 13">
              <a:extLst>
                <a:ext uri="{FF2B5EF4-FFF2-40B4-BE49-F238E27FC236}">
                  <a16:creationId xmlns:a16="http://schemas.microsoft.com/office/drawing/2014/main" id="{8A784A9F-DE3D-4D78-AFF2-B3406EF01A51}"/>
                </a:ext>
              </a:extLst>
            </p:cNvPr>
            <p:cNvCxnSpPr>
              <a:cxnSpLocks/>
            </p:cNvCxnSpPr>
            <p:nvPr/>
          </p:nvCxnSpPr>
          <p:spPr>
            <a:xfrm>
              <a:off x="5902084" y="3811429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직선 연결선 63">
              <a:extLst>
                <a:ext uri="{FF2B5EF4-FFF2-40B4-BE49-F238E27FC236}">
                  <a16:creationId xmlns:a16="http://schemas.microsoft.com/office/drawing/2014/main" id="{F5BE0FE8-03A0-42FB-A18B-69DAC67BE9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02084" y="3942089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직선 연결선 65">
              <a:extLst>
                <a:ext uri="{FF2B5EF4-FFF2-40B4-BE49-F238E27FC236}">
                  <a16:creationId xmlns:a16="http://schemas.microsoft.com/office/drawing/2014/main" id="{6E79C7B9-04CA-4AF2-B4D6-F78B60DE57A1}"/>
                </a:ext>
              </a:extLst>
            </p:cNvPr>
            <p:cNvCxnSpPr>
              <a:cxnSpLocks/>
            </p:cNvCxnSpPr>
            <p:nvPr/>
          </p:nvCxnSpPr>
          <p:spPr>
            <a:xfrm>
              <a:off x="5989396" y="3811429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직선 연결선 66">
              <a:extLst>
                <a:ext uri="{FF2B5EF4-FFF2-40B4-BE49-F238E27FC236}">
                  <a16:creationId xmlns:a16="http://schemas.microsoft.com/office/drawing/2014/main" id="{C91182AE-AE3A-4460-94EC-ECFD89E1889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89396" y="3942089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직선 연결선 73">
              <a:extLst>
                <a:ext uri="{FF2B5EF4-FFF2-40B4-BE49-F238E27FC236}">
                  <a16:creationId xmlns:a16="http://schemas.microsoft.com/office/drawing/2014/main" id="{3C4C86D9-08BF-4A39-8CA8-7ADB9D2F03DA}"/>
                </a:ext>
              </a:extLst>
            </p:cNvPr>
            <p:cNvCxnSpPr>
              <a:cxnSpLocks/>
            </p:cNvCxnSpPr>
            <p:nvPr/>
          </p:nvCxnSpPr>
          <p:spPr>
            <a:xfrm>
              <a:off x="6076708" y="3811429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직선 연결선 74">
              <a:extLst>
                <a:ext uri="{FF2B5EF4-FFF2-40B4-BE49-F238E27FC236}">
                  <a16:creationId xmlns:a16="http://schemas.microsoft.com/office/drawing/2014/main" id="{94D6B43F-0B0A-490A-94BE-038ABE319C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76708" y="3942089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직선 연결선 76">
              <a:extLst>
                <a:ext uri="{FF2B5EF4-FFF2-40B4-BE49-F238E27FC236}">
                  <a16:creationId xmlns:a16="http://schemas.microsoft.com/office/drawing/2014/main" id="{81CA9041-12E3-4E85-80C7-E5C93FF96624}"/>
                </a:ext>
              </a:extLst>
            </p:cNvPr>
            <p:cNvCxnSpPr>
              <a:cxnSpLocks/>
            </p:cNvCxnSpPr>
            <p:nvPr/>
          </p:nvCxnSpPr>
          <p:spPr>
            <a:xfrm>
              <a:off x="6164021" y="3811429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직선 연결선 84">
              <a:extLst>
                <a:ext uri="{FF2B5EF4-FFF2-40B4-BE49-F238E27FC236}">
                  <a16:creationId xmlns:a16="http://schemas.microsoft.com/office/drawing/2014/main" id="{94E66BD3-7DD7-4963-B96E-3626DE938E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164021" y="3942089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15D2C5B4-0762-4041-B507-EF7B20F18E4A}"/>
              </a:ext>
            </a:extLst>
          </p:cNvPr>
          <p:cNvSpPr txBox="1"/>
          <p:nvPr/>
        </p:nvSpPr>
        <p:spPr>
          <a:xfrm>
            <a:off x="7232654" y="4040478"/>
            <a:ext cx="3276596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템플릿도 스마트 스토어에서 판매 중이기도 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3958091-0A9F-425C-98F0-305E291728E0}"/>
              </a:ext>
            </a:extLst>
          </p:cNvPr>
          <p:cNvSpPr txBox="1"/>
          <p:nvPr/>
        </p:nvSpPr>
        <p:spPr>
          <a:xfrm>
            <a:off x="8165660" y="2927571"/>
            <a:ext cx="2129044" cy="53553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안녕하세요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저는 미스터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, PPT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도우미입니다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6E23AF4F-7434-4712-9E7C-AFB9380F543A}"/>
              </a:ext>
            </a:extLst>
          </p:cNvPr>
          <p:cNvGrpSpPr/>
          <p:nvPr/>
        </p:nvGrpSpPr>
        <p:grpSpPr>
          <a:xfrm>
            <a:off x="7238204" y="2941857"/>
            <a:ext cx="460164" cy="460164"/>
            <a:chOff x="9776631" y="2891566"/>
            <a:chExt cx="647700" cy="647700"/>
          </a:xfrm>
          <a:solidFill>
            <a:schemeClr val="bg1"/>
          </a:solidFill>
        </p:grpSpPr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101A15AF-F922-429A-93C7-B6F9FB583540}"/>
                </a:ext>
              </a:extLst>
            </p:cNvPr>
            <p:cNvSpPr/>
            <p:nvPr/>
          </p:nvSpPr>
          <p:spPr>
            <a:xfrm>
              <a:off x="9776631" y="3482116"/>
              <a:ext cx="647700" cy="57150"/>
            </a:xfrm>
            <a:custGeom>
              <a:avLst/>
              <a:gdLst>
                <a:gd name="connsiteX0" fmla="*/ 0 w 647700"/>
                <a:gd name="connsiteY0" fmla="*/ 0 h 57150"/>
                <a:gd name="connsiteX1" fmla="*/ 647700 w 647700"/>
                <a:gd name="connsiteY1" fmla="*/ 0 h 57150"/>
                <a:gd name="connsiteX2" fmla="*/ 647700 w 647700"/>
                <a:gd name="connsiteY2" fmla="*/ 57150 h 57150"/>
                <a:gd name="connsiteX3" fmla="*/ 0 w 647700"/>
                <a:gd name="connsiteY3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00" h="57150">
                  <a:moveTo>
                    <a:pt x="0" y="0"/>
                  </a:moveTo>
                  <a:lnTo>
                    <a:pt x="647700" y="0"/>
                  </a:lnTo>
                  <a:lnTo>
                    <a:pt x="647700" y="57150"/>
                  </a:lnTo>
                  <a:lnTo>
                    <a:pt x="0" y="57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B57EC7A4-848B-460F-94BD-19D74AA2DEA2}"/>
                </a:ext>
              </a:extLst>
            </p:cNvPr>
            <p:cNvSpPr/>
            <p:nvPr/>
          </p:nvSpPr>
          <p:spPr>
            <a:xfrm>
              <a:off x="9776631" y="2891566"/>
              <a:ext cx="76200" cy="552450"/>
            </a:xfrm>
            <a:custGeom>
              <a:avLst/>
              <a:gdLst>
                <a:gd name="connsiteX0" fmla="*/ 0 w 76200"/>
                <a:gd name="connsiteY0" fmla="*/ 0 h 552450"/>
                <a:gd name="connsiteX1" fmla="*/ 76200 w 76200"/>
                <a:gd name="connsiteY1" fmla="*/ 0 h 552450"/>
                <a:gd name="connsiteX2" fmla="*/ 76200 w 76200"/>
                <a:gd name="connsiteY2" fmla="*/ 552450 h 552450"/>
                <a:gd name="connsiteX3" fmla="*/ 0 w 76200"/>
                <a:gd name="connsiteY3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52450">
                  <a:moveTo>
                    <a:pt x="0" y="0"/>
                  </a:moveTo>
                  <a:lnTo>
                    <a:pt x="76200" y="0"/>
                  </a:lnTo>
                  <a:lnTo>
                    <a:pt x="76200" y="552450"/>
                  </a:lnTo>
                  <a:lnTo>
                    <a:pt x="0" y="552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254530BD-FE04-4C01-849A-2CC9472E5EDD}"/>
                </a:ext>
              </a:extLst>
            </p:cNvPr>
            <p:cNvSpPr/>
            <p:nvPr/>
          </p:nvSpPr>
          <p:spPr>
            <a:xfrm>
              <a:off x="10252881" y="336781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B2482E07-8FE8-4358-B9EE-985E19925298}"/>
                </a:ext>
              </a:extLst>
            </p:cNvPr>
            <p:cNvSpPr/>
            <p:nvPr/>
          </p:nvSpPr>
          <p:spPr>
            <a:xfrm>
              <a:off x="10252881" y="3043966"/>
              <a:ext cx="171450" cy="285750"/>
            </a:xfrm>
            <a:custGeom>
              <a:avLst/>
              <a:gdLst>
                <a:gd name="connsiteX0" fmla="*/ 0 w 171450"/>
                <a:gd name="connsiteY0" fmla="*/ 0 h 285750"/>
                <a:gd name="connsiteX1" fmla="*/ 171450 w 171450"/>
                <a:gd name="connsiteY1" fmla="*/ 0 h 285750"/>
                <a:gd name="connsiteX2" fmla="*/ 171450 w 171450"/>
                <a:gd name="connsiteY2" fmla="*/ 285750 h 285750"/>
                <a:gd name="connsiteX3" fmla="*/ 0 w 171450"/>
                <a:gd name="connsiteY3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285750">
                  <a:moveTo>
                    <a:pt x="0" y="0"/>
                  </a:moveTo>
                  <a:lnTo>
                    <a:pt x="171450" y="0"/>
                  </a:lnTo>
                  <a:lnTo>
                    <a:pt x="171450" y="285750"/>
                  </a:lnTo>
                  <a:lnTo>
                    <a:pt x="0" y="2857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0E3FE03D-1507-4159-AA70-043BA1D3E0A1}"/>
                </a:ext>
              </a:extLst>
            </p:cNvPr>
            <p:cNvSpPr/>
            <p:nvPr/>
          </p:nvSpPr>
          <p:spPr>
            <a:xfrm>
              <a:off x="10252881" y="292966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659838A-90CA-4FC6-A9F7-80576A265144}"/>
                </a:ext>
              </a:extLst>
            </p:cNvPr>
            <p:cNvSpPr/>
            <p:nvPr/>
          </p:nvSpPr>
          <p:spPr>
            <a:xfrm>
              <a:off x="10062381" y="3024916"/>
              <a:ext cx="152400" cy="419100"/>
            </a:xfrm>
            <a:custGeom>
              <a:avLst/>
              <a:gdLst>
                <a:gd name="connsiteX0" fmla="*/ 76200 w 152400"/>
                <a:gd name="connsiteY0" fmla="*/ 76200 h 419100"/>
                <a:gd name="connsiteX1" fmla="*/ 57150 w 152400"/>
                <a:gd name="connsiteY1" fmla="*/ 57150 h 419100"/>
                <a:gd name="connsiteX2" fmla="*/ 76200 w 152400"/>
                <a:gd name="connsiteY2" fmla="*/ 38100 h 419100"/>
                <a:gd name="connsiteX3" fmla="*/ 95250 w 152400"/>
                <a:gd name="connsiteY3" fmla="*/ 57150 h 419100"/>
                <a:gd name="connsiteX4" fmla="*/ 76200 w 152400"/>
                <a:gd name="connsiteY4" fmla="*/ 76200 h 419100"/>
                <a:gd name="connsiteX5" fmla="*/ 76200 w 152400"/>
                <a:gd name="connsiteY5" fmla="*/ 381000 h 419100"/>
                <a:gd name="connsiteX6" fmla="*/ 57150 w 152400"/>
                <a:gd name="connsiteY6" fmla="*/ 361950 h 419100"/>
                <a:gd name="connsiteX7" fmla="*/ 76200 w 152400"/>
                <a:gd name="connsiteY7" fmla="*/ 342900 h 419100"/>
                <a:gd name="connsiteX8" fmla="*/ 95250 w 152400"/>
                <a:gd name="connsiteY8" fmla="*/ 361950 h 419100"/>
                <a:gd name="connsiteX9" fmla="*/ 76200 w 152400"/>
                <a:gd name="connsiteY9" fmla="*/ 381000 h 419100"/>
                <a:gd name="connsiteX10" fmla="*/ 152400 w 152400"/>
                <a:gd name="connsiteY10" fmla="*/ 0 h 419100"/>
                <a:gd name="connsiteX11" fmla="*/ 0 w 152400"/>
                <a:gd name="connsiteY11" fmla="*/ 0 h 419100"/>
                <a:gd name="connsiteX12" fmla="*/ 0 w 152400"/>
                <a:gd name="connsiteY12" fmla="*/ 419100 h 419100"/>
                <a:gd name="connsiteX13" fmla="*/ 152400 w 152400"/>
                <a:gd name="connsiteY13" fmla="*/ 419100 h 419100"/>
                <a:gd name="connsiteX14" fmla="*/ 152400 w 152400"/>
                <a:gd name="connsiteY14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400" h="419100">
                  <a:moveTo>
                    <a:pt x="76200" y="76200"/>
                  </a:moveTo>
                  <a:cubicBezTo>
                    <a:pt x="65723" y="76200"/>
                    <a:pt x="57150" y="67627"/>
                    <a:pt x="57150" y="57150"/>
                  </a:cubicBezTo>
                  <a:cubicBezTo>
                    <a:pt x="57150" y="46673"/>
                    <a:pt x="65723" y="38100"/>
                    <a:pt x="76200" y="38100"/>
                  </a:cubicBezTo>
                  <a:cubicBezTo>
                    <a:pt x="86677" y="38100"/>
                    <a:pt x="95250" y="46673"/>
                    <a:pt x="95250" y="57150"/>
                  </a:cubicBezTo>
                  <a:cubicBezTo>
                    <a:pt x="95250" y="67627"/>
                    <a:pt x="86677" y="76200"/>
                    <a:pt x="76200" y="76200"/>
                  </a:cubicBezTo>
                  <a:close/>
                  <a:moveTo>
                    <a:pt x="76200" y="381000"/>
                  </a:moveTo>
                  <a:cubicBezTo>
                    <a:pt x="65723" y="381000"/>
                    <a:pt x="57150" y="372428"/>
                    <a:pt x="57150" y="361950"/>
                  </a:cubicBezTo>
                  <a:cubicBezTo>
                    <a:pt x="57150" y="351473"/>
                    <a:pt x="65723" y="342900"/>
                    <a:pt x="76200" y="342900"/>
                  </a:cubicBezTo>
                  <a:cubicBezTo>
                    <a:pt x="86677" y="342900"/>
                    <a:pt x="95250" y="351473"/>
                    <a:pt x="95250" y="361950"/>
                  </a:cubicBezTo>
                  <a:cubicBezTo>
                    <a:pt x="95250" y="372428"/>
                    <a:pt x="86677" y="381000"/>
                    <a:pt x="76200" y="381000"/>
                  </a:cubicBezTo>
                  <a:close/>
                  <a:moveTo>
                    <a:pt x="152400" y="0"/>
                  </a:moveTo>
                  <a:lnTo>
                    <a:pt x="0" y="0"/>
                  </a:lnTo>
                  <a:lnTo>
                    <a:pt x="0" y="419100"/>
                  </a:lnTo>
                  <a:lnTo>
                    <a:pt x="152400" y="419100"/>
                  </a:lnTo>
                  <a:lnTo>
                    <a:pt x="1524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5B61F933-A99F-4DD7-9D7D-1EF9EF5BAC4A}"/>
                </a:ext>
              </a:extLst>
            </p:cNvPr>
            <p:cNvSpPr/>
            <p:nvPr/>
          </p:nvSpPr>
          <p:spPr>
            <a:xfrm>
              <a:off x="9890931" y="2948716"/>
              <a:ext cx="133350" cy="495300"/>
            </a:xfrm>
            <a:custGeom>
              <a:avLst/>
              <a:gdLst>
                <a:gd name="connsiteX0" fmla="*/ 95250 w 133350"/>
                <a:gd name="connsiteY0" fmla="*/ 95250 h 495300"/>
                <a:gd name="connsiteX1" fmla="*/ 38100 w 133350"/>
                <a:gd name="connsiteY1" fmla="*/ 95250 h 495300"/>
                <a:gd name="connsiteX2" fmla="*/ 38100 w 133350"/>
                <a:gd name="connsiteY2" fmla="*/ 38100 h 495300"/>
                <a:gd name="connsiteX3" fmla="*/ 95250 w 133350"/>
                <a:gd name="connsiteY3" fmla="*/ 38100 h 495300"/>
                <a:gd name="connsiteX4" fmla="*/ 95250 w 133350"/>
                <a:gd name="connsiteY4" fmla="*/ 95250 h 495300"/>
                <a:gd name="connsiteX5" fmla="*/ 133350 w 133350"/>
                <a:gd name="connsiteY5" fmla="*/ 0 h 495300"/>
                <a:gd name="connsiteX6" fmla="*/ 0 w 133350"/>
                <a:gd name="connsiteY6" fmla="*/ 0 h 495300"/>
                <a:gd name="connsiteX7" fmla="*/ 0 w 133350"/>
                <a:gd name="connsiteY7" fmla="*/ 495300 h 495300"/>
                <a:gd name="connsiteX8" fmla="*/ 133350 w 133350"/>
                <a:gd name="connsiteY8" fmla="*/ 495300 h 495300"/>
                <a:gd name="connsiteX9" fmla="*/ 133350 w 133350"/>
                <a:gd name="connsiteY9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495300">
                  <a:moveTo>
                    <a:pt x="95250" y="95250"/>
                  </a:moveTo>
                  <a:lnTo>
                    <a:pt x="38100" y="95250"/>
                  </a:lnTo>
                  <a:lnTo>
                    <a:pt x="38100" y="38100"/>
                  </a:lnTo>
                  <a:lnTo>
                    <a:pt x="95250" y="38100"/>
                  </a:lnTo>
                  <a:lnTo>
                    <a:pt x="95250" y="95250"/>
                  </a:lnTo>
                  <a:close/>
                  <a:moveTo>
                    <a:pt x="133350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133350" y="495300"/>
                  </a:lnTo>
                  <a:lnTo>
                    <a:pt x="1333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096427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그래픽 116" descr="사용자 단색으로 채워진">
            <a:extLst>
              <a:ext uri="{FF2B5EF4-FFF2-40B4-BE49-F238E27FC236}">
                <a16:creationId xmlns:a16="http://schemas.microsoft.com/office/drawing/2014/main" id="{A697B1B2-D9E7-3A72-AA2C-D7CD16B876B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08394" y="5143862"/>
            <a:ext cx="509368" cy="509367"/>
          </a:xfrm>
          <a:prstGeom prst="rect">
            <a:avLst/>
          </a:prstGeom>
        </p:spPr>
      </p:pic>
      <p:pic>
        <p:nvPicPr>
          <p:cNvPr id="118" name="그래픽 117" descr="사용자 단색으로 채워진">
            <a:extLst>
              <a:ext uri="{FF2B5EF4-FFF2-40B4-BE49-F238E27FC236}">
                <a16:creationId xmlns:a16="http://schemas.microsoft.com/office/drawing/2014/main" id="{AC701C23-E558-844D-D29F-276E61231B0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75467" y="5141087"/>
            <a:ext cx="509368" cy="509367"/>
          </a:xfrm>
          <a:prstGeom prst="rect">
            <a:avLst/>
          </a:prstGeom>
        </p:spPr>
      </p:pic>
      <p:pic>
        <p:nvPicPr>
          <p:cNvPr id="115" name="그래픽 114" descr="사용자 단색으로 채워진">
            <a:extLst>
              <a:ext uri="{FF2B5EF4-FFF2-40B4-BE49-F238E27FC236}">
                <a16:creationId xmlns:a16="http://schemas.microsoft.com/office/drawing/2014/main" id="{6D492562-15CA-C330-60D2-9E2F1AB1E98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08394" y="3767853"/>
            <a:ext cx="509368" cy="509367"/>
          </a:xfrm>
          <a:prstGeom prst="rect">
            <a:avLst/>
          </a:prstGeom>
        </p:spPr>
      </p:pic>
      <p:pic>
        <p:nvPicPr>
          <p:cNvPr id="116" name="그래픽 115" descr="사용자 단색으로 채워진">
            <a:extLst>
              <a:ext uri="{FF2B5EF4-FFF2-40B4-BE49-F238E27FC236}">
                <a16:creationId xmlns:a16="http://schemas.microsoft.com/office/drawing/2014/main" id="{685F17FF-073C-7E11-0F37-F7F43AF542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75467" y="3772477"/>
            <a:ext cx="509368" cy="509367"/>
          </a:xfrm>
          <a:prstGeom prst="rect">
            <a:avLst/>
          </a:prstGeom>
        </p:spPr>
      </p:pic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78BB659F-83A7-3D01-13C7-32AEBA46B4CA}"/>
              </a:ext>
            </a:extLst>
          </p:cNvPr>
          <p:cNvCxnSpPr>
            <a:cxnSpLocks/>
          </p:cNvCxnSpPr>
          <p:nvPr/>
        </p:nvCxnSpPr>
        <p:spPr>
          <a:xfrm>
            <a:off x="5838007" y="3070209"/>
            <a:ext cx="4146828" cy="0"/>
          </a:xfrm>
          <a:prstGeom prst="line">
            <a:avLst/>
          </a:prstGeom>
          <a:ln w="12700" cap="rnd">
            <a:solidFill>
              <a:schemeClr val="accent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56013DC4-9B4C-3CED-C7E5-DB4154A07BEC}"/>
              </a:ext>
            </a:extLst>
          </p:cNvPr>
          <p:cNvCxnSpPr>
            <a:cxnSpLocks/>
          </p:cNvCxnSpPr>
          <p:nvPr/>
        </p:nvCxnSpPr>
        <p:spPr>
          <a:xfrm>
            <a:off x="5838007" y="5759819"/>
            <a:ext cx="4146828" cy="0"/>
          </a:xfrm>
          <a:prstGeom prst="line">
            <a:avLst/>
          </a:prstGeom>
          <a:ln w="12700" cap="rnd">
            <a:solidFill>
              <a:schemeClr val="accent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CD82980-A2A3-AEC5-0C51-1B3E507717E7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251936-CB3A-18EC-8E70-80E2F00E7887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cxnSp>
        <p:nvCxnSpPr>
          <p:cNvPr id="80" name="직선 연결선 79">
            <a:extLst>
              <a:ext uri="{FF2B5EF4-FFF2-40B4-BE49-F238E27FC236}">
                <a16:creationId xmlns:a16="http://schemas.microsoft.com/office/drawing/2014/main" id="{150149F4-B400-14D0-C2AB-F5AF740A96DE}"/>
              </a:ext>
            </a:extLst>
          </p:cNvPr>
          <p:cNvCxnSpPr>
            <a:cxnSpLocks/>
          </p:cNvCxnSpPr>
          <p:nvPr/>
        </p:nvCxnSpPr>
        <p:spPr>
          <a:xfrm>
            <a:off x="3412997" y="4408938"/>
            <a:ext cx="6687786" cy="0"/>
          </a:xfrm>
          <a:prstGeom prst="line">
            <a:avLst/>
          </a:prstGeom>
          <a:ln w="12700" cap="rnd">
            <a:solidFill>
              <a:schemeClr val="accent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그래픽 37" descr="사용자 단색으로 채워진">
            <a:extLst>
              <a:ext uri="{FF2B5EF4-FFF2-40B4-BE49-F238E27FC236}">
                <a16:creationId xmlns:a16="http://schemas.microsoft.com/office/drawing/2014/main" id="{6DF67364-3D6F-C63F-7CD8-84D8FC6275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09821" y="3016584"/>
            <a:ext cx="1350579" cy="1350579"/>
          </a:xfrm>
          <a:prstGeom prst="rect">
            <a:avLst/>
          </a:prstGeom>
        </p:spPr>
      </p:pic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C1908D94-C290-FB1F-12B0-8BF9837283FB}"/>
              </a:ext>
            </a:extLst>
          </p:cNvPr>
          <p:cNvSpPr/>
          <p:nvPr/>
        </p:nvSpPr>
        <p:spPr>
          <a:xfrm>
            <a:off x="1553230" y="4163432"/>
            <a:ext cx="1870842" cy="47397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A7AB6323-F72E-5135-94AA-B0738B6E6119}"/>
              </a:ext>
            </a:extLst>
          </p:cNvPr>
          <p:cNvSpPr/>
          <p:nvPr/>
        </p:nvSpPr>
        <p:spPr>
          <a:xfrm>
            <a:off x="1553230" y="4163432"/>
            <a:ext cx="1870842" cy="473976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latinLnBrk="0"/>
            <a:endParaRPr lang="ko-KR" altLang="en-US" kern="0">
              <a:solidFill>
                <a:schemeClr val="bg1"/>
              </a:solidFill>
              <a:latin typeface="프리젠테이션 5 Medium" pitchFamily="2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C45F5FB-D6EB-4CE9-FE75-CE5606B7C01E}"/>
              </a:ext>
            </a:extLst>
          </p:cNvPr>
          <p:cNvSpPr txBox="1"/>
          <p:nvPr/>
        </p:nvSpPr>
        <p:spPr>
          <a:xfrm>
            <a:off x="1883678" y="4261921"/>
            <a:ext cx="1209947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지원부서 팀장</a:t>
            </a:r>
            <a:endParaRPr lang="en-US" altLang="ko-KR"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pic>
        <p:nvPicPr>
          <p:cNvPr id="48" name="그래픽 47" descr="사용자 단색으로 채워진">
            <a:extLst>
              <a:ext uri="{FF2B5EF4-FFF2-40B4-BE49-F238E27FC236}">
                <a16:creationId xmlns:a16="http://schemas.microsoft.com/office/drawing/2014/main" id="{B5A93DD4-9688-85DC-8B87-1952980073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13840" y="3249120"/>
            <a:ext cx="1130541" cy="1130541"/>
          </a:xfrm>
          <a:prstGeom prst="rect">
            <a:avLst/>
          </a:prstGeom>
        </p:spPr>
      </p:pic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B105EE82-6B49-02C7-527A-2420BA749D51}"/>
              </a:ext>
            </a:extLst>
          </p:cNvPr>
          <p:cNvSpPr/>
          <p:nvPr/>
        </p:nvSpPr>
        <p:spPr>
          <a:xfrm>
            <a:off x="3799053" y="4209122"/>
            <a:ext cx="1566042" cy="39675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311B2ED5-EA96-AD6D-5F22-4991ECEC7A15}"/>
              </a:ext>
            </a:extLst>
          </p:cNvPr>
          <p:cNvSpPr txBox="1"/>
          <p:nvPr/>
        </p:nvSpPr>
        <p:spPr>
          <a:xfrm>
            <a:off x="4219796" y="4284389"/>
            <a:ext cx="724557" cy="24622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1600">
                <a:latin typeface="페이퍼로지 8 ExtraBold" pitchFamily="2" charset="-127"/>
                <a:ea typeface="페이퍼로지 8 ExtraBold" pitchFamily="2" charset="-127"/>
              </a:rPr>
              <a:t>부서 팀원</a:t>
            </a:r>
            <a:endParaRPr lang="en-US" altLang="ko-KR" sz="16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pic>
        <p:nvPicPr>
          <p:cNvPr id="85" name="그래픽 84" descr="사용자 단색으로 채워진">
            <a:extLst>
              <a:ext uri="{FF2B5EF4-FFF2-40B4-BE49-F238E27FC236}">
                <a16:creationId xmlns:a16="http://schemas.microsoft.com/office/drawing/2014/main" id="{FFDBD96A-BA1C-C882-D612-947805E592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37815" y="2231892"/>
            <a:ext cx="843472" cy="843472"/>
          </a:xfrm>
          <a:prstGeom prst="rect">
            <a:avLst/>
          </a:prstGeom>
        </p:spPr>
      </p:pic>
      <p:pic>
        <p:nvPicPr>
          <p:cNvPr id="89" name="그래픽 88" descr="사용자 단색으로 채워진">
            <a:extLst>
              <a:ext uri="{FF2B5EF4-FFF2-40B4-BE49-F238E27FC236}">
                <a16:creationId xmlns:a16="http://schemas.microsoft.com/office/drawing/2014/main" id="{B4A60B8B-8B51-5D1C-7633-142799A41E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37815" y="3525679"/>
            <a:ext cx="843472" cy="843472"/>
          </a:xfrm>
          <a:prstGeom prst="rect">
            <a:avLst/>
          </a:prstGeom>
        </p:spPr>
      </p:pic>
      <p:sp>
        <p:nvSpPr>
          <p:cNvPr id="90" name="사각형: 둥근 모서리 89">
            <a:extLst>
              <a:ext uri="{FF2B5EF4-FFF2-40B4-BE49-F238E27FC236}">
                <a16:creationId xmlns:a16="http://schemas.microsoft.com/office/drawing/2014/main" id="{41357F19-E3A0-DCA8-705D-DFD874C0DA2D}"/>
              </a:ext>
            </a:extLst>
          </p:cNvPr>
          <p:cNvSpPr/>
          <p:nvPr/>
        </p:nvSpPr>
        <p:spPr>
          <a:xfrm>
            <a:off x="6276530" y="4198612"/>
            <a:ext cx="1566042" cy="39675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3E15C8A4-17F7-1CE6-A66B-BC4FA88CFD69}"/>
              </a:ext>
            </a:extLst>
          </p:cNvPr>
          <p:cNvSpPr txBox="1"/>
          <p:nvPr/>
        </p:nvSpPr>
        <p:spPr>
          <a:xfrm>
            <a:off x="6658159" y="4289267"/>
            <a:ext cx="802784" cy="21544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1400">
                <a:latin typeface="페이퍼로지 8 ExtraBold" pitchFamily="2" charset="-127"/>
                <a:ea typeface="페이퍼로지 8 ExtraBold" pitchFamily="2" charset="-127"/>
              </a:rPr>
              <a:t>부서 팀원 </a:t>
            </a:r>
            <a:r>
              <a:rPr lang="en-US" altLang="ko-KR" sz="1400">
                <a:latin typeface="페이퍼로지 8 ExtraBold" pitchFamily="2" charset="-127"/>
                <a:ea typeface="페이퍼로지 8 ExtraBold" pitchFamily="2" charset="-127"/>
              </a:rPr>
              <a:t>A</a:t>
            </a:r>
          </a:p>
        </p:txBody>
      </p:sp>
      <p:pic>
        <p:nvPicPr>
          <p:cNvPr id="93" name="그래픽 92" descr="사용자 단색으로 채워진">
            <a:extLst>
              <a:ext uri="{FF2B5EF4-FFF2-40B4-BE49-F238E27FC236}">
                <a16:creationId xmlns:a16="http://schemas.microsoft.com/office/drawing/2014/main" id="{69CC2569-B23E-E59C-E2E3-DD1DF75D2C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37815" y="4901742"/>
            <a:ext cx="843472" cy="843472"/>
          </a:xfrm>
          <a:prstGeom prst="rect">
            <a:avLst/>
          </a:prstGeom>
        </p:spPr>
      </p:pic>
      <p:sp>
        <p:nvSpPr>
          <p:cNvPr id="94" name="사각형: 둥근 모서리 93">
            <a:extLst>
              <a:ext uri="{FF2B5EF4-FFF2-40B4-BE49-F238E27FC236}">
                <a16:creationId xmlns:a16="http://schemas.microsoft.com/office/drawing/2014/main" id="{4885594F-F67F-247F-21FE-775232675CF6}"/>
              </a:ext>
            </a:extLst>
          </p:cNvPr>
          <p:cNvSpPr/>
          <p:nvPr/>
        </p:nvSpPr>
        <p:spPr>
          <a:xfrm>
            <a:off x="6276530" y="5574675"/>
            <a:ext cx="1566042" cy="39675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A30719DD-DAC2-4808-737B-7D4669D18924}"/>
              </a:ext>
            </a:extLst>
          </p:cNvPr>
          <p:cNvSpPr txBox="1"/>
          <p:nvPr/>
        </p:nvSpPr>
        <p:spPr>
          <a:xfrm>
            <a:off x="6658159" y="5665330"/>
            <a:ext cx="802784" cy="21544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1400">
                <a:latin typeface="페이퍼로지 8 ExtraBold" pitchFamily="2" charset="-127"/>
                <a:ea typeface="페이퍼로지 8 ExtraBold" pitchFamily="2" charset="-127"/>
              </a:rPr>
              <a:t>부서 팀원 </a:t>
            </a:r>
            <a:r>
              <a:rPr lang="en-US" altLang="ko-KR" sz="1400">
                <a:latin typeface="페이퍼로지 8 ExtraBold" pitchFamily="2" charset="-127"/>
                <a:ea typeface="페이퍼로지 8 ExtraBold" pitchFamily="2" charset="-127"/>
              </a:rPr>
              <a:t>A</a:t>
            </a:r>
          </a:p>
        </p:txBody>
      </p:sp>
      <p:pic>
        <p:nvPicPr>
          <p:cNvPr id="101" name="그래픽 100" descr="사용자 단색으로 채워진">
            <a:extLst>
              <a:ext uri="{FF2B5EF4-FFF2-40B4-BE49-F238E27FC236}">
                <a16:creationId xmlns:a16="http://schemas.microsoft.com/office/drawing/2014/main" id="{722CCAE2-07E7-BEA6-A286-B6C412614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83658" y="2231890"/>
            <a:ext cx="843472" cy="843471"/>
          </a:xfrm>
          <a:prstGeom prst="rect">
            <a:avLst/>
          </a:prstGeom>
        </p:spPr>
      </p:pic>
      <p:pic>
        <p:nvPicPr>
          <p:cNvPr id="105" name="그래픽 104" descr="사용자 단색으로 채워진">
            <a:extLst>
              <a:ext uri="{FF2B5EF4-FFF2-40B4-BE49-F238E27FC236}">
                <a16:creationId xmlns:a16="http://schemas.microsoft.com/office/drawing/2014/main" id="{A39ADCC9-4986-4AEB-1DF6-1139151C0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83658" y="3525679"/>
            <a:ext cx="843472" cy="843472"/>
          </a:xfrm>
          <a:prstGeom prst="rect">
            <a:avLst/>
          </a:prstGeom>
        </p:spPr>
      </p:pic>
      <p:sp>
        <p:nvSpPr>
          <p:cNvPr id="106" name="사각형: 둥근 모서리 105">
            <a:extLst>
              <a:ext uri="{FF2B5EF4-FFF2-40B4-BE49-F238E27FC236}">
                <a16:creationId xmlns:a16="http://schemas.microsoft.com/office/drawing/2014/main" id="{852EE44D-FB5E-C2F6-686E-EA0E65ABC51E}"/>
              </a:ext>
            </a:extLst>
          </p:cNvPr>
          <p:cNvSpPr/>
          <p:nvPr/>
        </p:nvSpPr>
        <p:spPr>
          <a:xfrm>
            <a:off x="8622373" y="4198612"/>
            <a:ext cx="1566042" cy="39675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80FA13D-E11B-1C85-18B7-03ED490015B2}"/>
              </a:ext>
            </a:extLst>
          </p:cNvPr>
          <p:cNvSpPr txBox="1"/>
          <p:nvPr/>
        </p:nvSpPr>
        <p:spPr>
          <a:xfrm>
            <a:off x="9008811" y="4289267"/>
            <a:ext cx="793166" cy="21544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1400">
                <a:latin typeface="페이퍼로지 8 ExtraBold" pitchFamily="2" charset="-127"/>
                <a:ea typeface="페이퍼로지 8 ExtraBold" pitchFamily="2" charset="-127"/>
              </a:rPr>
              <a:t>부서 팀원 </a:t>
            </a:r>
            <a:r>
              <a:rPr lang="en-US" altLang="ko-KR" sz="1400">
                <a:latin typeface="페이퍼로지 8 ExtraBold" pitchFamily="2" charset="-127"/>
                <a:ea typeface="페이퍼로지 8 ExtraBold" pitchFamily="2" charset="-127"/>
              </a:rPr>
              <a:t>B</a:t>
            </a:r>
          </a:p>
        </p:txBody>
      </p:sp>
      <p:pic>
        <p:nvPicPr>
          <p:cNvPr id="109" name="그래픽 108" descr="사용자 단색으로 채워진">
            <a:extLst>
              <a:ext uri="{FF2B5EF4-FFF2-40B4-BE49-F238E27FC236}">
                <a16:creationId xmlns:a16="http://schemas.microsoft.com/office/drawing/2014/main" id="{E9A367DE-1915-87B8-FBE9-C1FB15A755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83658" y="4901742"/>
            <a:ext cx="843472" cy="843472"/>
          </a:xfrm>
          <a:prstGeom prst="rect">
            <a:avLst/>
          </a:prstGeom>
        </p:spPr>
      </p:pic>
      <p:sp>
        <p:nvSpPr>
          <p:cNvPr id="110" name="사각형: 둥근 모서리 109">
            <a:extLst>
              <a:ext uri="{FF2B5EF4-FFF2-40B4-BE49-F238E27FC236}">
                <a16:creationId xmlns:a16="http://schemas.microsoft.com/office/drawing/2014/main" id="{61A85417-BE4F-1D23-B651-2B39C9ED9BA4}"/>
              </a:ext>
            </a:extLst>
          </p:cNvPr>
          <p:cNvSpPr/>
          <p:nvPr/>
        </p:nvSpPr>
        <p:spPr>
          <a:xfrm>
            <a:off x="8622373" y="5574675"/>
            <a:ext cx="1566042" cy="39675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05DC765D-A9FB-6818-7437-3771F2335604}"/>
              </a:ext>
            </a:extLst>
          </p:cNvPr>
          <p:cNvSpPr txBox="1"/>
          <p:nvPr/>
        </p:nvSpPr>
        <p:spPr>
          <a:xfrm>
            <a:off x="9008811" y="5665330"/>
            <a:ext cx="793166" cy="21544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1400">
                <a:latin typeface="페이퍼로지 8 ExtraBold" pitchFamily="2" charset="-127"/>
                <a:ea typeface="페이퍼로지 8 ExtraBold" pitchFamily="2" charset="-127"/>
              </a:rPr>
              <a:t>부서 팀원 </a:t>
            </a:r>
            <a:r>
              <a:rPr lang="en-US" altLang="ko-KR" sz="1400">
                <a:latin typeface="페이퍼로지 8 ExtraBold" pitchFamily="2" charset="-127"/>
                <a:ea typeface="페이퍼로지 8 ExtraBold" pitchFamily="2" charset="-127"/>
              </a:rPr>
              <a:t>B</a:t>
            </a:r>
          </a:p>
        </p:txBody>
      </p:sp>
      <p:pic>
        <p:nvPicPr>
          <p:cNvPr id="113" name="그래픽 112" descr="사용자 단색으로 채워진">
            <a:extLst>
              <a:ext uri="{FF2B5EF4-FFF2-40B4-BE49-F238E27FC236}">
                <a16:creationId xmlns:a16="http://schemas.microsoft.com/office/drawing/2014/main" id="{D3F71614-A90A-6C5A-06C6-9086D4A8AC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08394" y="2463740"/>
            <a:ext cx="509368" cy="509367"/>
          </a:xfrm>
          <a:prstGeom prst="rect">
            <a:avLst/>
          </a:prstGeom>
        </p:spPr>
      </p:pic>
      <p:pic>
        <p:nvPicPr>
          <p:cNvPr id="114" name="그래픽 113" descr="사용자 단색으로 채워진">
            <a:extLst>
              <a:ext uri="{FF2B5EF4-FFF2-40B4-BE49-F238E27FC236}">
                <a16:creationId xmlns:a16="http://schemas.microsoft.com/office/drawing/2014/main" id="{F4D226AE-3140-28F0-BC21-A8DE544593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75467" y="2460962"/>
            <a:ext cx="509368" cy="509367"/>
          </a:xfrm>
          <a:prstGeom prst="rect">
            <a:avLst/>
          </a:prstGeom>
        </p:spPr>
      </p:pic>
      <p:sp>
        <p:nvSpPr>
          <p:cNvPr id="102" name="사각형: 둥근 모서리 101">
            <a:extLst>
              <a:ext uri="{FF2B5EF4-FFF2-40B4-BE49-F238E27FC236}">
                <a16:creationId xmlns:a16="http://schemas.microsoft.com/office/drawing/2014/main" id="{3F11A0B4-5405-B169-323E-FEF00DBDEFDB}"/>
              </a:ext>
            </a:extLst>
          </p:cNvPr>
          <p:cNvSpPr/>
          <p:nvPr/>
        </p:nvSpPr>
        <p:spPr>
          <a:xfrm>
            <a:off x="8534741" y="2862606"/>
            <a:ext cx="1566042" cy="39675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47F341B7-D4D8-5DA8-AD18-1F5C20317D07}"/>
              </a:ext>
            </a:extLst>
          </p:cNvPr>
          <p:cNvSpPr txBox="1"/>
          <p:nvPr/>
        </p:nvSpPr>
        <p:spPr>
          <a:xfrm>
            <a:off x="8921179" y="2953262"/>
            <a:ext cx="793166" cy="21544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1400">
                <a:latin typeface="페이퍼로지 8 ExtraBold" pitchFamily="2" charset="-127"/>
                <a:ea typeface="페이퍼로지 8 ExtraBold" pitchFamily="2" charset="-127"/>
              </a:rPr>
              <a:t>부서 팀원 </a:t>
            </a:r>
            <a:r>
              <a:rPr lang="en-US" altLang="ko-KR" sz="1400">
                <a:latin typeface="페이퍼로지 8 ExtraBold" pitchFamily="2" charset="-127"/>
                <a:ea typeface="페이퍼로지 8 ExtraBold" pitchFamily="2" charset="-127"/>
              </a:rPr>
              <a:t>B</a:t>
            </a:r>
          </a:p>
        </p:txBody>
      </p:sp>
      <p:sp>
        <p:nvSpPr>
          <p:cNvPr id="86" name="사각형: 둥근 모서리 85">
            <a:extLst>
              <a:ext uri="{FF2B5EF4-FFF2-40B4-BE49-F238E27FC236}">
                <a16:creationId xmlns:a16="http://schemas.microsoft.com/office/drawing/2014/main" id="{DA73D2CA-F3BC-84B4-2696-69E5C4F218C4}"/>
              </a:ext>
            </a:extLst>
          </p:cNvPr>
          <p:cNvSpPr/>
          <p:nvPr/>
        </p:nvSpPr>
        <p:spPr>
          <a:xfrm>
            <a:off x="6276530" y="2904825"/>
            <a:ext cx="1566042" cy="39675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D0FF46C-8E6B-374F-432D-3B5952BC3B01}"/>
              </a:ext>
            </a:extLst>
          </p:cNvPr>
          <p:cNvSpPr txBox="1"/>
          <p:nvPr/>
        </p:nvSpPr>
        <p:spPr>
          <a:xfrm>
            <a:off x="6658159" y="2995480"/>
            <a:ext cx="802784" cy="21544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1400">
                <a:latin typeface="페이퍼로지 8 ExtraBold" pitchFamily="2" charset="-127"/>
                <a:ea typeface="페이퍼로지 8 ExtraBold" pitchFamily="2" charset="-127"/>
              </a:rPr>
              <a:t>부서 팀원 </a:t>
            </a:r>
            <a:r>
              <a:rPr lang="en-US" altLang="ko-KR" sz="1400">
                <a:latin typeface="페이퍼로지 8 ExtraBold" pitchFamily="2" charset="-127"/>
                <a:ea typeface="페이퍼로지 8 ExtraBold" pitchFamily="2" charset="-127"/>
              </a:rPr>
              <a:t>A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6542009D-839C-AB35-A806-A720921C3965}"/>
              </a:ext>
            </a:extLst>
          </p:cNvPr>
          <p:cNvCxnSpPr>
            <a:cxnSpLocks/>
          </p:cNvCxnSpPr>
          <p:nvPr/>
        </p:nvCxnSpPr>
        <p:spPr>
          <a:xfrm>
            <a:off x="5838007" y="3080842"/>
            <a:ext cx="0" cy="2671200"/>
          </a:xfrm>
          <a:prstGeom prst="line">
            <a:avLst/>
          </a:prstGeom>
          <a:ln w="12700" cap="rnd">
            <a:solidFill>
              <a:schemeClr val="accent1">
                <a:lumMod val="7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346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36B9605D-9B99-FD81-516B-30234F14FAA7}"/>
              </a:ext>
            </a:extLst>
          </p:cNvPr>
          <p:cNvSpPr/>
          <p:nvPr/>
        </p:nvSpPr>
        <p:spPr>
          <a:xfrm>
            <a:off x="1127125" y="1886110"/>
            <a:ext cx="2121614" cy="4243228"/>
          </a:xfrm>
          <a:custGeom>
            <a:avLst/>
            <a:gdLst>
              <a:gd name="connsiteX0" fmla="*/ 0 w 2121614"/>
              <a:gd name="connsiteY0" fmla="*/ 0 h 4243228"/>
              <a:gd name="connsiteX1" fmla="*/ 2121614 w 2121614"/>
              <a:gd name="connsiteY1" fmla="*/ 2121614 h 4243228"/>
              <a:gd name="connsiteX2" fmla="*/ 0 w 2121614"/>
              <a:gd name="connsiteY2" fmla="*/ 4243228 h 4243228"/>
              <a:gd name="connsiteX3" fmla="*/ 0 w 2121614"/>
              <a:gd name="connsiteY3" fmla="*/ 0 h 4243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1614" h="4243228">
                <a:moveTo>
                  <a:pt x="0" y="0"/>
                </a:moveTo>
                <a:cubicBezTo>
                  <a:pt x="1171735" y="0"/>
                  <a:pt x="2121614" y="949879"/>
                  <a:pt x="2121614" y="2121614"/>
                </a:cubicBezTo>
                <a:cubicBezTo>
                  <a:pt x="2121614" y="3293349"/>
                  <a:pt x="1171735" y="4243228"/>
                  <a:pt x="0" y="4243228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D82980-A2A3-AEC5-0C51-1B3E507717E7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251936-CB3A-18EC-8E70-80E2F00E7887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sp>
        <p:nvSpPr>
          <p:cNvPr id="11" name="자유형: 도형 10">
            <a:extLst>
              <a:ext uri="{FF2B5EF4-FFF2-40B4-BE49-F238E27FC236}">
                <a16:creationId xmlns:a16="http://schemas.microsoft.com/office/drawing/2014/main" id="{FB18B68E-DED1-4364-B901-711215AA54AB}"/>
              </a:ext>
            </a:extLst>
          </p:cNvPr>
          <p:cNvSpPr/>
          <p:nvPr/>
        </p:nvSpPr>
        <p:spPr>
          <a:xfrm flipH="1">
            <a:off x="1127125" y="2526649"/>
            <a:ext cx="1481076" cy="2962150"/>
          </a:xfrm>
          <a:custGeom>
            <a:avLst/>
            <a:gdLst>
              <a:gd name="connsiteX0" fmla="*/ 2121614 w 2121614"/>
              <a:gd name="connsiteY0" fmla="*/ 0 h 4243228"/>
              <a:gd name="connsiteX1" fmla="*/ 2121614 w 2121614"/>
              <a:gd name="connsiteY1" fmla="*/ 4243228 h 4243228"/>
              <a:gd name="connsiteX2" fmla="*/ 0 w 2121614"/>
              <a:gd name="connsiteY2" fmla="*/ 2121614 h 4243228"/>
              <a:gd name="connsiteX3" fmla="*/ 2121614 w 2121614"/>
              <a:gd name="connsiteY3" fmla="*/ 0 h 4243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1614" h="4243228">
                <a:moveTo>
                  <a:pt x="2121614" y="0"/>
                </a:moveTo>
                <a:lnTo>
                  <a:pt x="2121614" y="4243228"/>
                </a:lnTo>
                <a:cubicBezTo>
                  <a:pt x="949879" y="4243228"/>
                  <a:pt x="0" y="3293349"/>
                  <a:pt x="0" y="2121614"/>
                </a:cubicBezTo>
                <a:cubicBezTo>
                  <a:pt x="0" y="949879"/>
                  <a:pt x="949879" y="0"/>
                  <a:pt x="2121614" y="0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BEC26E30-B325-6E7F-12E6-8857068287BB}"/>
              </a:ext>
            </a:extLst>
          </p:cNvPr>
          <p:cNvGrpSpPr/>
          <p:nvPr/>
        </p:nvGrpSpPr>
        <p:grpSpPr>
          <a:xfrm>
            <a:off x="7593510" y="1886110"/>
            <a:ext cx="3471366" cy="4243228"/>
            <a:chOff x="8035714" y="2271504"/>
            <a:chExt cx="2837869" cy="965118"/>
          </a:xfrm>
        </p:grpSpPr>
        <p:sp>
          <p:nvSpPr>
            <p:cNvPr id="26" name="사각형: 둥근 모서리 25">
              <a:extLst>
                <a:ext uri="{FF2B5EF4-FFF2-40B4-BE49-F238E27FC236}">
                  <a16:creationId xmlns:a16="http://schemas.microsoft.com/office/drawing/2014/main" id="{52519A71-9298-005A-D06B-70DD071B3D5B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27" name="사각형: 둥근 모서리 26">
              <a:extLst>
                <a:ext uri="{FF2B5EF4-FFF2-40B4-BE49-F238E27FC236}">
                  <a16:creationId xmlns:a16="http://schemas.microsoft.com/office/drawing/2014/main" id="{645ABE54-34C8-6FFC-EB56-E94D28A26FF5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D4CCE78-C5D8-FFE1-7019-CC5537DC1F67}"/>
              </a:ext>
            </a:extLst>
          </p:cNvPr>
          <p:cNvSpPr txBox="1"/>
          <p:nvPr/>
        </p:nvSpPr>
        <p:spPr>
          <a:xfrm rot="5400000">
            <a:off x="632993" y="3823059"/>
            <a:ext cx="136800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2400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z="2400"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99689D54-BB3E-02AF-3BD0-AD101A55879D}"/>
              </a:ext>
            </a:extLst>
          </p:cNvPr>
          <p:cNvGrpSpPr/>
          <p:nvPr/>
        </p:nvGrpSpPr>
        <p:grpSpPr>
          <a:xfrm>
            <a:off x="2595464" y="2427973"/>
            <a:ext cx="1185430" cy="1204416"/>
            <a:chOff x="2141733" y="2763992"/>
            <a:chExt cx="1584281" cy="1584280"/>
          </a:xfrm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82A791AF-E743-5E20-7560-8277A6031CB0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8529E732-B78D-BBA4-7902-B5E3504F8EB7}"/>
                </a:ext>
              </a:extLst>
            </p:cNvPr>
            <p:cNvSpPr/>
            <p:nvPr/>
          </p:nvSpPr>
          <p:spPr>
            <a:xfrm>
              <a:off x="2141734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dist="38100" dir="2700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20" name="그래픽 19" descr="막대 그래프 상향 추세 단색으로 채워진">
            <a:extLst>
              <a:ext uri="{FF2B5EF4-FFF2-40B4-BE49-F238E27FC236}">
                <a16:creationId xmlns:a16="http://schemas.microsoft.com/office/drawing/2014/main" id="{4E749D67-B3C2-7F4D-3286-32660824FD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873474" y="2715476"/>
            <a:ext cx="629411" cy="629411"/>
          </a:xfrm>
          <a:prstGeom prst="rect">
            <a:avLst/>
          </a:prstGeom>
        </p:spPr>
      </p:pic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F97AB029-D20F-78D0-48FC-853F5A7BAB2F}"/>
              </a:ext>
            </a:extLst>
          </p:cNvPr>
          <p:cNvCxnSpPr>
            <a:cxnSpLocks/>
            <a:stCxn id="16" idx="6"/>
          </p:cNvCxnSpPr>
          <p:nvPr/>
        </p:nvCxnSpPr>
        <p:spPr>
          <a:xfrm>
            <a:off x="3780894" y="3030181"/>
            <a:ext cx="439322" cy="0"/>
          </a:xfrm>
          <a:prstGeom prst="line">
            <a:avLst/>
          </a:prstGeom>
          <a:ln w="12700" cap="rnd">
            <a:solidFill>
              <a:schemeClr val="accent3"/>
            </a:solidFill>
            <a:prstDash val="sysDash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97C0CADD-315C-74CE-5B6D-1AFAD7FAC18D}"/>
              </a:ext>
            </a:extLst>
          </p:cNvPr>
          <p:cNvSpPr txBox="1"/>
          <p:nvPr/>
        </p:nvSpPr>
        <p:spPr>
          <a:xfrm>
            <a:off x="4405389" y="2653102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0B63342-63DA-63A8-32C1-E9AC8CE6A154}"/>
              </a:ext>
            </a:extLst>
          </p:cNvPr>
          <p:cNvSpPr txBox="1"/>
          <p:nvPr/>
        </p:nvSpPr>
        <p:spPr>
          <a:xfrm>
            <a:off x="4405389" y="2982657"/>
            <a:ext cx="247183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C9CFCCE9-9226-B4BF-71AA-B416C6C7BB11}"/>
              </a:ext>
            </a:extLst>
          </p:cNvPr>
          <p:cNvGrpSpPr/>
          <p:nvPr/>
        </p:nvGrpSpPr>
        <p:grpSpPr>
          <a:xfrm>
            <a:off x="2628749" y="4375121"/>
            <a:ext cx="1185430" cy="1204416"/>
            <a:chOff x="2141733" y="2763992"/>
            <a:chExt cx="1584281" cy="1584280"/>
          </a:xfrm>
        </p:grpSpPr>
        <p:sp>
          <p:nvSpPr>
            <p:cNvPr id="44" name="타원 43">
              <a:extLst>
                <a:ext uri="{FF2B5EF4-FFF2-40B4-BE49-F238E27FC236}">
                  <a16:creationId xmlns:a16="http://schemas.microsoft.com/office/drawing/2014/main" id="{C530F2D0-5741-A306-2E7C-3D5A2D712624}"/>
                </a:ext>
              </a:extLst>
            </p:cNvPr>
            <p:cNvSpPr/>
            <p:nvPr/>
          </p:nvSpPr>
          <p:spPr>
            <a:xfrm>
              <a:off x="2141733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52400" dist="38100" dir="13500000" algn="br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5" name="타원 44">
              <a:extLst>
                <a:ext uri="{FF2B5EF4-FFF2-40B4-BE49-F238E27FC236}">
                  <a16:creationId xmlns:a16="http://schemas.microsoft.com/office/drawing/2014/main" id="{BB48AC06-6986-AF1B-0296-B456C8816BDB}"/>
                </a:ext>
              </a:extLst>
            </p:cNvPr>
            <p:cNvSpPr/>
            <p:nvPr/>
          </p:nvSpPr>
          <p:spPr>
            <a:xfrm>
              <a:off x="2141734" y="2763992"/>
              <a:ext cx="1584280" cy="15842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139700" dist="38100" dir="2700000" algn="tl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9" name="그래픽 38" descr="아프리카 단색으로 채워진">
            <a:extLst>
              <a:ext uri="{FF2B5EF4-FFF2-40B4-BE49-F238E27FC236}">
                <a16:creationId xmlns:a16="http://schemas.microsoft.com/office/drawing/2014/main" id="{4C7FBDB0-836B-4E4D-72A0-E9F9CCF97E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906759" y="4662624"/>
            <a:ext cx="629411" cy="629411"/>
          </a:xfrm>
          <a:prstGeom prst="rect">
            <a:avLst/>
          </a:prstGeom>
        </p:spPr>
      </p:pic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E7E22973-075B-0E41-3150-91AFCC73B916}"/>
              </a:ext>
            </a:extLst>
          </p:cNvPr>
          <p:cNvCxnSpPr>
            <a:cxnSpLocks/>
            <a:stCxn id="45" idx="6"/>
          </p:cNvCxnSpPr>
          <p:nvPr/>
        </p:nvCxnSpPr>
        <p:spPr>
          <a:xfrm>
            <a:off x="3814179" y="4977329"/>
            <a:ext cx="439322" cy="0"/>
          </a:xfrm>
          <a:prstGeom prst="line">
            <a:avLst/>
          </a:prstGeom>
          <a:ln w="12700" cap="rnd">
            <a:solidFill>
              <a:schemeClr val="accent2"/>
            </a:solidFill>
            <a:prstDash val="sysDash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3F1A3422-A57D-C1FB-00F5-24D48B1B8AEB}"/>
              </a:ext>
            </a:extLst>
          </p:cNvPr>
          <p:cNvSpPr txBox="1"/>
          <p:nvPr/>
        </p:nvSpPr>
        <p:spPr>
          <a:xfrm>
            <a:off x="4438674" y="4600250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1E4CC42-C518-318A-D73B-D94856B3BF59}"/>
              </a:ext>
            </a:extLst>
          </p:cNvPr>
          <p:cNvSpPr txBox="1"/>
          <p:nvPr/>
        </p:nvSpPr>
        <p:spPr>
          <a:xfrm>
            <a:off x="4438674" y="4929805"/>
            <a:ext cx="247183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DA674AB-B827-CC53-544D-2914555652BB}"/>
              </a:ext>
            </a:extLst>
          </p:cNvPr>
          <p:cNvSpPr txBox="1"/>
          <p:nvPr/>
        </p:nvSpPr>
        <p:spPr>
          <a:xfrm>
            <a:off x="8632528" y="2117257"/>
            <a:ext cx="1252266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차트 제목 입력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DFB7892-72F1-6766-9774-5825C6FBE2C1}"/>
              </a:ext>
            </a:extLst>
          </p:cNvPr>
          <p:cNvSpPr txBox="1"/>
          <p:nvPr/>
        </p:nvSpPr>
        <p:spPr>
          <a:xfrm>
            <a:off x="8125664" y="2717845"/>
            <a:ext cx="3962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1400">
                <a:latin typeface="페이퍼로지 8 ExtraBold" pitchFamily="2" charset="-127"/>
                <a:ea typeface="페이퍼로지 8 ExtraBold" pitchFamily="2" charset="-127"/>
              </a:rPr>
              <a:t>65%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075AB0C-7825-5252-0523-38D02ED6654C}"/>
              </a:ext>
            </a:extLst>
          </p:cNvPr>
          <p:cNvSpPr txBox="1"/>
          <p:nvPr/>
        </p:nvSpPr>
        <p:spPr>
          <a:xfrm>
            <a:off x="8091140" y="5725395"/>
            <a:ext cx="463268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r"/>
            <a:r>
              <a:rPr lang="ko-KR" altLang="en-US" sz="1200">
                <a:latin typeface="페이퍼로지 8 ExtraBold" pitchFamily="2" charset="-127"/>
                <a:ea typeface="페이퍼로지 8 ExtraBold" pitchFamily="2" charset="-127"/>
              </a:rPr>
              <a:t>항목 </a:t>
            </a:r>
            <a:r>
              <a:rPr lang="en-US" altLang="ko-KR" sz="1200">
                <a:latin typeface="페이퍼로지 8 ExtraBold" pitchFamily="2" charset="-127"/>
                <a:ea typeface="페이퍼로지 8 ExtraBold" pitchFamily="2" charset="-127"/>
              </a:rPr>
              <a:t>01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1CBE6C2-47C5-5F0A-AD2F-7449757BA527}"/>
              </a:ext>
            </a:extLst>
          </p:cNvPr>
          <p:cNvSpPr txBox="1"/>
          <p:nvPr/>
        </p:nvSpPr>
        <p:spPr>
          <a:xfrm>
            <a:off x="8799280" y="2727650"/>
            <a:ext cx="3962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1400">
                <a:latin typeface="페이퍼로지 8 ExtraBold" pitchFamily="2" charset="-127"/>
                <a:ea typeface="페이퍼로지 8 ExtraBold" pitchFamily="2" charset="-127"/>
              </a:rPr>
              <a:t>70%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7C4DF9B-78D5-F187-B515-07E7C288E8B8}"/>
              </a:ext>
            </a:extLst>
          </p:cNvPr>
          <p:cNvSpPr txBox="1"/>
          <p:nvPr/>
        </p:nvSpPr>
        <p:spPr>
          <a:xfrm>
            <a:off x="8759950" y="5735200"/>
            <a:ext cx="469679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r"/>
            <a:r>
              <a:rPr lang="ko-KR" altLang="en-US" sz="1200">
                <a:latin typeface="페이퍼로지 8 ExtraBold" pitchFamily="2" charset="-127"/>
                <a:ea typeface="페이퍼로지 8 ExtraBold" pitchFamily="2" charset="-127"/>
              </a:rPr>
              <a:t>항목 </a:t>
            </a:r>
            <a:r>
              <a:rPr lang="en-US" altLang="ko-KR" sz="1200">
                <a:latin typeface="페이퍼로지 8 ExtraBold" pitchFamily="2" charset="-127"/>
                <a:ea typeface="페이퍼로지 8 ExtraBold" pitchFamily="2" charset="-127"/>
              </a:rPr>
              <a:t>02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C575D82-871F-E214-6534-8B1FA9420527}"/>
              </a:ext>
            </a:extLst>
          </p:cNvPr>
          <p:cNvSpPr txBox="1"/>
          <p:nvPr/>
        </p:nvSpPr>
        <p:spPr>
          <a:xfrm>
            <a:off x="9469351" y="2728453"/>
            <a:ext cx="39626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1400">
                <a:latin typeface="페이퍼로지 8 ExtraBold" pitchFamily="2" charset="-127"/>
                <a:ea typeface="페이퍼로지 8 ExtraBold" pitchFamily="2" charset="-127"/>
              </a:rPr>
              <a:t>85%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1B09C44-B7AC-BAE3-480E-A722D8A5137D}"/>
              </a:ext>
            </a:extLst>
          </p:cNvPr>
          <p:cNvSpPr txBox="1"/>
          <p:nvPr/>
        </p:nvSpPr>
        <p:spPr>
          <a:xfrm>
            <a:off x="9433567" y="5736003"/>
            <a:ext cx="471283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r"/>
            <a:r>
              <a:rPr lang="ko-KR" altLang="en-US" sz="1200">
                <a:latin typeface="페이퍼로지 8 ExtraBold" pitchFamily="2" charset="-127"/>
                <a:ea typeface="페이퍼로지 8 ExtraBold" pitchFamily="2" charset="-127"/>
              </a:rPr>
              <a:t>항목 </a:t>
            </a:r>
            <a:r>
              <a:rPr lang="en-US" altLang="ko-KR" sz="1200">
                <a:latin typeface="페이퍼로지 8 ExtraBold" pitchFamily="2" charset="-127"/>
                <a:ea typeface="페이퍼로지 8 ExtraBold" pitchFamily="2" charset="-127"/>
              </a:rPr>
              <a:t>03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F16DDBA-AC76-C055-518F-E9D0ABACAB0E}"/>
              </a:ext>
            </a:extLst>
          </p:cNvPr>
          <p:cNvSpPr txBox="1"/>
          <p:nvPr/>
        </p:nvSpPr>
        <p:spPr>
          <a:xfrm>
            <a:off x="10142628" y="2727650"/>
            <a:ext cx="39305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1400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90%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E0007EC-C3AB-B6E1-8052-407F07F5D54A}"/>
              </a:ext>
            </a:extLst>
          </p:cNvPr>
          <p:cNvSpPr txBox="1"/>
          <p:nvPr/>
        </p:nvSpPr>
        <p:spPr>
          <a:xfrm>
            <a:off x="10107185" y="5735200"/>
            <a:ext cx="472885" cy="184666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r"/>
            <a:r>
              <a:rPr lang="ko-KR" altLang="en-US" sz="1200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항목 </a:t>
            </a:r>
            <a:r>
              <a:rPr lang="en-US" altLang="ko-KR" sz="1200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04</a:t>
            </a:r>
          </a:p>
        </p:txBody>
      </p:sp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95252197-B262-8BCC-0288-0F9643476FAD}"/>
              </a:ext>
            </a:extLst>
          </p:cNvPr>
          <p:cNvSpPr/>
          <p:nvPr/>
        </p:nvSpPr>
        <p:spPr>
          <a:xfrm>
            <a:off x="8886808" y="3074529"/>
            <a:ext cx="209550" cy="259079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71774293-7465-D843-93AB-6B790FE10DCA}"/>
              </a:ext>
            </a:extLst>
          </p:cNvPr>
          <p:cNvSpPr/>
          <p:nvPr/>
        </p:nvSpPr>
        <p:spPr>
          <a:xfrm>
            <a:off x="8929510" y="3729519"/>
            <a:ext cx="109704" cy="189296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2">
                  <a:lumMod val="50000"/>
                </a:schemeClr>
              </a:gs>
              <a:gs pos="0">
                <a:schemeClr val="accent2">
                  <a:lumMod val="40000"/>
                  <a:lumOff val="6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65" name="사각형: 둥근 모서리 64">
            <a:extLst>
              <a:ext uri="{FF2B5EF4-FFF2-40B4-BE49-F238E27FC236}">
                <a16:creationId xmlns:a16="http://schemas.microsoft.com/office/drawing/2014/main" id="{DF9057CC-699D-CB75-4060-0DDECACA8F23}"/>
              </a:ext>
            </a:extLst>
          </p:cNvPr>
          <p:cNvSpPr/>
          <p:nvPr/>
        </p:nvSpPr>
        <p:spPr>
          <a:xfrm>
            <a:off x="9562029" y="3075332"/>
            <a:ext cx="209550" cy="259079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66" name="사각형: 둥근 모서리 65">
            <a:extLst>
              <a:ext uri="{FF2B5EF4-FFF2-40B4-BE49-F238E27FC236}">
                <a16:creationId xmlns:a16="http://schemas.microsoft.com/office/drawing/2014/main" id="{52817F89-E49C-0924-7D79-69F62A22DE22}"/>
              </a:ext>
            </a:extLst>
          </p:cNvPr>
          <p:cNvSpPr/>
          <p:nvPr/>
        </p:nvSpPr>
        <p:spPr>
          <a:xfrm>
            <a:off x="9604731" y="3429000"/>
            <a:ext cx="117488" cy="219428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2">
                  <a:lumMod val="50000"/>
                </a:schemeClr>
              </a:gs>
              <a:gs pos="0">
                <a:schemeClr val="accent2">
                  <a:lumMod val="40000"/>
                  <a:lumOff val="6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31BB2074-F9E9-8B53-9365-D91BD29531DD}"/>
              </a:ext>
            </a:extLst>
          </p:cNvPr>
          <p:cNvSpPr/>
          <p:nvPr/>
        </p:nvSpPr>
        <p:spPr>
          <a:xfrm>
            <a:off x="10237249" y="3074529"/>
            <a:ext cx="209550" cy="259079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72" name="사각형: 둥근 모서리 71">
            <a:extLst>
              <a:ext uri="{FF2B5EF4-FFF2-40B4-BE49-F238E27FC236}">
                <a16:creationId xmlns:a16="http://schemas.microsoft.com/office/drawing/2014/main" id="{79E368F3-5AC6-A21E-1F40-BB7F4F9EAA48}"/>
              </a:ext>
            </a:extLst>
          </p:cNvPr>
          <p:cNvSpPr/>
          <p:nvPr/>
        </p:nvSpPr>
        <p:spPr>
          <a:xfrm>
            <a:off x="10279951" y="3246479"/>
            <a:ext cx="124146" cy="2376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02ED850C-8DBE-510F-9056-D8CE520C0EE1}"/>
              </a:ext>
            </a:extLst>
          </p:cNvPr>
          <p:cNvSpPr/>
          <p:nvPr/>
        </p:nvSpPr>
        <p:spPr>
          <a:xfrm>
            <a:off x="8211587" y="3064724"/>
            <a:ext cx="209550" cy="259079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76" name="사각형: 둥근 모서리 75">
            <a:extLst>
              <a:ext uri="{FF2B5EF4-FFF2-40B4-BE49-F238E27FC236}">
                <a16:creationId xmlns:a16="http://schemas.microsoft.com/office/drawing/2014/main" id="{484992C9-0889-417B-334B-D68BC3E96EC3}"/>
              </a:ext>
            </a:extLst>
          </p:cNvPr>
          <p:cNvSpPr/>
          <p:nvPr/>
        </p:nvSpPr>
        <p:spPr>
          <a:xfrm>
            <a:off x="8265120" y="3965825"/>
            <a:ext cx="102484" cy="165665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2">
                  <a:lumMod val="50000"/>
                </a:schemeClr>
              </a:gs>
              <a:gs pos="0">
                <a:schemeClr val="accent2">
                  <a:lumMod val="40000"/>
                  <a:lumOff val="6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0268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3E116A6F-0F1B-14C0-7F5A-406A423A2D38}"/>
              </a:ext>
            </a:extLst>
          </p:cNvPr>
          <p:cNvGrpSpPr/>
          <p:nvPr/>
        </p:nvGrpSpPr>
        <p:grpSpPr>
          <a:xfrm>
            <a:off x="1187915" y="2030168"/>
            <a:ext cx="4847297" cy="1692165"/>
            <a:chOff x="8035714" y="2271504"/>
            <a:chExt cx="2837869" cy="965118"/>
          </a:xfrm>
        </p:grpSpPr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A7EDEC0C-314E-5622-A32B-AABE6E52AEA6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BA83376F-B5AC-5C0C-A0BC-6FD793A159B7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E850AE3E-B906-48F8-946B-81B8FA9A10C8}"/>
              </a:ext>
            </a:extLst>
          </p:cNvPr>
          <p:cNvSpPr/>
          <p:nvPr/>
        </p:nvSpPr>
        <p:spPr>
          <a:xfrm rot="5400000">
            <a:off x="607077" y="2606416"/>
            <a:ext cx="1692165" cy="53966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03694EB-D2D2-8603-E603-C4A8CCBF5296}"/>
              </a:ext>
            </a:extLst>
          </p:cNvPr>
          <p:cNvSpPr txBox="1"/>
          <p:nvPr/>
        </p:nvSpPr>
        <p:spPr>
          <a:xfrm rot="5400000">
            <a:off x="945488" y="2737751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F895A7D-78E5-A83D-2E65-02202A41A53A}"/>
              </a:ext>
            </a:extLst>
          </p:cNvPr>
          <p:cNvSpPr txBox="1"/>
          <p:nvPr/>
        </p:nvSpPr>
        <p:spPr>
          <a:xfrm>
            <a:off x="2072785" y="2552892"/>
            <a:ext cx="3612638" cy="646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F1C94284-2513-790B-7426-4515B5A44B2A}"/>
              </a:ext>
            </a:extLst>
          </p:cNvPr>
          <p:cNvGrpSpPr/>
          <p:nvPr/>
        </p:nvGrpSpPr>
        <p:grpSpPr>
          <a:xfrm>
            <a:off x="1187915" y="3888088"/>
            <a:ext cx="4847297" cy="1692167"/>
            <a:chOff x="8035714" y="2271503"/>
            <a:chExt cx="2837869" cy="965119"/>
          </a:xfrm>
        </p:grpSpPr>
        <p:sp>
          <p:nvSpPr>
            <p:cNvPr id="68" name="사각형: 둥근 모서리 67">
              <a:extLst>
                <a:ext uri="{FF2B5EF4-FFF2-40B4-BE49-F238E27FC236}">
                  <a16:creationId xmlns:a16="http://schemas.microsoft.com/office/drawing/2014/main" id="{8029DC54-DC08-6463-A958-8271ECB6363B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69" name="사각형: 둥근 모서리 68">
              <a:extLst>
                <a:ext uri="{FF2B5EF4-FFF2-40B4-BE49-F238E27FC236}">
                  <a16:creationId xmlns:a16="http://schemas.microsoft.com/office/drawing/2014/main" id="{EC7DDF28-938C-B3A5-51C1-DB3BA3342923}"/>
                </a:ext>
              </a:extLst>
            </p:cNvPr>
            <p:cNvSpPr/>
            <p:nvPr/>
          </p:nvSpPr>
          <p:spPr>
            <a:xfrm>
              <a:off x="8035714" y="2271503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65" name="사각형: 둥근 모서리 64">
            <a:extLst>
              <a:ext uri="{FF2B5EF4-FFF2-40B4-BE49-F238E27FC236}">
                <a16:creationId xmlns:a16="http://schemas.microsoft.com/office/drawing/2014/main" id="{B53E38DD-D28B-7103-3406-03FD3627C2FB}"/>
              </a:ext>
            </a:extLst>
          </p:cNvPr>
          <p:cNvSpPr/>
          <p:nvPr/>
        </p:nvSpPr>
        <p:spPr>
          <a:xfrm rot="5400000">
            <a:off x="607077" y="4464337"/>
            <a:ext cx="1692165" cy="53966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69BFBF7-CF05-56B5-2E70-7555B2BC9075}"/>
              </a:ext>
            </a:extLst>
          </p:cNvPr>
          <p:cNvSpPr txBox="1"/>
          <p:nvPr/>
        </p:nvSpPr>
        <p:spPr>
          <a:xfrm rot="5400000">
            <a:off x="945488" y="4595672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7AD081B-7C06-14E1-B2A3-3D01EA9682E9}"/>
              </a:ext>
            </a:extLst>
          </p:cNvPr>
          <p:cNvSpPr txBox="1"/>
          <p:nvPr/>
        </p:nvSpPr>
        <p:spPr>
          <a:xfrm>
            <a:off x="2072785" y="4410813"/>
            <a:ext cx="3612638" cy="646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5DC83872-7127-5E81-F453-E7A1CFBBBBD2}"/>
              </a:ext>
            </a:extLst>
          </p:cNvPr>
          <p:cNvGrpSpPr/>
          <p:nvPr/>
        </p:nvGrpSpPr>
        <p:grpSpPr>
          <a:xfrm flipH="1">
            <a:off x="6156789" y="2030167"/>
            <a:ext cx="4847297" cy="1692165"/>
            <a:chOff x="8035714" y="2271504"/>
            <a:chExt cx="2837869" cy="965118"/>
          </a:xfrm>
        </p:grpSpPr>
        <p:sp>
          <p:nvSpPr>
            <p:cNvPr id="82" name="사각형: 둥근 모서리 81">
              <a:extLst>
                <a:ext uri="{FF2B5EF4-FFF2-40B4-BE49-F238E27FC236}">
                  <a16:creationId xmlns:a16="http://schemas.microsoft.com/office/drawing/2014/main" id="{E9AA97CE-5447-3F69-7BBE-F7F7D9C06048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83" name="사각형: 둥근 모서리 82">
              <a:extLst>
                <a:ext uri="{FF2B5EF4-FFF2-40B4-BE49-F238E27FC236}">
                  <a16:creationId xmlns:a16="http://schemas.microsoft.com/office/drawing/2014/main" id="{7B561B09-6E28-57CD-1701-F9FD4825AC77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79" name="사각형: 둥근 모서리 78">
            <a:extLst>
              <a:ext uri="{FF2B5EF4-FFF2-40B4-BE49-F238E27FC236}">
                <a16:creationId xmlns:a16="http://schemas.microsoft.com/office/drawing/2014/main" id="{C34B24A8-AD33-A61B-42E4-3F8A8947F7C4}"/>
              </a:ext>
            </a:extLst>
          </p:cNvPr>
          <p:cNvSpPr/>
          <p:nvPr/>
        </p:nvSpPr>
        <p:spPr>
          <a:xfrm rot="16200000" flipH="1">
            <a:off x="9892759" y="2606415"/>
            <a:ext cx="1692165" cy="53966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C19F1728-8FA3-66CB-7296-91DFCF58281F}"/>
              </a:ext>
            </a:extLst>
          </p:cNvPr>
          <p:cNvSpPr txBox="1"/>
          <p:nvPr/>
        </p:nvSpPr>
        <p:spPr>
          <a:xfrm rot="16200000" flipH="1">
            <a:off x="10231170" y="2737750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C4586FF-7E6E-DAFF-C7E2-F3396E46455B}"/>
              </a:ext>
            </a:extLst>
          </p:cNvPr>
          <p:cNvSpPr txBox="1"/>
          <p:nvPr/>
        </p:nvSpPr>
        <p:spPr>
          <a:xfrm flipH="1">
            <a:off x="6506578" y="2552891"/>
            <a:ext cx="3612638" cy="646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85" name="그룹 84">
            <a:extLst>
              <a:ext uri="{FF2B5EF4-FFF2-40B4-BE49-F238E27FC236}">
                <a16:creationId xmlns:a16="http://schemas.microsoft.com/office/drawing/2014/main" id="{D5FAE129-0022-FD03-EBC1-E767B48907FA}"/>
              </a:ext>
            </a:extLst>
          </p:cNvPr>
          <p:cNvGrpSpPr/>
          <p:nvPr/>
        </p:nvGrpSpPr>
        <p:grpSpPr>
          <a:xfrm flipH="1">
            <a:off x="6156788" y="3888088"/>
            <a:ext cx="4847299" cy="1692165"/>
            <a:chOff x="8035713" y="2271504"/>
            <a:chExt cx="2837870" cy="965118"/>
          </a:xfrm>
        </p:grpSpPr>
        <p:sp>
          <p:nvSpPr>
            <p:cNvPr id="89" name="사각형: 둥근 모서리 88">
              <a:extLst>
                <a:ext uri="{FF2B5EF4-FFF2-40B4-BE49-F238E27FC236}">
                  <a16:creationId xmlns:a16="http://schemas.microsoft.com/office/drawing/2014/main" id="{1F97D638-F5FD-A178-F79B-879A45722474}"/>
                </a:ext>
              </a:extLst>
            </p:cNvPr>
            <p:cNvSpPr/>
            <p:nvPr/>
          </p:nvSpPr>
          <p:spPr>
            <a:xfrm>
              <a:off x="8035713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90" name="사각형: 둥근 모서리 89">
              <a:extLst>
                <a:ext uri="{FF2B5EF4-FFF2-40B4-BE49-F238E27FC236}">
                  <a16:creationId xmlns:a16="http://schemas.microsoft.com/office/drawing/2014/main" id="{A3EC3A0E-F3C7-9EA2-D26D-7EBC4049C9A3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86" name="사각형: 둥근 모서리 85">
            <a:extLst>
              <a:ext uri="{FF2B5EF4-FFF2-40B4-BE49-F238E27FC236}">
                <a16:creationId xmlns:a16="http://schemas.microsoft.com/office/drawing/2014/main" id="{85313317-C4BD-A242-E78C-54AABAC023A3}"/>
              </a:ext>
            </a:extLst>
          </p:cNvPr>
          <p:cNvSpPr/>
          <p:nvPr/>
        </p:nvSpPr>
        <p:spPr>
          <a:xfrm rot="16200000" flipH="1">
            <a:off x="9888168" y="4464336"/>
            <a:ext cx="1692165" cy="53966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572888D-33BE-B49C-DD67-0CAB455BAC8D}"/>
              </a:ext>
            </a:extLst>
          </p:cNvPr>
          <p:cNvSpPr txBox="1"/>
          <p:nvPr/>
        </p:nvSpPr>
        <p:spPr>
          <a:xfrm rot="16200000" flipH="1">
            <a:off x="10231170" y="4595671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025914A-2397-E40C-A6D0-5ADDDE589EFB}"/>
              </a:ext>
            </a:extLst>
          </p:cNvPr>
          <p:cNvSpPr txBox="1"/>
          <p:nvPr/>
        </p:nvSpPr>
        <p:spPr>
          <a:xfrm flipH="1">
            <a:off x="6506578" y="4410812"/>
            <a:ext cx="3612638" cy="646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3C952752-A9E2-5952-7FB4-A5DA5C9D3B8B}"/>
              </a:ext>
            </a:extLst>
          </p:cNvPr>
          <p:cNvSpPr/>
          <p:nvPr/>
        </p:nvSpPr>
        <p:spPr>
          <a:xfrm>
            <a:off x="5182935" y="2877521"/>
            <a:ext cx="1826131" cy="1855380"/>
          </a:xfrm>
          <a:prstGeom prst="ellipse">
            <a:avLst/>
          </a:pr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D82980-A2A3-AEC5-0C51-1B3E507717E7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251936-CB3A-18EC-8E70-80E2F00E7887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1EEA317-EC56-FE32-1C46-3A28A7FBCC33}"/>
              </a:ext>
            </a:extLst>
          </p:cNvPr>
          <p:cNvSpPr txBox="1"/>
          <p:nvPr/>
        </p:nvSpPr>
        <p:spPr>
          <a:xfrm>
            <a:off x="5809443" y="4020081"/>
            <a:ext cx="58381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  <a:endParaRPr lang="en-US" altLang="ko-KR"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pic>
        <p:nvPicPr>
          <p:cNvPr id="40" name="그래픽 39" descr="아프리카 단색으로 채워진">
            <a:extLst>
              <a:ext uri="{FF2B5EF4-FFF2-40B4-BE49-F238E27FC236}">
                <a16:creationId xmlns:a16="http://schemas.microsoft.com/office/drawing/2014/main" id="{A275AF85-A78E-9650-C9A0-69F70BB44C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769890" y="3313342"/>
            <a:ext cx="629411" cy="629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25345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D82980-A2A3-AEC5-0C51-1B3E507717E7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251936-CB3A-18EC-8E70-80E2F00E7887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DE9C421B-F2A7-6FF7-CCFA-07F36AD0FC18}"/>
              </a:ext>
            </a:extLst>
          </p:cNvPr>
          <p:cNvGrpSpPr/>
          <p:nvPr/>
        </p:nvGrpSpPr>
        <p:grpSpPr>
          <a:xfrm>
            <a:off x="3240132" y="2865069"/>
            <a:ext cx="4116632" cy="2973531"/>
            <a:chOff x="8035714" y="2271504"/>
            <a:chExt cx="2837869" cy="965118"/>
          </a:xfrm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293F7B62-15F8-6E16-4FDE-5DBACA3EFC7A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sz="2000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9" name="사각형: 둥근 모서리 18">
              <a:extLst>
                <a:ext uri="{FF2B5EF4-FFF2-40B4-BE49-F238E27FC236}">
                  <a16:creationId xmlns:a16="http://schemas.microsoft.com/office/drawing/2014/main" id="{DE0C589C-7F8D-ECA0-8185-DC7B65A8D264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sz="2000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3F6C99E3-A1E4-A5F7-DCF2-C7951E836393}"/>
              </a:ext>
            </a:extLst>
          </p:cNvPr>
          <p:cNvGrpSpPr/>
          <p:nvPr/>
        </p:nvGrpSpPr>
        <p:grpSpPr>
          <a:xfrm flipH="1">
            <a:off x="2534605" y="1809037"/>
            <a:ext cx="7122794" cy="473977"/>
            <a:chOff x="8035713" y="2271504"/>
            <a:chExt cx="2837870" cy="965118"/>
          </a:xfrm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394A56D5-CE78-CB96-4B39-77E195F3DD05}"/>
                </a:ext>
              </a:extLst>
            </p:cNvPr>
            <p:cNvSpPr/>
            <p:nvPr/>
          </p:nvSpPr>
          <p:spPr>
            <a:xfrm>
              <a:off x="8035713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D3754645-8AFF-1557-443E-AEE96BDDB4FD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23" name="그래픽 15" descr="돋보기 단색으로 채워진">
            <a:extLst>
              <a:ext uri="{FF2B5EF4-FFF2-40B4-BE49-F238E27FC236}">
                <a16:creationId xmlns:a16="http://schemas.microsoft.com/office/drawing/2014/main" id="{C9A731DE-DDF7-E572-B794-6668342D0921}"/>
              </a:ext>
            </a:extLst>
          </p:cNvPr>
          <p:cNvSpPr/>
          <p:nvPr/>
        </p:nvSpPr>
        <p:spPr>
          <a:xfrm>
            <a:off x="9188353" y="1887613"/>
            <a:ext cx="317377" cy="317627"/>
          </a:xfrm>
          <a:custGeom>
            <a:avLst/>
            <a:gdLst>
              <a:gd name="connsiteX0" fmla="*/ 309184 w 317377"/>
              <a:gd name="connsiteY0" fmla="*/ 269380 h 317627"/>
              <a:gd name="connsiteX1" fmla="*/ 258927 w 317377"/>
              <a:gd name="connsiteY1" fmla="*/ 219123 h 317627"/>
              <a:gd name="connsiteX2" fmla="*/ 233999 w 317377"/>
              <a:gd name="connsiteY2" fmla="*/ 211484 h 317627"/>
              <a:gd name="connsiteX3" fmla="*/ 216309 w 317377"/>
              <a:gd name="connsiteY3" fmla="*/ 193793 h 317627"/>
              <a:gd name="connsiteX4" fmla="*/ 241236 w 317377"/>
              <a:gd name="connsiteY4" fmla="*/ 120618 h 317627"/>
              <a:gd name="connsiteX5" fmla="*/ 120618 w 317377"/>
              <a:gd name="connsiteY5" fmla="*/ 0 h 317627"/>
              <a:gd name="connsiteX6" fmla="*/ 0 w 317377"/>
              <a:gd name="connsiteY6" fmla="*/ 120618 h 317627"/>
              <a:gd name="connsiteX7" fmla="*/ 120618 w 317377"/>
              <a:gd name="connsiteY7" fmla="*/ 241236 h 317627"/>
              <a:gd name="connsiteX8" fmla="*/ 193793 w 317377"/>
              <a:gd name="connsiteY8" fmla="*/ 216309 h 317627"/>
              <a:gd name="connsiteX9" fmla="*/ 211484 w 317377"/>
              <a:gd name="connsiteY9" fmla="*/ 233999 h 317627"/>
              <a:gd name="connsiteX10" fmla="*/ 219123 w 317377"/>
              <a:gd name="connsiteY10" fmla="*/ 258927 h 317627"/>
              <a:gd name="connsiteX11" fmla="*/ 269380 w 317377"/>
              <a:gd name="connsiteY11" fmla="*/ 309184 h 317627"/>
              <a:gd name="connsiteX12" fmla="*/ 289484 w 317377"/>
              <a:gd name="connsiteY12" fmla="*/ 317628 h 317627"/>
              <a:gd name="connsiteX13" fmla="*/ 309587 w 317377"/>
              <a:gd name="connsiteY13" fmla="*/ 309184 h 317627"/>
              <a:gd name="connsiteX14" fmla="*/ 309184 w 317377"/>
              <a:gd name="connsiteY14" fmla="*/ 269380 h 317627"/>
              <a:gd name="connsiteX15" fmla="*/ 120216 w 317377"/>
              <a:gd name="connsiteY15" fmla="*/ 216711 h 317627"/>
              <a:gd name="connsiteX16" fmla="*/ 23722 w 317377"/>
              <a:gd name="connsiteY16" fmla="*/ 120216 h 317627"/>
              <a:gd name="connsiteX17" fmla="*/ 120216 w 317377"/>
              <a:gd name="connsiteY17" fmla="*/ 23722 h 317627"/>
              <a:gd name="connsiteX18" fmla="*/ 216711 w 317377"/>
              <a:gd name="connsiteY18" fmla="*/ 120216 h 317627"/>
              <a:gd name="connsiteX19" fmla="*/ 120216 w 317377"/>
              <a:gd name="connsiteY19" fmla="*/ 216711 h 3176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17377" h="317627">
                <a:moveTo>
                  <a:pt x="309184" y="269380"/>
                </a:moveTo>
                <a:lnTo>
                  <a:pt x="258927" y="219123"/>
                </a:lnTo>
                <a:cubicBezTo>
                  <a:pt x="252092" y="212288"/>
                  <a:pt x="242844" y="209876"/>
                  <a:pt x="233999" y="211484"/>
                </a:cubicBezTo>
                <a:lnTo>
                  <a:pt x="216309" y="193793"/>
                </a:lnTo>
                <a:cubicBezTo>
                  <a:pt x="231989" y="173690"/>
                  <a:pt x="241236" y="147958"/>
                  <a:pt x="241236" y="120618"/>
                </a:cubicBezTo>
                <a:cubicBezTo>
                  <a:pt x="241236" y="54278"/>
                  <a:pt x="186958" y="0"/>
                  <a:pt x="120618" y="0"/>
                </a:cubicBezTo>
                <a:cubicBezTo>
                  <a:pt x="54278" y="0"/>
                  <a:pt x="0" y="54278"/>
                  <a:pt x="0" y="120618"/>
                </a:cubicBezTo>
                <a:cubicBezTo>
                  <a:pt x="0" y="186958"/>
                  <a:pt x="54278" y="241236"/>
                  <a:pt x="120618" y="241236"/>
                </a:cubicBezTo>
                <a:cubicBezTo>
                  <a:pt x="147958" y="241236"/>
                  <a:pt x="173288" y="231989"/>
                  <a:pt x="193793" y="216309"/>
                </a:cubicBezTo>
                <a:lnTo>
                  <a:pt x="211484" y="233999"/>
                </a:lnTo>
                <a:cubicBezTo>
                  <a:pt x="209876" y="242844"/>
                  <a:pt x="212288" y="252092"/>
                  <a:pt x="219123" y="258927"/>
                </a:cubicBezTo>
                <a:lnTo>
                  <a:pt x="269380" y="309184"/>
                </a:lnTo>
                <a:cubicBezTo>
                  <a:pt x="275009" y="314813"/>
                  <a:pt x="282246" y="317628"/>
                  <a:pt x="289484" y="317628"/>
                </a:cubicBezTo>
                <a:cubicBezTo>
                  <a:pt x="296721" y="317628"/>
                  <a:pt x="303958" y="314813"/>
                  <a:pt x="309587" y="309184"/>
                </a:cubicBezTo>
                <a:cubicBezTo>
                  <a:pt x="320040" y="297927"/>
                  <a:pt x="320040" y="280236"/>
                  <a:pt x="309184" y="269380"/>
                </a:cubicBezTo>
                <a:close/>
                <a:moveTo>
                  <a:pt x="120216" y="216711"/>
                </a:moveTo>
                <a:cubicBezTo>
                  <a:pt x="67144" y="216711"/>
                  <a:pt x="23722" y="173288"/>
                  <a:pt x="23722" y="120216"/>
                </a:cubicBezTo>
                <a:cubicBezTo>
                  <a:pt x="23722" y="67144"/>
                  <a:pt x="67144" y="23722"/>
                  <a:pt x="120216" y="23722"/>
                </a:cubicBezTo>
                <a:cubicBezTo>
                  <a:pt x="173288" y="23722"/>
                  <a:pt x="216711" y="67144"/>
                  <a:pt x="216711" y="120216"/>
                </a:cubicBezTo>
                <a:cubicBezTo>
                  <a:pt x="216711" y="173288"/>
                  <a:pt x="173288" y="216711"/>
                  <a:pt x="120216" y="216711"/>
                </a:cubicBezTo>
                <a:close/>
              </a:path>
            </a:pathLst>
          </a:custGeom>
          <a:gradFill>
            <a:gsLst>
              <a:gs pos="100000">
                <a:schemeClr val="accent3"/>
              </a:gs>
              <a:gs pos="0">
                <a:schemeClr val="accent3">
                  <a:lumMod val="40000"/>
                  <a:lumOff val="60000"/>
                </a:schemeClr>
              </a:gs>
            </a:gsLst>
            <a:lin ang="0" scaled="0"/>
          </a:gradFill>
          <a:ln w="396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B5CA500-C264-EB46-CEE6-F17F11054DC2}"/>
              </a:ext>
            </a:extLst>
          </p:cNvPr>
          <p:cNvSpPr txBox="1"/>
          <p:nvPr/>
        </p:nvSpPr>
        <p:spPr>
          <a:xfrm>
            <a:off x="5138357" y="1922913"/>
            <a:ext cx="269016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1600"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중요한 내용을 여기에 입력해주세요</a:t>
            </a:r>
            <a:endParaRPr lang="en-US" altLang="ko-KR" sz="1600"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30" name="자유형: 도형 29">
            <a:extLst>
              <a:ext uri="{FF2B5EF4-FFF2-40B4-BE49-F238E27FC236}">
                <a16:creationId xmlns:a16="http://schemas.microsoft.com/office/drawing/2014/main" id="{DDF9DDD2-2AC5-8C67-B5F8-BBEBCC0AEE19}"/>
              </a:ext>
            </a:extLst>
          </p:cNvPr>
          <p:cNvSpPr/>
          <p:nvPr/>
        </p:nvSpPr>
        <p:spPr>
          <a:xfrm>
            <a:off x="2534602" y="1809037"/>
            <a:ext cx="1726443" cy="473977"/>
          </a:xfrm>
          <a:custGeom>
            <a:avLst/>
            <a:gdLst>
              <a:gd name="connsiteX0" fmla="*/ 46587 w 1726443"/>
              <a:gd name="connsiteY0" fmla="*/ 0 h 473977"/>
              <a:gd name="connsiteX1" fmla="*/ 1726443 w 1726443"/>
              <a:gd name="connsiteY1" fmla="*/ 0 h 473977"/>
              <a:gd name="connsiteX2" fmla="*/ 1726443 w 1726443"/>
              <a:gd name="connsiteY2" fmla="*/ 473977 h 473977"/>
              <a:gd name="connsiteX3" fmla="*/ 46587 w 1726443"/>
              <a:gd name="connsiteY3" fmla="*/ 473977 h 473977"/>
              <a:gd name="connsiteX4" fmla="*/ 0 w 1726443"/>
              <a:gd name="connsiteY4" fmla="*/ 427390 h 473977"/>
              <a:gd name="connsiteX5" fmla="*/ 0 w 1726443"/>
              <a:gd name="connsiteY5" fmla="*/ 46587 h 473977"/>
              <a:gd name="connsiteX6" fmla="*/ 46587 w 1726443"/>
              <a:gd name="connsiteY6" fmla="*/ 0 h 473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26443" h="473977">
                <a:moveTo>
                  <a:pt x="46587" y="0"/>
                </a:moveTo>
                <a:lnTo>
                  <a:pt x="1726443" y="0"/>
                </a:lnTo>
                <a:lnTo>
                  <a:pt x="1726443" y="473977"/>
                </a:lnTo>
                <a:lnTo>
                  <a:pt x="46587" y="473977"/>
                </a:lnTo>
                <a:cubicBezTo>
                  <a:pt x="20858" y="473977"/>
                  <a:pt x="0" y="453119"/>
                  <a:pt x="0" y="427390"/>
                </a:cubicBezTo>
                <a:lnTo>
                  <a:pt x="0" y="46587"/>
                </a:lnTo>
                <a:cubicBezTo>
                  <a:pt x="0" y="20858"/>
                  <a:pt x="20858" y="0"/>
                  <a:pt x="46587" y="0"/>
                </a:cubicBezTo>
                <a:close/>
              </a:path>
            </a:pathLst>
          </a:custGeom>
          <a:gradFill flip="none" rotWithShape="1">
            <a:gsLst>
              <a:gs pos="85000">
                <a:schemeClr val="accent3"/>
              </a:gs>
              <a:gs pos="0">
                <a:schemeClr val="accent3">
                  <a:lumMod val="40000"/>
                  <a:lumOff val="60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94CC908-B541-3241-0DDB-5921D3498F5B}"/>
              </a:ext>
            </a:extLst>
          </p:cNvPr>
          <p:cNvSpPr txBox="1"/>
          <p:nvPr/>
        </p:nvSpPr>
        <p:spPr>
          <a:xfrm>
            <a:off x="3209630" y="1922915"/>
            <a:ext cx="34432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1600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검색</a:t>
            </a:r>
            <a:endParaRPr lang="en-US" altLang="ko-KR" sz="1600"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0A6D3B9D-A722-D769-E35D-3F99D770DBB0}"/>
              </a:ext>
            </a:extLst>
          </p:cNvPr>
          <p:cNvGrpSpPr/>
          <p:nvPr/>
        </p:nvGrpSpPr>
        <p:grpSpPr>
          <a:xfrm>
            <a:off x="1282989" y="2865069"/>
            <a:ext cx="1726442" cy="2973531"/>
            <a:chOff x="1282989" y="2865069"/>
            <a:chExt cx="1726442" cy="2973531"/>
          </a:xfrm>
        </p:grpSpPr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98761F81-DE8D-B765-500C-E517460D6700}"/>
                </a:ext>
              </a:extLst>
            </p:cNvPr>
            <p:cNvGrpSpPr/>
            <p:nvPr/>
          </p:nvGrpSpPr>
          <p:grpSpPr>
            <a:xfrm>
              <a:off x="1282989" y="2865069"/>
              <a:ext cx="1726442" cy="563931"/>
              <a:chOff x="1282989" y="2865069"/>
              <a:chExt cx="1726442" cy="563931"/>
            </a:xfrm>
          </p:grpSpPr>
          <p:grpSp>
            <p:nvGrpSpPr>
              <p:cNvPr id="32" name="그룹 31">
                <a:extLst>
                  <a:ext uri="{FF2B5EF4-FFF2-40B4-BE49-F238E27FC236}">
                    <a16:creationId xmlns:a16="http://schemas.microsoft.com/office/drawing/2014/main" id="{6BF564D8-A1E3-9F0A-3F18-0345E4B698EB}"/>
                  </a:ext>
                </a:extLst>
              </p:cNvPr>
              <p:cNvGrpSpPr/>
              <p:nvPr/>
            </p:nvGrpSpPr>
            <p:grpSpPr>
              <a:xfrm>
                <a:off x="1282989" y="2865069"/>
                <a:ext cx="1726442" cy="563931"/>
                <a:chOff x="8035714" y="2271504"/>
                <a:chExt cx="2837869" cy="965118"/>
              </a:xfrm>
            </p:grpSpPr>
            <p:sp>
              <p:nvSpPr>
                <p:cNvPr id="33" name="사각형: 둥근 모서리 32">
                  <a:extLst>
                    <a:ext uri="{FF2B5EF4-FFF2-40B4-BE49-F238E27FC236}">
                      <a16:creationId xmlns:a16="http://schemas.microsoft.com/office/drawing/2014/main" id="{B196DC45-CB9C-E285-5C1C-BF1C3C788CA6}"/>
                    </a:ext>
                  </a:extLst>
                </p:cNvPr>
                <p:cNvSpPr/>
                <p:nvPr/>
              </p:nvSpPr>
              <p:spPr>
                <a:xfrm>
                  <a:off x="8035714" y="2271504"/>
                  <a:ext cx="2837869" cy="965118"/>
                </a:xfrm>
                <a:prstGeom prst="roundRect">
                  <a:avLst>
                    <a:gd name="adj" fmla="val 9829"/>
                  </a:avLst>
                </a:prstGeom>
                <a:solidFill>
                  <a:schemeClr val="accent1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90500" dist="127000" dir="2700000" algn="tl" rotWithShape="0">
                    <a:schemeClr val="tx1">
                      <a:alpha val="12000"/>
                    </a:schemeClr>
                  </a:outerShdw>
                </a:effectLst>
              </p:spPr>
              <p:txBody>
                <a:bodyPr rtlCol="0" anchor="ctr"/>
                <a:lstStyle/>
                <a:p>
                  <a:pPr algn="ctr" latinLnBrk="0"/>
                  <a:endParaRPr lang="ko-KR" altLang="en-US" sz="2000" kern="0">
                    <a:noFill/>
                    <a:latin typeface="프리젠테이션 5 Medium" pitchFamily="2" charset="-127"/>
                  </a:endParaRPr>
                </a:p>
              </p:txBody>
            </p:sp>
            <p:sp>
              <p:nvSpPr>
                <p:cNvPr id="34" name="사각형: 둥근 모서리 33">
                  <a:extLst>
                    <a:ext uri="{FF2B5EF4-FFF2-40B4-BE49-F238E27FC236}">
                      <a16:creationId xmlns:a16="http://schemas.microsoft.com/office/drawing/2014/main" id="{583D922B-9DFF-F79C-F029-0B78F969B377}"/>
                    </a:ext>
                  </a:extLst>
                </p:cNvPr>
                <p:cNvSpPr/>
                <p:nvPr/>
              </p:nvSpPr>
              <p:spPr>
                <a:xfrm>
                  <a:off x="8035714" y="2271504"/>
                  <a:ext cx="2837869" cy="965118"/>
                </a:xfrm>
                <a:prstGeom prst="roundRect">
                  <a:avLst>
                    <a:gd name="adj" fmla="val 9829"/>
                  </a:avLst>
                </a:prstGeom>
                <a:solidFill>
                  <a:schemeClr val="accent1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27000" dir="13500000" algn="tl" rotWithShape="0">
                    <a:schemeClr val="bg1">
                      <a:alpha val="78000"/>
                    </a:schemeClr>
                  </a:outerShdw>
                </a:effectLst>
              </p:spPr>
              <p:txBody>
                <a:bodyPr rtlCol="0" anchor="ctr"/>
                <a:lstStyle/>
                <a:p>
                  <a:pPr algn="ctr" latinLnBrk="0"/>
                  <a:endParaRPr lang="ko-KR" altLang="en-US" sz="2000" kern="0">
                    <a:noFill/>
                    <a:latin typeface="프리젠테이션 5 Medium" pitchFamily="2" charset="-127"/>
                  </a:endParaRPr>
                </a:p>
              </p:txBody>
            </p:sp>
          </p:grp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AAB2EE44-C7D1-8CE2-9287-275F049B676F}"/>
                  </a:ext>
                </a:extLst>
              </p:cNvPr>
              <p:cNvSpPr txBox="1"/>
              <p:nvPr/>
            </p:nvSpPr>
            <p:spPr>
              <a:xfrm>
                <a:off x="1637898" y="3023924"/>
                <a:ext cx="994183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ko-KR"/>
                </a:defPPr>
                <a:lvl1pPr>
                  <a:defRPr spc="-7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accent2"/>
                    </a:solidFill>
                    <a:latin typeface="G마켓 산스 TTF Bold" panose="02000000000000000000" pitchFamily="2" charset="-127"/>
                    <a:ea typeface="G마켓 산스 TTF Bold" panose="02000000000000000000" pitchFamily="2" charset="-127"/>
                  </a:defRPr>
                </a:lvl1pPr>
              </a:lstStyle>
              <a:p>
                <a:r>
                  <a:rPr lang="en-US" altLang="ko-KR" sz="1600">
                    <a:solidFill>
                      <a:schemeClr val="accent3"/>
                    </a:solidFill>
                    <a:latin typeface="페이퍼로지 5 Medium" pitchFamily="2" charset="-127"/>
                    <a:ea typeface="페이퍼로지 5 Medium" pitchFamily="2" charset="-127"/>
                  </a:rPr>
                  <a:t># </a:t>
                </a:r>
                <a:r>
                  <a:rPr lang="ko-KR" altLang="en-US" sz="1600">
                    <a:solidFill>
                      <a:schemeClr val="accent3"/>
                    </a:solidFill>
                    <a:latin typeface="페이퍼로지 5 Medium" pitchFamily="2" charset="-127"/>
                    <a:ea typeface="페이퍼로지 5 Medium" pitchFamily="2" charset="-127"/>
                  </a:rPr>
                  <a:t>키워드 </a:t>
                </a:r>
                <a:r>
                  <a:rPr lang="en-US" altLang="ko-KR" sz="1600">
                    <a:solidFill>
                      <a:schemeClr val="accent3"/>
                    </a:solidFill>
                    <a:latin typeface="페이퍼로지 5 Medium" pitchFamily="2" charset="-127"/>
                    <a:ea typeface="페이퍼로지 5 Medium" pitchFamily="2" charset="-127"/>
                  </a:rPr>
                  <a:t>01</a:t>
                </a:r>
              </a:p>
            </p:txBody>
          </p:sp>
        </p:grpSp>
        <p:grpSp>
          <p:nvGrpSpPr>
            <p:cNvPr id="41" name="그룹 40">
              <a:extLst>
                <a:ext uri="{FF2B5EF4-FFF2-40B4-BE49-F238E27FC236}">
                  <a16:creationId xmlns:a16="http://schemas.microsoft.com/office/drawing/2014/main" id="{FA0F7D80-6D75-4C36-A0FD-3FD263BD64D0}"/>
                </a:ext>
              </a:extLst>
            </p:cNvPr>
            <p:cNvGrpSpPr/>
            <p:nvPr/>
          </p:nvGrpSpPr>
          <p:grpSpPr>
            <a:xfrm>
              <a:off x="1282989" y="3668269"/>
              <a:ext cx="1726442" cy="563931"/>
              <a:chOff x="1282989" y="2865069"/>
              <a:chExt cx="1726442" cy="563931"/>
            </a:xfrm>
          </p:grpSpPr>
          <p:grpSp>
            <p:nvGrpSpPr>
              <p:cNvPr id="42" name="그룹 41">
                <a:extLst>
                  <a:ext uri="{FF2B5EF4-FFF2-40B4-BE49-F238E27FC236}">
                    <a16:creationId xmlns:a16="http://schemas.microsoft.com/office/drawing/2014/main" id="{14DB10B1-1E51-E568-0FEA-95C19B7BD880}"/>
                  </a:ext>
                </a:extLst>
              </p:cNvPr>
              <p:cNvGrpSpPr/>
              <p:nvPr/>
            </p:nvGrpSpPr>
            <p:grpSpPr>
              <a:xfrm>
                <a:off x="1282989" y="2865069"/>
                <a:ext cx="1726442" cy="563931"/>
                <a:chOff x="8035714" y="2271504"/>
                <a:chExt cx="2837869" cy="965118"/>
              </a:xfrm>
            </p:grpSpPr>
            <p:sp>
              <p:nvSpPr>
                <p:cNvPr id="46" name="사각형: 둥근 모서리 45">
                  <a:extLst>
                    <a:ext uri="{FF2B5EF4-FFF2-40B4-BE49-F238E27FC236}">
                      <a16:creationId xmlns:a16="http://schemas.microsoft.com/office/drawing/2014/main" id="{2C885563-B0C4-F438-0B9C-BBD96F63A255}"/>
                    </a:ext>
                  </a:extLst>
                </p:cNvPr>
                <p:cNvSpPr/>
                <p:nvPr/>
              </p:nvSpPr>
              <p:spPr>
                <a:xfrm>
                  <a:off x="8035714" y="2271504"/>
                  <a:ext cx="2837869" cy="965118"/>
                </a:xfrm>
                <a:prstGeom prst="roundRect">
                  <a:avLst>
                    <a:gd name="adj" fmla="val 9829"/>
                  </a:avLst>
                </a:prstGeom>
                <a:solidFill>
                  <a:schemeClr val="accent1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90500" dist="127000" dir="2700000" algn="tl" rotWithShape="0">
                    <a:schemeClr val="tx1">
                      <a:alpha val="12000"/>
                    </a:schemeClr>
                  </a:outerShdw>
                </a:effectLst>
              </p:spPr>
              <p:txBody>
                <a:bodyPr rtlCol="0" anchor="ctr"/>
                <a:lstStyle/>
                <a:p>
                  <a:pPr algn="ctr" latinLnBrk="0"/>
                  <a:endParaRPr lang="ko-KR" altLang="en-US" sz="2000" kern="0">
                    <a:noFill/>
                    <a:latin typeface="프리젠테이션 5 Medium" pitchFamily="2" charset="-127"/>
                  </a:endParaRPr>
                </a:p>
              </p:txBody>
            </p:sp>
            <p:sp>
              <p:nvSpPr>
                <p:cNvPr id="47" name="사각형: 둥근 모서리 46">
                  <a:extLst>
                    <a:ext uri="{FF2B5EF4-FFF2-40B4-BE49-F238E27FC236}">
                      <a16:creationId xmlns:a16="http://schemas.microsoft.com/office/drawing/2014/main" id="{49D90236-DB53-3227-D90C-EE7CBD566537}"/>
                    </a:ext>
                  </a:extLst>
                </p:cNvPr>
                <p:cNvSpPr/>
                <p:nvPr/>
              </p:nvSpPr>
              <p:spPr>
                <a:xfrm>
                  <a:off x="8035714" y="2271504"/>
                  <a:ext cx="2837869" cy="965118"/>
                </a:xfrm>
                <a:prstGeom prst="roundRect">
                  <a:avLst>
                    <a:gd name="adj" fmla="val 9829"/>
                  </a:avLst>
                </a:prstGeom>
                <a:solidFill>
                  <a:schemeClr val="accent1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27000" dir="13500000" algn="tl" rotWithShape="0">
                    <a:schemeClr val="bg1">
                      <a:alpha val="78000"/>
                    </a:schemeClr>
                  </a:outerShdw>
                </a:effectLst>
              </p:spPr>
              <p:txBody>
                <a:bodyPr rtlCol="0" anchor="ctr"/>
                <a:lstStyle/>
                <a:p>
                  <a:pPr algn="ctr" latinLnBrk="0"/>
                  <a:endParaRPr lang="ko-KR" altLang="en-US" sz="2000" kern="0">
                    <a:noFill/>
                    <a:latin typeface="프리젠테이션 5 Medium" pitchFamily="2" charset="-127"/>
                  </a:endParaRPr>
                </a:p>
              </p:txBody>
            </p:sp>
          </p:grp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3E94245-C60B-A955-9F30-DE5B82A4DD39}"/>
                  </a:ext>
                </a:extLst>
              </p:cNvPr>
              <p:cNvSpPr txBox="1"/>
              <p:nvPr/>
            </p:nvSpPr>
            <p:spPr>
              <a:xfrm>
                <a:off x="1637898" y="3023924"/>
                <a:ext cx="998991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ko-KR"/>
                </a:defPPr>
                <a:lvl1pPr>
                  <a:defRPr spc="-7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accent2"/>
                    </a:solidFill>
                    <a:latin typeface="G마켓 산스 TTF Bold" panose="02000000000000000000" pitchFamily="2" charset="-127"/>
                    <a:ea typeface="G마켓 산스 TTF Bold" panose="02000000000000000000" pitchFamily="2" charset="-127"/>
                  </a:defRPr>
                </a:lvl1pPr>
              </a:lstStyle>
              <a:p>
                <a:r>
                  <a:rPr lang="en-US" altLang="ko-KR" sz="1600">
                    <a:solidFill>
                      <a:schemeClr val="accent3"/>
                    </a:solidFill>
                    <a:latin typeface="페이퍼로지 5 Medium" pitchFamily="2" charset="-127"/>
                    <a:ea typeface="페이퍼로지 5 Medium" pitchFamily="2" charset="-127"/>
                  </a:rPr>
                  <a:t># </a:t>
                </a:r>
                <a:r>
                  <a:rPr lang="ko-KR" altLang="en-US" sz="1600">
                    <a:solidFill>
                      <a:schemeClr val="accent3"/>
                    </a:solidFill>
                    <a:latin typeface="페이퍼로지 5 Medium" pitchFamily="2" charset="-127"/>
                    <a:ea typeface="페이퍼로지 5 Medium" pitchFamily="2" charset="-127"/>
                  </a:rPr>
                  <a:t>키워드 </a:t>
                </a:r>
                <a:r>
                  <a:rPr lang="en-US" altLang="ko-KR" sz="1600">
                    <a:solidFill>
                      <a:schemeClr val="accent3"/>
                    </a:solidFill>
                    <a:latin typeface="페이퍼로지 5 Medium" pitchFamily="2" charset="-127"/>
                    <a:ea typeface="페이퍼로지 5 Medium" pitchFamily="2" charset="-127"/>
                  </a:rPr>
                  <a:t>02</a:t>
                </a:r>
              </a:p>
            </p:txBody>
          </p:sp>
        </p:grpSp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B984344A-CBC0-EC06-CB50-B43BCF13B596}"/>
                </a:ext>
              </a:extLst>
            </p:cNvPr>
            <p:cNvGrpSpPr/>
            <p:nvPr/>
          </p:nvGrpSpPr>
          <p:grpSpPr>
            <a:xfrm>
              <a:off x="1282989" y="4471469"/>
              <a:ext cx="1726442" cy="563931"/>
              <a:chOff x="1282989" y="2865069"/>
              <a:chExt cx="1726442" cy="563931"/>
            </a:xfrm>
          </p:grpSpPr>
          <p:grpSp>
            <p:nvGrpSpPr>
              <p:cNvPr id="52" name="그룹 51">
                <a:extLst>
                  <a:ext uri="{FF2B5EF4-FFF2-40B4-BE49-F238E27FC236}">
                    <a16:creationId xmlns:a16="http://schemas.microsoft.com/office/drawing/2014/main" id="{13EE4451-CB94-D368-F820-154862BBA4F0}"/>
                  </a:ext>
                </a:extLst>
              </p:cNvPr>
              <p:cNvGrpSpPr/>
              <p:nvPr/>
            </p:nvGrpSpPr>
            <p:grpSpPr>
              <a:xfrm>
                <a:off x="1282989" y="2865069"/>
                <a:ext cx="1726442" cy="563931"/>
                <a:chOff x="8035714" y="2271504"/>
                <a:chExt cx="2837869" cy="965118"/>
              </a:xfrm>
            </p:grpSpPr>
            <p:sp>
              <p:nvSpPr>
                <p:cNvPr id="54" name="사각형: 둥근 모서리 53">
                  <a:extLst>
                    <a:ext uri="{FF2B5EF4-FFF2-40B4-BE49-F238E27FC236}">
                      <a16:creationId xmlns:a16="http://schemas.microsoft.com/office/drawing/2014/main" id="{6A18DBC5-057F-FF28-0D11-9EBB100A7F42}"/>
                    </a:ext>
                  </a:extLst>
                </p:cNvPr>
                <p:cNvSpPr/>
                <p:nvPr/>
              </p:nvSpPr>
              <p:spPr>
                <a:xfrm>
                  <a:off x="8035714" y="2271504"/>
                  <a:ext cx="2837869" cy="965118"/>
                </a:xfrm>
                <a:prstGeom prst="roundRect">
                  <a:avLst>
                    <a:gd name="adj" fmla="val 9829"/>
                  </a:avLst>
                </a:prstGeom>
                <a:solidFill>
                  <a:schemeClr val="accent1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90500" dist="127000" dir="2700000" algn="tl" rotWithShape="0">
                    <a:schemeClr val="tx1">
                      <a:alpha val="12000"/>
                    </a:schemeClr>
                  </a:outerShdw>
                </a:effectLst>
              </p:spPr>
              <p:txBody>
                <a:bodyPr rtlCol="0" anchor="ctr"/>
                <a:lstStyle/>
                <a:p>
                  <a:pPr algn="ctr" latinLnBrk="0"/>
                  <a:endParaRPr lang="ko-KR" altLang="en-US" sz="2000" kern="0">
                    <a:noFill/>
                    <a:latin typeface="프리젠테이션 5 Medium" pitchFamily="2" charset="-127"/>
                  </a:endParaRPr>
                </a:p>
              </p:txBody>
            </p:sp>
            <p:sp>
              <p:nvSpPr>
                <p:cNvPr id="55" name="사각형: 둥근 모서리 54">
                  <a:extLst>
                    <a:ext uri="{FF2B5EF4-FFF2-40B4-BE49-F238E27FC236}">
                      <a16:creationId xmlns:a16="http://schemas.microsoft.com/office/drawing/2014/main" id="{7FE574DA-2A73-2D72-AA5D-DEE1669182EE}"/>
                    </a:ext>
                  </a:extLst>
                </p:cNvPr>
                <p:cNvSpPr/>
                <p:nvPr/>
              </p:nvSpPr>
              <p:spPr>
                <a:xfrm>
                  <a:off x="8035714" y="2271504"/>
                  <a:ext cx="2837869" cy="965118"/>
                </a:xfrm>
                <a:prstGeom prst="roundRect">
                  <a:avLst>
                    <a:gd name="adj" fmla="val 9829"/>
                  </a:avLst>
                </a:prstGeom>
                <a:solidFill>
                  <a:schemeClr val="accent1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27000" dir="13500000" algn="tl" rotWithShape="0">
                    <a:schemeClr val="bg1">
                      <a:alpha val="78000"/>
                    </a:schemeClr>
                  </a:outerShdw>
                </a:effectLst>
              </p:spPr>
              <p:txBody>
                <a:bodyPr rtlCol="0" anchor="ctr"/>
                <a:lstStyle/>
                <a:p>
                  <a:pPr algn="ctr" latinLnBrk="0"/>
                  <a:endParaRPr lang="ko-KR" altLang="en-US" sz="2000" kern="0">
                    <a:noFill/>
                    <a:latin typeface="프리젠테이션 5 Medium" pitchFamily="2" charset="-127"/>
                  </a:endParaRPr>
                </a:p>
              </p:txBody>
            </p:sp>
          </p:grp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2E89104-B958-EF49-DD5F-A5FEFFA1CF14}"/>
                  </a:ext>
                </a:extLst>
              </p:cNvPr>
              <p:cNvSpPr txBox="1"/>
              <p:nvPr/>
            </p:nvSpPr>
            <p:spPr>
              <a:xfrm>
                <a:off x="1637898" y="3023924"/>
                <a:ext cx="998991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ko-KR"/>
                </a:defPPr>
                <a:lvl1pPr>
                  <a:defRPr spc="-7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accent2"/>
                    </a:solidFill>
                    <a:latin typeface="G마켓 산스 TTF Bold" panose="02000000000000000000" pitchFamily="2" charset="-127"/>
                    <a:ea typeface="G마켓 산스 TTF Bold" panose="02000000000000000000" pitchFamily="2" charset="-127"/>
                  </a:defRPr>
                </a:lvl1pPr>
              </a:lstStyle>
              <a:p>
                <a:r>
                  <a:rPr lang="en-US" altLang="ko-KR" sz="1600">
                    <a:solidFill>
                      <a:schemeClr val="accent3"/>
                    </a:solidFill>
                    <a:latin typeface="페이퍼로지 5 Medium" pitchFamily="2" charset="-127"/>
                    <a:ea typeface="페이퍼로지 5 Medium" pitchFamily="2" charset="-127"/>
                  </a:rPr>
                  <a:t># </a:t>
                </a:r>
                <a:r>
                  <a:rPr lang="ko-KR" altLang="en-US" sz="1600">
                    <a:solidFill>
                      <a:schemeClr val="accent3"/>
                    </a:solidFill>
                    <a:latin typeface="페이퍼로지 5 Medium" pitchFamily="2" charset="-127"/>
                    <a:ea typeface="페이퍼로지 5 Medium" pitchFamily="2" charset="-127"/>
                  </a:rPr>
                  <a:t>키워드 </a:t>
                </a:r>
                <a:r>
                  <a:rPr lang="en-US" altLang="ko-KR" sz="1600">
                    <a:solidFill>
                      <a:schemeClr val="accent3"/>
                    </a:solidFill>
                    <a:latin typeface="페이퍼로지 5 Medium" pitchFamily="2" charset="-127"/>
                    <a:ea typeface="페이퍼로지 5 Medium" pitchFamily="2" charset="-127"/>
                  </a:rPr>
                  <a:t>03</a:t>
                </a:r>
              </a:p>
            </p:txBody>
          </p:sp>
        </p:grpSp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D42BECFA-3820-72A1-ACF6-0531DAA20C2A}"/>
                </a:ext>
              </a:extLst>
            </p:cNvPr>
            <p:cNvGrpSpPr/>
            <p:nvPr/>
          </p:nvGrpSpPr>
          <p:grpSpPr>
            <a:xfrm>
              <a:off x="1282989" y="5274669"/>
              <a:ext cx="1726442" cy="563931"/>
              <a:chOff x="1282989" y="2865069"/>
              <a:chExt cx="1726442" cy="563931"/>
            </a:xfrm>
          </p:grpSpPr>
          <p:grpSp>
            <p:nvGrpSpPr>
              <p:cNvPr id="57" name="그룹 56">
                <a:extLst>
                  <a:ext uri="{FF2B5EF4-FFF2-40B4-BE49-F238E27FC236}">
                    <a16:creationId xmlns:a16="http://schemas.microsoft.com/office/drawing/2014/main" id="{F18F0926-710C-3D67-EE93-144EF587F993}"/>
                  </a:ext>
                </a:extLst>
              </p:cNvPr>
              <p:cNvGrpSpPr/>
              <p:nvPr/>
            </p:nvGrpSpPr>
            <p:grpSpPr>
              <a:xfrm>
                <a:off x="1282989" y="2865069"/>
                <a:ext cx="1726442" cy="563931"/>
                <a:chOff x="8035714" y="2271504"/>
                <a:chExt cx="2837869" cy="965118"/>
              </a:xfrm>
            </p:grpSpPr>
            <p:sp>
              <p:nvSpPr>
                <p:cNvPr id="59" name="사각형: 둥근 모서리 58">
                  <a:extLst>
                    <a:ext uri="{FF2B5EF4-FFF2-40B4-BE49-F238E27FC236}">
                      <a16:creationId xmlns:a16="http://schemas.microsoft.com/office/drawing/2014/main" id="{8D45DFBD-BDB5-E12C-53B1-A76EE4057B2B}"/>
                    </a:ext>
                  </a:extLst>
                </p:cNvPr>
                <p:cNvSpPr/>
                <p:nvPr/>
              </p:nvSpPr>
              <p:spPr>
                <a:xfrm>
                  <a:off x="8035714" y="2271504"/>
                  <a:ext cx="2837869" cy="965118"/>
                </a:xfrm>
                <a:prstGeom prst="roundRect">
                  <a:avLst>
                    <a:gd name="adj" fmla="val 9829"/>
                  </a:avLst>
                </a:prstGeom>
                <a:solidFill>
                  <a:schemeClr val="accent1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90500" dist="127000" dir="2700000" algn="tl" rotWithShape="0">
                    <a:schemeClr val="tx1">
                      <a:alpha val="12000"/>
                    </a:schemeClr>
                  </a:outerShdw>
                </a:effectLst>
              </p:spPr>
              <p:txBody>
                <a:bodyPr rtlCol="0" anchor="ctr"/>
                <a:lstStyle/>
                <a:p>
                  <a:pPr algn="ctr" latinLnBrk="0"/>
                  <a:endParaRPr lang="ko-KR" altLang="en-US" sz="2000" kern="0">
                    <a:noFill/>
                    <a:latin typeface="프리젠테이션 5 Medium" pitchFamily="2" charset="-127"/>
                  </a:endParaRPr>
                </a:p>
              </p:txBody>
            </p:sp>
            <p:sp>
              <p:nvSpPr>
                <p:cNvPr id="60" name="사각형: 둥근 모서리 59">
                  <a:extLst>
                    <a:ext uri="{FF2B5EF4-FFF2-40B4-BE49-F238E27FC236}">
                      <a16:creationId xmlns:a16="http://schemas.microsoft.com/office/drawing/2014/main" id="{6E8EC8A0-6B6F-68A4-9490-507AB6F4C2E4}"/>
                    </a:ext>
                  </a:extLst>
                </p:cNvPr>
                <p:cNvSpPr/>
                <p:nvPr/>
              </p:nvSpPr>
              <p:spPr>
                <a:xfrm>
                  <a:off x="8035714" y="2271504"/>
                  <a:ext cx="2837869" cy="965118"/>
                </a:xfrm>
                <a:prstGeom prst="roundRect">
                  <a:avLst>
                    <a:gd name="adj" fmla="val 9829"/>
                  </a:avLst>
                </a:prstGeom>
                <a:solidFill>
                  <a:schemeClr val="accent1"/>
                </a:solidFill>
                <a:ln w="12700" cap="flat" cmpd="sng" algn="ctr">
                  <a:noFill/>
                  <a:prstDash val="solid"/>
                  <a:miter lim="800000"/>
                </a:ln>
                <a:effectLst>
                  <a:outerShdw blurRad="152400" dist="127000" dir="13500000" algn="tl" rotWithShape="0">
                    <a:schemeClr val="bg1">
                      <a:alpha val="78000"/>
                    </a:schemeClr>
                  </a:outerShdw>
                </a:effectLst>
              </p:spPr>
              <p:txBody>
                <a:bodyPr rtlCol="0" anchor="ctr"/>
                <a:lstStyle/>
                <a:p>
                  <a:pPr algn="ctr" latinLnBrk="0"/>
                  <a:endParaRPr lang="ko-KR" altLang="en-US" sz="2000" kern="0">
                    <a:noFill/>
                    <a:latin typeface="프리젠테이션 5 Medium" pitchFamily="2" charset="-127"/>
                  </a:endParaRPr>
                </a:p>
              </p:txBody>
            </p:sp>
          </p:grp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F2101250-8ADE-8911-30C4-5A69467398BD}"/>
                  </a:ext>
                </a:extLst>
              </p:cNvPr>
              <p:cNvSpPr txBox="1"/>
              <p:nvPr/>
            </p:nvSpPr>
            <p:spPr>
              <a:xfrm>
                <a:off x="1637898" y="3023924"/>
                <a:ext cx="1003801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>
                <a:defPPr>
                  <a:defRPr lang="ko-KR"/>
                </a:defPPr>
                <a:lvl1pPr>
                  <a:defRPr spc="-70">
                    <a:ln>
                      <a:solidFill>
                        <a:schemeClr val="tx1">
                          <a:alpha val="0"/>
                        </a:schemeClr>
                      </a:solidFill>
                    </a:ln>
                    <a:solidFill>
                      <a:schemeClr val="accent2"/>
                    </a:solidFill>
                    <a:latin typeface="G마켓 산스 TTF Bold" panose="02000000000000000000" pitchFamily="2" charset="-127"/>
                    <a:ea typeface="G마켓 산스 TTF Bold" panose="02000000000000000000" pitchFamily="2" charset="-127"/>
                  </a:defRPr>
                </a:lvl1pPr>
              </a:lstStyle>
              <a:p>
                <a:r>
                  <a:rPr lang="en-US" altLang="ko-KR" sz="1600">
                    <a:solidFill>
                      <a:schemeClr val="accent3"/>
                    </a:solidFill>
                    <a:latin typeface="페이퍼로지 5 Medium" pitchFamily="2" charset="-127"/>
                    <a:ea typeface="페이퍼로지 5 Medium" pitchFamily="2" charset="-127"/>
                  </a:rPr>
                  <a:t># </a:t>
                </a:r>
                <a:r>
                  <a:rPr lang="ko-KR" altLang="en-US" sz="1600">
                    <a:solidFill>
                      <a:schemeClr val="accent3"/>
                    </a:solidFill>
                    <a:latin typeface="페이퍼로지 5 Medium" pitchFamily="2" charset="-127"/>
                    <a:ea typeface="페이퍼로지 5 Medium" pitchFamily="2" charset="-127"/>
                  </a:rPr>
                  <a:t>키워드 </a:t>
                </a:r>
                <a:r>
                  <a:rPr lang="en-US" altLang="ko-KR" sz="1600">
                    <a:solidFill>
                      <a:schemeClr val="accent3"/>
                    </a:solidFill>
                    <a:latin typeface="페이퍼로지 5 Medium" pitchFamily="2" charset="-127"/>
                    <a:ea typeface="페이퍼로지 5 Medium" pitchFamily="2" charset="-127"/>
                  </a:rPr>
                  <a:t>04</a:t>
                </a:r>
              </a:p>
            </p:txBody>
          </p:sp>
        </p:grp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8404887C-1002-C600-C3E2-0C39CF9A23C8}"/>
              </a:ext>
            </a:extLst>
          </p:cNvPr>
          <p:cNvGrpSpPr/>
          <p:nvPr/>
        </p:nvGrpSpPr>
        <p:grpSpPr>
          <a:xfrm>
            <a:off x="7647663" y="2865069"/>
            <a:ext cx="3417212" cy="2973531"/>
            <a:chOff x="8035714" y="2271504"/>
            <a:chExt cx="2837869" cy="965118"/>
          </a:xfrm>
        </p:grpSpPr>
        <p:sp>
          <p:nvSpPr>
            <p:cNvPr id="62" name="사각형: 둥근 모서리 61">
              <a:extLst>
                <a:ext uri="{FF2B5EF4-FFF2-40B4-BE49-F238E27FC236}">
                  <a16:creationId xmlns:a16="http://schemas.microsoft.com/office/drawing/2014/main" id="{112B968F-2096-13A8-99AD-168DD2395933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sz="2000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63" name="사각형: 둥근 모서리 62">
              <a:extLst>
                <a:ext uri="{FF2B5EF4-FFF2-40B4-BE49-F238E27FC236}">
                  <a16:creationId xmlns:a16="http://schemas.microsoft.com/office/drawing/2014/main" id="{9A541B87-1507-9FCC-B18A-A2D08119B377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sz="2000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D032C4E9-C0CE-F1BC-FEC2-7CA515194DA0}"/>
              </a:ext>
            </a:extLst>
          </p:cNvPr>
          <p:cNvSpPr/>
          <p:nvPr/>
        </p:nvSpPr>
        <p:spPr>
          <a:xfrm>
            <a:off x="3239729" y="2838783"/>
            <a:ext cx="4116632" cy="2973531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sz="2000" kern="0">
              <a:noFill/>
              <a:latin typeface="프리젠테이션 5 Medium" pitchFamily="2" charset="-127"/>
            </a:endParaRPr>
          </a:p>
        </p:txBody>
      </p:sp>
      <p:sp>
        <p:nvSpPr>
          <p:cNvPr id="69" name="사각형: 둥근 모서리 68">
            <a:extLst>
              <a:ext uri="{FF2B5EF4-FFF2-40B4-BE49-F238E27FC236}">
                <a16:creationId xmlns:a16="http://schemas.microsoft.com/office/drawing/2014/main" id="{5FFD0F5B-8A51-09E2-DACB-18DD63754864}"/>
              </a:ext>
            </a:extLst>
          </p:cNvPr>
          <p:cNvSpPr/>
          <p:nvPr/>
        </p:nvSpPr>
        <p:spPr>
          <a:xfrm>
            <a:off x="3249156" y="2848210"/>
            <a:ext cx="4116632" cy="2973531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sz="2000" kern="0">
              <a:noFill/>
              <a:latin typeface="프리젠테이션 5 Medium" pitchFamily="2" charset="-127"/>
            </a:endParaRPr>
          </a:p>
        </p:txBody>
      </p: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20826F07-13BA-A56D-1E36-0EED186DA0EF}"/>
              </a:ext>
            </a:extLst>
          </p:cNvPr>
          <p:cNvGrpSpPr/>
          <p:nvPr/>
        </p:nvGrpSpPr>
        <p:grpSpPr>
          <a:xfrm>
            <a:off x="1271341" y="2857637"/>
            <a:ext cx="1726442" cy="563931"/>
            <a:chOff x="8035714" y="2271504"/>
            <a:chExt cx="2837869" cy="965118"/>
          </a:xfrm>
        </p:grpSpPr>
        <p:sp>
          <p:nvSpPr>
            <p:cNvPr id="99" name="사각형: 둥근 모서리 98">
              <a:extLst>
                <a:ext uri="{FF2B5EF4-FFF2-40B4-BE49-F238E27FC236}">
                  <a16:creationId xmlns:a16="http://schemas.microsoft.com/office/drawing/2014/main" id="{46C3B6A9-261B-5291-20FD-12A11E3E27C5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sz="2000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00" name="사각형: 둥근 모서리 99">
              <a:extLst>
                <a:ext uri="{FF2B5EF4-FFF2-40B4-BE49-F238E27FC236}">
                  <a16:creationId xmlns:a16="http://schemas.microsoft.com/office/drawing/2014/main" id="{C520DA4F-5700-0F20-635A-1BBF6A75DC95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sz="2000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D7780A67-1B0A-1B3E-724C-29B49A42E437}"/>
              </a:ext>
            </a:extLst>
          </p:cNvPr>
          <p:cNvSpPr txBox="1"/>
          <p:nvPr/>
        </p:nvSpPr>
        <p:spPr>
          <a:xfrm>
            <a:off x="1607396" y="2997638"/>
            <a:ext cx="99418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1600">
                <a:gradFill>
                  <a:gsLst>
                    <a:gs pos="100000">
                      <a:schemeClr val="accent2">
                        <a:lumMod val="60000"/>
                        <a:lumOff val="40000"/>
                      </a:schemeClr>
                    </a:gs>
                    <a:gs pos="0">
                      <a:schemeClr val="accent3"/>
                    </a:gs>
                  </a:gsLst>
                  <a:lin ang="13500000" scaled="1"/>
                </a:gradFill>
                <a:latin typeface="페이퍼로지 5 Medium" pitchFamily="2" charset="-127"/>
                <a:ea typeface="페이퍼로지 5 Medium" pitchFamily="2" charset="-127"/>
              </a:rPr>
              <a:t># </a:t>
            </a:r>
            <a:r>
              <a:rPr lang="ko-KR" altLang="en-US" sz="1600">
                <a:gradFill>
                  <a:gsLst>
                    <a:gs pos="100000">
                      <a:schemeClr val="accent2">
                        <a:lumMod val="60000"/>
                        <a:lumOff val="40000"/>
                      </a:schemeClr>
                    </a:gs>
                    <a:gs pos="0">
                      <a:schemeClr val="accent3"/>
                    </a:gs>
                  </a:gsLst>
                  <a:lin ang="13500000" scaled="1"/>
                </a:gradFill>
                <a:latin typeface="페이퍼로지 5 Medium" pitchFamily="2" charset="-127"/>
                <a:ea typeface="페이퍼로지 5 Medium" pitchFamily="2" charset="-127"/>
              </a:rPr>
              <a:t>키워드 </a:t>
            </a:r>
            <a:r>
              <a:rPr lang="en-US" altLang="ko-KR" sz="1600">
                <a:gradFill>
                  <a:gsLst>
                    <a:gs pos="100000">
                      <a:schemeClr val="accent2">
                        <a:lumMod val="60000"/>
                        <a:lumOff val="40000"/>
                      </a:schemeClr>
                    </a:gs>
                    <a:gs pos="0">
                      <a:schemeClr val="accent3"/>
                    </a:gs>
                  </a:gsLst>
                  <a:lin ang="13500000" scaled="1"/>
                </a:gradFill>
                <a:latin typeface="페이퍼로지 5 Medium" pitchFamily="2" charset="-127"/>
                <a:ea typeface="페이퍼로지 5 Medium" pitchFamily="2" charset="-127"/>
              </a:rPr>
              <a:t>01</a:t>
            </a:r>
          </a:p>
        </p:txBody>
      </p: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7113A7D6-49FB-E7E7-6ED7-1996A497CE05}"/>
              </a:ext>
            </a:extLst>
          </p:cNvPr>
          <p:cNvGrpSpPr/>
          <p:nvPr/>
        </p:nvGrpSpPr>
        <p:grpSpPr>
          <a:xfrm>
            <a:off x="1271341" y="3660837"/>
            <a:ext cx="1726442" cy="563931"/>
            <a:chOff x="8035714" y="2271504"/>
            <a:chExt cx="2837869" cy="965118"/>
          </a:xfrm>
        </p:grpSpPr>
        <p:sp>
          <p:nvSpPr>
            <p:cNvPr id="92" name="사각형: 둥근 모서리 91">
              <a:extLst>
                <a:ext uri="{FF2B5EF4-FFF2-40B4-BE49-F238E27FC236}">
                  <a16:creationId xmlns:a16="http://schemas.microsoft.com/office/drawing/2014/main" id="{5DF04C90-74FB-1E7C-8577-4A63A6F75612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sz="2000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96" name="사각형: 둥근 모서리 95">
              <a:extLst>
                <a:ext uri="{FF2B5EF4-FFF2-40B4-BE49-F238E27FC236}">
                  <a16:creationId xmlns:a16="http://schemas.microsoft.com/office/drawing/2014/main" id="{B58A8120-C831-3096-86F3-DE193C246A91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sz="2000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F41AEFC8-6F4D-E82E-EE3B-6D52F3192D64}"/>
              </a:ext>
            </a:extLst>
          </p:cNvPr>
          <p:cNvSpPr txBox="1"/>
          <p:nvPr/>
        </p:nvSpPr>
        <p:spPr>
          <a:xfrm>
            <a:off x="1607396" y="3800838"/>
            <a:ext cx="99899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1600">
                <a:gradFill>
                  <a:gsLst>
                    <a:gs pos="100000">
                      <a:schemeClr val="accent2">
                        <a:lumMod val="60000"/>
                        <a:lumOff val="40000"/>
                      </a:schemeClr>
                    </a:gs>
                    <a:gs pos="0">
                      <a:schemeClr val="accent3"/>
                    </a:gs>
                  </a:gsLst>
                  <a:lin ang="13500000" scaled="1"/>
                </a:gradFill>
                <a:latin typeface="페이퍼로지 5 Medium" pitchFamily="2" charset="-127"/>
                <a:ea typeface="페이퍼로지 5 Medium" pitchFamily="2" charset="-127"/>
              </a:rPr>
              <a:t># </a:t>
            </a:r>
            <a:r>
              <a:rPr lang="ko-KR" altLang="en-US" sz="1600">
                <a:gradFill>
                  <a:gsLst>
                    <a:gs pos="100000">
                      <a:schemeClr val="accent2">
                        <a:lumMod val="60000"/>
                        <a:lumOff val="40000"/>
                      </a:schemeClr>
                    </a:gs>
                    <a:gs pos="0">
                      <a:schemeClr val="accent3"/>
                    </a:gs>
                  </a:gsLst>
                  <a:lin ang="13500000" scaled="1"/>
                </a:gradFill>
                <a:latin typeface="페이퍼로지 5 Medium" pitchFamily="2" charset="-127"/>
                <a:ea typeface="페이퍼로지 5 Medium" pitchFamily="2" charset="-127"/>
              </a:rPr>
              <a:t>키워드 </a:t>
            </a:r>
            <a:r>
              <a:rPr lang="en-US" altLang="ko-KR" sz="1600">
                <a:gradFill>
                  <a:gsLst>
                    <a:gs pos="100000">
                      <a:schemeClr val="accent2">
                        <a:lumMod val="60000"/>
                        <a:lumOff val="40000"/>
                      </a:schemeClr>
                    </a:gs>
                    <a:gs pos="0">
                      <a:schemeClr val="accent3"/>
                    </a:gs>
                  </a:gsLst>
                  <a:lin ang="13500000" scaled="1"/>
                </a:gradFill>
                <a:latin typeface="페이퍼로지 5 Medium" pitchFamily="2" charset="-127"/>
                <a:ea typeface="페이퍼로지 5 Medium" pitchFamily="2" charset="-127"/>
              </a:rPr>
              <a:t>02</a:t>
            </a: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19D2D0F5-583A-EA96-D5E6-FADE7B2B52B2}"/>
              </a:ext>
            </a:extLst>
          </p:cNvPr>
          <p:cNvGrpSpPr/>
          <p:nvPr/>
        </p:nvGrpSpPr>
        <p:grpSpPr>
          <a:xfrm>
            <a:off x="1271341" y="4464037"/>
            <a:ext cx="1726442" cy="563931"/>
            <a:chOff x="8035714" y="2271504"/>
            <a:chExt cx="2837869" cy="965118"/>
          </a:xfrm>
        </p:grpSpPr>
        <p:sp>
          <p:nvSpPr>
            <p:cNvPr id="82" name="사각형: 둥근 모서리 81">
              <a:extLst>
                <a:ext uri="{FF2B5EF4-FFF2-40B4-BE49-F238E27FC236}">
                  <a16:creationId xmlns:a16="http://schemas.microsoft.com/office/drawing/2014/main" id="{8F30CD74-6022-FDA2-F83B-9EDA14740458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sz="2000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83" name="사각형: 둥근 모서리 82">
              <a:extLst>
                <a:ext uri="{FF2B5EF4-FFF2-40B4-BE49-F238E27FC236}">
                  <a16:creationId xmlns:a16="http://schemas.microsoft.com/office/drawing/2014/main" id="{A6E5BB2E-7E2F-6A08-75D3-2978BA797817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sz="2000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42CC31DE-C1E6-4E20-DD70-CB86ADDC8A6B}"/>
              </a:ext>
            </a:extLst>
          </p:cNvPr>
          <p:cNvSpPr txBox="1"/>
          <p:nvPr/>
        </p:nvSpPr>
        <p:spPr>
          <a:xfrm>
            <a:off x="1607396" y="4604038"/>
            <a:ext cx="99899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1600">
                <a:gradFill>
                  <a:gsLst>
                    <a:gs pos="100000">
                      <a:schemeClr val="accent2">
                        <a:lumMod val="60000"/>
                        <a:lumOff val="40000"/>
                      </a:schemeClr>
                    </a:gs>
                    <a:gs pos="0">
                      <a:schemeClr val="accent3"/>
                    </a:gs>
                  </a:gsLst>
                  <a:lin ang="13500000" scaled="1"/>
                </a:gradFill>
                <a:latin typeface="페이퍼로지 5 Medium" pitchFamily="2" charset="-127"/>
                <a:ea typeface="페이퍼로지 5 Medium" pitchFamily="2" charset="-127"/>
              </a:rPr>
              <a:t># </a:t>
            </a:r>
            <a:r>
              <a:rPr lang="ko-KR" altLang="en-US" sz="1600">
                <a:gradFill>
                  <a:gsLst>
                    <a:gs pos="100000">
                      <a:schemeClr val="accent2">
                        <a:lumMod val="60000"/>
                        <a:lumOff val="40000"/>
                      </a:schemeClr>
                    </a:gs>
                    <a:gs pos="0">
                      <a:schemeClr val="accent3"/>
                    </a:gs>
                  </a:gsLst>
                  <a:lin ang="13500000" scaled="1"/>
                </a:gradFill>
                <a:latin typeface="페이퍼로지 5 Medium" pitchFamily="2" charset="-127"/>
                <a:ea typeface="페이퍼로지 5 Medium" pitchFamily="2" charset="-127"/>
              </a:rPr>
              <a:t>키워드 </a:t>
            </a:r>
            <a:r>
              <a:rPr lang="en-US" altLang="ko-KR" sz="1600">
                <a:gradFill>
                  <a:gsLst>
                    <a:gs pos="100000">
                      <a:schemeClr val="accent2">
                        <a:lumMod val="60000"/>
                        <a:lumOff val="40000"/>
                      </a:schemeClr>
                    </a:gs>
                    <a:gs pos="0">
                      <a:schemeClr val="accent3"/>
                    </a:gs>
                  </a:gsLst>
                  <a:lin ang="13500000" scaled="1"/>
                </a:gradFill>
                <a:latin typeface="페이퍼로지 5 Medium" pitchFamily="2" charset="-127"/>
                <a:ea typeface="페이퍼로지 5 Medium" pitchFamily="2" charset="-127"/>
              </a:rPr>
              <a:t>03</a:t>
            </a:r>
          </a:p>
        </p:txBody>
      </p: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33ADA669-4E96-20B9-03A5-DC723547DB42}"/>
              </a:ext>
            </a:extLst>
          </p:cNvPr>
          <p:cNvGrpSpPr/>
          <p:nvPr/>
        </p:nvGrpSpPr>
        <p:grpSpPr>
          <a:xfrm>
            <a:off x="1271341" y="5267237"/>
            <a:ext cx="1726442" cy="563931"/>
            <a:chOff x="8035714" y="2271504"/>
            <a:chExt cx="2837869" cy="965118"/>
          </a:xfrm>
        </p:grpSpPr>
        <p:sp>
          <p:nvSpPr>
            <p:cNvPr id="77" name="사각형: 둥근 모서리 76">
              <a:extLst>
                <a:ext uri="{FF2B5EF4-FFF2-40B4-BE49-F238E27FC236}">
                  <a16:creationId xmlns:a16="http://schemas.microsoft.com/office/drawing/2014/main" id="{24680EDD-D1D1-06B9-88CB-985CF9D8CA2F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sz="2000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78" name="사각형: 둥근 모서리 77">
              <a:extLst>
                <a:ext uri="{FF2B5EF4-FFF2-40B4-BE49-F238E27FC236}">
                  <a16:creationId xmlns:a16="http://schemas.microsoft.com/office/drawing/2014/main" id="{A9499528-7340-6D5A-AE25-4AEB993B269B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sz="2000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76" name="TextBox 75">
            <a:extLst>
              <a:ext uri="{FF2B5EF4-FFF2-40B4-BE49-F238E27FC236}">
                <a16:creationId xmlns:a16="http://schemas.microsoft.com/office/drawing/2014/main" id="{22B5F130-9059-16E7-6C1B-470EC4BEAF6E}"/>
              </a:ext>
            </a:extLst>
          </p:cNvPr>
          <p:cNvSpPr txBox="1"/>
          <p:nvPr/>
        </p:nvSpPr>
        <p:spPr>
          <a:xfrm>
            <a:off x="1607396" y="5407238"/>
            <a:ext cx="100380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1600">
                <a:gradFill>
                  <a:gsLst>
                    <a:gs pos="100000">
                      <a:schemeClr val="accent2">
                        <a:lumMod val="60000"/>
                        <a:lumOff val="40000"/>
                      </a:schemeClr>
                    </a:gs>
                    <a:gs pos="0">
                      <a:schemeClr val="accent3"/>
                    </a:gs>
                  </a:gsLst>
                  <a:lin ang="13500000" scaled="1"/>
                </a:gradFill>
                <a:latin typeface="페이퍼로지 5 Medium" pitchFamily="2" charset="-127"/>
                <a:ea typeface="페이퍼로지 5 Medium" pitchFamily="2" charset="-127"/>
              </a:rPr>
              <a:t># </a:t>
            </a:r>
            <a:r>
              <a:rPr lang="ko-KR" altLang="en-US" sz="1600">
                <a:gradFill>
                  <a:gsLst>
                    <a:gs pos="100000">
                      <a:schemeClr val="accent2">
                        <a:lumMod val="60000"/>
                        <a:lumOff val="40000"/>
                      </a:schemeClr>
                    </a:gs>
                    <a:gs pos="0">
                      <a:schemeClr val="accent3"/>
                    </a:gs>
                  </a:gsLst>
                  <a:lin ang="13500000" scaled="1"/>
                </a:gradFill>
                <a:latin typeface="페이퍼로지 5 Medium" pitchFamily="2" charset="-127"/>
                <a:ea typeface="페이퍼로지 5 Medium" pitchFamily="2" charset="-127"/>
              </a:rPr>
              <a:t>키워드 </a:t>
            </a:r>
            <a:r>
              <a:rPr lang="en-US" altLang="ko-KR" sz="1600">
                <a:gradFill>
                  <a:gsLst>
                    <a:gs pos="100000">
                      <a:schemeClr val="accent2">
                        <a:lumMod val="60000"/>
                        <a:lumOff val="40000"/>
                      </a:schemeClr>
                    </a:gs>
                    <a:gs pos="0">
                      <a:schemeClr val="accent3"/>
                    </a:gs>
                  </a:gsLst>
                  <a:lin ang="13500000" scaled="1"/>
                </a:gradFill>
                <a:latin typeface="페이퍼로지 5 Medium" pitchFamily="2" charset="-127"/>
                <a:ea typeface="페이퍼로지 5 Medium" pitchFamily="2" charset="-127"/>
              </a:rPr>
              <a:t>04</a:t>
            </a:r>
          </a:p>
        </p:txBody>
      </p: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28EF8543-0E17-1B31-B6DA-9832049378E3}"/>
              </a:ext>
            </a:extLst>
          </p:cNvPr>
          <p:cNvGrpSpPr/>
          <p:nvPr/>
        </p:nvGrpSpPr>
        <p:grpSpPr>
          <a:xfrm>
            <a:off x="7645442" y="2848210"/>
            <a:ext cx="3417212" cy="2973531"/>
            <a:chOff x="8035714" y="2271504"/>
            <a:chExt cx="2837869" cy="965118"/>
          </a:xfrm>
        </p:grpSpPr>
        <p:sp>
          <p:nvSpPr>
            <p:cNvPr id="108" name="사각형: 둥근 모서리 107">
              <a:extLst>
                <a:ext uri="{FF2B5EF4-FFF2-40B4-BE49-F238E27FC236}">
                  <a16:creationId xmlns:a16="http://schemas.microsoft.com/office/drawing/2014/main" id="{8CBBD1B2-A0B9-9EB7-D241-07E3B897680F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sz="2000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12" name="사각형: 둥근 모서리 111">
              <a:extLst>
                <a:ext uri="{FF2B5EF4-FFF2-40B4-BE49-F238E27FC236}">
                  <a16:creationId xmlns:a16="http://schemas.microsoft.com/office/drawing/2014/main" id="{30917356-1819-7B19-AD6C-D0C4C89BDC35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sz="2000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B330ED6C-C4D4-ECDE-B966-1E1B77F66F5B}"/>
              </a:ext>
            </a:extLst>
          </p:cNvPr>
          <p:cNvSpPr txBox="1"/>
          <p:nvPr/>
        </p:nvSpPr>
        <p:spPr>
          <a:xfrm>
            <a:off x="4735872" y="4752173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B7ADFFC-F4EB-5264-8A8C-0ADC05422891}"/>
              </a:ext>
            </a:extLst>
          </p:cNvPr>
          <p:cNvSpPr txBox="1"/>
          <p:nvPr/>
        </p:nvSpPr>
        <p:spPr>
          <a:xfrm>
            <a:off x="4062129" y="5063882"/>
            <a:ext cx="247183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87D74ACC-7616-7AB3-074E-E25D156CEE23}"/>
              </a:ext>
            </a:extLst>
          </p:cNvPr>
          <p:cNvSpPr txBox="1"/>
          <p:nvPr/>
        </p:nvSpPr>
        <p:spPr>
          <a:xfrm flipH="1">
            <a:off x="8105770" y="4380962"/>
            <a:ext cx="2439995" cy="8683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3CD97ED-3938-731B-1C24-25234881B347}"/>
              </a:ext>
            </a:extLst>
          </p:cNvPr>
          <p:cNvSpPr txBox="1"/>
          <p:nvPr/>
        </p:nvSpPr>
        <p:spPr>
          <a:xfrm>
            <a:off x="8763594" y="3973852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32EAA69F-A93D-24CB-E7A2-6DAB8B2CB442}"/>
              </a:ext>
            </a:extLst>
          </p:cNvPr>
          <p:cNvSpPr txBox="1"/>
          <p:nvPr/>
        </p:nvSpPr>
        <p:spPr>
          <a:xfrm>
            <a:off x="8756702" y="3401819"/>
            <a:ext cx="1138132" cy="4980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3200" spc="-200">
                <a:effectLst>
                  <a:outerShdw blurRad="190500" dist="127000" dir="2700000" algn="tl" rotWithShape="0">
                    <a:srgbClr val="ACB0C0">
                      <a:alpha val="47000"/>
                    </a:srgbClr>
                  </a:outerShdw>
                </a:effectLst>
                <a:latin typeface="페이퍼로지 8 ExtraBold" pitchFamily="2" charset="-127"/>
                <a:ea typeface="페이퍼로지 8 ExtraBold" pitchFamily="2" charset="-127"/>
              </a:rPr>
              <a:t>1780</a:t>
            </a:r>
            <a:r>
              <a:rPr lang="en-US" altLang="ko-KR" sz="2000" spc="-200">
                <a:effectLst>
                  <a:outerShdw blurRad="190500" dist="127000" dir="2700000" algn="tl" rotWithShape="0">
                    <a:srgbClr val="ACB0C0">
                      <a:alpha val="47000"/>
                    </a:srgbClr>
                  </a:outerShdw>
                </a:effectLst>
                <a:latin typeface="페이퍼로지 8 ExtraBold" pitchFamily="2" charset="-127"/>
                <a:ea typeface="페이퍼로지 8 ExtraBold" pitchFamily="2" charset="-127"/>
              </a:rPr>
              <a:t>+</a:t>
            </a:r>
            <a:endParaRPr lang="en-US" altLang="ko-KR" sz="3200" spc="-200">
              <a:effectLst>
                <a:outerShdw blurRad="190500" dist="127000" dir="2700000" algn="tl" rotWithShape="0">
                  <a:srgbClr val="ACB0C0">
                    <a:alpha val="47000"/>
                  </a:srgbClr>
                </a:outerShdw>
              </a:effectLst>
              <a:latin typeface="페이퍼로지 8 ExtraBold" pitchFamily="2" charset="-127"/>
              <a:ea typeface="페이퍼로지 8 ExtraBold" pitchFamily="2" charset="-127"/>
            </a:endParaRPr>
          </a:p>
        </p:txBody>
      </p:sp>
      <p:pic>
        <p:nvPicPr>
          <p:cNvPr id="3" name="그림 개체 틀 2" descr="의류, 사람, 벽, 인간의 얼굴이(가) 표시된 사진&#10;&#10;자동 생성된 설명">
            <a:extLst>
              <a:ext uri="{FF2B5EF4-FFF2-40B4-BE49-F238E27FC236}">
                <a16:creationId xmlns:a16="http://schemas.microsoft.com/office/drawing/2014/main" id="{D343FBD4-DDE4-A02F-A500-C058154B6FA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2" b="222"/>
          <a:stretch/>
        </p:blipFill>
        <p:spPr>
          <a:xfrm>
            <a:off x="3532188" y="3162300"/>
            <a:ext cx="3532187" cy="1435100"/>
          </a:xfrm>
          <a:custGeom>
            <a:avLst/>
            <a:gdLst>
              <a:gd name="connsiteX0" fmla="*/ 239140 w 3531758"/>
              <a:gd name="connsiteY0" fmla="*/ 0 h 1434811"/>
              <a:gd name="connsiteX1" fmla="*/ 3292618 w 3531758"/>
              <a:gd name="connsiteY1" fmla="*/ 0 h 1434811"/>
              <a:gd name="connsiteX2" fmla="*/ 3531758 w 3531758"/>
              <a:gd name="connsiteY2" fmla="*/ 239140 h 1434811"/>
              <a:gd name="connsiteX3" fmla="*/ 3531758 w 3531758"/>
              <a:gd name="connsiteY3" fmla="*/ 1195671 h 1434811"/>
              <a:gd name="connsiteX4" fmla="*/ 3292618 w 3531758"/>
              <a:gd name="connsiteY4" fmla="*/ 1434811 h 1434811"/>
              <a:gd name="connsiteX5" fmla="*/ 239140 w 3531758"/>
              <a:gd name="connsiteY5" fmla="*/ 1434811 h 1434811"/>
              <a:gd name="connsiteX6" fmla="*/ 0 w 3531758"/>
              <a:gd name="connsiteY6" fmla="*/ 1195671 h 1434811"/>
              <a:gd name="connsiteX7" fmla="*/ 0 w 3531758"/>
              <a:gd name="connsiteY7" fmla="*/ 239140 h 1434811"/>
              <a:gd name="connsiteX8" fmla="*/ 239140 w 3531758"/>
              <a:gd name="connsiteY8" fmla="*/ 0 h 1434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31758" h="1434811">
                <a:moveTo>
                  <a:pt x="239140" y="0"/>
                </a:moveTo>
                <a:lnTo>
                  <a:pt x="3292618" y="0"/>
                </a:lnTo>
                <a:cubicBezTo>
                  <a:pt x="3424691" y="0"/>
                  <a:pt x="3531758" y="107067"/>
                  <a:pt x="3531758" y="239140"/>
                </a:cubicBezTo>
                <a:lnTo>
                  <a:pt x="3531758" y="1195671"/>
                </a:lnTo>
                <a:cubicBezTo>
                  <a:pt x="3531758" y="1327744"/>
                  <a:pt x="3424691" y="1434811"/>
                  <a:pt x="3292618" y="1434811"/>
                </a:cubicBezTo>
                <a:lnTo>
                  <a:pt x="239140" y="1434811"/>
                </a:lnTo>
                <a:cubicBezTo>
                  <a:pt x="107067" y="1434811"/>
                  <a:pt x="0" y="1327744"/>
                  <a:pt x="0" y="1195671"/>
                </a:cubicBezTo>
                <a:lnTo>
                  <a:pt x="0" y="239140"/>
                </a:lnTo>
                <a:cubicBezTo>
                  <a:pt x="0" y="107067"/>
                  <a:pt x="107067" y="0"/>
                  <a:pt x="23914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0129822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7D5A0FF6-18CE-4D11-E493-31FB0415A419}"/>
              </a:ext>
            </a:extLst>
          </p:cNvPr>
          <p:cNvGrpSpPr/>
          <p:nvPr/>
        </p:nvGrpSpPr>
        <p:grpSpPr>
          <a:xfrm>
            <a:off x="1139825" y="2277734"/>
            <a:ext cx="9937750" cy="3624173"/>
            <a:chOff x="4643400" y="1930992"/>
            <a:chExt cx="9937750" cy="3624173"/>
          </a:xfrm>
        </p:grpSpPr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3B95F5EE-0354-9EFD-4023-329104BBFA2C}"/>
                </a:ext>
              </a:extLst>
            </p:cNvPr>
            <p:cNvSpPr/>
            <p:nvPr/>
          </p:nvSpPr>
          <p:spPr>
            <a:xfrm rot="10800000">
              <a:off x="4643400" y="1930992"/>
              <a:ext cx="9937750" cy="3624172"/>
            </a:xfrm>
            <a:custGeom>
              <a:avLst/>
              <a:gdLst>
                <a:gd name="connsiteX0" fmla="*/ 6493110 w 9937750"/>
                <a:gd name="connsiteY0" fmla="*/ 2215727 h 3624172"/>
                <a:gd name="connsiteX1" fmla="*/ 6521264 w 9937750"/>
                <a:gd name="connsiteY1" fmla="*/ 2137438 h 3624172"/>
                <a:gd name="connsiteX2" fmla="*/ 6606420 w 9937750"/>
                <a:gd name="connsiteY2" fmla="*/ 1968816 h 3624172"/>
                <a:gd name="connsiteX3" fmla="*/ 6633008 w 9937750"/>
                <a:gd name="connsiteY3" fmla="*/ 1929140 h 3624172"/>
                <a:gd name="connsiteX4" fmla="*/ 6594520 w 9937750"/>
                <a:gd name="connsiteY4" fmla="*/ 2028637 h 3624172"/>
                <a:gd name="connsiteX5" fmla="*/ 6505204 w 9937750"/>
                <a:gd name="connsiteY5" fmla="*/ 2199276 h 3624172"/>
                <a:gd name="connsiteX6" fmla="*/ 102322 w 9937750"/>
                <a:gd name="connsiteY6" fmla="*/ 2530372 h 3624172"/>
                <a:gd name="connsiteX7" fmla="*/ 16728 w 9937750"/>
                <a:gd name="connsiteY7" fmla="*/ 2288008 h 3624172"/>
                <a:gd name="connsiteX8" fmla="*/ 0 w 9937750"/>
                <a:gd name="connsiteY8" fmla="*/ 2227472 h 3624172"/>
                <a:gd name="connsiteX9" fmla="*/ 0 w 9937750"/>
                <a:gd name="connsiteY9" fmla="*/ 2217068 h 3624172"/>
                <a:gd name="connsiteX10" fmla="*/ 38104 w 9937750"/>
                <a:gd name="connsiteY10" fmla="*/ 2311020 h 3624172"/>
                <a:gd name="connsiteX11" fmla="*/ 101812 w 9937750"/>
                <a:gd name="connsiteY11" fmla="*/ 2528051 h 3624172"/>
                <a:gd name="connsiteX12" fmla="*/ 3224781 w 9937750"/>
                <a:gd name="connsiteY12" fmla="*/ 2543576 h 3624172"/>
                <a:gd name="connsiteX13" fmla="*/ 3281072 w 9937750"/>
                <a:gd name="connsiteY13" fmla="*/ 2331759 h 3624172"/>
                <a:gd name="connsiteX14" fmla="*/ 3347113 w 9937750"/>
                <a:gd name="connsiteY14" fmla="*/ 2148110 h 3624172"/>
                <a:gd name="connsiteX15" fmla="*/ 3315571 w 9937750"/>
                <a:gd name="connsiteY15" fmla="*/ 2267079 h 3624172"/>
                <a:gd name="connsiteX16" fmla="*/ 3225022 w 9937750"/>
                <a:gd name="connsiteY16" fmla="*/ 2543011 h 3624172"/>
                <a:gd name="connsiteX17" fmla="*/ 5694723 w 9937750"/>
                <a:gd name="connsiteY17" fmla="*/ 2641471 h 3624172"/>
                <a:gd name="connsiteX18" fmla="*/ 4882737 w 9937750"/>
                <a:gd name="connsiteY18" fmla="*/ 2364833 h 3624172"/>
                <a:gd name="connsiteX19" fmla="*/ 4758552 w 9937750"/>
                <a:gd name="connsiteY19" fmla="*/ 2217720 h 3624172"/>
                <a:gd name="connsiteX20" fmla="*/ 4758551 w 9937750"/>
                <a:gd name="connsiteY20" fmla="*/ 2217718 h 3624172"/>
                <a:gd name="connsiteX21" fmla="*/ 4758485 w 9937750"/>
                <a:gd name="connsiteY21" fmla="*/ 2217640 h 3624172"/>
                <a:gd name="connsiteX22" fmla="*/ 4657661 w 9937750"/>
                <a:gd name="connsiteY22" fmla="*/ 2046849 h 3624172"/>
                <a:gd name="connsiteX23" fmla="*/ 4610380 w 9937750"/>
                <a:gd name="connsiteY23" fmla="*/ 1936190 h 3624172"/>
                <a:gd name="connsiteX24" fmla="*/ 4610379 w 9937750"/>
                <a:gd name="connsiteY24" fmla="*/ 1936189 h 3624172"/>
                <a:gd name="connsiteX25" fmla="*/ 4563836 w 9937750"/>
                <a:gd name="connsiteY25" fmla="*/ 1876530 h 3624172"/>
                <a:gd name="connsiteX26" fmla="*/ 3985036 w 9937750"/>
                <a:gd name="connsiteY26" fmla="*/ 1633878 h 3624172"/>
                <a:gd name="connsiteX27" fmla="*/ 3350949 w 9937750"/>
                <a:gd name="connsiteY27" fmla="*/ 2137439 h 3624172"/>
                <a:gd name="connsiteX28" fmla="*/ 3347112 w 9937750"/>
                <a:gd name="connsiteY28" fmla="*/ 2148110 h 3624172"/>
                <a:gd name="connsiteX29" fmla="*/ 3392901 w 9937750"/>
                <a:gd name="connsiteY29" fmla="*/ 1975402 h 3624172"/>
                <a:gd name="connsiteX30" fmla="*/ 3874682 w 9937750"/>
                <a:gd name="connsiteY30" fmla="*/ 168081 h 3624172"/>
                <a:gd name="connsiteX31" fmla="*/ 3958651 w 9937750"/>
                <a:gd name="connsiteY31" fmla="*/ 0 h 3624172"/>
                <a:gd name="connsiteX32" fmla="*/ 7138944 w 9937750"/>
                <a:gd name="connsiteY32" fmla="*/ 0 h 3624172"/>
                <a:gd name="connsiteX33" fmla="*/ 7104773 w 9937750"/>
                <a:gd name="connsiteY33" fmla="*/ 75521 h 3624172"/>
                <a:gd name="connsiteX34" fmla="*/ 6667852 w 9937750"/>
                <a:gd name="connsiteY34" fmla="*/ 1839057 h 3624172"/>
                <a:gd name="connsiteX35" fmla="*/ 6633006 w 9937750"/>
                <a:gd name="connsiteY35" fmla="*/ 1929141 h 3624172"/>
                <a:gd name="connsiteX36" fmla="*/ 6606418 w 9937750"/>
                <a:gd name="connsiteY36" fmla="*/ 1968817 h 3624172"/>
                <a:gd name="connsiteX37" fmla="*/ 6521261 w 9937750"/>
                <a:gd name="connsiteY37" fmla="*/ 2137439 h 3624172"/>
                <a:gd name="connsiteX38" fmla="*/ 6493108 w 9937750"/>
                <a:gd name="connsiteY38" fmla="*/ 2215728 h 3624172"/>
                <a:gd name="connsiteX39" fmla="*/ 6396354 w 9937750"/>
                <a:gd name="connsiteY39" fmla="*/ 2347350 h 3624172"/>
                <a:gd name="connsiteX40" fmla="*/ 5694723 w 9937750"/>
                <a:gd name="connsiteY40" fmla="*/ 2641471 h 3624172"/>
                <a:gd name="connsiteX41" fmla="*/ 9269314 w 9937750"/>
                <a:gd name="connsiteY41" fmla="*/ 3623606 h 3624172"/>
                <a:gd name="connsiteX42" fmla="*/ 8121615 w 9937750"/>
                <a:gd name="connsiteY42" fmla="*/ 2817613 h 3624172"/>
                <a:gd name="connsiteX43" fmla="*/ 8047108 w 9937750"/>
                <a:gd name="connsiteY43" fmla="*/ 2604027 h 3624172"/>
                <a:gd name="connsiteX44" fmla="*/ 8030412 w 9937750"/>
                <a:gd name="connsiteY44" fmla="*/ 2528050 h 3624172"/>
                <a:gd name="connsiteX45" fmla="*/ 7966703 w 9937750"/>
                <a:gd name="connsiteY45" fmla="*/ 2311019 h 3624172"/>
                <a:gd name="connsiteX46" fmla="*/ 8030411 w 9937750"/>
                <a:gd name="connsiteY46" fmla="*/ 2528050 h 3624172"/>
                <a:gd name="connsiteX47" fmla="*/ 8047107 w 9937750"/>
                <a:gd name="connsiteY47" fmla="*/ 2604027 h 3624172"/>
                <a:gd name="connsiteX48" fmla="*/ 8031498 w 9937750"/>
                <a:gd name="connsiteY48" fmla="*/ 2559283 h 3624172"/>
                <a:gd name="connsiteX49" fmla="*/ 7966597 w 9937750"/>
                <a:gd name="connsiteY49" fmla="*/ 2310756 h 3624172"/>
                <a:gd name="connsiteX50" fmla="*/ 7966596 w 9937750"/>
                <a:gd name="connsiteY50" fmla="*/ 2310751 h 3624172"/>
                <a:gd name="connsiteX51" fmla="*/ 7887825 w 9937750"/>
                <a:gd name="connsiteY51" fmla="*/ 2116526 h 3624172"/>
                <a:gd name="connsiteX52" fmla="*/ 7155350 w 9937750"/>
                <a:gd name="connsiteY52" fmla="*/ 1633877 h 3624172"/>
                <a:gd name="connsiteX53" fmla="*/ 6655596 w 9937750"/>
                <a:gd name="connsiteY53" fmla="*/ 1895432 h 3624172"/>
                <a:gd name="connsiteX54" fmla="*/ 6633008 w 9937750"/>
                <a:gd name="connsiteY54" fmla="*/ 1929140 h 3624172"/>
                <a:gd name="connsiteX55" fmla="*/ 6667854 w 9937750"/>
                <a:gd name="connsiteY55" fmla="*/ 1839056 h 3624172"/>
                <a:gd name="connsiteX56" fmla="*/ 7104775 w 9937750"/>
                <a:gd name="connsiteY56" fmla="*/ 75520 h 3624172"/>
                <a:gd name="connsiteX57" fmla="*/ 7138945 w 9937750"/>
                <a:gd name="connsiteY57" fmla="*/ 0 h 3624172"/>
                <a:gd name="connsiteX58" fmla="*/ 9937750 w 9937750"/>
                <a:gd name="connsiteY58" fmla="*/ 0 h 3624172"/>
                <a:gd name="connsiteX59" fmla="*/ 9937750 w 9937750"/>
                <a:gd name="connsiteY59" fmla="*/ 3351837 h 3624172"/>
                <a:gd name="connsiteX60" fmla="*/ 9887204 w 9937750"/>
                <a:gd name="connsiteY60" fmla="*/ 3401406 h 3624172"/>
                <a:gd name="connsiteX61" fmla="*/ 9397309 w 9937750"/>
                <a:gd name="connsiteY61" fmla="*/ 3615585 h 3624172"/>
                <a:gd name="connsiteX62" fmla="*/ 9270766 w 9937750"/>
                <a:gd name="connsiteY62" fmla="*/ 3623515 h 3624172"/>
                <a:gd name="connsiteX63" fmla="*/ 1778066 w 9937750"/>
                <a:gd name="connsiteY63" fmla="*/ 3623609 h 3624172"/>
                <a:gd name="connsiteX64" fmla="*/ 114971 w 9937750"/>
                <a:gd name="connsiteY64" fmla="*/ 2566187 h 3624172"/>
                <a:gd name="connsiteX65" fmla="*/ 102322 w 9937750"/>
                <a:gd name="connsiteY65" fmla="*/ 2530371 h 3624172"/>
                <a:gd name="connsiteX66" fmla="*/ 101812 w 9937750"/>
                <a:gd name="connsiteY66" fmla="*/ 2528050 h 3624172"/>
                <a:gd name="connsiteX67" fmla="*/ 38104 w 9937750"/>
                <a:gd name="connsiteY67" fmla="*/ 2311019 h 3624172"/>
                <a:gd name="connsiteX68" fmla="*/ 0 w 9937750"/>
                <a:gd name="connsiteY68" fmla="*/ 2217067 h 3624172"/>
                <a:gd name="connsiteX69" fmla="*/ 0 w 9937750"/>
                <a:gd name="connsiteY69" fmla="*/ 0 h 3624172"/>
                <a:gd name="connsiteX70" fmla="*/ 3958651 w 9937750"/>
                <a:gd name="connsiteY70" fmla="*/ 0 h 3624172"/>
                <a:gd name="connsiteX71" fmla="*/ 3874682 w 9937750"/>
                <a:gd name="connsiteY71" fmla="*/ 168080 h 3624172"/>
                <a:gd name="connsiteX72" fmla="*/ 3392901 w 9937750"/>
                <a:gd name="connsiteY72" fmla="*/ 1975401 h 3624172"/>
                <a:gd name="connsiteX73" fmla="*/ 3347112 w 9937750"/>
                <a:gd name="connsiteY73" fmla="*/ 2148109 h 3624172"/>
                <a:gd name="connsiteX74" fmla="*/ 3281071 w 9937750"/>
                <a:gd name="connsiteY74" fmla="*/ 2331758 h 3624172"/>
                <a:gd name="connsiteX75" fmla="*/ 3224780 w 9937750"/>
                <a:gd name="connsiteY75" fmla="*/ 2543575 h 3624172"/>
                <a:gd name="connsiteX76" fmla="*/ 3115981 w 9937750"/>
                <a:gd name="connsiteY76" fmla="*/ 2798316 h 3624172"/>
                <a:gd name="connsiteX77" fmla="*/ 1778066 w 9937750"/>
                <a:gd name="connsiteY77" fmla="*/ 3623609 h 3624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9937750" h="3624172">
                  <a:moveTo>
                    <a:pt x="6493110" y="2215727"/>
                  </a:moveTo>
                  <a:lnTo>
                    <a:pt x="6521264" y="2137438"/>
                  </a:lnTo>
                  <a:cubicBezTo>
                    <a:pt x="6546948" y="2076718"/>
                    <a:pt x="6575179" y="2020282"/>
                    <a:pt x="6606420" y="1968816"/>
                  </a:cubicBezTo>
                  <a:lnTo>
                    <a:pt x="6633008" y="1929140"/>
                  </a:lnTo>
                  <a:lnTo>
                    <a:pt x="6594520" y="2028637"/>
                  </a:lnTo>
                  <a:cubicBezTo>
                    <a:pt x="6567609" y="2088875"/>
                    <a:pt x="6538035" y="2145956"/>
                    <a:pt x="6505204" y="2199276"/>
                  </a:cubicBezTo>
                  <a:close/>
                  <a:moveTo>
                    <a:pt x="102322" y="2530372"/>
                  </a:moveTo>
                  <a:lnTo>
                    <a:pt x="16728" y="2288008"/>
                  </a:lnTo>
                  <a:lnTo>
                    <a:pt x="0" y="2227472"/>
                  </a:lnTo>
                  <a:lnTo>
                    <a:pt x="0" y="2217068"/>
                  </a:lnTo>
                  <a:lnTo>
                    <a:pt x="38104" y="2311020"/>
                  </a:lnTo>
                  <a:cubicBezTo>
                    <a:pt x="61693" y="2379848"/>
                    <a:pt x="82754" y="2452433"/>
                    <a:pt x="101812" y="2528051"/>
                  </a:cubicBezTo>
                  <a:close/>
                  <a:moveTo>
                    <a:pt x="3224781" y="2543576"/>
                  </a:moveTo>
                  <a:lnTo>
                    <a:pt x="3281072" y="2331759"/>
                  </a:lnTo>
                  <a:lnTo>
                    <a:pt x="3347113" y="2148110"/>
                  </a:lnTo>
                  <a:lnTo>
                    <a:pt x="3315571" y="2267079"/>
                  </a:lnTo>
                  <a:cubicBezTo>
                    <a:pt x="3287884" y="2361952"/>
                    <a:pt x="3257994" y="2454200"/>
                    <a:pt x="3225022" y="2543011"/>
                  </a:cubicBezTo>
                  <a:close/>
                  <a:moveTo>
                    <a:pt x="5694723" y="2641471"/>
                  </a:moveTo>
                  <a:cubicBezTo>
                    <a:pt x="5322134" y="2649414"/>
                    <a:pt x="5065819" y="2543665"/>
                    <a:pt x="4882737" y="2364833"/>
                  </a:cubicBezTo>
                  <a:lnTo>
                    <a:pt x="4758552" y="2217720"/>
                  </a:lnTo>
                  <a:lnTo>
                    <a:pt x="4758551" y="2217718"/>
                  </a:lnTo>
                  <a:lnTo>
                    <a:pt x="4758485" y="2217640"/>
                  </a:lnTo>
                  <a:cubicBezTo>
                    <a:pt x="4721197" y="2164432"/>
                    <a:pt x="4687813" y="2107290"/>
                    <a:pt x="4657661" y="2046849"/>
                  </a:cubicBezTo>
                  <a:lnTo>
                    <a:pt x="4610380" y="1936190"/>
                  </a:lnTo>
                  <a:lnTo>
                    <a:pt x="4610379" y="1936189"/>
                  </a:lnTo>
                  <a:lnTo>
                    <a:pt x="4563836" y="1876530"/>
                  </a:lnTo>
                  <a:cubicBezTo>
                    <a:pt x="4425511" y="1717174"/>
                    <a:pt x="4240097" y="1625963"/>
                    <a:pt x="3985036" y="1633878"/>
                  </a:cubicBezTo>
                  <a:cubicBezTo>
                    <a:pt x="3671465" y="1637319"/>
                    <a:pt x="3479374" y="1833841"/>
                    <a:pt x="3350949" y="2137439"/>
                  </a:cubicBezTo>
                  <a:lnTo>
                    <a:pt x="3347112" y="2148110"/>
                  </a:lnTo>
                  <a:lnTo>
                    <a:pt x="3392901" y="1975402"/>
                  </a:lnTo>
                  <a:cubicBezTo>
                    <a:pt x="3537864" y="1379557"/>
                    <a:pt x="3635167" y="718535"/>
                    <a:pt x="3874682" y="168081"/>
                  </a:cubicBezTo>
                  <a:lnTo>
                    <a:pt x="3958651" y="0"/>
                  </a:lnTo>
                  <a:lnTo>
                    <a:pt x="7138944" y="0"/>
                  </a:lnTo>
                  <a:lnTo>
                    <a:pt x="7104773" y="75521"/>
                  </a:lnTo>
                  <a:cubicBezTo>
                    <a:pt x="6889996" y="620517"/>
                    <a:pt x="6845250" y="1311476"/>
                    <a:pt x="6667852" y="1839057"/>
                  </a:cubicBezTo>
                  <a:lnTo>
                    <a:pt x="6633006" y="1929141"/>
                  </a:lnTo>
                  <a:lnTo>
                    <a:pt x="6606418" y="1968817"/>
                  </a:lnTo>
                  <a:cubicBezTo>
                    <a:pt x="6575178" y="2020283"/>
                    <a:pt x="6546946" y="2076719"/>
                    <a:pt x="6521261" y="2137439"/>
                  </a:cubicBezTo>
                  <a:lnTo>
                    <a:pt x="6493108" y="2215728"/>
                  </a:lnTo>
                  <a:lnTo>
                    <a:pt x="6396354" y="2347350"/>
                  </a:lnTo>
                  <a:cubicBezTo>
                    <a:pt x="6236628" y="2528124"/>
                    <a:pt x="6015363" y="2639054"/>
                    <a:pt x="5694723" y="2641471"/>
                  </a:cubicBezTo>
                  <a:close/>
                  <a:moveTo>
                    <a:pt x="9269314" y="3623606"/>
                  </a:moveTo>
                  <a:cubicBezTo>
                    <a:pt x="8650810" y="3639757"/>
                    <a:pt x="8321826" y="3309166"/>
                    <a:pt x="8121615" y="2817613"/>
                  </a:cubicBezTo>
                  <a:lnTo>
                    <a:pt x="8047108" y="2604027"/>
                  </a:lnTo>
                  <a:lnTo>
                    <a:pt x="8030412" y="2528050"/>
                  </a:lnTo>
                  <a:cubicBezTo>
                    <a:pt x="8011353" y="2452432"/>
                    <a:pt x="7990294" y="2379847"/>
                    <a:pt x="7966703" y="2311019"/>
                  </a:cubicBezTo>
                  <a:cubicBezTo>
                    <a:pt x="7990293" y="2379847"/>
                    <a:pt x="8011353" y="2452432"/>
                    <a:pt x="8030411" y="2528050"/>
                  </a:cubicBezTo>
                  <a:lnTo>
                    <a:pt x="8047107" y="2604027"/>
                  </a:lnTo>
                  <a:lnTo>
                    <a:pt x="8031498" y="2559283"/>
                  </a:lnTo>
                  <a:lnTo>
                    <a:pt x="7966597" y="2310756"/>
                  </a:lnTo>
                  <a:lnTo>
                    <a:pt x="7966596" y="2310751"/>
                  </a:lnTo>
                  <a:lnTo>
                    <a:pt x="7887825" y="2116526"/>
                  </a:lnTo>
                  <a:cubicBezTo>
                    <a:pt x="7741960" y="1813561"/>
                    <a:pt x="7519722" y="1622570"/>
                    <a:pt x="7155350" y="1633877"/>
                  </a:cubicBezTo>
                  <a:cubicBezTo>
                    <a:pt x="6935850" y="1636286"/>
                    <a:pt x="6775876" y="1733304"/>
                    <a:pt x="6655596" y="1895432"/>
                  </a:cubicBezTo>
                  <a:lnTo>
                    <a:pt x="6633008" y="1929140"/>
                  </a:lnTo>
                  <a:lnTo>
                    <a:pt x="6667854" y="1839056"/>
                  </a:lnTo>
                  <a:cubicBezTo>
                    <a:pt x="6845252" y="1311475"/>
                    <a:pt x="6889998" y="620516"/>
                    <a:pt x="7104775" y="75520"/>
                  </a:cubicBezTo>
                  <a:lnTo>
                    <a:pt x="7138945" y="0"/>
                  </a:lnTo>
                  <a:lnTo>
                    <a:pt x="9937750" y="0"/>
                  </a:lnTo>
                  <a:lnTo>
                    <a:pt x="9937750" y="3351837"/>
                  </a:lnTo>
                  <a:lnTo>
                    <a:pt x="9887204" y="3401406"/>
                  </a:lnTo>
                  <a:cubicBezTo>
                    <a:pt x="9756108" y="3516562"/>
                    <a:pt x="9595907" y="3591833"/>
                    <a:pt x="9397309" y="3615585"/>
                  </a:cubicBezTo>
                  <a:lnTo>
                    <a:pt x="9270766" y="3623515"/>
                  </a:lnTo>
                  <a:close/>
                  <a:moveTo>
                    <a:pt x="1778066" y="3623609"/>
                  </a:moveTo>
                  <a:cubicBezTo>
                    <a:pt x="808559" y="3642329"/>
                    <a:pt x="368513" y="3192156"/>
                    <a:pt x="114971" y="2566187"/>
                  </a:cubicBezTo>
                  <a:lnTo>
                    <a:pt x="102322" y="2530371"/>
                  </a:lnTo>
                  <a:lnTo>
                    <a:pt x="101812" y="2528050"/>
                  </a:lnTo>
                  <a:cubicBezTo>
                    <a:pt x="82754" y="2452432"/>
                    <a:pt x="61693" y="2379847"/>
                    <a:pt x="38104" y="2311019"/>
                  </a:cubicBezTo>
                  <a:lnTo>
                    <a:pt x="0" y="2217067"/>
                  </a:lnTo>
                  <a:lnTo>
                    <a:pt x="0" y="0"/>
                  </a:lnTo>
                  <a:lnTo>
                    <a:pt x="3958651" y="0"/>
                  </a:lnTo>
                  <a:lnTo>
                    <a:pt x="3874682" y="168080"/>
                  </a:lnTo>
                  <a:cubicBezTo>
                    <a:pt x="3635167" y="718534"/>
                    <a:pt x="3537864" y="1379556"/>
                    <a:pt x="3392901" y="1975401"/>
                  </a:cubicBezTo>
                  <a:lnTo>
                    <a:pt x="3347112" y="2148109"/>
                  </a:lnTo>
                  <a:lnTo>
                    <a:pt x="3281071" y="2331758"/>
                  </a:lnTo>
                  <a:lnTo>
                    <a:pt x="3224780" y="2543575"/>
                  </a:lnTo>
                  <a:lnTo>
                    <a:pt x="3115981" y="2798316"/>
                  </a:lnTo>
                  <a:cubicBezTo>
                    <a:pt x="2875893" y="3285046"/>
                    <a:pt x="2493211" y="3618726"/>
                    <a:pt x="1778066" y="3623609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67AE4E-B7C0-72AC-C2E4-94DA7F23E1D4}"/>
                </a:ext>
              </a:extLst>
            </p:cNvPr>
            <p:cNvSpPr/>
            <p:nvPr/>
          </p:nvSpPr>
          <p:spPr>
            <a:xfrm rot="10800000">
              <a:off x="4643400" y="1930993"/>
              <a:ext cx="9937750" cy="3624172"/>
            </a:xfrm>
            <a:custGeom>
              <a:avLst/>
              <a:gdLst>
                <a:gd name="connsiteX0" fmla="*/ 6493110 w 9937750"/>
                <a:gd name="connsiteY0" fmla="*/ 2215727 h 3624172"/>
                <a:gd name="connsiteX1" fmla="*/ 6521264 w 9937750"/>
                <a:gd name="connsiteY1" fmla="*/ 2137438 h 3624172"/>
                <a:gd name="connsiteX2" fmla="*/ 6606420 w 9937750"/>
                <a:gd name="connsiteY2" fmla="*/ 1968816 h 3624172"/>
                <a:gd name="connsiteX3" fmla="*/ 6633008 w 9937750"/>
                <a:gd name="connsiteY3" fmla="*/ 1929140 h 3624172"/>
                <a:gd name="connsiteX4" fmla="*/ 6594520 w 9937750"/>
                <a:gd name="connsiteY4" fmla="*/ 2028637 h 3624172"/>
                <a:gd name="connsiteX5" fmla="*/ 6505204 w 9937750"/>
                <a:gd name="connsiteY5" fmla="*/ 2199276 h 3624172"/>
                <a:gd name="connsiteX6" fmla="*/ 102322 w 9937750"/>
                <a:gd name="connsiteY6" fmla="*/ 2530372 h 3624172"/>
                <a:gd name="connsiteX7" fmla="*/ 16728 w 9937750"/>
                <a:gd name="connsiteY7" fmla="*/ 2288008 h 3624172"/>
                <a:gd name="connsiteX8" fmla="*/ 0 w 9937750"/>
                <a:gd name="connsiteY8" fmla="*/ 2227472 h 3624172"/>
                <a:gd name="connsiteX9" fmla="*/ 0 w 9937750"/>
                <a:gd name="connsiteY9" fmla="*/ 2217068 h 3624172"/>
                <a:gd name="connsiteX10" fmla="*/ 38104 w 9937750"/>
                <a:gd name="connsiteY10" fmla="*/ 2311020 h 3624172"/>
                <a:gd name="connsiteX11" fmla="*/ 101812 w 9937750"/>
                <a:gd name="connsiteY11" fmla="*/ 2528051 h 3624172"/>
                <a:gd name="connsiteX12" fmla="*/ 3224781 w 9937750"/>
                <a:gd name="connsiteY12" fmla="*/ 2543576 h 3624172"/>
                <a:gd name="connsiteX13" fmla="*/ 3281072 w 9937750"/>
                <a:gd name="connsiteY13" fmla="*/ 2331759 h 3624172"/>
                <a:gd name="connsiteX14" fmla="*/ 3347113 w 9937750"/>
                <a:gd name="connsiteY14" fmla="*/ 2148110 h 3624172"/>
                <a:gd name="connsiteX15" fmla="*/ 3315571 w 9937750"/>
                <a:gd name="connsiteY15" fmla="*/ 2267079 h 3624172"/>
                <a:gd name="connsiteX16" fmla="*/ 3225022 w 9937750"/>
                <a:gd name="connsiteY16" fmla="*/ 2543011 h 3624172"/>
                <a:gd name="connsiteX17" fmla="*/ 5694723 w 9937750"/>
                <a:gd name="connsiteY17" fmla="*/ 2641471 h 3624172"/>
                <a:gd name="connsiteX18" fmla="*/ 4882737 w 9937750"/>
                <a:gd name="connsiteY18" fmla="*/ 2364833 h 3624172"/>
                <a:gd name="connsiteX19" fmla="*/ 4758552 w 9937750"/>
                <a:gd name="connsiteY19" fmla="*/ 2217720 h 3624172"/>
                <a:gd name="connsiteX20" fmla="*/ 4758551 w 9937750"/>
                <a:gd name="connsiteY20" fmla="*/ 2217718 h 3624172"/>
                <a:gd name="connsiteX21" fmla="*/ 4758485 w 9937750"/>
                <a:gd name="connsiteY21" fmla="*/ 2217640 h 3624172"/>
                <a:gd name="connsiteX22" fmla="*/ 4657661 w 9937750"/>
                <a:gd name="connsiteY22" fmla="*/ 2046849 h 3624172"/>
                <a:gd name="connsiteX23" fmla="*/ 4610380 w 9937750"/>
                <a:gd name="connsiteY23" fmla="*/ 1936190 h 3624172"/>
                <a:gd name="connsiteX24" fmla="*/ 4610379 w 9937750"/>
                <a:gd name="connsiteY24" fmla="*/ 1936189 h 3624172"/>
                <a:gd name="connsiteX25" fmla="*/ 4563836 w 9937750"/>
                <a:gd name="connsiteY25" fmla="*/ 1876530 h 3624172"/>
                <a:gd name="connsiteX26" fmla="*/ 3985036 w 9937750"/>
                <a:gd name="connsiteY26" fmla="*/ 1633878 h 3624172"/>
                <a:gd name="connsiteX27" fmla="*/ 3350949 w 9937750"/>
                <a:gd name="connsiteY27" fmla="*/ 2137439 h 3624172"/>
                <a:gd name="connsiteX28" fmla="*/ 3347112 w 9937750"/>
                <a:gd name="connsiteY28" fmla="*/ 2148110 h 3624172"/>
                <a:gd name="connsiteX29" fmla="*/ 3392901 w 9937750"/>
                <a:gd name="connsiteY29" fmla="*/ 1975402 h 3624172"/>
                <a:gd name="connsiteX30" fmla="*/ 3874682 w 9937750"/>
                <a:gd name="connsiteY30" fmla="*/ 168081 h 3624172"/>
                <a:gd name="connsiteX31" fmla="*/ 3958651 w 9937750"/>
                <a:gd name="connsiteY31" fmla="*/ 0 h 3624172"/>
                <a:gd name="connsiteX32" fmla="*/ 7138944 w 9937750"/>
                <a:gd name="connsiteY32" fmla="*/ 0 h 3624172"/>
                <a:gd name="connsiteX33" fmla="*/ 7104773 w 9937750"/>
                <a:gd name="connsiteY33" fmla="*/ 75521 h 3624172"/>
                <a:gd name="connsiteX34" fmla="*/ 6667852 w 9937750"/>
                <a:gd name="connsiteY34" fmla="*/ 1839057 h 3624172"/>
                <a:gd name="connsiteX35" fmla="*/ 6633006 w 9937750"/>
                <a:gd name="connsiteY35" fmla="*/ 1929141 h 3624172"/>
                <a:gd name="connsiteX36" fmla="*/ 6606418 w 9937750"/>
                <a:gd name="connsiteY36" fmla="*/ 1968817 h 3624172"/>
                <a:gd name="connsiteX37" fmla="*/ 6521261 w 9937750"/>
                <a:gd name="connsiteY37" fmla="*/ 2137439 h 3624172"/>
                <a:gd name="connsiteX38" fmla="*/ 6493108 w 9937750"/>
                <a:gd name="connsiteY38" fmla="*/ 2215728 h 3624172"/>
                <a:gd name="connsiteX39" fmla="*/ 6396354 w 9937750"/>
                <a:gd name="connsiteY39" fmla="*/ 2347350 h 3624172"/>
                <a:gd name="connsiteX40" fmla="*/ 5694723 w 9937750"/>
                <a:gd name="connsiteY40" fmla="*/ 2641471 h 3624172"/>
                <a:gd name="connsiteX41" fmla="*/ 9269314 w 9937750"/>
                <a:gd name="connsiteY41" fmla="*/ 3623606 h 3624172"/>
                <a:gd name="connsiteX42" fmla="*/ 8121615 w 9937750"/>
                <a:gd name="connsiteY42" fmla="*/ 2817613 h 3624172"/>
                <a:gd name="connsiteX43" fmla="*/ 8047108 w 9937750"/>
                <a:gd name="connsiteY43" fmla="*/ 2604027 h 3624172"/>
                <a:gd name="connsiteX44" fmla="*/ 8030412 w 9937750"/>
                <a:gd name="connsiteY44" fmla="*/ 2528050 h 3624172"/>
                <a:gd name="connsiteX45" fmla="*/ 7966703 w 9937750"/>
                <a:gd name="connsiteY45" fmla="*/ 2311019 h 3624172"/>
                <a:gd name="connsiteX46" fmla="*/ 8030411 w 9937750"/>
                <a:gd name="connsiteY46" fmla="*/ 2528050 h 3624172"/>
                <a:gd name="connsiteX47" fmla="*/ 8047107 w 9937750"/>
                <a:gd name="connsiteY47" fmla="*/ 2604027 h 3624172"/>
                <a:gd name="connsiteX48" fmla="*/ 8031498 w 9937750"/>
                <a:gd name="connsiteY48" fmla="*/ 2559283 h 3624172"/>
                <a:gd name="connsiteX49" fmla="*/ 7966597 w 9937750"/>
                <a:gd name="connsiteY49" fmla="*/ 2310756 h 3624172"/>
                <a:gd name="connsiteX50" fmla="*/ 7966596 w 9937750"/>
                <a:gd name="connsiteY50" fmla="*/ 2310751 h 3624172"/>
                <a:gd name="connsiteX51" fmla="*/ 7887825 w 9937750"/>
                <a:gd name="connsiteY51" fmla="*/ 2116526 h 3624172"/>
                <a:gd name="connsiteX52" fmla="*/ 7155350 w 9937750"/>
                <a:gd name="connsiteY52" fmla="*/ 1633877 h 3624172"/>
                <a:gd name="connsiteX53" fmla="*/ 6655596 w 9937750"/>
                <a:gd name="connsiteY53" fmla="*/ 1895432 h 3624172"/>
                <a:gd name="connsiteX54" fmla="*/ 6633008 w 9937750"/>
                <a:gd name="connsiteY54" fmla="*/ 1929140 h 3624172"/>
                <a:gd name="connsiteX55" fmla="*/ 6667854 w 9937750"/>
                <a:gd name="connsiteY55" fmla="*/ 1839056 h 3624172"/>
                <a:gd name="connsiteX56" fmla="*/ 7104775 w 9937750"/>
                <a:gd name="connsiteY56" fmla="*/ 75520 h 3624172"/>
                <a:gd name="connsiteX57" fmla="*/ 7138945 w 9937750"/>
                <a:gd name="connsiteY57" fmla="*/ 0 h 3624172"/>
                <a:gd name="connsiteX58" fmla="*/ 9937750 w 9937750"/>
                <a:gd name="connsiteY58" fmla="*/ 0 h 3624172"/>
                <a:gd name="connsiteX59" fmla="*/ 9937750 w 9937750"/>
                <a:gd name="connsiteY59" fmla="*/ 3351837 h 3624172"/>
                <a:gd name="connsiteX60" fmla="*/ 9887204 w 9937750"/>
                <a:gd name="connsiteY60" fmla="*/ 3401406 h 3624172"/>
                <a:gd name="connsiteX61" fmla="*/ 9397309 w 9937750"/>
                <a:gd name="connsiteY61" fmla="*/ 3615585 h 3624172"/>
                <a:gd name="connsiteX62" fmla="*/ 9270766 w 9937750"/>
                <a:gd name="connsiteY62" fmla="*/ 3623515 h 3624172"/>
                <a:gd name="connsiteX63" fmla="*/ 1778066 w 9937750"/>
                <a:gd name="connsiteY63" fmla="*/ 3623609 h 3624172"/>
                <a:gd name="connsiteX64" fmla="*/ 114971 w 9937750"/>
                <a:gd name="connsiteY64" fmla="*/ 2566187 h 3624172"/>
                <a:gd name="connsiteX65" fmla="*/ 102322 w 9937750"/>
                <a:gd name="connsiteY65" fmla="*/ 2530371 h 3624172"/>
                <a:gd name="connsiteX66" fmla="*/ 101812 w 9937750"/>
                <a:gd name="connsiteY66" fmla="*/ 2528050 h 3624172"/>
                <a:gd name="connsiteX67" fmla="*/ 38104 w 9937750"/>
                <a:gd name="connsiteY67" fmla="*/ 2311019 h 3624172"/>
                <a:gd name="connsiteX68" fmla="*/ 0 w 9937750"/>
                <a:gd name="connsiteY68" fmla="*/ 2217067 h 3624172"/>
                <a:gd name="connsiteX69" fmla="*/ 0 w 9937750"/>
                <a:gd name="connsiteY69" fmla="*/ 0 h 3624172"/>
                <a:gd name="connsiteX70" fmla="*/ 3958651 w 9937750"/>
                <a:gd name="connsiteY70" fmla="*/ 0 h 3624172"/>
                <a:gd name="connsiteX71" fmla="*/ 3874682 w 9937750"/>
                <a:gd name="connsiteY71" fmla="*/ 168080 h 3624172"/>
                <a:gd name="connsiteX72" fmla="*/ 3392901 w 9937750"/>
                <a:gd name="connsiteY72" fmla="*/ 1975401 h 3624172"/>
                <a:gd name="connsiteX73" fmla="*/ 3347112 w 9937750"/>
                <a:gd name="connsiteY73" fmla="*/ 2148109 h 3624172"/>
                <a:gd name="connsiteX74" fmla="*/ 3281071 w 9937750"/>
                <a:gd name="connsiteY74" fmla="*/ 2331758 h 3624172"/>
                <a:gd name="connsiteX75" fmla="*/ 3224780 w 9937750"/>
                <a:gd name="connsiteY75" fmla="*/ 2543575 h 3624172"/>
                <a:gd name="connsiteX76" fmla="*/ 3115981 w 9937750"/>
                <a:gd name="connsiteY76" fmla="*/ 2798316 h 3624172"/>
                <a:gd name="connsiteX77" fmla="*/ 1778066 w 9937750"/>
                <a:gd name="connsiteY77" fmla="*/ 3623609 h 3624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9937750" h="3624172">
                  <a:moveTo>
                    <a:pt x="6493110" y="2215727"/>
                  </a:moveTo>
                  <a:lnTo>
                    <a:pt x="6521264" y="2137438"/>
                  </a:lnTo>
                  <a:cubicBezTo>
                    <a:pt x="6546948" y="2076718"/>
                    <a:pt x="6575179" y="2020282"/>
                    <a:pt x="6606420" y="1968816"/>
                  </a:cubicBezTo>
                  <a:lnTo>
                    <a:pt x="6633008" y="1929140"/>
                  </a:lnTo>
                  <a:lnTo>
                    <a:pt x="6594520" y="2028637"/>
                  </a:lnTo>
                  <a:cubicBezTo>
                    <a:pt x="6567609" y="2088875"/>
                    <a:pt x="6538035" y="2145956"/>
                    <a:pt x="6505204" y="2199276"/>
                  </a:cubicBezTo>
                  <a:close/>
                  <a:moveTo>
                    <a:pt x="102322" y="2530372"/>
                  </a:moveTo>
                  <a:lnTo>
                    <a:pt x="16728" y="2288008"/>
                  </a:lnTo>
                  <a:lnTo>
                    <a:pt x="0" y="2227472"/>
                  </a:lnTo>
                  <a:lnTo>
                    <a:pt x="0" y="2217068"/>
                  </a:lnTo>
                  <a:lnTo>
                    <a:pt x="38104" y="2311020"/>
                  </a:lnTo>
                  <a:cubicBezTo>
                    <a:pt x="61693" y="2379848"/>
                    <a:pt x="82754" y="2452433"/>
                    <a:pt x="101812" y="2528051"/>
                  </a:cubicBezTo>
                  <a:close/>
                  <a:moveTo>
                    <a:pt x="3224781" y="2543576"/>
                  </a:moveTo>
                  <a:lnTo>
                    <a:pt x="3281072" y="2331759"/>
                  </a:lnTo>
                  <a:lnTo>
                    <a:pt x="3347113" y="2148110"/>
                  </a:lnTo>
                  <a:lnTo>
                    <a:pt x="3315571" y="2267079"/>
                  </a:lnTo>
                  <a:cubicBezTo>
                    <a:pt x="3287884" y="2361952"/>
                    <a:pt x="3257994" y="2454200"/>
                    <a:pt x="3225022" y="2543011"/>
                  </a:cubicBezTo>
                  <a:close/>
                  <a:moveTo>
                    <a:pt x="5694723" y="2641471"/>
                  </a:moveTo>
                  <a:cubicBezTo>
                    <a:pt x="5322134" y="2649414"/>
                    <a:pt x="5065819" y="2543665"/>
                    <a:pt x="4882737" y="2364833"/>
                  </a:cubicBezTo>
                  <a:lnTo>
                    <a:pt x="4758552" y="2217720"/>
                  </a:lnTo>
                  <a:lnTo>
                    <a:pt x="4758551" y="2217718"/>
                  </a:lnTo>
                  <a:lnTo>
                    <a:pt x="4758485" y="2217640"/>
                  </a:lnTo>
                  <a:cubicBezTo>
                    <a:pt x="4721197" y="2164432"/>
                    <a:pt x="4687813" y="2107290"/>
                    <a:pt x="4657661" y="2046849"/>
                  </a:cubicBezTo>
                  <a:lnTo>
                    <a:pt x="4610380" y="1936190"/>
                  </a:lnTo>
                  <a:lnTo>
                    <a:pt x="4610379" y="1936189"/>
                  </a:lnTo>
                  <a:lnTo>
                    <a:pt x="4563836" y="1876530"/>
                  </a:lnTo>
                  <a:cubicBezTo>
                    <a:pt x="4425511" y="1717174"/>
                    <a:pt x="4240097" y="1625963"/>
                    <a:pt x="3985036" y="1633878"/>
                  </a:cubicBezTo>
                  <a:cubicBezTo>
                    <a:pt x="3671465" y="1637319"/>
                    <a:pt x="3479374" y="1833841"/>
                    <a:pt x="3350949" y="2137439"/>
                  </a:cubicBezTo>
                  <a:lnTo>
                    <a:pt x="3347112" y="2148110"/>
                  </a:lnTo>
                  <a:lnTo>
                    <a:pt x="3392901" y="1975402"/>
                  </a:lnTo>
                  <a:cubicBezTo>
                    <a:pt x="3537864" y="1379557"/>
                    <a:pt x="3635167" y="718535"/>
                    <a:pt x="3874682" y="168081"/>
                  </a:cubicBezTo>
                  <a:lnTo>
                    <a:pt x="3958651" y="0"/>
                  </a:lnTo>
                  <a:lnTo>
                    <a:pt x="7138944" y="0"/>
                  </a:lnTo>
                  <a:lnTo>
                    <a:pt x="7104773" y="75521"/>
                  </a:lnTo>
                  <a:cubicBezTo>
                    <a:pt x="6889996" y="620517"/>
                    <a:pt x="6845250" y="1311476"/>
                    <a:pt x="6667852" y="1839057"/>
                  </a:cubicBezTo>
                  <a:lnTo>
                    <a:pt x="6633006" y="1929141"/>
                  </a:lnTo>
                  <a:lnTo>
                    <a:pt x="6606418" y="1968817"/>
                  </a:lnTo>
                  <a:cubicBezTo>
                    <a:pt x="6575178" y="2020283"/>
                    <a:pt x="6546946" y="2076719"/>
                    <a:pt x="6521261" y="2137439"/>
                  </a:cubicBezTo>
                  <a:lnTo>
                    <a:pt x="6493108" y="2215728"/>
                  </a:lnTo>
                  <a:lnTo>
                    <a:pt x="6396354" y="2347350"/>
                  </a:lnTo>
                  <a:cubicBezTo>
                    <a:pt x="6236628" y="2528124"/>
                    <a:pt x="6015363" y="2639054"/>
                    <a:pt x="5694723" y="2641471"/>
                  </a:cubicBezTo>
                  <a:close/>
                  <a:moveTo>
                    <a:pt x="9269314" y="3623606"/>
                  </a:moveTo>
                  <a:cubicBezTo>
                    <a:pt x="8650810" y="3639757"/>
                    <a:pt x="8321826" y="3309166"/>
                    <a:pt x="8121615" y="2817613"/>
                  </a:cubicBezTo>
                  <a:lnTo>
                    <a:pt x="8047108" y="2604027"/>
                  </a:lnTo>
                  <a:lnTo>
                    <a:pt x="8030412" y="2528050"/>
                  </a:lnTo>
                  <a:cubicBezTo>
                    <a:pt x="8011353" y="2452432"/>
                    <a:pt x="7990294" y="2379847"/>
                    <a:pt x="7966703" y="2311019"/>
                  </a:cubicBezTo>
                  <a:cubicBezTo>
                    <a:pt x="7990293" y="2379847"/>
                    <a:pt x="8011353" y="2452432"/>
                    <a:pt x="8030411" y="2528050"/>
                  </a:cubicBezTo>
                  <a:lnTo>
                    <a:pt x="8047107" y="2604027"/>
                  </a:lnTo>
                  <a:lnTo>
                    <a:pt x="8031498" y="2559283"/>
                  </a:lnTo>
                  <a:lnTo>
                    <a:pt x="7966597" y="2310756"/>
                  </a:lnTo>
                  <a:lnTo>
                    <a:pt x="7966596" y="2310751"/>
                  </a:lnTo>
                  <a:lnTo>
                    <a:pt x="7887825" y="2116526"/>
                  </a:lnTo>
                  <a:cubicBezTo>
                    <a:pt x="7741960" y="1813561"/>
                    <a:pt x="7519722" y="1622570"/>
                    <a:pt x="7155350" y="1633877"/>
                  </a:cubicBezTo>
                  <a:cubicBezTo>
                    <a:pt x="6935850" y="1636286"/>
                    <a:pt x="6775876" y="1733304"/>
                    <a:pt x="6655596" y="1895432"/>
                  </a:cubicBezTo>
                  <a:lnTo>
                    <a:pt x="6633008" y="1929140"/>
                  </a:lnTo>
                  <a:lnTo>
                    <a:pt x="6667854" y="1839056"/>
                  </a:lnTo>
                  <a:cubicBezTo>
                    <a:pt x="6845252" y="1311475"/>
                    <a:pt x="6889998" y="620516"/>
                    <a:pt x="7104775" y="75520"/>
                  </a:cubicBezTo>
                  <a:lnTo>
                    <a:pt x="7138945" y="0"/>
                  </a:lnTo>
                  <a:lnTo>
                    <a:pt x="9937750" y="0"/>
                  </a:lnTo>
                  <a:lnTo>
                    <a:pt x="9937750" y="3351837"/>
                  </a:lnTo>
                  <a:lnTo>
                    <a:pt x="9887204" y="3401406"/>
                  </a:lnTo>
                  <a:cubicBezTo>
                    <a:pt x="9756108" y="3516562"/>
                    <a:pt x="9595907" y="3591833"/>
                    <a:pt x="9397309" y="3615585"/>
                  </a:cubicBezTo>
                  <a:lnTo>
                    <a:pt x="9270766" y="3623515"/>
                  </a:lnTo>
                  <a:close/>
                  <a:moveTo>
                    <a:pt x="1778066" y="3623609"/>
                  </a:moveTo>
                  <a:cubicBezTo>
                    <a:pt x="808559" y="3642329"/>
                    <a:pt x="368513" y="3192156"/>
                    <a:pt x="114971" y="2566187"/>
                  </a:cubicBezTo>
                  <a:lnTo>
                    <a:pt x="102322" y="2530371"/>
                  </a:lnTo>
                  <a:lnTo>
                    <a:pt x="101812" y="2528050"/>
                  </a:lnTo>
                  <a:cubicBezTo>
                    <a:pt x="82754" y="2452432"/>
                    <a:pt x="61693" y="2379847"/>
                    <a:pt x="38104" y="2311019"/>
                  </a:cubicBezTo>
                  <a:lnTo>
                    <a:pt x="0" y="2217067"/>
                  </a:lnTo>
                  <a:lnTo>
                    <a:pt x="0" y="0"/>
                  </a:lnTo>
                  <a:lnTo>
                    <a:pt x="3958651" y="0"/>
                  </a:lnTo>
                  <a:lnTo>
                    <a:pt x="3874682" y="168080"/>
                  </a:lnTo>
                  <a:cubicBezTo>
                    <a:pt x="3635167" y="718534"/>
                    <a:pt x="3537864" y="1379556"/>
                    <a:pt x="3392901" y="1975401"/>
                  </a:cubicBezTo>
                  <a:lnTo>
                    <a:pt x="3347112" y="2148109"/>
                  </a:lnTo>
                  <a:lnTo>
                    <a:pt x="3281071" y="2331758"/>
                  </a:lnTo>
                  <a:lnTo>
                    <a:pt x="3224780" y="2543575"/>
                  </a:lnTo>
                  <a:lnTo>
                    <a:pt x="3115981" y="2798316"/>
                  </a:lnTo>
                  <a:cubicBezTo>
                    <a:pt x="2875893" y="3285046"/>
                    <a:pt x="2493211" y="3618726"/>
                    <a:pt x="1778066" y="3623609"/>
                  </a:cubicBezTo>
                  <a:close/>
                </a:path>
              </a:pathLst>
            </a:custGeom>
            <a:solidFill>
              <a:schemeClr val="accent2">
                <a:lumMod val="20000"/>
                <a:lumOff val="80000"/>
                <a:alpha val="31000"/>
              </a:schemeClr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134" name="자유형: 도형 133">
            <a:extLst>
              <a:ext uri="{FF2B5EF4-FFF2-40B4-BE49-F238E27FC236}">
                <a16:creationId xmlns:a16="http://schemas.microsoft.com/office/drawing/2014/main" id="{DDC82272-56BA-7CEF-A176-147B08F7B72E}"/>
              </a:ext>
            </a:extLst>
          </p:cNvPr>
          <p:cNvSpPr/>
          <p:nvPr/>
        </p:nvSpPr>
        <p:spPr>
          <a:xfrm rot="10800000">
            <a:off x="1127125" y="2507686"/>
            <a:ext cx="9937750" cy="3624172"/>
          </a:xfrm>
          <a:custGeom>
            <a:avLst/>
            <a:gdLst>
              <a:gd name="connsiteX0" fmla="*/ 6493110 w 9937750"/>
              <a:gd name="connsiteY0" fmla="*/ 2215727 h 3624172"/>
              <a:gd name="connsiteX1" fmla="*/ 6521264 w 9937750"/>
              <a:gd name="connsiteY1" fmla="*/ 2137438 h 3624172"/>
              <a:gd name="connsiteX2" fmla="*/ 6606420 w 9937750"/>
              <a:gd name="connsiteY2" fmla="*/ 1968816 h 3624172"/>
              <a:gd name="connsiteX3" fmla="*/ 6633008 w 9937750"/>
              <a:gd name="connsiteY3" fmla="*/ 1929140 h 3624172"/>
              <a:gd name="connsiteX4" fmla="*/ 6594520 w 9937750"/>
              <a:gd name="connsiteY4" fmla="*/ 2028637 h 3624172"/>
              <a:gd name="connsiteX5" fmla="*/ 6505204 w 9937750"/>
              <a:gd name="connsiteY5" fmla="*/ 2199276 h 3624172"/>
              <a:gd name="connsiteX6" fmla="*/ 102322 w 9937750"/>
              <a:gd name="connsiteY6" fmla="*/ 2530372 h 3624172"/>
              <a:gd name="connsiteX7" fmla="*/ 16728 w 9937750"/>
              <a:gd name="connsiteY7" fmla="*/ 2288008 h 3624172"/>
              <a:gd name="connsiteX8" fmla="*/ 0 w 9937750"/>
              <a:gd name="connsiteY8" fmla="*/ 2227472 h 3624172"/>
              <a:gd name="connsiteX9" fmla="*/ 0 w 9937750"/>
              <a:gd name="connsiteY9" fmla="*/ 2217068 h 3624172"/>
              <a:gd name="connsiteX10" fmla="*/ 38104 w 9937750"/>
              <a:gd name="connsiteY10" fmla="*/ 2311020 h 3624172"/>
              <a:gd name="connsiteX11" fmla="*/ 101812 w 9937750"/>
              <a:gd name="connsiteY11" fmla="*/ 2528051 h 3624172"/>
              <a:gd name="connsiteX12" fmla="*/ 3224781 w 9937750"/>
              <a:gd name="connsiteY12" fmla="*/ 2543576 h 3624172"/>
              <a:gd name="connsiteX13" fmla="*/ 3281072 w 9937750"/>
              <a:gd name="connsiteY13" fmla="*/ 2331759 h 3624172"/>
              <a:gd name="connsiteX14" fmla="*/ 3347113 w 9937750"/>
              <a:gd name="connsiteY14" fmla="*/ 2148110 h 3624172"/>
              <a:gd name="connsiteX15" fmla="*/ 3315571 w 9937750"/>
              <a:gd name="connsiteY15" fmla="*/ 2267079 h 3624172"/>
              <a:gd name="connsiteX16" fmla="*/ 3225022 w 9937750"/>
              <a:gd name="connsiteY16" fmla="*/ 2543011 h 3624172"/>
              <a:gd name="connsiteX17" fmla="*/ 5694723 w 9937750"/>
              <a:gd name="connsiteY17" fmla="*/ 2641471 h 3624172"/>
              <a:gd name="connsiteX18" fmla="*/ 4882737 w 9937750"/>
              <a:gd name="connsiteY18" fmla="*/ 2364833 h 3624172"/>
              <a:gd name="connsiteX19" fmla="*/ 4758552 w 9937750"/>
              <a:gd name="connsiteY19" fmla="*/ 2217720 h 3624172"/>
              <a:gd name="connsiteX20" fmla="*/ 4758551 w 9937750"/>
              <a:gd name="connsiteY20" fmla="*/ 2217718 h 3624172"/>
              <a:gd name="connsiteX21" fmla="*/ 4758485 w 9937750"/>
              <a:gd name="connsiteY21" fmla="*/ 2217640 h 3624172"/>
              <a:gd name="connsiteX22" fmla="*/ 4657661 w 9937750"/>
              <a:gd name="connsiteY22" fmla="*/ 2046849 h 3624172"/>
              <a:gd name="connsiteX23" fmla="*/ 4610380 w 9937750"/>
              <a:gd name="connsiteY23" fmla="*/ 1936190 h 3624172"/>
              <a:gd name="connsiteX24" fmla="*/ 4610379 w 9937750"/>
              <a:gd name="connsiteY24" fmla="*/ 1936189 h 3624172"/>
              <a:gd name="connsiteX25" fmla="*/ 4563836 w 9937750"/>
              <a:gd name="connsiteY25" fmla="*/ 1876530 h 3624172"/>
              <a:gd name="connsiteX26" fmla="*/ 3985036 w 9937750"/>
              <a:gd name="connsiteY26" fmla="*/ 1633878 h 3624172"/>
              <a:gd name="connsiteX27" fmla="*/ 3350949 w 9937750"/>
              <a:gd name="connsiteY27" fmla="*/ 2137439 h 3624172"/>
              <a:gd name="connsiteX28" fmla="*/ 3347112 w 9937750"/>
              <a:gd name="connsiteY28" fmla="*/ 2148110 h 3624172"/>
              <a:gd name="connsiteX29" fmla="*/ 3392901 w 9937750"/>
              <a:gd name="connsiteY29" fmla="*/ 1975402 h 3624172"/>
              <a:gd name="connsiteX30" fmla="*/ 3874682 w 9937750"/>
              <a:gd name="connsiteY30" fmla="*/ 168081 h 3624172"/>
              <a:gd name="connsiteX31" fmla="*/ 3958651 w 9937750"/>
              <a:gd name="connsiteY31" fmla="*/ 0 h 3624172"/>
              <a:gd name="connsiteX32" fmla="*/ 7138944 w 9937750"/>
              <a:gd name="connsiteY32" fmla="*/ 0 h 3624172"/>
              <a:gd name="connsiteX33" fmla="*/ 7104773 w 9937750"/>
              <a:gd name="connsiteY33" fmla="*/ 75521 h 3624172"/>
              <a:gd name="connsiteX34" fmla="*/ 6667852 w 9937750"/>
              <a:gd name="connsiteY34" fmla="*/ 1839057 h 3624172"/>
              <a:gd name="connsiteX35" fmla="*/ 6633006 w 9937750"/>
              <a:gd name="connsiteY35" fmla="*/ 1929141 h 3624172"/>
              <a:gd name="connsiteX36" fmla="*/ 6606418 w 9937750"/>
              <a:gd name="connsiteY36" fmla="*/ 1968817 h 3624172"/>
              <a:gd name="connsiteX37" fmla="*/ 6521261 w 9937750"/>
              <a:gd name="connsiteY37" fmla="*/ 2137439 h 3624172"/>
              <a:gd name="connsiteX38" fmla="*/ 6493108 w 9937750"/>
              <a:gd name="connsiteY38" fmla="*/ 2215728 h 3624172"/>
              <a:gd name="connsiteX39" fmla="*/ 6396354 w 9937750"/>
              <a:gd name="connsiteY39" fmla="*/ 2347350 h 3624172"/>
              <a:gd name="connsiteX40" fmla="*/ 5694723 w 9937750"/>
              <a:gd name="connsiteY40" fmla="*/ 2641471 h 3624172"/>
              <a:gd name="connsiteX41" fmla="*/ 9269314 w 9937750"/>
              <a:gd name="connsiteY41" fmla="*/ 3623606 h 3624172"/>
              <a:gd name="connsiteX42" fmla="*/ 8121615 w 9937750"/>
              <a:gd name="connsiteY42" fmla="*/ 2817613 h 3624172"/>
              <a:gd name="connsiteX43" fmla="*/ 8047108 w 9937750"/>
              <a:gd name="connsiteY43" fmla="*/ 2604027 h 3624172"/>
              <a:gd name="connsiteX44" fmla="*/ 8030412 w 9937750"/>
              <a:gd name="connsiteY44" fmla="*/ 2528050 h 3624172"/>
              <a:gd name="connsiteX45" fmla="*/ 7966703 w 9937750"/>
              <a:gd name="connsiteY45" fmla="*/ 2311019 h 3624172"/>
              <a:gd name="connsiteX46" fmla="*/ 8030411 w 9937750"/>
              <a:gd name="connsiteY46" fmla="*/ 2528050 h 3624172"/>
              <a:gd name="connsiteX47" fmla="*/ 8047107 w 9937750"/>
              <a:gd name="connsiteY47" fmla="*/ 2604027 h 3624172"/>
              <a:gd name="connsiteX48" fmla="*/ 8031498 w 9937750"/>
              <a:gd name="connsiteY48" fmla="*/ 2559283 h 3624172"/>
              <a:gd name="connsiteX49" fmla="*/ 7966597 w 9937750"/>
              <a:gd name="connsiteY49" fmla="*/ 2310756 h 3624172"/>
              <a:gd name="connsiteX50" fmla="*/ 7966596 w 9937750"/>
              <a:gd name="connsiteY50" fmla="*/ 2310751 h 3624172"/>
              <a:gd name="connsiteX51" fmla="*/ 7887825 w 9937750"/>
              <a:gd name="connsiteY51" fmla="*/ 2116526 h 3624172"/>
              <a:gd name="connsiteX52" fmla="*/ 7155350 w 9937750"/>
              <a:gd name="connsiteY52" fmla="*/ 1633877 h 3624172"/>
              <a:gd name="connsiteX53" fmla="*/ 6655596 w 9937750"/>
              <a:gd name="connsiteY53" fmla="*/ 1895432 h 3624172"/>
              <a:gd name="connsiteX54" fmla="*/ 6633008 w 9937750"/>
              <a:gd name="connsiteY54" fmla="*/ 1929140 h 3624172"/>
              <a:gd name="connsiteX55" fmla="*/ 6667854 w 9937750"/>
              <a:gd name="connsiteY55" fmla="*/ 1839056 h 3624172"/>
              <a:gd name="connsiteX56" fmla="*/ 7104775 w 9937750"/>
              <a:gd name="connsiteY56" fmla="*/ 75520 h 3624172"/>
              <a:gd name="connsiteX57" fmla="*/ 7138945 w 9937750"/>
              <a:gd name="connsiteY57" fmla="*/ 0 h 3624172"/>
              <a:gd name="connsiteX58" fmla="*/ 9937750 w 9937750"/>
              <a:gd name="connsiteY58" fmla="*/ 0 h 3624172"/>
              <a:gd name="connsiteX59" fmla="*/ 9937750 w 9937750"/>
              <a:gd name="connsiteY59" fmla="*/ 3351837 h 3624172"/>
              <a:gd name="connsiteX60" fmla="*/ 9887204 w 9937750"/>
              <a:gd name="connsiteY60" fmla="*/ 3401406 h 3624172"/>
              <a:gd name="connsiteX61" fmla="*/ 9397309 w 9937750"/>
              <a:gd name="connsiteY61" fmla="*/ 3615585 h 3624172"/>
              <a:gd name="connsiteX62" fmla="*/ 9270766 w 9937750"/>
              <a:gd name="connsiteY62" fmla="*/ 3623515 h 3624172"/>
              <a:gd name="connsiteX63" fmla="*/ 1778066 w 9937750"/>
              <a:gd name="connsiteY63" fmla="*/ 3623609 h 3624172"/>
              <a:gd name="connsiteX64" fmla="*/ 114971 w 9937750"/>
              <a:gd name="connsiteY64" fmla="*/ 2566187 h 3624172"/>
              <a:gd name="connsiteX65" fmla="*/ 102322 w 9937750"/>
              <a:gd name="connsiteY65" fmla="*/ 2530371 h 3624172"/>
              <a:gd name="connsiteX66" fmla="*/ 101812 w 9937750"/>
              <a:gd name="connsiteY66" fmla="*/ 2528050 h 3624172"/>
              <a:gd name="connsiteX67" fmla="*/ 38104 w 9937750"/>
              <a:gd name="connsiteY67" fmla="*/ 2311019 h 3624172"/>
              <a:gd name="connsiteX68" fmla="*/ 0 w 9937750"/>
              <a:gd name="connsiteY68" fmla="*/ 2217067 h 3624172"/>
              <a:gd name="connsiteX69" fmla="*/ 0 w 9937750"/>
              <a:gd name="connsiteY69" fmla="*/ 0 h 3624172"/>
              <a:gd name="connsiteX70" fmla="*/ 3958651 w 9937750"/>
              <a:gd name="connsiteY70" fmla="*/ 0 h 3624172"/>
              <a:gd name="connsiteX71" fmla="*/ 3874682 w 9937750"/>
              <a:gd name="connsiteY71" fmla="*/ 168080 h 3624172"/>
              <a:gd name="connsiteX72" fmla="*/ 3392901 w 9937750"/>
              <a:gd name="connsiteY72" fmla="*/ 1975401 h 3624172"/>
              <a:gd name="connsiteX73" fmla="*/ 3347112 w 9937750"/>
              <a:gd name="connsiteY73" fmla="*/ 2148109 h 3624172"/>
              <a:gd name="connsiteX74" fmla="*/ 3281071 w 9937750"/>
              <a:gd name="connsiteY74" fmla="*/ 2331758 h 3624172"/>
              <a:gd name="connsiteX75" fmla="*/ 3224780 w 9937750"/>
              <a:gd name="connsiteY75" fmla="*/ 2543575 h 3624172"/>
              <a:gd name="connsiteX76" fmla="*/ 3115981 w 9937750"/>
              <a:gd name="connsiteY76" fmla="*/ 2798316 h 3624172"/>
              <a:gd name="connsiteX77" fmla="*/ 1778066 w 9937750"/>
              <a:gd name="connsiteY77" fmla="*/ 3623609 h 362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9937750" h="3624172">
                <a:moveTo>
                  <a:pt x="6493110" y="2215727"/>
                </a:moveTo>
                <a:lnTo>
                  <a:pt x="6521264" y="2137438"/>
                </a:lnTo>
                <a:cubicBezTo>
                  <a:pt x="6546948" y="2076718"/>
                  <a:pt x="6575179" y="2020282"/>
                  <a:pt x="6606420" y="1968816"/>
                </a:cubicBezTo>
                <a:lnTo>
                  <a:pt x="6633008" y="1929140"/>
                </a:lnTo>
                <a:lnTo>
                  <a:pt x="6594520" y="2028637"/>
                </a:lnTo>
                <a:cubicBezTo>
                  <a:pt x="6567609" y="2088875"/>
                  <a:pt x="6538035" y="2145956"/>
                  <a:pt x="6505204" y="2199276"/>
                </a:cubicBezTo>
                <a:close/>
                <a:moveTo>
                  <a:pt x="102322" y="2530372"/>
                </a:moveTo>
                <a:lnTo>
                  <a:pt x="16728" y="2288008"/>
                </a:lnTo>
                <a:lnTo>
                  <a:pt x="0" y="2227472"/>
                </a:lnTo>
                <a:lnTo>
                  <a:pt x="0" y="2217068"/>
                </a:lnTo>
                <a:lnTo>
                  <a:pt x="38104" y="2311020"/>
                </a:lnTo>
                <a:cubicBezTo>
                  <a:pt x="61693" y="2379848"/>
                  <a:pt x="82754" y="2452433"/>
                  <a:pt x="101812" y="2528051"/>
                </a:cubicBezTo>
                <a:close/>
                <a:moveTo>
                  <a:pt x="3224781" y="2543576"/>
                </a:moveTo>
                <a:lnTo>
                  <a:pt x="3281072" y="2331759"/>
                </a:lnTo>
                <a:lnTo>
                  <a:pt x="3347113" y="2148110"/>
                </a:lnTo>
                <a:lnTo>
                  <a:pt x="3315571" y="2267079"/>
                </a:lnTo>
                <a:cubicBezTo>
                  <a:pt x="3287884" y="2361952"/>
                  <a:pt x="3257994" y="2454200"/>
                  <a:pt x="3225022" y="2543011"/>
                </a:cubicBezTo>
                <a:close/>
                <a:moveTo>
                  <a:pt x="5694723" y="2641471"/>
                </a:moveTo>
                <a:cubicBezTo>
                  <a:pt x="5322134" y="2649414"/>
                  <a:pt x="5065819" y="2543665"/>
                  <a:pt x="4882737" y="2364833"/>
                </a:cubicBezTo>
                <a:lnTo>
                  <a:pt x="4758552" y="2217720"/>
                </a:lnTo>
                <a:lnTo>
                  <a:pt x="4758551" y="2217718"/>
                </a:lnTo>
                <a:lnTo>
                  <a:pt x="4758485" y="2217640"/>
                </a:lnTo>
                <a:cubicBezTo>
                  <a:pt x="4721197" y="2164432"/>
                  <a:pt x="4687813" y="2107290"/>
                  <a:pt x="4657661" y="2046849"/>
                </a:cubicBezTo>
                <a:lnTo>
                  <a:pt x="4610380" y="1936190"/>
                </a:lnTo>
                <a:lnTo>
                  <a:pt x="4610379" y="1936189"/>
                </a:lnTo>
                <a:lnTo>
                  <a:pt x="4563836" y="1876530"/>
                </a:lnTo>
                <a:cubicBezTo>
                  <a:pt x="4425511" y="1717174"/>
                  <a:pt x="4240097" y="1625963"/>
                  <a:pt x="3985036" y="1633878"/>
                </a:cubicBezTo>
                <a:cubicBezTo>
                  <a:pt x="3671465" y="1637319"/>
                  <a:pt x="3479374" y="1833841"/>
                  <a:pt x="3350949" y="2137439"/>
                </a:cubicBezTo>
                <a:lnTo>
                  <a:pt x="3347112" y="2148110"/>
                </a:lnTo>
                <a:lnTo>
                  <a:pt x="3392901" y="1975402"/>
                </a:lnTo>
                <a:cubicBezTo>
                  <a:pt x="3537864" y="1379557"/>
                  <a:pt x="3635167" y="718535"/>
                  <a:pt x="3874682" y="168081"/>
                </a:cubicBezTo>
                <a:lnTo>
                  <a:pt x="3958651" y="0"/>
                </a:lnTo>
                <a:lnTo>
                  <a:pt x="7138944" y="0"/>
                </a:lnTo>
                <a:lnTo>
                  <a:pt x="7104773" y="75521"/>
                </a:lnTo>
                <a:cubicBezTo>
                  <a:pt x="6889996" y="620517"/>
                  <a:pt x="6845250" y="1311476"/>
                  <a:pt x="6667852" y="1839057"/>
                </a:cubicBezTo>
                <a:lnTo>
                  <a:pt x="6633006" y="1929141"/>
                </a:lnTo>
                <a:lnTo>
                  <a:pt x="6606418" y="1968817"/>
                </a:lnTo>
                <a:cubicBezTo>
                  <a:pt x="6575178" y="2020283"/>
                  <a:pt x="6546946" y="2076719"/>
                  <a:pt x="6521261" y="2137439"/>
                </a:cubicBezTo>
                <a:lnTo>
                  <a:pt x="6493108" y="2215728"/>
                </a:lnTo>
                <a:lnTo>
                  <a:pt x="6396354" y="2347350"/>
                </a:lnTo>
                <a:cubicBezTo>
                  <a:pt x="6236628" y="2528124"/>
                  <a:pt x="6015363" y="2639054"/>
                  <a:pt x="5694723" y="2641471"/>
                </a:cubicBezTo>
                <a:close/>
                <a:moveTo>
                  <a:pt x="9269314" y="3623606"/>
                </a:moveTo>
                <a:cubicBezTo>
                  <a:pt x="8650810" y="3639757"/>
                  <a:pt x="8321826" y="3309166"/>
                  <a:pt x="8121615" y="2817613"/>
                </a:cubicBezTo>
                <a:lnTo>
                  <a:pt x="8047108" y="2604027"/>
                </a:lnTo>
                <a:lnTo>
                  <a:pt x="8030412" y="2528050"/>
                </a:lnTo>
                <a:cubicBezTo>
                  <a:pt x="8011353" y="2452432"/>
                  <a:pt x="7990294" y="2379847"/>
                  <a:pt x="7966703" y="2311019"/>
                </a:cubicBezTo>
                <a:cubicBezTo>
                  <a:pt x="7990293" y="2379847"/>
                  <a:pt x="8011353" y="2452432"/>
                  <a:pt x="8030411" y="2528050"/>
                </a:cubicBezTo>
                <a:lnTo>
                  <a:pt x="8047107" y="2604027"/>
                </a:lnTo>
                <a:lnTo>
                  <a:pt x="8031498" y="2559283"/>
                </a:lnTo>
                <a:lnTo>
                  <a:pt x="7966597" y="2310756"/>
                </a:lnTo>
                <a:lnTo>
                  <a:pt x="7966596" y="2310751"/>
                </a:lnTo>
                <a:lnTo>
                  <a:pt x="7887825" y="2116526"/>
                </a:lnTo>
                <a:cubicBezTo>
                  <a:pt x="7741960" y="1813561"/>
                  <a:pt x="7519722" y="1622570"/>
                  <a:pt x="7155350" y="1633877"/>
                </a:cubicBezTo>
                <a:cubicBezTo>
                  <a:pt x="6935850" y="1636286"/>
                  <a:pt x="6775876" y="1733304"/>
                  <a:pt x="6655596" y="1895432"/>
                </a:cubicBezTo>
                <a:lnTo>
                  <a:pt x="6633008" y="1929140"/>
                </a:lnTo>
                <a:lnTo>
                  <a:pt x="6667854" y="1839056"/>
                </a:lnTo>
                <a:cubicBezTo>
                  <a:pt x="6845252" y="1311475"/>
                  <a:pt x="6889998" y="620516"/>
                  <a:pt x="7104775" y="75520"/>
                </a:cubicBezTo>
                <a:lnTo>
                  <a:pt x="7138945" y="0"/>
                </a:lnTo>
                <a:lnTo>
                  <a:pt x="9937750" y="0"/>
                </a:lnTo>
                <a:lnTo>
                  <a:pt x="9937750" y="3351837"/>
                </a:lnTo>
                <a:lnTo>
                  <a:pt x="9887204" y="3401406"/>
                </a:lnTo>
                <a:cubicBezTo>
                  <a:pt x="9756108" y="3516562"/>
                  <a:pt x="9595907" y="3591833"/>
                  <a:pt x="9397309" y="3615585"/>
                </a:cubicBezTo>
                <a:lnTo>
                  <a:pt x="9270766" y="3623515"/>
                </a:lnTo>
                <a:close/>
                <a:moveTo>
                  <a:pt x="1778066" y="3623609"/>
                </a:moveTo>
                <a:cubicBezTo>
                  <a:pt x="808559" y="3642329"/>
                  <a:pt x="368513" y="3192156"/>
                  <a:pt x="114971" y="2566187"/>
                </a:cubicBezTo>
                <a:lnTo>
                  <a:pt x="102322" y="2530371"/>
                </a:lnTo>
                <a:lnTo>
                  <a:pt x="101812" y="2528050"/>
                </a:lnTo>
                <a:cubicBezTo>
                  <a:pt x="82754" y="2452432"/>
                  <a:pt x="61693" y="2379847"/>
                  <a:pt x="38104" y="2311019"/>
                </a:cubicBezTo>
                <a:lnTo>
                  <a:pt x="0" y="2217067"/>
                </a:lnTo>
                <a:lnTo>
                  <a:pt x="0" y="0"/>
                </a:lnTo>
                <a:lnTo>
                  <a:pt x="3958651" y="0"/>
                </a:lnTo>
                <a:lnTo>
                  <a:pt x="3874682" y="168080"/>
                </a:lnTo>
                <a:cubicBezTo>
                  <a:pt x="3635167" y="718534"/>
                  <a:pt x="3537864" y="1379556"/>
                  <a:pt x="3392901" y="1975401"/>
                </a:cubicBezTo>
                <a:lnTo>
                  <a:pt x="3347112" y="2148109"/>
                </a:lnTo>
                <a:lnTo>
                  <a:pt x="3281071" y="2331758"/>
                </a:lnTo>
                <a:lnTo>
                  <a:pt x="3224780" y="2543575"/>
                </a:lnTo>
                <a:lnTo>
                  <a:pt x="3115981" y="2798316"/>
                </a:lnTo>
                <a:cubicBezTo>
                  <a:pt x="2875893" y="3285046"/>
                  <a:pt x="2493211" y="3618726"/>
                  <a:pt x="1778066" y="3623609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2397253A-0839-D315-9768-CABE1581712C}"/>
              </a:ext>
            </a:extLst>
          </p:cNvPr>
          <p:cNvSpPr txBox="1"/>
          <p:nvPr/>
        </p:nvSpPr>
        <p:spPr>
          <a:xfrm>
            <a:off x="1543218" y="5828303"/>
            <a:ext cx="553037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140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항목 </a:t>
            </a:r>
            <a:r>
              <a:rPr lang="en-US" altLang="ko-KR" sz="140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01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55C0BD51-D3D5-0DF7-6630-15527828AC34}"/>
              </a:ext>
            </a:extLst>
          </p:cNvPr>
          <p:cNvSpPr txBox="1"/>
          <p:nvPr/>
        </p:nvSpPr>
        <p:spPr>
          <a:xfrm>
            <a:off x="3406435" y="5828303"/>
            <a:ext cx="55463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140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항목 </a:t>
            </a:r>
            <a:r>
              <a:rPr lang="en-US" altLang="ko-KR" sz="140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02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1FB5F8D0-6659-0BC8-4DA2-FF90F65493C6}"/>
              </a:ext>
            </a:extLst>
          </p:cNvPr>
          <p:cNvSpPr txBox="1"/>
          <p:nvPr/>
        </p:nvSpPr>
        <p:spPr>
          <a:xfrm>
            <a:off x="5314536" y="5828303"/>
            <a:ext cx="556243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140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항목 </a:t>
            </a:r>
            <a:r>
              <a:rPr lang="en-US" altLang="ko-KR" sz="140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03</a:t>
            </a:r>
          </a:p>
        </p:txBody>
      </p:sp>
      <p:sp>
        <p:nvSpPr>
          <p:cNvPr id="140" name="순서도: 병합 139">
            <a:extLst>
              <a:ext uri="{FF2B5EF4-FFF2-40B4-BE49-F238E27FC236}">
                <a16:creationId xmlns:a16="http://schemas.microsoft.com/office/drawing/2014/main" id="{5398C154-9301-D0A8-E6CD-2718AC786687}"/>
              </a:ext>
            </a:extLst>
          </p:cNvPr>
          <p:cNvSpPr/>
          <p:nvPr/>
        </p:nvSpPr>
        <p:spPr>
          <a:xfrm>
            <a:off x="9307943" y="2152860"/>
            <a:ext cx="167814" cy="158472"/>
          </a:xfrm>
          <a:prstGeom prst="flowChartMerg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BA68591C-2204-18F8-2F90-CA82A0071181}"/>
              </a:ext>
            </a:extLst>
          </p:cNvPr>
          <p:cNvSpPr txBox="1"/>
          <p:nvPr/>
        </p:nvSpPr>
        <p:spPr>
          <a:xfrm>
            <a:off x="8822785" y="1575433"/>
            <a:ext cx="1138132" cy="49808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3200" spc="-200">
                <a:effectLst>
                  <a:outerShdw blurRad="190500" dist="127000" dir="2700000" algn="tl" rotWithShape="0">
                    <a:srgbClr val="ACB0C0">
                      <a:alpha val="47000"/>
                    </a:srgbClr>
                  </a:outerShdw>
                </a:effectLst>
                <a:latin typeface="페이퍼로지 8 ExtraBold" pitchFamily="2" charset="-127"/>
                <a:ea typeface="페이퍼로지 8 ExtraBold" pitchFamily="2" charset="-127"/>
              </a:rPr>
              <a:t>1780</a:t>
            </a:r>
            <a:r>
              <a:rPr lang="en-US" altLang="ko-KR" sz="2000" spc="-200">
                <a:effectLst>
                  <a:outerShdw blurRad="190500" dist="127000" dir="2700000" algn="tl" rotWithShape="0">
                    <a:srgbClr val="ACB0C0">
                      <a:alpha val="47000"/>
                    </a:srgbClr>
                  </a:outerShdw>
                </a:effectLst>
                <a:latin typeface="페이퍼로지 8 ExtraBold" pitchFamily="2" charset="-127"/>
                <a:ea typeface="페이퍼로지 8 ExtraBold" pitchFamily="2" charset="-127"/>
              </a:rPr>
              <a:t>+</a:t>
            </a:r>
            <a:endParaRPr lang="en-US" altLang="ko-KR" sz="3200" spc="-200">
              <a:effectLst>
                <a:outerShdw blurRad="190500" dist="127000" dir="2700000" algn="tl" rotWithShape="0">
                  <a:srgbClr val="ACB0C0">
                    <a:alpha val="47000"/>
                  </a:srgbClr>
                </a:outerShdw>
              </a:effectLst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951C6EAD-61D1-2207-D852-974D2B216044}"/>
              </a:ext>
            </a:extLst>
          </p:cNvPr>
          <p:cNvSpPr txBox="1"/>
          <p:nvPr/>
        </p:nvSpPr>
        <p:spPr>
          <a:xfrm>
            <a:off x="7224239" y="5828303"/>
            <a:ext cx="55463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140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항목 </a:t>
            </a:r>
            <a:r>
              <a:rPr lang="en-US" altLang="ko-KR" sz="140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02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CB293531-57A5-D1BA-CA55-3CD415B108FF}"/>
              </a:ext>
            </a:extLst>
          </p:cNvPr>
          <p:cNvSpPr txBox="1"/>
          <p:nvPr/>
        </p:nvSpPr>
        <p:spPr>
          <a:xfrm>
            <a:off x="9132340" y="5828303"/>
            <a:ext cx="55463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140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항목 </a:t>
            </a:r>
            <a:r>
              <a:rPr lang="en-US" altLang="ko-KR" sz="140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02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F3051F5D-356F-AEC9-EAE0-58892D6D31B0}"/>
              </a:ext>
            </a:extLst>
          </p:cNvPr>
          <p:cNvSpPr txBox="1"/>
          <p:nvPr/>
        </p:nvSpPr>
        <p:spPr>
          <a:xfrm rot="5400000">
            <a:off x="10097935" y="5197086"/>
            <a:ext cx="1484971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차트 제목 입력</a:t>
            </a:r>
            <a:endParaRPr lang="en-US" altLang="ko-KR"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D866AD5-A90E-DE60-D590-47F198334305}"/>
              </a:ext>
            </a:extLst>
          </p:cNvPr>
          <p:cNvGrpSpPr/>
          <p:nvPr/>
        </p:nvGrpSpPr>
        <p:grpSpPr>
          <a:xfrm>
            <a:off x="3906282" y="1609600"/>
            <a:ext cx="4054217" cy="1139949"/>
            <a:chOff x="3906282" y="1609600"/>
            <a:chExt cx="4054217" cy="1139949"/>
          </a:xfrm>
        </p:grpSpPr>
        <p:sp>
          <p:nvSpPr>
            <p:cNvPr id="3" name="사각형: 둥근 모서리 158">
              <a:extLst>
                <a:ext uri="{FF2B5EF4-FFF2-40B4-BE49-F238E27FC236}">
                  <a16:creationId xmlns:a16="http://schemas.microsoft.com/office/drawing/2014/main" id="{301ED05C-4871-4C18-DD9D-9F5B0149E605}"/>
                </a:ext>
              </a:extLst>
            </p:cNvPr>
            <p:cNvSpPr/>
            <p:nvPr/>
          </p:nvSpPr>
          <p:spPr>
            <a:xfrm flipH="1">
              <a:off x="3906282" y="1609600"/>
              <a:ext cx="4054217" cy="1139949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59" name="사각형: 둥근 모서리 158">
              <a:extLst>
                <a:ext uri="{FF2B5EF4-FFF2-40B4-BE49-F238E27FC236}">
                  <a16:creationId xmlns:a16="http://schemas.microsoft.com/office/drawing/2014/main" id="{916FE5F9-E442-C480-F614-66A87489AED8}"/>
                </a:ext>
              </a:extLst>
            </p:cNvPr>
            <p:cNvSpPr/>
            <p:nvPr/>
          </p:nvSpPr>
          <p:spPr>
            <a:xfrm flipH="1">
              <a:off x="3906282" y="1609600"/>
              <a:ext cx="4054217" cy="1139949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146" name="TextBox 145">
            <a:extLst>
              <a:ext uri="{FF2B5EF4-FFF2-40B4-BE49-F238E27FC236}">
                <a16:creationId xmlns:a16="http://schemas.microsoft.com/office/drawing/2014/main" id="{93F99ABD-91D0-A793-54A8-1C6B0BD57DF9}"/>
              </a:ext>
            </a:extLst>
          </p:cNvPr>
          <p:cNvSpPr txBox="1"/>
          <p:nvPr/>
        </p:nvSpPr>
        <p:spPr>
          <a:xfrm flipH="1">
            <a:off x="4229792" y="2101569"/>
            <a:ext cx="3397202" cy="4244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D4B665AB-F1DD-9E1D-F8F4-00DD726F6F68}"/>
              </a:ext>
            </a:extLst>
          </p:cNvPr>
          <p:cNvSpPr txBox="1"/>
          <p:nvPr/>
        </p:nvSpPr>
        <p:spPr>
          <a:xfrm>
            <a:off x="6570335" y="1757357"/>
            <a:ext cx="105665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r"/>
            <a:r>
              <a:rPr lang="ko-KR" altLang="en-US" sz="1600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z="16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AF598401-1445-50AC-C2A4-731DA7577F98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E30B4B95-6319-54E8-6A48-76D4FAE8BDF9}"/>
              </a:ext>
            </a:extLst>
          </p:cNvPr>
          <p:cNvSpPr txBox="1"/>
          <p:nvPr/>
        </p:nvSpPr>
        <p:spPr>
          <a:xfrm>
            <a:off x="1127125" y="1007109"/>
            <a:ext cx="3856825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cxnSp>
        <p:nvCxnSpPr>
          <p:cNvPr id="161" name="직선 연결선 160">
            <a:extLst>
              <a:ext uri="{FF2B5EF4-FFF2-40B4-BE49-F238E27FC236}">
                <a16:creationId xmlns:a16="http://schemas.microsoft.com/office/drawing/2014/main" id="{CA91AB68-83EA-E3D8-7961-93EBA8C12269}"/>
              </a:ext>
            </a:extLst>
          </p:cNvPr>
          <p:cNvCxnSpPr>
            <a:cxnSpLocks/>
          </p:cNvCxnSpPr>
          <p:nvPr/>
        </p:nvCxnSpPr>
        <p:spPr>
          <a:xfrm flipH="1">
            <a:off x="7766550" y="1848060"/>
            <a:ext cx="920250" cy="0"/>
          </a:xfrm>
          <a:prstGeom prst="line">
            <a:avLst/>
          </a:prstGeom>
          <a:ln w="12700" cap="rnd">
            <a:solidFill>
              <a:schemeClr val="accent2"/>
            </a:solidFill>
            <a:prstDash val="sysDash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2167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A3510395-5B5F-0B76-5A9C-F15FB1BC66CB}"/>
              </a:ext>
            </a:extLst>
          </p:cNvPr>
          <p:cNvGrpSpPr/>
          <p:nvPr/>
        </p:nvGrpSpPr>
        <p:grpSpPr>
          <a:xfrm rot="2700000">
            <a:off x="5399227" y="2108690"/>
            <a:ext cx="1382590" cy="1364734"/>
            <a:chOff x="8035714" y="2271504"/>
            <a:chExt cx="2837869" cy="965118"/>
          </a:xfrm>
        </p:grpSpPr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5B5F144A-AC74-4C9B-F2A5-6B9BA50C65FC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DFC7F7AF-EEE1-A023-29CC-5970C6083EEF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552CB3B8-4239-423B-4876-3F53C554EA3D}"/>
              </a:ext>
            </a:extLst>
          </p:cNvPr>
          <p:cNvGrpSpPr/>
          <p:nvPr/>
        </p:nvGrpSpPr>
        <p:grpSpPr>
          <a:xfrm rot="2700000">
            <a:off x="4360449" y="3147467"/>
            <a:ext cx="1382590" cy="1364734"/>
            <a:chOff x="1136651" y="1857829"/>
            <a:chExt cx="5605002" cy="4263571"/>
          </a:xfrm>
        </p:grpSpPr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394A5E01-B8DE-80EE-C58F-623727EF8963}"/>
                </a:ext>
              </a:extLst>
            </p:cNvPr>
            <p:cNvSpPr/>
            <p:nvPr/>
          </p:nvSpPr>
          <p:spPr>
            <a:xfrm>
              <a:off x="1136651" y="1857829"/>
              <a:ext cx="5605002" cy="4263571"/>
            </a:xfrm>
            <a:prstGeom prst="roundRect">
              <a:avLst>
                <a:gd name="adj" fmla="val 9829"/>
              </a:avLst>
            </a:prstGeom>
            <a:gradFill>
              <a:gsLst>
                <a:gs pos="100000">
                  <a:schemeClr val="accent1">
                    <a:lumMod val="65000"/>
                    <a:lumOff val="35000"/>
                  </a:schemeClr>
                </a:gs>
                <a:gs pos="0">
                  <a:schemeClr val="accent1"/>
                </a:gs>
              </a:gsLst>
              <a:lin ang="0" scaled="0"/>
            </a:gradFill>
            <a:ln>
              <a:noFill/>
            </a:ln>
            <a:effectLst>
              <a:innerShdw blurRad="139700" dist="88900" dir="13200000">
                <a:schemeClr val="tx1">
                  <a:alpha val="13000"/>
                </a:scheme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/>
              <a:endParaRPr lang="ko-KR" altLang="en-US" kern="0">
                <a:solidFill>
                  <a:srgbClr val="ACB0C0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374ADC53-012B-6820-C682-ADCDE1A2AAB4}"/>
                </a:ext>
              </a:extLst>
            </p:cNvPr>
            <p:cNvSpPr/>
            <p:nvPr/>
          </p:nvSpPr>
          <p:spPr>
            <a:xfrm>
              <a:off x="1136651" y="1857829"/>
              <a:ext cx="5605002" cy="4263571"/>
            </a:xfrm>
            <a:prstGeom prst="roundRect">
              <a:avLst>
                <a:gd name="adj" fmla="val 9829"/>
              </a:avLst>
            </a:prstGeom>
            <a:gradFill>
              <a:gsLst>
                <a:gs pos="100000">
                  <a:schemeClr val="accent1">
                    <a:lumMod val="65000"/>
                    <a:lumOff val="35000"/>
                  </a:schemeClr>
                </a:gs>
                <a:gs pos="0">
                  <a:schemeClr val="accent1"/>
                </a:gs>
              </a:gsLst>
              <a:lin ang="0" scaled="0"/>
            </a:gradFill>
            <a:ln>
              <a:noFill/>
            </a:ln>
            <a:effectLst>
              <a:innerShdw blurRad="139700" dist="88900" dir="13200000">
                <a:schemeClr val="tx1">
                  <a:alpha val="13000"/>
                </a:scheme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/>
              <a:endParaRPr lang="ko-KR" altLang="en-US" kern="0">
                <a:solidFill>
                  <a:srgbClr val="ACB0C0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AFBF243D-3D59-51AA-17C3-BA9125307127}"/>
              </a:ext>
            </a:extLst>
          </p:cNvPr>
          <p:cNvGrpSpPr/>
          <p:nvPr/>
        </p:nvGrpSpPr>
        <p:grpSpPr>
          <a:xfrm rot="2700000" flipV="1">
            <a:off x="5410180" y="4197197"/>
            <a:ext cx="1382590" cy="1364734"/>
            <a:chOff x="8035714" y="2271504"/>
            <a:chExt cx="2837869" cy="965118"/>
          </a:xfrm>
        </p:grpSpPr>
        <p:sp>
          <p:nvSpPr>
            <p:cNvPr id="27" name="사각형: 둥근 모서리 26">
              <a:extLst>
                <a:ext uri="{FF2B5EF4-FFF2-40B4-BE49-F238E27FC236}">
                  <a16:creationId xmlns:a16="http://schemas.microsoft.com/office/drawing/2014/main" id="{CFBDE6A5-F61E-9F8D-02B8-53D3EAED3D3D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id="{CD7660EC-BF39-51FF-073E-ED91826CDF9F}"/>
                </a:ext>
              </a:extLst>
            </p:cNvPr>
            <p:cNvSpPr/>
            <p:nvPr/>
          </p:nvSpPr>
          <p:spPr>
            <a:xfrm>
              <a:off x="8035714" y="2271504"/>
              <a:ext cx="2837869" cy="965118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F1431124-3007-8CA3-8288-70D71071B2E4}"/>
              </a:ext>
            </a:extLst>
          </p:cNvPr>
          <p:cNvGrpSpPr/>
          <p:nvPr/>
        </p:nvGrpSpPr>
        <p:grpSpPr>
          <a:xfrm rot="2700000" flipV="1">
            <a:off x="6448958" y="3158420"/>
            <a:ext cx="1382590" cy="1364734"/>
            <a:chOff x="1136651" y="1857829"/>
            <a:chExt cx="5605002" cy="4263571"/>
          </a:xfrm>
        </p:grpSpPr>
        <p:sp>
          <p:nvSpPr>
            <p:cNvPr id="25" name="사각형: 둥근 모서리 24">
              <a:extLst>
                <a:ext uri="{FF2B5EF4-FFF2-40B4-BE49-F238E27FC236}">
                  <a16:creationId xmlns:a16="http://schemas.microsoft.com/office/drawing/2014/main" id="{6DBA4B56-E2F5-2551-E7DE-76F31E7D8C71}"/>
                </a:ext>
              </a:extLst>
            </p:cNvPr>
            <p:cNvSpPr/>
            <p:nvPr/>
          </p:nvSpPr>
          <p:spPr>
            <a:xfrm>
              <a:off x="1136651" y="1857829"/>
              <a:ext cx="5605002" cy="4263571"/>
            </a:xfrm>
            <a:prstGeom prst="roundRect">
              <a:avLst>
                <a:gd name="adj" fmla="val 9829"/>
              </a:avLst>
            </a:prstGeom>
            <a:gradFill>
              <a:gsLst>
                <a:gs pos="100000">
                  <a:schemeClr val="accent1">
                    <a:lumMod val="65000"/>
                    <a:lumOff val="35000"/>
                  </a:schemeClr>
                </a:gs>
                <a:gs pos="0">
                  <a:schemeClr val="accent1"/>
                </a:gs>
              </a:gsLst>
              <a:lin ang="0" scaled="0"/>
            </a:gradFill>
            <a:ln>
              <a:noFill/>
            </a:ln>
            <a:effectLst>
              <a:innerShdw blurRad="139700" dist="88900" dir="13200000">
                <a:schemeClr val="tx1">
                  <a:alpha val="13000"/>
                </a:scheme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/>
              <a:endParaRPr lang="ko-KR" altLang="en-US" kern="0">
                <a:solidFill>
                  <a:srgbClr val="ACB0C0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6" name="사각형: 둥근 모서리 25">
              <a:extLst>
                <a:ext uri="{FF2B5EF4-FFF2-40B4-BE49-F238E27FC236}">
                  <a16:creationId xmlns:a16="http://schemas.microsoft.com/office/drawing/2014/main" id="{DD4D777C-2955-0BA7-840F-0FDA530D878C}"/>
                </a:ext>
              </a:extLst>
            </p:cNvPr>
            <p:cNvSpPr/>
            <p:nvPr/>
          </p:nvSpPr>
          <p:spPr>
            <a:xfrm>
              <a:off x="1136651" y="1857829"/>
              <a:ext cx="5605002" cy="4263571"/>
            </a:xfrm>
            <a:prstGeom prst="roundRect">
              <a:avLst>
                <a:gd name="adj" fmla="val 9829"/>
              </a:avLst>
            </a:prstGeom>
            <a:gradFill>
              <a:gsLst>
                <a:gs pos="100000">
                  <a:schemeClr val="accent1">
                    <a:lumMod val="65000"/>
                    <a:lumOff val="35000"/>
                  </a:schemeClr>
                </a:gs>
                <a:gs pos="0">
                  <a:schemeClr val="accent1"/>
                </a:gs>
              </a:gsLst>
              <a:lin ang="0" scaled="0"/>
            </a:gradFill>
            <a:ln>
              <a:noFill/>
            </a:ln>
            <a:effectLst>
              <a:innerShdw blurRad="139700" dist="88900" dir="13200000">
                <a:schemeClr val="tx1">
                  <a:alpha val="13000"/>
                </a:scheme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atinLnBrk="0"/>
              <a:endParaRPr lang="ko-KR" altLang="en-US" kern="0">
                <a:solidFill>
                  <a:srgbClr val="ACB0C0"/>
                </a:solidFill>
                <a:latin typeface="프리젠테이션 5 Medium" pitchFamily="2" charset="-127"/>
              </a:endParaRPr>
            </a:p>
          </p:txBody>
        </p:sp>
      </p:grpSp>
      <p:pic>
        <p:nvPicPr>
          <p:cNvPr id="31" name="그래픽 30" descr="아프리카 단색으로 채워진">
            <a:extLst>
              <a:ext uri="{FF2B5EF4-FFF2-40B4-BE49-F238E27FC236}">
                <a16:creationId xmlns:a16="http://schemas.microsoft.com/office/drawing/2014/main" id="{1C05E858-1E32-91DA-2C7A-D27A54308F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775817" y="2476352"/>
            <a:ext cx="629411" cy="629411"/>
          </a:xfrm>
          <a:prstGeom prst="rect">
            <a:avLst/>
          </a:prstGeom>
        </p:spPr>
      </p:pic>
      <p:pic>
        <p:nvPicPr>
          <p:cNvPr id="33" name="그래픽 32" descr="주소록 단색으로 채워진">
            <a:extLst>
              <a:ext uri="{FF2B5EF4-FFF2-40B4-BE49-F238E27FC236}">
                <a16:creationId xmlns:a16="http://schemas.microsoft.com/office/drawing/2014/main" id="{A9C44DE4-2E22-876C-13EF-48882C31F3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86770" y="4564859"/>
            <a:ext cx="629411" cy="629411"/>
          </a:xfrm>
          <a:prstGeom prst="rect">
            <a:avLst/>
          </a:prstGeom>
        </p:spPr>
      </p:pic>
      <p:pic>
        <p:nvPicPr>
          <p:cNvPr id="42" name="그래픽 41" descr="백팩 단색으로 채워진">
            <a:extLst>
              <a:ext uri="{FF2B5EF4-FFF2-40B4-BE49-F238E27FC236}">
                <a16:creationId xmlns:a16="http://schemas.microsoft.com/office/drawing/2014/main" id="{04E87E68-0C63-60EE-B9C6-DF43EB6020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737039" y="3515129"/>
            <a:ext cx="629411" cy="629411"/>
          </a:xfrm>
          <a:prstGeom prst="rect">
            <a:avLst/>
          </a:prstGeom>
        </p:spPr>
      </p:pic>
      <p:pic>
        <p:nvPicPr>
          <p:cNvPr id="43" name="그래픽 42" descr="은행 단색으로 채워진">
            <a:extLst>
              <a:ext uri="{FF2B5EF4-FFF2-40B4-BE49-F238E27FC236}">
                <a16:creationId xmlns:a16="http://schemas.microsoft.com/office/drawing/2014/main" id="{794885CC-960B-152A-C1F4-2095518852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6836500" y="3526082"/>
            <a:ext cx="629411" cy="629411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59CB60F1-DC46-0DDC-B765-7A00CA3D3314}"/>
              </a:ext>
            </a:extLst>
          </p:cNvPr>
          <p:cNvSpPr txBox="1"/>
          <p:nvPr/>
        </p:nvSpPr>
        <p:spPr>
          <a:xfrm>
            <a:off x="8668042" y="3428482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6E762E5-295B-9EE1-FDDE-DB999D60A371}"/>
              </a:ext>
            </a:extLst>
          </p:cNvPr>
          <p:cNvSpPr txBox="1"/>
          <p:nvPr/>
        </p:nvSpPr>
        <p:spPr>
          <a:xfrm>
            <a:off x="8668042" y="3758037"/>
            <a:ext cx="247183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102C23E-56DF-3E0E-45AD-18F6B2F3A266}"/>
              </a:ext>
            </a:extLst>
          </p:cNvPr>
          <p:cNvSpPr txBox="1"/>
          <p:nvPr/>
        </p:nvSpPr>
        <p:spPr>
          <a:xfrm>
            <a:off x="7776502" y="4986703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82E16C7-AFD7-6523-9436-B9264FAE6A44}"/>
              </a:ext>
            </a:extLst>
          </p:cNvPr>
          <p:cNvSpPr txBox="1"/>
          <p:nvPr/>
        </p:nvSpPr>
        <p:spPr>
          <a:xfrm>
            <a:off x="7776502" y="5316258"/>
            <a:ext cx="247183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FE49B238-9209-9CCB-57AB-7D8AEB3FB4B8}"/>
              </a:ext>
            </a:extLst>
          </p:cNvPr>
          <p:cNvSpPr txBox="1"/>
          <p:nvPr/>
        </p:nvSpPr>
        <p:spPr>
          <a:xfrm flipH="1">
            <a:off x="3534872" y="2311897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r"/>
            <a:r>
              <a:rPr lang="ko-KR" altLang="en-US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D0C03B8-09F8-1DBC-D85D-454494B4FA18}"/>
              </a:ext>
            </a:extLst>
          </p:cNvPr>
          <p:cNvSpPr txBox="1"/>
          <p:nvPr/>
        </p:nvSpPr>
        <p:spPr>
          <a:xfrm flipH="1">
            <a:off x="2078383" y="2641452"/>
            <a:ext cx="247183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A22647A-5F2F-B449-DAF5-BC49ADDCDF59}"/>
              </a:ext>
            </a:extLst>
          </p:cNvPr>
          <p:cNvSpPr txBox="1"/>
          <p:nvPr/>
        </p:nvSpPr>
        <p:spPr>
          <a:xfrm flipH="1">
            <a:off x="2968111" y="4465512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3D45BC4-6F98-98C9-4DE4-AE7F56600518}"/>
              </a:ext>
            </a:extLst>
          </p:cNvPr>
          <p:cNvSpPr txBox="1"/>
          <p:nvPr/>
        </p:nvSpPr>
        <p:spPr>
          <a:xfrm flipH="1">
            <a:off x="1511622" y="4795067"/>
            <a:ext cx="247183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A2C9DF2B-4E08-A068-E3F2-63A3A56E7A6C}"/>
              </a:ext>
            </a:extLst>
          </p:cNvPr>
          <p:cNvCxnSpPr>
            <a:cxnSpLocks/>
          </p:cNvCxnSpPr>
          <p:nvPr/>
        </p:nvCxnSpPr>
        <p:spPr>
          <a:xfrm flipH="1">
            <a:off x="4802369" y="2408077"/>
            <a:ext cx="920250" cy="0"/>
          </a:xfrm>
          <a:prstGeom prst="line">
            <a:avLst/>
          </a:prstGeom>
          <a:ln w="12700" cap="rnd">
            <a:solidFill>
              <a:schemeClr val="accent3"/>
            </a:solidFill>
            <a:prstDash val="sysDash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ED9ED691-4A8C-D863-1EA7-1BD714881411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A990499-A455-84B4-A3A7-B8EB25848783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cxnSp>
        <p:nvCxnSpPr>
          <p:cNvPr id="59" name="직선 연결선 58">
            <a:extLst>
              <a:ext uri="{FF2B5EF4-FFF2-40B4-BE49-F238E27FC236}">
                <a16:creationId xmlns:a16="http://schemas.microsoft.com/office/drawing/2014/main" id="{D7359562-4797-C3D7-1DC7-E286F76CDA8A}"/>
              </a:ext>
            </a:extLst>
          </p:cNvPr>
          <p:cNvCxnSpPr>
            <a:cxnSpLocks/>
          </p:cNvCxnSpPr>
          <p:nvPr/>
        </p:nvCxnSpPr>
        <p:spPr>
          <a:xfrm>
            <a:off x="7491311" y="3526082"/>
            <a:ext cx="920250" cy="0"/>
          </a:xfrm>
          <a:prstGeom prst="line">
            <a:avLst/>
          </a:prstGeom>
          <a:ln w="12700" cap="rnd">
            <a:solidFill>
              <a:schemeClr val="accent2"/>
            </a:solidFill>
            <a:prstDash val="sysDash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직선 연결선 59">
            <a:extLst>
              <a:ext uri="{FF2B5EF4-FFF2-40B4-BE49-F238E27FC236}">
                <a16:creationId xmlns:a16="http://schemas.microsoft.com/office/drawing/2014/main" id="{35888667-C73A-1510-61A6-4EFDE82F9DEC}"/>
              </a:ext>
            </a:extLst>
          </p:cNvPr>
          <p:cNvCxnSpPr>
            <a:cxnSpLocks/>
          </p:cNvCxnSpPr>
          <p:nvPr/>
        </p:nvCxnSpPr>
        <p:spPr>
          <a:xfrm flipH="1">
            <a:off x="4218108" y="4556193"/>
            <a:ext cx="920250" cy="0"/>
          </a:xfrm>
          <a:prstGeom prst="line">
            <a:avLst/>
          </a:prstGeom>
          <a:ln w="12700" cap="rnd">
            <a:solidFill>
              <a:schemeClr val="accent2"/>
            </a:solidFill>
            <a:prstDash val="sysDash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직선 연결선 62">
            <a:extLst>
              <a:ext uri="{FF2B5EF4-FFF2-40B4-BE49-F238E27FC236}">
                <a16:creationId xmlns:a16="http://schemas.microsoft.com/office/drawing/2014/main" id="{BD2C7FD4-2780-E742-151D-1A60DE90313B}"/>
              </a:ext>
            </a:extLst>
          </p:cNvPr>
          <p:cNvCxnSpPr>
            <a:cxnSpLocks/>
          </p:cNvCxnSpPr>
          <p:nvPr/>
        </p:nvCxnSpPr>
        <p:spPr>
          <a:xfrm>
            <a:off x="6612676" y="5076248"/>
            <a:ext cx="920250" cy="0"/>
          </a:xfrm>
          <a:prstGeom prst="line">
            <a:avLst/>
          </a:prstGeom>
          <a:ln w="12700" cap="rnd">
            <a:solidFill>
              <a:schemeClr val="accent3"/>
            </a:solidFill>
            <a:prstDash val="sysDash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66538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D82980-A2A3-AEC5-0C51-1B3E507717E7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251936-CB3A-18EC-8E70-80E2F00E7887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8E54820E-6E2B-211C-6F94-8A1CBF593C59}"/>
              </a:ext>
            </a:extLst>
          </p:cNvPr>
          <p:cNvSpPr/>
          <p:nvPr/>
        </p:nvSpPr>
        <p:spPr>
          <a:xfrm>
            <a:off x="5406028" y="3095070"/>
            <a:ext cx="1378732" cy="1378732"/>
          </a:xfrm>
          <a:custGeom>
            <a:avLst/>
            <a:gdLst>
              <a:gd name="connsiteX0" fmla="*/ 716609 w 1614682"/>
              <a:gd name="connsiteY0" fmla="*/ 0 h 1614682"/>
              <a:gd name="connsiteX1" fmla="*/ 898074 w 1614682"/>
              <a:gd name="connsiteY1" fmla="*/ 0 h 1614682"/>
              <a:gd name="connsiteX2" fmla="*/ 914500 w 1614682"/>
              <a:gd name="connsiteY2" fmla="*/ 63886 h 1614682"/>
              <a:gd name="connsiteX3" fmla="*/ 1535956 w 1614682"/>
              <a:gd name="connsiteY3" fmla="*/ 685341 h 1614682"/>
              <a:gd name="connsiteX4" fmla="*/ 1614682 w 1614682"/>
              <a:gd name="connsiteY4" fmla="*/ 705583 h 1614682"/>
              <a:gd name="connsiteX5" fmla="*/ 1614682 w 1614682"/>
              <a:gd name="connsiteY5" fmla="*/ 909100 h 1614682"/>
              <a:gd name="connsiteX6" fmla="*/ 1535956 w 1614682"/>
              <a:gd name="connsiteY6" fmla="*/ 929342 h 1614682"/>
              <a:gd name="connsiteX7" fmla="*/ 914500 w 1614682"/>
              <a:gd name="connsiteY7" fmla="*/ 1550797 h 1614682"/>
              <a:gd name="connsiteX8" fmla="*/ 898074 w 1614682"/>
              <a:gd name="connsiteY8" fmla="*/ 1614682 h 1614682"/>
              <a:gd name="connsiteX9" fmla="*/ 716608 w 1614682"/>
              <a:gd name="connsiteY9" fmla="*/ 1614682 h 1614682"/>
              <a:gd name="connsiteX10" fmla="*/ 700182 w 1614682"/>
              <a:gd name="connsiteY10" fmla="*/ 1550797 h 1614682"/>
              <a:gd name="connsiteX11" fmla="*/ 78726 w 1614682"/>
              <a:gd name="connsiteY11" fmla="*/ 929342 h 1614682"/>
              <a:gd name="connsiteX12" fmla="*/ 0 w 1614682"/>
              <a:gd name="connsiteY12" fmla="*/ 909100 h 1614682"/>
              <a:gd name="connsiteX13" fmla="*/ 0 w 1614682"/>
              <a:gd name="connsiteY13" fmla="*/ 705583 h 1614682"/>
              <a:gd name="connsiteX14" fmla="*/ 78726 w 1614682"/>
              <a:gd name="connsiteY14" fmla="*/ 685341 h 1614682"/>
              <a:gd name="connsiteX15" fmla="*/ 700182 w 1614682"/>
              <a:gd name="connsiteY15" fmla="*/ 63886 h 1614682"/>
              <a:gd name="connsiteX16" fmla="*/ 716609 w 1614682"/>
              <a:gd name="connsiteY16" fmla="*/ 0 h 1614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614682" h="1614682">
                <a:moveTo>
                  <a:pt x="716609" y="0"/>
                </a:moveTo>
                <a:lnTo>
                  <a:pt x="898074" y="0"/>
                </a:lnTo>
                <a:lnTo>
                  <a:pt x="914500" y="63886"/>
                </a:lnTo>
                <a:cubicBezTo>
                  <a:pt x="1006531" y="359772"/>
                  <a:pt x="1240070" y="593311"/>
                  <a:pt x="1535956" y="685341"/>
                </a:cubicBezTo>
                <a:lnTo>
                  <a:pt x="1614682" y="705583"/>
                </a:lnTo>
                <a:lnTo>
                  <a:pt x="1614682" y="909100"/>
                </a:lnTo>
                <a:lnTo>
                  <a:pt x="1535956" y="929342"/>
                </a:lnTo>
                <a:cubicBezTo>
                  <a:pt x="1240070" y="1021372"/>
                  <a:pt x="1006531" y="1254912"/>
                  <a:pt x="914500" y="1550797"/>
                </a:cubicBezTo>
                <a:lnTo>
                  <a:pt x="898074" y="1614682"/>
                </a:lnTo>
                <a:lnTo>
                  <a:pt x="716608" y="1614682"/>
                </a:lnTo>
                <a:lnTo>
                  <a:pt x="700182" y="1550797"/>
                </a:lnTo>
                <a:cubicBezTo>
                  <a:pt x="608152" y="1254912"/>
                  <a:pt x="374613" y="1021372"/>
                  <a:pt x="78726" y="929342"/>
                </a:cubicBezTo>
                <a:lnTo>
                  <a:pt x="0" y="909100"/>
                </a:lnTo>
                <a:lnTo>
                  <a:pt x="0" y="705583"/>
                </a:lnTo>
                <a:lnTo>
                  <a:pt x="78726" y="685341"/>
                </a:lnTo>
                <a:cubicBezTo>
                  <a:pt x="374613" y="593311"/>
                  <a:pt x="608152" y="359772"/>
                  <a:pt x="700182" y="63886"/>
                </a:cubicBezTo>
                <a:lnTo>
                  <a:pt x="716609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atinLnBrk="0"/>
            <a:endParaRPr lang="en-ID" kern="0">
              <a:solidFill>
                <a:srgbClr val="ACB0C0"/>
              </a:solidFill>
              <a:latin typeface="Arial" panose="020B06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E8FA033-A819-0ED2-D9EE-43E2BEF07656}"/>
              </a:ext>
            </a:extLst>
          </p:cNvPr>
          <p:cNvSpPr txBox="1"/>
          <p:nvPr/>
        </p:nvSpPr>
        <p:spPr>
          <a:xfrm>
            <a:off x="5775551" y="3538215"/>
            <a:ext cx="63968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1600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 </a:t>
            </a:r>
            <a:endParaRPr lang="en-US" altLang="ko-KR" sz="1600"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pPr algn="ctr"/>
            <a:r>
              <a:rPr lang="ko-KR" altLang="en-US" sz="1600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입력</a:t>
            </a:r>
            <a:endParaRPr lang="en-US" altLang="ko-KR" sz="1600"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B161D7F7-A016-F24A-A199-546CCDB84DBC}"/>
              </a:ext>
            </a:extLst>
          </p:cNvPr>
          <p:cNvGrpSpPr/>
          <p:nvPr/>
        </p:nvGrpSpPr>
        <p:grpSpPr>
          <a:xfrm>
            <a:off x="4409347" y="2107279"/>
            <a:ext cx="1517120" cy="1517118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26" name="Oval 39">
              <a:extLst>
                <a:ext uri="{FF2B5EF4-FFF2-40B4-BE49-F238E27FC236}">
                  <a16:creationId xmlns:a16="http://schemas.microsoft.com/office/drawing/2014/main" id="{D6E1457A-1123-EA42-AC4E-788B8E1AD6EA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7" name="Oval 38">
              <a:extLst>
                <a:ext uri="{FF2B5EF4-FFF2-40B4-BE49-F238E27FC236}">
                  <a16:creationId xmlns:a16="http://schemas.microsoft.com/office/drawing/2014/main" id="{17AE0296-B4C9-BE9C-95F3-EAFCA8D54124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Arial" panose="020B0604020202020204" pitchFamily="34" charset="0"/>
              </a:endParaRPr>
            </a:p>
          </p:txBody>
        </p:sp>
      </p:grp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4BD36486-6D44-1D22-7178-C73E4C6E8EC5}"/>
              </a:ext>
            </a:extLst>
          </p:cNvPr>
          <p:cNvSpPr/>
          <p:nvPr/>
        </p:nvSpPr>
        <p:spPr>
          <a:xfrm>
            <a:off x="5292582" y="2994784"/>
            <a:ext cx="639686" cy="629844"/>
          </a:xfrm>
          <a:custGeom>
            <a:avLst/>
            <a:gdLst>
              <a:gd name="connsiteX0" fmla="*/ 0 w 716609"/>
              <a:gd name="connsiteY0" fmla="*/ 0 h 705583"/>
              <a:gd name="connsiteX1" fmla="*/ 716609 w 716609"/>
              <a:gd name="connsiteY1" fmla="*/ 0 h 705583"/>
              <a:gd name="connsiteX2" fmla="*/ 700182 w 716609"/>
              <a:gd name="connsiteY2" fmla="*/ 63886 h 705583"/>
              <a:gd name="connsiteX3" fmla="*/ 78726 w 716609"/>
              <a:gd name="connsiteY3" fmla="*/ 685341 h 705583"/>
              <a:gd name="connsiteX4" fmla="*/ 0 w 716609"/>
              <a:gd name="connsiteY4" fmla="*/ 705583 h 705583"/>
              <a:gd name="connsiteX5" fmla="*/ 0 w 716609"/>
              <a:gd name="connsiteY5" fmla="*/ 0 h 705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6609" h="705583">
                <a:moveTo>
                  <a:pt x="0" y="0"/>
                </a:moveTo>
                <a:lnTo>
                  <a:pt x="716609" y="0"/>
                </a:lnTo>
                <a:lnTo>
                  <a:pt x="700182" y="63886"/>
                </a:lnTo>
                <a:cubicBezTo>
                  <a:pt x="608152" y="359772"/>
                  <a:pt x="374613" y="593311"/>
                  <a:pt x="78726" y="685341"/>
                </a:cubicBezTo>
                <a:lnTo>
                  <a:pt x="0" y="7055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atinLnBrk="0"/>
            <a:endParaRPr lang="en-ID" kern="0">
              <a:solidFill>
                <a:srgbClr val="ACB0C0"/>
              </a:solidFill>
              <a:latin typeface="Arial" panose="020B060402020202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BD8974A-EEB2-52EB-B083-808253DA9693}"/>
              </a:ext>
            </a:extLst>
          </p:cNvPr>
          <p:cNvSpPr txBox="1"/>
          <p:nvPr/>
        </p:nvSpPr>
        <p:spPr>
          <a:xfrm>
            <a:off x="4711229" y="2670486"/>
            <a:ext cx="91335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1400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z="14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4C684A60-6958-1835-1997-CFD92CC137EC}"/>
              </a:ext>
            </a:extLst>
          </p:cNvPr>
          <p:cNvSpPr txBox="1"/>
          <p:nvPr/>
        </p:nvSpPr>
        <p:spPr>
          <a:xfrm>
            <a:off x="5425275" y="3163776"/>
            <a:ext cx="29809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1600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01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F0798B0-F748-6D92-4A95-197CC52BC59E}"/>
              </a:ext>
            </a:extLst>
          </p:cNvPr>
          <p:cNvSpPr txBox="1"/>
          <p:nvPr/>
        </p:nvSpPr>
        <p:spPr>
          <a:xfrm flipH="1">
            <a:off x="1171969" y="2542480"/>
            <a:ext cx="2908882" cy="646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09AB4A96-03A7-F63A-BB11-5B376C0F3160}"/>
              </a:ext>
            </a:extLst>
          </p:cNvPr>
          <p:cNvSpPr txBox="1"/>
          <p:nvPr/>
        </p:nvSpPr>
        <p:spPr>
          <a:xfrm>
            <a:off x="4651423" y="2442928"/>
            <a:ext cx="103296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endParaRPr lang="ko-KR" altLang="en-US" sz="1100"/>
          </a:p>
        </p:txBody>
      </p:sp>
      <p:sp>
        <p:nvSpPr>
          <p:cNvPr id="96" name="순서도: 병합 95">
            <a:extLst>
              <a:ext uri="{FF2B5EF4-FFF2-40B4-BE49-F238E27FC236}">
                <a16:creationId xmlns:a16="http://schemas.microsoft.com/office/drawing/2014/main" id="{7716A531-F03E-911A-C8AC-8E75C7F14E6C}"/>
              </a:ext>
            </a:extLst>
          </p:cNvPr>
          <p:cNvSpPr/>
          <p:nvPr/>
        </p:nvSpPr>
        <p:spPr>
          <a:xfrm rot="5400000">
            <a:off x="4164323" y="2806693"/>
            <a:ext cx="167814" cy="158472"/>
          </a:xfrm>
          <a:prstGeom prst="flowChartMerge">
            <a:avLst/>
          </a:prstGeom>
          <a:solidFill>
            <a:schemeClr val="accent2"/>
          </a:soli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Arial" panose="020B0604020202020204" pitchFamily="34" charset="0"/>
            </a:endParaRPr>
          </a:p>
        </p:txBody>
      </p:sp>
      <p:sp>
        <p:nvSpPr>
          <p:cNvPr id="133" name="Oval 39">
            <a:extLst>
              <a:ext uri="{FF2B5EF4-FFF2-40B4-BE49-F238E27FC236}">
                <a16:creationId xmlns:a16="http://schemas.microsoft.com/office/drawing/2014/main" id="{F6803F1F-A3EA-E60A-52A4-EB90AB94A7B9}"/>
              </a:ext>
            </a:extLst>
          </p:cNvPr>
          <p:cNvSpPr/>
          <p:nvPr/>
        </p:nvSpPr>
        <p:spPr>
          <a:xfrm flipH="1">
            <a:off x="6256436" y="2107279"/>
            <a:ext cx="1517120" cy="1517118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34" name="Oval 38">
            <a:extLst>
              <a:ext uri="{FF2B5EF4-FFF2-40B4-BE49-F238E27FC236}">
                <a16:creationId xmlns:a16="http://schemas.microsoft.com/office/drawing/2014/main" id="{795645E6-7391-0001-E3E9-85C7300873C8}"/>
              </a:ext>
            </a:extLst>
          </p:cNvPr>
          <p:cNvSpPr/>
          <p:nvPr/>
        </p:nvSpPr>
        <p:spPr>
          <a:xfrm flipH="1">
            <a:off x="6256436" y="2107279"/>
            <a:ext cx="1517120" cy="1517118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27" name="자유형: 도형 126">
            <a:extLst>
              <a:ext uri="{FF2B5EF4-FFF2-40B4-BE49-F238E27FC236}">
                <a16:creationId xmlns:a16="http://schemas.microsoft.com/office/drawing/2014/main" id="{0229F946-3C1D-E82A-F31F-09F9245BF82B}"/>
              </a:ext>
            </a:extLst>
          </p:cNvPr>
          <p:cNvSpPr/>
          <p:nvPr/>
        </p:nvSpPr>
        <p:spPr>
          <a:xfrm flipH="1">
            <a:off x="6250635" y="2994784"/>
            <a:ext cx="639686" cy="629844"/>
          </a:xfrm>
          <a:custGeom>
            <a:avLst/>
            <a:gdLst>
              <a:gd name="connsiteX0" fmla="*/ 0 w 716609"/>
              <a:gd name="connsiteY0" fmla="*/ 0 h 705583"/>
              <a:gd name="connsiteX1" fmla="*/ 716609 w 716609"/>
              <a:gd name="connsiteY1" fmla="*/ 0 h 705583"/>
              <a:gd name="connsiteX2" fmla="*/ 700182 w 716609"/>
              <a:gd name="connsiteY2" fmla="*/ 63886 h 705583"/>
              <a:gd name="connsiteX3" fmla="*/ 78726 w 716609"/>
              <a:gd name="connsiteY3" fmla="*/ 685341 h 705583"/>
              <a:gd name="connsiteX4" fmla="*/ 0 w 716609"/>
              <a:gd name="connsiteY4" fmla="*/ 705583 h 705583"/>
              <a:gd name="connsiteX5" fmla="*/ 0 w 716609"/>
              <a:gd name="connsiteY5" fmla="*/ 0 h 705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6609" h="705583">
                <a:moveTo>
                  <a:pt x="0" y="0"/>
                </a:moveTo>
                <a:lnTo>
                  <a:pt x="716609" y="0"/>
                </a:lnTo>
                <a:lnTo>
                  <a:pt x="700182" y="63886"/>
                </a:lnTo>
                <a:cubicBezTo>
                  <a:pt x="608152" y="359772"/>
                  <a:pt x="374613" y="593311"/>
                  <a:pt x="78726" y="685341"/>
                </a:cubicBezTo>
                <a:lnTo>
                  <a:pt x="0" y="7055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atinLnBrk="0"/>
            <a:endParaRPr lang="en-ID" kern="0">
              <a:solidFill>
                <a:srgbClr val="ACB0C0"/>
              </a:solidFill>
              <a:latin typeface="Arial" panose="020B0604020202020204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8903FA06-9CDA-C5C4-D115-0CAF226E9AC2}"/>
              </a:ext>
            </a:extLst>
          </p:cNvPr>
          <p:cNvSpPr txBox="1"/>
          <p:nvPr/>
        </p:nvSpPr>
        <p:spPr>
          <a:xfrm flipH="1">
            <a:off x="6558317" y="2670486"/>
            <a:ext cx="91335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1400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z="14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4C5BF666-214E-1E8C-145A-37DA49C1BBE3}"/>
              </a:ext>
            </a:extLst>
          </p:cNvPr>
          <p:cNvSpPr txBox="1"/>
          <p:nvPr/>
        </p:nvSpPr>
        <p:spPr>
          <a:xfrm flipH="1">
            <a:off x="6459529" y="3163776"/>
            <a:ext cx="29809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1600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02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D7DF5529-87CC-BD9D-6FD4-31E38D0908AC}"/>
              </a:ext>
            </a:extLst>
          </p:cNvPr>
          <p:cNvSpPr txBox="1"/>
          <p:nvPr/>
        </p:nvSpPr>
        <p:spPr>
          <a:xfrm>
            <a:off x="8102052" y="2542480"/>
            <a:ext cx="2908882" cy="646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2DD18EA7-82B4-0C00-150C-CF0857DDFFF2}"/>
              </a:ext>
            </a:extLst>
          </p:cNvPr>
          <p:cNvSpPr txBox="1"/>
          <p:nvPr/>
        </p:nvSpPr>
        <p:spPr>
          <a:xfrm flipH="1">
            <a:off x="6498512" y="2442928"/>
            <a:ext cx="103296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endParaRPr lang="ko-KR" altLang="en-US" sz="1100"/>
          </a:p>
        </p:txBody>
      </p:sp>
      <p:sp>
        <p:nvSpPr>
          <p:cNvPr id="132" name="순서도: 병합 131">
            <a:extLst>
              <a:ext uri="{FF2B5EF4-FFF2-40B4-BE49-F238E27FC236}">
                <a16:creationId xmlns:a16="http://schemas.microsoft.com/office/drawing/2014/main" id="{64BA2599-9530-2477-9E62-501EB2376F9A}"/>
              </a:ext>
            </a:extLst>
          </p:cNvPr>
          <p:cNvSpPr/>
          <p:nvPr/>
        </p:nvSpPr>
        <p:spPr>
          <a:xfrm rot="16200000" flipH="1">
            <a:off x="7850766" y="2806693"/>
            <a:ext cx="167814" cy="158472"/>
          </a:xfrm>
          <a:prstGeom prst="flowChartMerge">
            <a:avLst/>
          </a:prstGeom>
          <a:solidFill>
            <a:schemeClr val="accent2"/>
          </a:soli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Arial" panose="020B0604020202020204" pitchFamily="34" charset="0"/>
            </a:endParaRPr>
          </a:p>
        </p:txBody>
      </p:sp>
      <p:sp>
        <p:nvSpPr>
          <p:cNvPr id="143" name="Oval 39">
            <a:extLst>
              <a:ext uri="{FF2B5EF4-FFF2-40B4-BE49-F238E27FC236}">
                <a16:creationId xmlns:a16="http://schemas.microsoft.com/office/drawing/2014/main" id="{4A4E23DF-70D9-CFD4-41CD-285F2F3DF32F}"/>
              </a:ext>
            </a:extLst>
          </p:cNvPr>
          <p:cNvSpPr/>
          <p:nvPr/>
        </p:nvSpPr>
        <p:spPr>
          <a:xfrm flipV="1">
            <a:off x="4409347" y="3944475"/>
            <a:ext cx="1517120" cy="1517118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44" name="Oval 38">
            <a:extLst>
              <a:ext uri="{FF2B5EF4-FFF2-40B4-BE49-F238E27FC236}">
                <a16:creationId xmlns:a16="http://schemas.microsoft.com/office/drawing/2014/main" id="{1AE38840-30B5-5EF8-F606-C76FC06EF101}"/>
              </a:ext>
            </a:extLst>
          </p:cNvPr>
          <p:cNvSpPr/>
          <p:nvPr/>
        </p:nvSpPr>
        <p:spPr>
          <a:xfrm flipV="1">
            <a:off x="4409347" y="3944475"/>
            <a:ext cx="1517120" cy="1517118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37" name="자유형: 도형 136">
            <a:extLst>
              <a:ext uri="{FF2B5EF4-FFF2-40B4-BE49-F238E27FC236}">
                <a16:creationId xmlns:a16="http://schemas.microsoft.com/office/drawing/2014/main" id="{C5D7DCFA-E34D-A810-AB6C-B6D38E38D9C9}"/>
              </a:ext>
            </a:extLst>
          </p:cNvPr>
          <p:cNvSpPr/>
          <p:nvPr/>
        </p:nvSpPr>
        <p:spPr>
          <a:xfrm flipV="1">
            <a:off x="5292582" y="3944244"/>
            <a:ext cx="639686" cy="629844"/>
          </a:xfrm>
          <a:custGeom>
            <a:avLst/>
            <a:gdLst>
              <a:gd name="connsiteX0" fmla="*/ 0 w 716609"/>
              <a:gd name="connsiteY0" fmla="*/ 0 h 705583"/>
              <a:gd name="connsiteX1" fmla="*/ 716609 w 716609"/>
              <a:gd name="connsiteY1" fmla="*/ 0 h 705583"/>
              <a:gd name="connsiteX2" fmla="*/ 700182 w 716609"/>
              <a:gd name="connsiteY2" fmla="*/ 63886 h 705583"/>
              <a:gd name="connsiteX3" fmla="*/ 78726 w 716609"/>
              <a:gd name="connsiteY3" fmla="*/ 685341 h 705583"/>
              <a:gd name="connsiteX4" fmla="*/ 0 w 716609"/>
              <a:gd name="connsiteY4" fmla="*/ 705583 h 705583"/>
              <a:gd name="connsiteX5" fmla="*/ 0 w 716609"/>
              <a:gd name="connsiteY5" fmla="*/ 0 h 705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6609" h="705583">
                <a:moveTo>
                  <a:pt x="0" y="0"/>
                </a:moveTo>
                <a:lnTo>
                  <a:pt x="716609" y="0"/>
                </a:lnTo>
                <a:lnTo>
                  <a:pt x="700182" y="63886"/>
                </a:lnTo>
                <a:cubicBezTo>
                  <a:pt x="608152" y="359772"/>
                  <a:pt x="374613" y="593311"/>
                  <a:pt x="78726" y="685341"/>
                </a:cubicBezTo>
                <a:lnTo>
                  <a:pt x="0" y="7055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atinLnBrk="0"/>
            <a:endParaRPr lang="en-ID" kern="0">
              <a:solidFill>
                <a:srgbClr val="ACB0C0"/>
              </a:solidFill>
              <a:latin typeface="Arial" panose="020B0604020202020204" pitchFamily="34" charset="0"/>
            </a:endParaRP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082A4385-948B-1B3A-70D1-888740D79642}"/>
              </a:ext>
            </a:extLst>
          </p:cNvPr>
          <p:cNvSpPr txBox="1"/>
          <p:nvPr/>
        </p:nvSpPr>
        <p:spPr>
          <a:xfrm>
            <a:off x="4711229" y="4682942"/>
            <a:ext cx="91335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1400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z="14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7C4F9F0A-D9C9-7A02-BC59-6FFA45A69DB8}"/>
              </a:ext>
            </a:extLst>
          </p:cNvPr>
          <p:cNvSpPr txBox="1"/>
          <p:nvPr/>
        </p:nvSpPr>
        <p:spPr>
          <a:xfrm>
            <a:off x="5425275" y="4222375"/>
            <a:ext cx="29809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1600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03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216D59BD-C871-2872-C2E6-5BDD271DAD89}"/>
              </a:ext>
            </a:extLst>
          </p:cNvPr>
          <p:cNvSpPr txBox="1"/>
          <p:nvPr/>
        </p:nvSpPr>
        <p:spPr>
          <a:xfrm flipH="1">
            <a:off x="1171969" y="4379676"/>
            <a:ext cx="2908882" cy="646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72063E54-84E8-11FA-55F1-0614D8FC6D02}"/>
              </a:ext>
            </a:extLst>
          </p:cNvPr>
          <p:cNvSpPr txBox="1"/>
          <p:nvPr/>
        </p:nvSpPr>
        <p:spPr>
          <a:xfrm>
            <a:off x="4651422" y="4864334"/>
            <a:ext cx="103296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endParaRPr lang="ko-KR" altLang="en-US" sz="1100"/>
          </a:p>
        </p:txBody>
      </p:sp>
      <p:sp>
        <p:nvSpPr>
          <p:cNvPr id="142" name="순서도: 병합 141">
            <a:extLst>
              <a:ext uri="{FF2B5EF4-FFF2-40B4-BE49-F238E27FC236}">
                <a16:creationId xmlns:a16="http://schemas.microsoft.com/office/drawing/2014/main" id="{000D279B-662D-ABBF-131C-09979F0E34E9}"/>
              </a:ext>
            </a:extLst>
          </p:cNvPr>
          <p:cNvSpPr/>
          <p:nvPr/>
        </p:nvSpPr>
        <p:spPr>
          <a:xfrm rot="16200000" flipV="1">
            <a:off x="4164323" y="4603707"/>
            <a:ext cx="167814" cy="158472"/>
          </a:xfrm>
          <a:prstGeom prst="flowChartMerge">
            <a:avLst/>
          </a:prstGeom>
          <a:solidFill>
            <a:schemeClr val="accent2"/>
          </a:soli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Arial" panose="020B0604020202020204" pitchFamily="34" charset="0"/>
            </a:endParaRPr>
          </a:p>
        </p:txBody>
      </p:sp>
      <p:sp>
        <p:nvSpPr>
          <p:cNvPr id="165" name="Oval 39">
            <a:extLst>
              <a:ext uri="{FF2B5EF4-FFF2-40B4-BE49-F238E27FC236}">
                <a16:creationId xmlns:a16="http://schemas.microsoft.com/office/drawing/2014/main" id="{36BF6CE7-1CE5-E016-0A08-2862DC5CBFE7}"/>
              </a:ext>
            </a:extLst>
          </p:cNvPr>
          <p:cNvSpPr/>
          <p:nvPr/>
        </p:nvSpPr>
        <p:spPr>
          <a:xfrm flipH="1" flipV="1">
            <a:off x="6265533" y="3978091"/>
            <a:ext cx="1517120" cy="1517118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66" name="Oval 38">
            <a:extLst>
              <a:ext uri="{FF2B5EF4-FFF2-40B4-BE49-F238E27FC236}">
                <a16:creationId xmlns:a16="http://schemas.microsoft.com/office/drawing/2014/main" id="{76DAB401-09BB-DAC8-B2FE-A4CA59AD2057}"/>
              </a:ext>
            </a:extLst>
          </p:cNvPr>
          <p:cNvSpPr/>
          <p:nvPr/>
        </p:nvSpPr>
        <p:spPr>
          <a:xfrm flipH="1" flipV="1">
            <a:off x="6265533" y="3978091"/>
            <a:ext cx="1517120" cy="1517118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sp>
        <p:nvSpPr>
          <p:cNvPr id="159" name="자유형: 도형 158">
            <a:extLst>
              <a:ext uri="{FF2B5EF4-FFF2-40B4-BE49-F238E27FC236}">
                <a16:creationId xmlns:a16="http://schemas.microsoft.com/office/drawing/2014/main" id="{063F50FF-DEC1-FEF3-0946-71FA3508C15D}"/>
              </a:ext>
            </a:extLst>
          </p:cNvPr>
          <p:cNvSpPr/>
          <p:nvPr/>
        </p:nvSpPr>
        <p:spPr>
          <a:xfrm flipH="1" flipV="1">
            <a:off x="6259732" y="3977860"/>
            <a:ext cx="639686" cy="629844"/>
          </a:xfrm>
          <a:custGeom>
            <a:avLst/>
            <a:gdLst>
              <a:gd name="connsiteX0" fmla="*/ 0 w 716609"/>
              <a:gd name="connsiteY0" fmla="*/ 0 h 705583"/>
              <a:gd name="connsiteX1" fmla="*/ 716609 w 716609"/>
              <a:gd name="connsiteY1" fmla="*/ 0 h 705583"/>
              <a:gd name="connsiteX2" fmla="*/ 700182 w 716609"/>
              <a:gd name="connsiteY2" fmla="*/ 63886 h 705583"/>
              <a:gd name="connsiteX3" fmla="*/ 78726 w 716609"/>
              <a:gd name="connsiteY3" fmla="*/ 685341 h 705583"/>
              <a:gd name="connsiteX4" fmla="*/ 0 w 716609"/>
              <a:gd name="connsiteY4" fmla="*/ 705583 h 705583"/>
              <a:gd name="connsiteX5" fmla="*/ 0 w 716609"/>
              <a:gd name="connsiteY5" fmla="*/ 0 h 705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6609" h="705583">
                <a:moveTo>
                  <a:pt x="0" y="0"/>
                </a:moveTo>
                <a:lnTo>
                  <a:pt x="716609" y="0"/>
                </a:lnTo>
                <a:lnTo>
                  <a:pt x="700182" y="63886"/>
                </a:lnTo>
                <a:cubicBezTo>
                  <a:pt x="608152" y="359772"/>
                  <a:pt x="374613" y="593311"/>
                  <a:pt x="78726" y="685341"/>
                </a:cubicBezTo>
                <a:lnTo>
                  <a:pt x="0" y="7055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atinLnBrk="0"/>
            <a:endParaRPr lang="en-ID" kern="0">
              <a:solidFill>
                <a:srgbClr val="ACB0C0"/>
              </a:solidFill>
              <a:latin typeface="Arial" panose="020B0604020202020204" pitchFamily="34" charset="0"/>
            </a:endParaRP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8FEBA891-1B02-650A-6C0F-D174129E4828}"/>
              </a:ext>
            </a:extLst>
          </p:cNvPr>
          <p:cNvSpPr txBox="1"/>
          <p:nvPr/>
        </p:nvSpPr>
        <p:spPr>
          <a:xfrm flipH="1">
            <a:off x="6567414" y="4716558"/>
            <a:ext cx="91335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1400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z="14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A7BED7F6-FA48-AEDF-23AA-428C80DC3FDA}"/>
              </a:ext>
            </a:extLst>
          </p:cNvPr>
          <p:cNvSpPr txBox="1"/>
          <p:nvPr/>
        </p:nvSpPr>
        <p:spPr>
          <a:xfrm flipH="1">
            <a:off x="6468626" y="4255991"/>
            <a:ext cx="29809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1600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04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BA0FD09A-1732-9CA4-F899-09A74F274970}"/>
              </a:ext>
            </a:extLst>
          </p:cNvPr>
          <p:cNvSpPr txBox="1"/>
          <p:nvPr/>
        </p:nvSpPr>
        <p:spPr>
          <a:xfrm>
            <a:off x="8111149" y="4413292"/>
            <a:ext cx="2908882" cy="6467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63" name="TextBox 162">
            <a:extLst>
              <a:ext uri="{FF2B5EF4-FFF2-40B4-BE49-F238E27FC236}">
                <a16:creationId xmlns:a16="http://schemas.microsoft.com/office/drawing/2014/main" id="{54E46613-9B1E-2250-F013-9BBF52A09FD1}"/>
              </a:ext>
            </a:extLst>
          </p:cNvPr>
          <p:cNvSpPr txBox="1"/>
          <p:nvPr/>
        </p:nvSpPr>
        <p:spPr>
          <a:xfrm flipH="1">
            <a:off x="6507609" y="4897950"/>
            <a:ext cx="103296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11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1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endParaRPr lang="ko-KR" altLang="en-US" sz="1100"/>
          </a:p>
        </p:txBody>
      </p:sp>
      <p:sp>
        <p:nvSpPr>
          <p:cNvPr id="164" name="순서도: 병합 163">
            <a:extLst>
              <a:ext uri="{FF2B5EF4-FFF2-40B4-BE49-F238E27FC236}">
                <a16:creationId xmlns:a16="http://schemas.microsoft.com/office/drawing/2014/main" id="{A68839FC-8E80-1373-0DA5-822BCCA89B4A}"/>
              </a:ext>
            </a:extLst>
          </p:cNvPr>
          <p:cNvSpPr/>
          <p:nvPr/>
        </p:nvSpPr>
        <p:spPr>
          <a:xfrm rot="5400000" flipH="1" flipV="1">
            <a:off x="7859863" y="4637323"/>
            <a:ext cx="167814" cy="158472"/>
          </a:xfrm>
          <a:prstGeom prst="flowChartMerge">
            <a:avLst/>
          </a:prstGeom>
          <a:solidFill>
            <a:schemeClr val="accent2"/>
          </a:soli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81456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화살표: 오각형 3">
            <a:extLst>
              <a:ext uri="{FF2B5EF4-FFF2-40B4-BE49-F238E27FC236}">
                <a16:creationId xmlns:a16="http://schemas.microsoft.com/office/drawing/2014/main" id="{20649074-02A7-DADA-8B52-CE42299B06CD}"/>
              </a:ext>
            </a:extLst>
          </p:cNvPr>
          <p:cNvSpPr/>
          <p:nvPr/>
        </p:nvSpPr>
        <p:spPr>
          <a:xfrm>
            <a:off x="4358406" y="2171700"/>
            <a:ext cx="7041423" cy="3814752"/>
          </a:xfrm>
          <a:prstGeom prst="homePlate">
            <a:avLst>
              <a:gd name="adj" fmla="val 9288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E5D30F10-4D56-EB0F-B64A-E0C83E7FB919}"/>
              </a:ext>
            </a:extLst>
          </p:cNvPr>
          <p:cNvGrpSpPr/>
          <p:nvPr/>
        </p:nvGrpSpPr>
        <p:grpSpPr>
          <a:xfrm>
            <a:off x="1136650" y="2024478"/>
            <a:ext cx="3803649" cy="4096915"/>
            <a:chOff x="1136650" y="2024478"/>
            <a:chExt cx="3803649" cy="4096915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DEA24647-99E5-615A-EA93-68C9D2ACD5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650" y="2024478"/>
              <a:ext cx="3803649" cy="4096915"/>
            </a:xfrm>
            <a:prstGeom prst="roundRect">
              <a:avLst>
                <a:gd name="adj" fmla="val 4642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005679B9-4393-7DE5-609D-B298F066D1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650" y="2024478"/>
              <a:ext cx="3803649" cy="4096915"/>
            </a:xfrm>
            <a:prstGeom prst="roundRect">
              <a:avLst>
                <a:gd name="adj" fmla="val 4642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14CF3AFD-8E8C-0B70-42E9-27D4E9811A6E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CD3BDF-64BC-6067-7D1D-6854FA938FF9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67A8B90-2014-5CE5-D4C3-4D29000C5F2F}"/>
              </a:ext>
            </a:extLst>
          </p:cNvPr>
          <p:cNvSpPr txBox="1"/>
          <p:nvPr/>
        </p:nvSpPr>
        <p:spPr>
          <a:xfrm>
            <a:off x="5458172" y="2860691"/>
            <a:ext cx="506377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AD0B68-A6E7-72BA-B4E4-83370E5AAA57}"/>
              </a:ext>
            </a:extLst>
          </p:cNvPr>
          <p:cNvSpPr txBox="1"/>
          <p:nvPr/>
        </p:nvSpPr>
        <p:spPr>
          <a:xfrm>
            <a:off x="5461843" y="2556453"/>
            <a:ext cx="108683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찬성 입력하기</a:t>
            </a: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A6D5B6B0-4F81-3293-6DAF-222426DB6BD6}"/>
              </a:ext>
            </a:extLst>
          </p:cNvPr>
          <p:cNvSpPr/>
          <p:nvPr/>
        </p:nvSpPr>
        <p:spPr>
          <a:xfrm>
            <a:off x="5926494" y="3720428"/>
            <a:ext cx="3803649" cy="310881"/>
          </a:xfrm>
          <a:prstGeom prst="roundRect">
            <a:avLst>
              <a:gd name="adj" fmla="val 2483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47E77FAC-B17B-131C-0D8D-917CA1A849BE}"/>
              </a:ext>
            </a:extLst>
          </p:cNvPr>
          <p:cNvSpPr/>
          <p:nvPr/>
        </p:nvSpPr>
        <p:spPr>
          <a:xfrm>
            <a:off x="5926495" y="4156304"/>
            <a:ext cx="1233130" cy="310169"/>
          </a:xfrm>
          <a:prstGeom prst="roundRect">
            <a:avLst>
              <a:gd name="adj" fmla="val 2483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7918D2-C443-F937-1A0E-A2CB864BEC6E}"/>
              </a:ext>
            </a:extLst>
          </p:cNvPr>
          <p:cNvSpPr txBox="1"/>
          <p:nvPr/>
        </p:nvSpPr>
        <p:spPr>
          <a:xfrm>
            <a:off x="5453745" y="3747516"/>
            <a:ext cx="34945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찬성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EE14D71-BB99-2947-68CF-814BB902D8D8}"/>
              </a:ext>
            </a:extLst>
          </p:cNvPr>
          <p:cNvSpPr txBox="1"/>
          <p:nvPr/>
        </p:nvSpPr>
        <p:spPr>
          <a:xfrm>
            <a:off x="9134123" y="3797767"/>
            <a:ext cx="513499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80%</a:t>
            </a:r>
            <a:endParaRPr lang="ko-KR" altLang="en-US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A9C18C-ED70-C599-12DC-7F2560C4BF57}"/>
              </a:ext>
            </a:extLst>
          </p:cNvPr>
          <p:cNvSpPr txBox="1"/>
          <p:nvPr/>
        </p:nvSpPr>
        <p:spPr>
          <a:xfrm>
            <a:off x="5453745" y="4209268"/>
            <a:ext cx="34945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반대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630ED87-3E9B-7334-D838-E694E92E8A4F}"/>
              </a:ext>
            </a:extLst>
          </p:cNvPr>
          <p:cNvSpPr txBox="1"/>
          <p:nvPr/>
        </p:nvSpPr>
        <p:spPr>
          <a:xfrm>
            <a:off x="6715011" y="4231174"/>
            <a:ext cx="33983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20%</a:t>
            </a:r>
            <a:endParaRPr lang="ko-KR" altLang="en-US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pic>
        <p:nvPicPr>
          <p:cNvPr id="19" name="그래픽 18" descr="정의의 저울 윤곽선">
            <a:extLst>
              <a:ext uri="{FF2B5EF4-FFF2-40B4-BE49-F238E27FC236}">
                <a16:creationId xmlns:a16="http://schemas.microsoft.com/office/drawing/2014/main" id="{103FA767-2596-CBCF-B79A-0E99D28528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01853" y="2456251"/>
            <a:ext cx="352995" cy="35299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EC82721D-C887-F6F0-84D3-0C747A67823B}"/>
              </a:ext>
            </a:extLst>
          </p:cNvPr>
          <p:cNvSpPr txBox="1"/>
          <p:nvPr/>
        </p:nvSpPr>
        <p:spPr>
          <a:xfrm>
            <a:off x="5458171" y="5263802"/>
            <a:ext cx="5470177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F68FED-A030-7ACA-1393-3A015B5C114C}"/>
              </a:ext>
            </a:extLst>
          </p:cNvPr>
          <p:cNvSpPr txBox="1"/>
          <p:nvPr/>
        </p:nvSpPr>
        <p:spPr>
          <a:xfrm>
            <a:off x="5461843" y="4959564"/>
            <a:ext cx="108683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반대 입력하기</a:t>
            </a:r>
          </a:p>
        </p:txBody>
      </p:sp>
      <p:cxnSp>
        <p:nvCxnSpPr>
          <p:cNvPr id="22" name="직선 연결선 21">
            <a:extLst>
              <a:ext uri="{FF2B5EF4-FFF2-40B4-BE49-F238E27FC236}">
                <a16:creationId xmlns:a16="http://schemas.microsoft.com/office/drawing/2014/main" id="{630BA7D1-B442-4BD2-5FE9-0B7933C91FE1}"/>
              </a:ext>
            </a:extLst>
          </p:cNvPr>
          <p:cNvCxnSpPr>
            <a:cxnSpLocks/>
          </p:cNvCxnSpPr>
          <p:nvPr/>
        </p:nvCxnSpPr>
        <p:spPr>
          <a:xfrm>
            <a:off x="5429253" y="4724714"/>
            <a:ext cx="5092697" cy="0"/>
          </a:xfrm>
          <a:prstGeom prst="line">
            <a:avLst/>
          </a:prstGeom>
          <a:ln w="19050" cap="rnd">
            <a:solidFill>
              <a:schemeClr val="accent2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B1026B45-EF55-DAE0-6900-0F289C95D61A}"/>
              </a:ext>
            </a:extLst>
          </p:cNvPr>
          <p:cNvCxnSpPr>
            <a:cxnSpLocks/>
          </p:cNvCxnSpPr>
          <p:nvPr/>
        </p:nvCxnSpPr>
        <p:spPr>
          <a:xfrm>
            <a:off x="5429253" y="3461209"/>
            <a:ext cx="5092697" cy="0"/>
          </a:xfrm>
          <a:prstGeom prst="line">
            <a:avLst/>
          </a:prstGeom>
          <a:ln w="19050" cap="rnd">
            <a:solidFill>
              <a:schemeClr val="accent2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그래픽 30" descr="정의의 저울 윤곽선">
            <a:extLst>
              <a:ext uri="{FF2B5EF4-FFF2-40B4-BE49-F238E27FC236}">
                <a16:creationId xmlns:a16="http://schemas.microsoft.com/office/drawing/2014/main" id="{47FB0A60-0865-C5D0-C98A-FA96A4BD885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01853" y="4863177"/>
            <a:ext cx="352995" cy="352995"/>
          </a:xfrm>
          <a:prstGeom prst="rect">
            <a:avLst/>
          </a:prstGeom>
        </p:spPr>
      </p:pic>
      <p:pic>
        <p:nvPicPr>
          <p:cNvPr id="25" name="그림 개체 틀 24" descr="조각, 예술, 청동 조각품, 청동이(가) 표시된 사진&#10;&#10;자동 생성된 설명">
            <a:extLst>
              <a:ext uri="{FF2B5EF4-FFF2-40B4-BE49-F238E27FC236}">
                <a16:creationId xmlns:a16="http://schemas.microsoft.com/office/drawing/2014/main" id="{4D7F9C66-0CA3-AD7B-8A8B-9768BB1EEF9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2" b="22"/>
          <a:stretch>
            <a:fillRect/>
          </a:stretch>
        </p:blipFill>
        <p:spPr>
          <a:xfrm>
            <a:off x="1136650" y="2024063"/>
            <a:ext cx="3803650" cy="4097337"/>
          </a:xfrm>
          <a:custGeom>
            <a:avLst/>
            <a:gdLst>
              <a:gd name="connsiteX0" fmla="*/ 167132 w 3803649"/>
              <a:gd name="connsiteY0" fmla="*/ 0 h 3961974"/>
              <a:gd name="connsiteX1" fmla="*/ 3636517 w 3803649"/>
              <a:gd name="connsiteY1" fmla="*/ 0 h 3961974"/>
              <a:gd name="connsiteX2" fmla="*/ 3803649 w 3803649"/>
              <a:gd name="connsiteY2" fmla="*/ 167132 h 3961974"/>
              <a:gd name="connsiteX3" fmla="*/ 3803649 w 3803649"/>
              <a:gd name="connsiteY3" fmla="*/ 3794842 h 3961974"/>
              <a:gd name="connsiteX4" fmla="*/ 3636517 w 3803649"/>
              <a:gd name="connsiteY4" fmla="*/ 3961974 h 3961974"/>
              <a:gd name="connsiteX5" fmla="*/ 167132 w 3803649"/>
              <a:gd name="connsiteY5" fmla="*/ 3961974 h 3961974"/>
              <a:gd name="connsiteX6" fmla="*/ 0 w 3803649"/>
              <a:gd name="connsiteY6" fmla="*/ 3794842 h 3961974"/>
              <a:gd name="connsiteX7" fmla="*/ 0 w 3803649"/>
              <a:gd name="connsiteY7" fmla="*/ 167132 h 3961974"/>
              <a:gd name="connsiteX8" fmla="*/ 167132 w 3803649"/>
              <a:gd name="connsiteY8" fmla="*/ 0 h 3961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3649" h="3961974">
                <a:moveTo>
                  <a:pt x="167132" y="0"/>
                </a:moveTo>
                <a:lnTo>
                  <a:pt x="3636517" y="0"/>
                </a:lnTo>
                <a:cubicBezTo>
                  <a:pt x="3728821" y="0"/>
                  <a:pt x="3803649" y="74828"/>
                  <a:pt x="3803649" y="167132"/>
                </a:cubicBezTo>
                <a:lnTo>
                  <a:pt x="3803649" y="3794842"/>
                </a:lnTo>
                <a:cubicBezTo>
                  <a:pt x="3803649" y="3887146"/>
                  <a:pt x="3728821" y="3961974"/>
                  <a:pt x="3636517" y="3961974"/>
                </a:cubicBezTo>
                <a:lnTo>
                  <a:pt x="167132" y="3961974"/>
                </a:lnTo>
                <a:cubicBezTo>
                  <a:pt x="74828" y="3961974"/>
                  <a:pt x="0" y="3887146"/>
                  <a:pt x="0" y="3794842"/>
                </a:cubicBezTo>
                <a:lnTo>
                  <a:pt x="0" y="167132"/>
                </a:lnTo>
                <a:cubicBezTo>
                  <a:pt x="0" y="74828"/>
                  <a:pt x="74828" y="0"/>
                  <a:pt x="167132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8D1AB1-44B3-E268-2470-DD2DDC70C67D}"/>
              </a:ext>
            </a:extLst>
          </p:cNvPr>
          <p:cNvSpPr txBox="1"/>
          <p:nvPr/>
        </p:nvSpPr>
        <p:spPr>
          <a:xfrm>
            <a:off x="2389097" y="3558599"/>
            <a:ext cx="1298753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44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80%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EF7E5F-C4DD-F14C-ECE7-408901E3BA9D}"/>
              </a:ext>
            </a:extLst>
          </p:cNvPr>
          <p:cNvSpPr txBox="1"/>
          <p:nvPr/>
        </p:nvSpPr>
        <p:spPr>
          <a:xfrm>
            <a:off x="2025376" y="4424778"/>
            <a:ext cx="2026196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키워드를</a:t>
            </a:r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입력하세요</a:t>
            </a:r>
          </a:p>
        </p:txBody>
      </p:sp>
    </p:spTree>
    <p:extLst>
      <p:ext uri="{BB962C8B-B14F-4D97-AF65-F5344CB8AC3E}">
        <p14:creationId xmlns:p14="http://schemas.microsoft.com/office/powerpoint/2010/main" val="23839638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4CF3AFD-8E8C-0B70-42E9-27D4E9811A6E}"/>
              </a:ext>
            </a:extLst>
          </p:cNvPr>
          <p:cNvSpPr txBox="1"/>
          <p:nvPr/>
        </p:nvSpPr>
        <p:spPr>
          <a:xfrm>
            <a:off x="1136650" y="5384852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CD3BDF-64BC-6067-7D1D-6854FA938FF9}"/>
              </a:ext>
            </a:extLst>
          </p:cNvPr>
          <p:cNvSpPr txBox="1"/>
          <p:nvPr/>
        </p:nvSpPr>
        <p:spPr>
          <a:xfrm>
            <a:off x="1127125" y="5655362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F987DED3-11D1-0991-367F-8C24A651483E}"/>
              </a:ext>
            </a:extLst>
          </p:cNvPr>
          <p:cNvSpPr/>
          <p:nvPr/>
        </p:nvSpPr>
        <p:spPr>
          <a:xfrm>
            <a:off x="7186922" y="2098267"/>
            <a:ext cx="1134005" cy="424603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7FB3652-6D38-E037-1F0D-4C7437290718}"/>
              </a:ext>
            </a:extLst>
          </p:cNvPr>
          <p:cNvSpPr txBox="1"/>
          <p:nvPr/>
        </p:nvSpPr>
        <p:spPr>
          <a:xfrm>
            <a:off x="7458170" y="2172069"/>
            <a:ext cx="59150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 sz="1800"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C357CB8B-D180-E60A-9311-263B8B7F9706}"/>
              </a:ext>
            </a:extLst>
          </p:cNvPr>
          <p:cNvGrpSpPr/>
          <p:nvPr/>
        </p:nvGrpSpPr>
        <p:grpSpPr>
          <a:xfrm>
            <a:off x="7151043" y="2804924"/>
            <a:ext cx="281179" cy="281179"/>
            <a:chOff x="4723505" y="2692028"/>
            <a:chExt cx="2744989" cy="2744989"/>
          </a:xfrm>
          <a:solidFill>
            <a:schemeClr val="accent1"/>
          </a:solidFill>
        </p:grpSpPr>
        <p:sp>
          <p:nvSpPr>
            <p:cNvPr id="17" name="Oval 39">
              <a:extLst>
                <a:ext uri="{FF2B5EF4-FFF2-40B4-BE49-F238E27FC236}">
                  <a16:creationId xmlns:a16="http://schemas.microsoft.com/office/drawing/2014/main" id="{2A0B97A7-1F76-C649-40D7-2564EE1A676D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8" name="Oval 38">
              <a:extLst>
                <a:ext uri="{FF2B5EF4-FFF2-40B4-BE49-F238E27FC236}">
                  <a16:creationId xmlns:a16="http://schemas.microsoft.com/office/drawing/2014/main" id="{7A100B87-6F85-55F7-FCF5-77DD9009BE3C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9" name="타원 18">
            <a:extLst>
              <a:ext uri="{FF2B5EF4-FFF2-40B4-BE49-F238E27FC236}">
                <a16:creationId xmlns:a16="http://schemas.microsoft.com/office/drawing/2014/main" id="{AFB91058-7839-0911-D020-0F9D385A5D95}"/>
              </a:ext>
            </a:extLst>
          </p:cNvPr>
          <p:cNvSpPr/>
          <p:nvPr/>
        </p:nvSpPr>
        <p:spPr>
          <a:xfrm>
            <a:off x="7186922" y="2840278"/>
            <a:ext cx="210472" cy="21047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57600" rtlCol="0" anchor="ctr"/>
          <a:lstStyle/>
          <a:p>
            <a:pPr algn="ctr"/>
            <a:r>
              <a:rPr lang="en-US" altLang="ko-KR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1</a:t>
            </a:r>
            <a:endParaRPr lang="ko-KR" altLang="en-US" sz="90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09246A9-D29B-75AA-E695-54A667403D57}"/>
              </a:ext>
            </a:extLst>
          </p:cNvPr>
          <p:cNvSpPr txBox="1"/>
          <p:nvPr/>
        </p:nvSpPr>
        <p:spPr>
          <a:xfrm>
            <a:off x="7571173" y="2840278"/>
            <a:ext cx="2963313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29FF7768-696D-C1DF-4387-5717CC100486}"/>
              </a:ext>
            </a:extLst>
          </p:cNvPr>
          <p:cNvGrpSpPr/>
          <p:nvPr/>
        </p:nvGrpSpPr>
        <p:grpSpPr>
          <a:xfrm>
            <a:off x="7151043" y="3511581"/>
            <a:ext cx="281179" cy="281179"/>
            <a:chOff x="4723505" y="2692028"/>
            <a:chExt cx="2744989" cy="2744989"/>
          </a:xfrm>
          <a:solidFill>
            <a:schemeClr val="accent1"/>
          </a:solidFill>
        </p:grpSpPr>
        <p:sp>
          <p:nvSpPr>
            <p:cNvPr id="71" name="Oval 39">
              <a:extLst>
                <a:ext uri="{FF2B5EF4-FFF2-40B4-BE49-F238E27FC236}">
                  <a16:creationId xmlns:a16="http://schemas.microsoft.com/office/drawing/2014/main" id="{E73D6036-9214-A3CD-D2C3-AD1C7F7CD510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72" name="Oval 38">
              <a:extLst>
                <a:ext uri="{FF2B5EF4-FFF2-40B4-BE49-F238E27FC236}">
                  <a16:creationId xmlns:a16="http://schemas.microsoft.com/office/drawing/2014/main" id="{76C31A46-4D47-5160-EDE9-DCCE6F198135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73" name="타원 72">
            <a:extLst>
              <a:ext uri="{FF2B5EF4-FFF2-40B4-BE49-F238E27FC236}">
                <a16:creationId xmlns:a16="http://schemas.microsoft.com/office/drawing/2014/main" id="{B5582C2E-0FD9-7472-7643-B8420880DBB9}"/>
              </a:ext>
            </a:extLst>
          </p:cNvPr>
          <p:cNvSpPr/>
          <p:nvPr/>
        </p:nvSpPr>
        <p:spPr>
          <a:xfrm>
            <a:off x="7186922" y="3546935"/>
            <a:ext cx="210472" cy="21047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57600" rtlCol="0" anchor="ctr"/>
          <a:lstStyle/>
          <a:p>
            <a:pPr algn="ctr"/>
            <a:r>
              <a:rPr lang="en-US" altLang="ko-KR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2</a:t>
            </a:r>
            <a:endParaRPr lang="ko-KR" altLang="en-US" sz="90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F204908-D44F-62EB-2630-9F800CFA7004}"/>
              </a:ext>
            </a:extLst>
          </p:cNvPr>
          <p:cNvSpPr txBox="1"/>
          <p:nvPr/>
        </p:nvSpPr>
        <p:spPr>
          <a:xfrm>
            <a:off x="7571173" y="3546935"/>
            <a:ext cx="2963313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75" name="그룹 74">
            <a:extLst>
              <a:ext uri="{FF2B5EF4-FFF2-40B4-BE49-F238E27FC236}">
                <a16:creationId xmlns:a16="http://schemas.microsoft.com/office/drawing/2014/main" id="{7274B69B-BA11-0A59-749B-1B31C6235DB2}"/>
              </a:ext>
            </a:extLst>
          </p:cNvPr>
          <p:cNvGrpSpPr/>
          <p:nvPr/>
        </p:nvGrpSpPr>
        <p:grpSpPr>
          <a:xfrm>
            <a:off x="7151043" y="4218238"/>
            <a:ext cx="281179" cy="281179"/>
            <a:chOff x="4723505" y="2692028"/>
            <a:chExt cx="2744989" cy="2744989"/>
          </a:xfrm>
          <a:solidFill>
            <a:schemeClr val="accent1"/>
          </a:solidFill>
        </p:grpSpPr>
        <p:sp>
          <p:nvSpPr>
            <p:cNvPr id="76" name="Oval 39">
              <a:extLst>
                <a:ext uri="{FF2B5EF4-FFF2-40B4-BE49-F238E27FC236}">
                  <a16:creationId xmlns:a16="http://schemas.microsoft.com/office/drawing/2014/main" id="{996472B2-B790-19CB-45D5-44561963EB20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77" name="Oval 38">
              <a:extLst>
                <a:ext uri="{FF2B5EF4-FFF2-40B4-BE49-F238E27FC236}">
                  <a16:creationId xmlns:a16="http://schemas.microsoft.com/office/drawing/2014/main" id="{1B378B06-081F-A62A-C52A-BB218F994244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78" name="타원 77">
            <a:extLst>
              <a:ext uri="{FF2B5EF4-FFF2-40B4-BE49-F238E27FC236}">
                <a16:creationId xmlns:a16="http://schemas.microsoft.com/office/drawing/2014/main" id="{19385B6B-388D-5E56-8522-D6E1A4250220}"/>
              </a:ext>
            </a:extLst>
          </p:cNvPr>
          <p:cNvSpPr/>
          <p:nvPr/>
        </p:nvSpPr>
        <p:spPr>
          <a:xfrm>
            <a:off x="7186922" y="4253592"/>
            <a:ext cx="210472" cy="21047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57600" rtlCol="0" anchor="ctr"/>
          <a:lstStyle/>
          <a:p>
            <a:pPr algn="ctr"/>
            <a:r>
              <a:rPr lang="en-US" altLang="ko-KR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3</a:t>
            </a:r>
            <a:endParaRPr lang="ko-KR" altLang="en-US" sz="90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FDA9D7B-4022-401E-78BE-F29816053B3F}"/>
              </a:ext>
            </a:extLst>
          </p:cNvPr>
          <p:cNvSpPr txBox="1"/>
          <p:nvPr/>
        </p:nvSpPr>
        <p:spPr>
          <a:xfrm>
            <a:off x="7571173" y="4253592"/>
            <a:ext cx="2963313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3C199DBC-DF8C-74EF-46E2-EC8F5C680021}"/>
              </a:ext>
            </a:extLst>
          </p:cNvPr>
          <p:cNvGrpSpPr/>
          <p:nvPr/>
        </p:nvGrpSpPr>
        <p:grpSpPr>
          <a:xfrm>
            <a:off x="7151043" y="4924895"/>
            <a:ext cx="281179" cy="281179"/>
            <a:chOff x="4723505" y="2692028"/>
            <a:chExt cx="2744989" cy="2744989"/>
          </a:xfrm>
          <a:solidFill>
            <a:schemeClr val="accent1"/>
          </a:solidFill>
        </p:grpSpPr>
        <p:sp>
          <p:nvSpPr>
            <p:cNvPr id="81" name="Oval 39">
              <a:extLst>
                <a:ext uri="{FF2B5EF4-FFF2-40B4-BE49-F238E27FC236}">
                  <a16:creationId xmlns:a16="http://schemas.microsoft.com/office/drawing/2014/main" id="{C70F2C9F-CA39-D9FF-09FA-B03D87603635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82" name="Oval 38">
              <a:extLst>
                <a:ext uri="{FF2B5EF4-FFF2-40B4-BE49-F238E27FC236}">
                  <a16:creationId xmlns:a16="http://schemas.microsoft.com/office/drawing/2014/main" id="{523EF387-720D-36DA-7053-A5F7340B4BFC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83" name="타원 82">
            <a:extLst>
              <a:ext uri="{FF2B5EF4-FFF2-40B4-BE49-F238E27FC236}">
                <a16:creationId xmlns:a16="http://schemas.microsoft.com/office/drawing/2014/main" id="{2E40EF28-C9A7-D21C-D050-EDB803F3D4C7}"/>
              </a:ext>
            </a:extLst>
          </p:cNvPr>
          <p:cNvSpPr/>
          <p:nvPr/>
        </p:nvSpPr>
        <p:spPr>
          <a:xfrm>
            <a:off x="7186922" y="4960249"/>
            <a:ext cx="210472" cy="21047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57600" rtlCol="0" anchor="ctr"/>
          <a:lstStyle/>
          <a:p>
            <a:pPr algn="ctr"/>
            <a:r>
              <a:rPr lang="en-US" altLang="ko-KR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4</a:t>
            </a:r>
            <a:endParaRPr lang="ko-KR" altLang="en-US" sz="90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0FCD997-B8DB-FD6F-AE49-7B4E21028B34}"/>
              </a:ext>
            </a:extLst>
          </p:cNvPr>
          <p:cNvSpPr txBox="1"/>
          <p:nvPr/>
        </p:nvSpPr>
        <p:spPr>
          <a:xfrm>
            <a:off x="7571173" y="4960249"/>
            <a:ext cx="2963313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49477FA7-7597-EB1F-0F4F-8D8F7ED85F82}"/>
              </a:ext>
            </a:extLst>
          </p:cNvPr>
          <p:cNvGrpSpPr/>
          <p:nvPr/>
        </p:nvGrpSpPr>
        <p:grpSpPr>
          <a:xfrm>
            <a:off x="2325900" y="1326402"/>
            <a:ext cx="3308043" cy="3313693"/>
            <a:chOff x="2819789" y="1361644"/>
            <a:chExt cx="2602591" cy="2607036"/>
          </a:xfrm>
        </p:grpSpPr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24E67FFF-3F5E-8804-DE99-E15C56C64B8A}"/>
                </a:ext>
              </a:extLst>
            </p:cNvPr>
            <p:cNvSpPr/>
            <p:nvPr/>
          </p:nvSpPr>
          <p:spPr>
            <a:xfrm rot="2700000">
              <a:off x="2819789" y="1369264"/>
              <a:ext cx="2599416" cy="2599416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72615EF6-B593-E219-5072-E85F3912F16B}"/>
                </a:ext>
              </a:extLst>
            </p:cNvPr>
            <p:cNvSpPr/>
            <p:nvPr/>
          </p:nvSpPr>
          <p:spPr>
            <a:xfrm rot="2700000">
              <a:off x="2822964" y="1361644"/>
              <a:ext cx="2599416" cy="2599416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pic>
        <p:nvPicPr>
          <p:cNvPr id="27" name="그림 26" descr="스포츠, 댄스, 댄싱, 무릎이(가) 표시된 사진&#10;&#10;자동 생성된 설명">
            <a:extLst>
              <a:ext uri="{FF2B5EF4-FFF2-40B4-BE49-F238E27FC236}">
                <a16:creationId xmlns:a16="http://schemas.microsoft.com/office/drawing/2014/main" id="{CFCC265A-DF69-9106-0EA9-62E48E27C33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6956" y="1489790"/>
            <a:ext cx="2179994" cy="3342658"/>
          </a:xfrm>
          <a:prstGeom prst="rect">
            <a:avLst/>
          </a:prstGeom>
        </p:spPr>
      </p:pic>
      <p:pic>
        <p:nvPicPr>
          <p:cNvPr id="29" name="그림 28" descr="사람, 신발류, 스포츠, 체력이(가) 표시된 사진&#10;&#10;자동 생성된 설명">
            <a:extLst>
              <a:ext uri="{FF2B5EF4-FFF2-40B4-BE49-F238E27FC236}">
                <a16:creationId xmlns:a16="http://schemas.microsoft.com/office/drawing/2014/main" id="{CA8D62B4-B72A-DDD8-E554-1C02800C1A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3245" y="1788970"/>
            <a:ext cx="2073542" cy="3023524"/>
          </a:xfrm>
          <a:prstGeom prst="rect">
            <a:avLst/>
          </a:prstGeom>
        </p:spPr>
      </p:pic>
      <p:sp>
        <p:nvSpPr>
          <p:cNvPr id="30" name="타원 29">
            <a:extLst>
              <a:ext uri="{FF2B5EF4-FFF2-40B4-BE49-F238E27FC236}">
                <a16:creationId xmlns:a16="http://schemas.microsoft.com/office/drawing/2014/main" id="{6A520915-846B-2792-8C70-3957E89FC59C}"/>
              </a:ext>
            </a:extLst>
          </p:cNvPr>
          <p:cNvSpPr/>
          <p:nvPr/>
        </p:nvSpPr>
        <p:spPr>
          <a:xfrm>
            <a:off x="4377406" y="2880816"/>
            <a:ext cx="1613171" cy="1613171"/>
          </a:xfrm>
          <a:prstGeom prst="ellipse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56DCE65-566A-0125-CEB8-B7490CE02AF0}"/>
              </a:ext>
            </a:extLst>
          </p:cNvPr>
          <p:cNvSpPr txBox="1"/>
          <p:nvPr/>
        </p:nvSpPr>
        <p:spPr>
          <a:xfrm>
            <a:off x="4723769" y="3256514"/>
            <a:ext cx="920444" cy="861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  <a:endParaRPr lang="en-US" altLang="ko-KR" sz="2800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pPr algn="ctr"/>
            <a:r>
              <a:rPr lang="ko-KR" altLang="en-US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입력</a:t>
            </a:r>
            <a:endParaRPr lang="en-US" altLang="ko-KR" sz="2800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645092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>
            <a:extLst>
              <a:ext uri="{FF2B5EF4-FFF2-40B4-BE49-F238E27FC236}">
                <a16:creationId xmlns:a16="http://schemas.microsoft.com/office/drawing/2014/main" id="{B169FF69-B029-3B15-3824-C35AC4811366}"/>
              </a:ext>
            </a:extLst>
          </p:cNvPr>
          <p:cNvGrpSpPr/>
          <p:nvPr/>
        </p:nvGrpSpPr>
        <p:grpSpPr>
          <a:xfrm>
            <a:off x="4693228" y="2807855"/>
            <a:ext cx="807260" cy="2900215"/>
            <a:chOff x="4693228" y="2807855"/>
            <a:chExt cx="807260" cy="2900215"/>
          </a:xfrm>
        </p:grpSpPr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E9367820-02AE-5180-B2A1-F85269C7EB25}"/>
                </a:ext>
              </a:extLst>
            </p:cNvPr>
            <p:cNvSpPr/>
            <p:nvPr/>
          </p:nvSpPr>
          <p:spPr>
            <a:xfrm>
              <a:off x="4696925" y="2807855"/>
              <a:ext cx="803563" cy="2900215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9" name="사각형: 둥근 모서리 28">
              <a:extLst>
                <a:ext uri="{FF2B5EF4-FFF2-40B4-BE49-F238E27FC236}">
                  <a16:creationId xmlns:a16="http://schemas.microsoft.com/office/drawing/2014/main" id="{0C5E8D7D-79B9-8EBB-5B39-35391FB76F8E}"/>
                </a:ext>
              </a:extLst>
            </p:cNvPr>
            <p:cNvSpPr/>
            <p:nvPr/>
          </p:nvSpPr>
          <p:spPr>
            <a:xfrm>
              <a:off x="4693228" y="2807855"/>
              <a:ext cx="803563" cy="2900215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E4CB46EF-E2CA-12F0-FD88-AA49B7978626}"/>
              </a:ext>
            </a:extLst>
          </p:cNvPr>
          <p:cNvGrpSpPr/>
          <p:nvPr/>
        </p:nvGrpSpPr>
        <p:grpSpPr>
          <a:xfrm>
            <a:off x="3196016" y="3583706"/>
            <a:ext cx="807260" cy="2124366"/>
            <a:chOff x="3196016" y="3583706"/>
            <a:chExt cx="807260" cy="2124366"/>
          </a:xfrm>
        </p:grpSpPr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3BF06C43-119C-27A3-8420-6328B205FD5A}"/>
                </a:ext>
              </a:extLst>
            </p:cNvPr>
            <p:cNvSpPr/>
            <p:nvPr/>
          </p:nvSpPr>
          <p:spPr>
            <a:xfrm>
              <a:off x="3196016" y="3583708"/>
              <a:ext cx="803563" cy="2124364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8" name="사각형: 둥근 모서리 27">
              <a:extLst>
                <a:ext uri="{FF2B5EF4-FFF2-40B4-BE49-F238E27FC236}">
                  <a16:creationId xmlns:a16="http://schemas.microsoft.com/office/drawing/2014/main" id="{8DCA1DD8-99A5-6D58-1FD4-BAAA5B08B7F8}"/>
                </a:ext>
              </a:extLst>
            </p:cNvPr>
            <p:cNvSpPr/>
            <p:nvPr/>
          </p:nvSpPr>
          <p:spPr>
            <a:xfrm>
              <a:off x="3199713" y="3583706"/>
              <a:ext cx="803563" cy="2124364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CD82980-A2A3-AEC5-0C51-1B3E507717E7}"/>
              </a:ext>
            </a:extLst>
          </p:cNvPr>
          <p:cNvSpPr txBox="1"/>
          <p:nvPr/>
        </p:nvSpPr>
        <p:spPr>
          <a:xfrm>
            <a:off x="6926671" y="1295991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251936-CB3A-18EC-8E70-80E2F00E7887}"/>
              </a:ext>
            </a:extLst>
          </p:cNvPr>
          <p:cNvSpPr txBox="1"/>
          <p:nvPr/>
        </p:nvSpPr>
        <p:spPr>
          <a:xfrm>
            <a:off x="6880184" y="1624731"/>
            <a:ext cx="2547172" cy="90261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A445139D-4037-9723-971F-6FCD20B47562}"/>
              </a:ext>
            </a:extLst>
          </p:cNvPr>
          <p:cNvGrpSpPr/>
          <p:nvPr/>
        </p:nvGrpSpPr>
        <p:grpSpPr>
          <a:xfrm>
            <a:off x="1702501" y="1958107"/>
            <a:ext cx="809815" cy="3749965"/>
            <a:chOff x="1702501" y="1958107"/>
            <a:chExt cx="809815" cy="3749965"/>
          </a:xfrm>
        </p:grpSpPr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id="{0F349260-4054-E270-E436-2B492359B55E}"/>
                </a:ext>
              </a:extLst>
            </p:cNvPr>
            <p:cNvSpPr/>
            <p:nvPr/>
          </p:nvSpPr>
          <p:spPr>
            <a:xfrm>
              <a:off x="1702501" y="1958107"/>
              <a:ext cx="803563" cy="3749963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" name="사각형: 둥근 모서리 1">
              <a:extLst>
                <a:ext uri="{FF2B5EF4-FFF2-40B4-BE49-F238E27FC236}">
                  <a16:creationId xmlns:a16="http://schemas.microsoft.com/office/drawing/2014/main" id="{1AD1454D-24D7-57D8-9B47-903BC43E4320}"/>
                </a:ext>
              </a:extLst>
            </p:cNvPr>
            <p:cNvSpPr/>
            <p:nvPr/>
          </p:nvSpPr>
          <p:spPr>
            <a:xfrm>
              <a:off x="1708753" y="1958109"/>
              <a:ext cx="803563" cy="3749963"/>
            </a:xfrm>
            <a:prstGeom prst="roundRect">
              <a:avLst/>
            </a:prstGeom>
            <a:gradFill>
              <a:gsLst>
                <a:gs pos="100000">
                  <a:schemeClr val="accent3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81E0747-9241-63E9-8DFE-99D0C8974FAB}"/>
              </a:ext>
            </a:extLst>
          </p:cNvPr>
          <p:cNvSpPr txBox="1"/>
          <p:nvPr/>
        </p:nvSpPr>
        <p:spPr>
          <a:xfrm>
            <a:off x="6880184" y="4476824"/>
            <a:ext cx="33860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8CD483-4303-9A55-550A-20BE99F2CE50}"/>
              </a:ext>
            </a:extLst>
          </p:cNvPr>
          <p:cNvSpPr txBox="1"/>
          <p:nvPr/>
        </p:nvSpPr>
        <p:spPr>
          <a:xfrm>
            <a:off x="1810751" y="2102733"/>
            <a:ext cx="583493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80%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D6D5681-B7E2-FDE1-7B4C-508A5BCC8582}"/>
              </a:ext>
            </a:extLst>
          </p:cNvPr>
          <p:cNvSpPr txBox="1"/>
          <p:nvPr/>
        </p:nvSpPr>
        <p:spPr>
          <a:xfrm>
            <a:off x="3307654" y="3734620"/>
            <a:ext cx="58028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50%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>
                  <a:alpha val="25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AD5ED1A-98F6-19BA-371E-88815F27CCD0}"/>
              </a:ext>
            </a:extLst>
          </p:cNvPr>
          <p:cNvSpPr txBox="1"/>
          <p:nvPr/>
        </p:nvSpPr>
        <p:spPr>
          <a:xfrm>
            <a:off x="4808562" y="2955977"/>
            <a:ext cx="58028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60%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>
                  <a:alpha val="25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D8AE07A-935D-3ED2-5AA6-32AC2A22FDAD}"/>
              </a:ext>
            </a:extLst>
          </p:cNvPr>
          <p:cNvSpPr txBox="1"/>
          <p:nvPr/>
        </p:nvSpPr>
        <p:spPr>
          <a:xfrm>
            <a:off x="1875664" y="5833840"/>
            <a:ext cx="52418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r"/>
            <a:r>
              <a:rPr lang="ko-KR" altLang="en-US"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80908B6-7B85-92B6-315C-2CB87DD9AE87}"/>
              </a:ext>
            </a:extLst>
          </p:cNvPr>
          <p:cNvSpPr txBox="1"/>
          <p:nvPr/>
        </p:nvSpPr>
        <p:spPr>
          <a:xfrm>
            <a:off x="3363760" y="5833840"/>
            <a:ext cx="52418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r"/>
            <a:r>
              <a:rPr lang="ko-KR" altLang="en-US"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1E3FD8B-3005-1A32-0C76-010AB0C57A0F}"/>
              </a:ext>
            </a:extLst>
          </p:cNvPr>
          <p:cNvSpPr txBox="1"/>
          <p:nvPr/>
        </p:nvSpPr>
        <p:spPr>
          <a:xfrm>
            <a:off x="4864668" y="5833840"/>
            <a:ext cx="52418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r"/>
            <a:r>
              <a:rPr lang="ko-KR" altLang="en-US"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67FBE24-C1CE-06E6-674C-E2E486086F6F}"/>
              </a:ext>
            </a:extLst>
          </p:cNvPr>
          <p:cNvSpPr txBox="1"/>
          <p:nvPr/>
        </p:nvSpPr>
        <p:spPr>
          <a:xfrm>
            <a:off x="6880184" y="5061867"/>
            <a:ext cx="338603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BF8D6E56-0DC8-5A1E-D7AC-A53C1F8AECF4}"/>
              </a:ext>
            </a:extLst>
          </p:cNvPr>
          <p:cNvCxnSpPr>
            <a:cxnSpLocks/>
          </p:cNvCxnSpPr>
          <p:nvPr/>
        </p:nvCxnSpPr>
        <p:spPr>
          <a:xfrm>
            <a:off x="6911752" y="2697225"/>
            <a:ext cx="0" cy="1233752"/>
          </a:xfrm>
          <a:prstGeom prst="line">
            <a:avLst/>
          </a:prstGeom>
          <a:ln w="15875" cap="rnd">
            <a:solidFill>
              <a:schemeClr val="accent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50BDDCA-28C8-A36F-4C91-C56B3CCA58B6}"/>
              </a:ext>
            </a:extLst>
          </p:cNvPr>
          <p:cNvSpPr txBox="1"/>
          <p:nvPr/>
        </p:nvSpPr>
        <p:spPr>
          <a:xfrm>
            <a:off x="6880184" y="4099828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</p:spTree>
    <p:extLst>
      <p:ext uri="{BB962C8B-B14F-4D97-AF65-F5344CB8AC3E}">
        <p14:creationId xmlns:p14="http://schemas.microsoft.com/office/powerpoint/2010/main" val="24077395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C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92C8AC9A-7D9C-29FB-0617-10B317739B6E}"/>
              </a:ext>
            </a:extLst>
          </p:cNvPr>
          <p:cNvGrpSpPr/>
          <p:nvPr/>
        </p:nvGrpSpPr>
        <p:grpSpPr>
          <a:xfrm>
            <a:off x="1219062" y="3837317"/>
            <a:ext cx="2533963" cy="796479"/>
            <a:chOff x="2952750" y="1936750"/>
            <a:chExt cx="6286500" cy="2133600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A668F067-D0C4-5397-9F82-6B827C23A4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61655860-74AE-F7E1-7D95-A703096729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007DB4B5-A32D-7CD9-09A5-77DAC3DF949D}"/>
              </a:ext>
            </a:extLst>
          </p:cNvPr>
          <p:cNvGrpSpPr/>
          <p:nvPr/>
        </p:nvGrpSpPr>
        <p:grpSpPr>
          <a:xfrm>
            <a:off x="1219062" y="5251099"/>
            <a:ext cx="2533963" cy="796479"/>
            <a:chOff x="2952750" y="1936750"/>
            <a:chExt cx="6286500" cy="2133600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5FCE5CA9-4A88-E9DA-62BD-9BECEE56DE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689CF661-07E0-E0EB-DE10-73FECD25CD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06147BA0-2038-FA8B-FE14-CC7D2033C84D}"/>
              </a:ext>
            </a:extLst>
          </p:cNvPr>
          <p:cNvGrpSpPr/>
          <p:nvPr/>
        </p:nvGrpSpPr>
        <p:grpSpPr>
          <a:xfrm>
            <a:off x="1219062" y="2423535"/>
            <a:ext cx="2533963" cy="796479"/>
            <a:chOff x="2952750" y="1936750"/>
            <a:chExt cx="6286500" cy="2133600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91C1EADF-2FEF-DC38-2E5D-FA0C2A9640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13274AA1-A018-005A-10F3-DB7A8CFA6F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7482C95-31CA-42DD-A45A-DBDA63CD480F}"/>
              </a:ext>
            </a:extLst>
          </p:cNvPr>
          <p:cNvSpPr txBox="1"/>
          <p:nvPr/>
        </p:nvSpPr>
        <p:spPr>
          <a:xfrm>
            <a:off x="4179559" y="2609473"/>
            <a:ext cx="260093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BC722D5-8083-4FED-9784-1FFCE7B9EE98}"/>
              </a:ext>
            </a:extLst>
          </p:cNvPr>
          <p:cNvSpPr txBox="1"/>
          <p:nvPr/>
        </p:nvSpPr>
        <p:spPr>
          <a:xfrm>
            <a:off x="4179559" y="4023255"/>
            <a:ext cx="260093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8FFF070-A026-4B2E-8B05-0E6D8E388BC9}"/>
              </a:ext>
            </a:extLst>
          </p:cNvPr>
          <p:cNvSpPr txBox="1"/>
          <p:nvPr/>
        </p:nvSpPr>
        <p:spPr>
          <a:xfrm>
            <a:off x="4179559" y="5437037"/>
            <a:ext cx="260093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cxnSp>
        <p:nvCxnSpPr>
          <p:cNvPr id="4" name="연결선: 꺾임 3">
            <a:extLst>
              <a:ext uri="{FF2B5EF4-FFF2-40B4-BE49-F238E27FC236}">
                <a16:creationId xmlns:a16="http://schemas.microsoft.com/office/drawing/2014/main" id="{4C067174-E1B9-4755-8B25-8791FFBE1A72}"/>
              </a:ext>
            </a:extLst>
          </p:cNvPr>
          <p:cNvCxnSpPr>
            <a:cxnSpLocks/>
          </p:cNvCxnSpPr>
          <p:nvPr/>
        </p:nvCxnSpPr>
        <p:spPr>
          <a:xfrm>
            <a:off x="7207031" y="2821775"/>
            <a:ext cx="12700" cy="2827564"/>
          </a:xfrm>
          <a:prstGeom prst="bentConnector3">
            <a:avLst>
              <a:gd name="adj1" fmla="val 3575000"/>
            </a:avLst>
          </a:prstGeom>
          <a:ln w="12700">
            <a:gradFill>
              <a:gsLst>
                <a:gs pos="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Oval 39">
            <a:extLst>
              <a:ext uri="{FF2B5EF4-FFF2-40B4-BE49-F238E27FC236}">
                <a16:creationId xmlns:a16="http://schemas.microsoft.com/office/drawing/2014/main" id="{B02841A2-9AAE-4EAB-8913-1EACA6E2D4FB}"/>
              </a:ext>
            </a:extLst>
          </p:cNvPr>
          <p:cNvSpPr/>
          <p:nvPr/>
        </p:nvSpPr>
        <p:spPr>
          <a:xfrm>
            <a:off x="8431489" y="3060502"/>
            <a:ext cx="2350110" cy="2350110"/>
          </a:xfrm>
          <a:prstGeom prst="ellipse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schemeClr val="bg1"/>
              </a:solidFill>
              <a:latin typeface="프리젠테이션 5 Medium" pitchFamily="2" charset="-127"/>
            </a:endParaRPr>
          </a:p>
        </p:txBody>
      </p:sp>
      <p:sp>
        <p:nvSpPr>
          <p:cNvPr id="68" name="Oval 38">
            <a:extLst>
              <a:ext uri="{FF2B5EF4-FFF2-40B4-BE49-F238E27FC236}">
                <a16:creationId xmlns:a16="http://schemas.microsoft.com/office/drawing/2014/main" id="{B87076AB-A51A-45E9-BB12-5B467EC7D8E0}"/>
              </a:ext>
            </a:extLst>
          </p:cNvPr>
          <p:cNvSpPr/>
          <p:nvPr/>
        </p:nvSpPr>
        <p:spPr>
          <a:xfrm>
            <a:off x="8431489" y="3060502"/>
            <a:ext cx="2350110" cy="2350110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schemeClr val="bg1"/>
              </a:solidFill>
              <a:latin typeface="프리젠테이션 5 Medium" pitchFamily="2" charset="-127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E42AAD1-2C9A-431C-9B37-3686120070FF}"/>
              </a:ext>
            </a:extLst>
          </p:cNvPr>
          <p:cNvSpPr txBox="1"/>
          <p:nvPr/>
        </p:nvSpPr>
        <p:spPr>
          <a:xfrm>
            <a:off x="9155138" y="3508185"/>
            <a:ext cx="902811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70">
                <a:ln>
                  <a:solidFill>
                    <a:schemeClr val="tx1">
                      <a:alpha val="0"/>
                    </a:schemeClr>
                  </a:solidFill>
                </a:ln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2700000" scaled="1"/>
                </a:gradFill>
                <a:latin typeface="페이퍼로지 8 ExtraBold" pitchFamily="2" charset="-127"/>
                <a:ea typeface="페이퍼로지 8 ExtraBold" pitchFamily="2" charset="-127"/>
              </a:rPr>
              <a:t>88</a:t>
            </a:r>
            <a:r>
              <a:rPr lang="en-US" altLang="ko-KR" sz="2400" spc="-70">
                <a:ln>
                  <a:solidFill>
                    <a:schemeClr val="tx1">
                      <a:alpha val="0"/>
                    </a:schemeClr>
                  </a:solidFill>
                </a:ln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2700000" scaled="1"/>
                </a:gradFill>
                <a:latin typeface="페이퍼로지 8 ExtraBold" pitchFamily="2" charset="-127"/>
                <a:ea typeface="페이퍼로지 8 ExtraBold" pitchFamily="2" charset="-127"/>
              </a:rPr>
              <a:t>%</a:t>
            </a:r>
            <a:endParaRPr lang="en-US" altLang="ko-KR" sz="3600" spc="-70">
              <a:ln>
                <a:solidFill>
                  <a:schemeClr val="tx1">
                    <a:alpha val="0"/>
                  </a:schemeClr>
                </a:solidFill>
              </a:ln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2700000" scaled="1"/>
              </a:gra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A37C341-761D-4F78-AE31-D974494D31D6}"/>
              </a:ext>
            </a:extLst>
          </p:cNvPr>
          <p:cNvSpPr txBox="1"/>
          <p:nvPr/>
        </p:nvSpPr>
        <p:spPr>
          <a:xfrm>
            <a:off x="9150488" y="4164500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49A77EB-5BE2-45EA-9CA1-ACE4D22E768A}"/>
              </a:ext>
            </a:extLst>
          </p:cNvPr>
          <p:cNvSpPr txBox="1"/>
          <p:nvPr/>
        </p:nvSpPr>
        <p:spPr>
          <a:xfrm>
            <a:off x="9104803" y="4578083"/>
            <a:ext cx="1003480" cy="4246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D601D36-3C6E-4C01-9E2C-6C7F38010D93}"/>
              </a:ext>
            </a:extLst>
          </p:cNvPr>
          <p:cNvSpPr txBox="1"/>
          <p:nvPr/>
        </p:nvSpPr>
        <p:spPr>
          <a:xfrm>
            <a:off x="1970678" y="2683275"/>
            <a:ext cx="1030730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CEA4723-0EB0-4B23-890B-5B6ABA9D2436}"/>
              </a:ext>
            </a:extLst>
          </p:cNvPr>
          <p:cNvSpPr txBox="1"/>
          <p:nvPr/>
        </p:nvSpPr>
        <p:spPr>
          <a:xfrm>
            <a:off x="1970678" y="4097057"/>
            <a:ext cx="1030730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ADC595C-0B2C-41A9-A718-802CEAD347BA}"/>
              </a:ext>
            </a:extLst>
          </p:cNvPr>
          <p:cNvSpPr txBox="1"/>
          <p:nvPr/>
        </p:nvSpPr>
        <p:spPr>
          <a:xfrm>
            <a:off x="1970678" y="5510839"/>
            <a:ext cx="1030730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96423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직선 연결선 47">
            <a:extLst>
              <a:ext uri="{FF2B5EF4-FFF2-40B4-BE49-F238E27FC236}">
                <a16:creationId xmlns:a16="http://schemas.microsoft.com/office/drawing/2014/main" id="{2EDA858C-C812-D103-0E4C-7EF3D88642EB}"/>
              </a:ext>
            </a:extLst>
          </p:cNvPr>
          <p:cNvCxnSpPr>
            <a:cxnSpLocks/>
          </p:cNvCxnSpPr>
          <p:nvPr/>
        </p:nvCxnSpPr>
        <p:spPr>
          <a:xfrm>
            <a:off x="9728266" y="2944120"/>
            <a:ext cx="0" cy="918960"/>
          </a:xfrm>
          <a:prstGeom prst="line">
            <a:avLst/>
          </a:prstGeom>
          <a:ln w="15875" cap="rnd">
            <a:solidFill>
              <a:schemeClr val="accent2"/>
            </a:solidFill>
            <a:prstDash val="sysDash"/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>
            <a:extLst>
              <a:ext uri="{FF2B5EF4-FFF2-40B4-BE49-F238E27FC236}">
                <a16:creationId xmlns:a16="http://schemas.microsoft.com/office/drawing/2014/main" id="{771C95B2-6F5F-CA64-C4D6-EADF42FDCD72}"/>
              </a:ext>
            </a:extLst>
          </p:cNvPr>
          <p:cNvCxnSpPr>
            <a:cxnSpLocks/>
          </p:cNvCxnSpPr>
          <p:nvPr/>
        </p:nvCxnSpPr>
        <p:spPr>
          <a:xfrm>
            <a:off x="4889566" y="2944120"/>
            <a:ext cx="0" cy="918960"/>
          </a:xfrm>
          <a:prstGeom prst="line">
            <a:avLst/>
          </a:prstGeom>
          <a:ln w="15875" cap="rnd">
            <a:solidFill>
              <a:schemeClr val="accent2"/>
            </a:solidFill>
            <a:prstDash val="sysDash"/>
            <a:round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>
            <a:extLst>
              <a:ext uri="{FF2B5EF4-FFF2-40B4-BE49-F238E27FC236}">
                <a16:creationId xmlns:a16="http://schemas.microsoft.com/office/drawing/2014/main" id="{E049928B-569D-C595-16E6-D26298219E61}"/>
              </a:ext>
            </a:extLst>
          </p:cNvPr>
          <p:cNvCxnSpPr>
            <a:cxnSpLocks/>
          </p:cNvCxnSpPr>
          <p:nvPr/>
        </p:nvCxnSpPr>
        <p:spPr>
          <a:xfrm>
            <a:off x="7327966" y="4095423"/>
            <a:ext cx="0" cy="918960"/>
          </a:xfrm>
          <a:prstGeom prst="line">
            <a:avLst/>
          </a:prstGeom>
          <a:ln w="15875" cap="rnd">
            <a:solidFill>
              <a:schemeClr val="accent3"/>
            </a:solidFill>
            <a:prstDash val="sysDash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>
            <a:extLst>
              <a:ext uri="{FF2B5EF4-FFF2-40B4-BE49-F238E27FC236}">
                <a16:creationId xmlns:a16="http://schemas.microsoft.com/office/drawing/2014/main" id="{90E22B35-8A74-222F-E217-6E95C6A52FB7}"/>
              </a:ext>
            </a:extLst>
          </p:cNvPr>
          <p:cNvCxnSpPr>
            <a:cxnSpLocks/>
          </p:cNvCxnSpPr>
          <p:nvPr/>
        </p:nvCxnSpPr>
        <p:spPr>
          <a:xfrm>
            <a:off x="2460691" y="4095423"/>
            <a:ext cx="0" cy="918960"/>
          </a:xfrm>
          <a:prstGeom prst="line">
            <a:avLst/>
          </a:prstGeom>
          <a:ln w="15875" cap="rnd">
            <a:solidFill>
              <a:schemeClr val="accent3"/>
            </a:solidFill>
            <a:prstDash val="sysDash"/>
            <a:round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CD82980-A2A3-AEC5-0C51-1B3E507717E7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251936-CB3A-18EC-8E70-80E2F00E7887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2CCCB9-AE74-5539-8E31-B1A10A6ACAC3}"/>
              </a:ext>
            </a:extLst>
          </p:cNvPr>
          <p:cNvSpPr txBox="1"/>
          <p:nvPr/>
        </p:nvSpPr>
        <p:spPr>
          <a:xfrm>
            <a:off x="4428682" y="2103833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A2DC28-2251-4829-93E7-31B1F022C164}"/>
              </a:ext>
            </a:extLst>
          </p:cNvPr>
          <p:cNvSpPr txBox="1"/>
          <p:nvPr/>
        </p:nvSpPr>
        <p:spPr>
          <a:xfrm>
            <a:off x="3770885" y="2378816"/>
            <a:ext cx="222770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17DB7FB8-0611-471D-662D-E9011C525B57}"/>
              </a:ext>
            </a:extLst>
          </p:cNvPr>
          <p:cNvGrpSpPr/>
          <p:nvPr/>
        </p:nvGrpSpPr>
        <p:grpSpPr>
          <a:xfrm>
            <a:off x="1513104" y="2557616"/>
            <a:ext cx="1920574" cy="1920568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17" name="Oval 39">
              <a:extLst>
                <a:ext uri="{FF2B5EF4-FFF2-40B4-BE49-F238E27FC236}">
                  <a16:creationId xmlns:a16="http://schemas.microsoft.com/office/drawing/2014/main" id="{13D7C3A7-CBDE-94F6-F0A9-A07F0C094807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8" name="Oval 38">
              <a:extLst>
                <a:ext uri="{FF2B5EF4-FFF2-40B4-BE49-F238E27FC236}">
                  <a16:creationId xmlns:a16="http://schemas.microsoft.com/office/drawing/2014/main" id="{8D7C1FCE-2F93-9CB0-E075-AAB23960342A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9" name="타원 8">
            <a:extLst>
              <a:ext uri="{FF2B5EF4-FFF2-40B4-BE49-F238E27FC236}">
                <a16:creationId xmlns:a16="http://schemas.microsoft.com/office/drawing/2014/main" id="{B216DCA1-C2D0-E387-683F-CD67D512CC60}"/>
              </a:ext>
            </a:extLst>
          </p:cNvPr>
          <p:cNvSpPr/>
          <p:nvPr/>
        </p:nvSpPr>
        <p:spPr>
          <a:xfrm>
            <a:off x="1670374" y="2714891"/>
            <a:ext cx="1606034" cy="1606017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F43040ED-5F07-061F-5C8D-00372CB197D1}"/>
              </a:ext>
            </a:extLst>
          </p:cNvPr>
          <p:cNvGrpSpPr/>
          <p:nvPr/>
        </p:nvGrpSpPr>
        <p:grpSpPr>
          <a:xfrm>
            <a:off x="3928155" y="3565858"/>
            <a:ext cx="1920574" cy="1920568"/>
            <a:chOff x="3853444" y="4706256"/>
            <a:chExt cx="702456" cy="702454"/>
          </a:xfrm>
        </p:grpSpPr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FA93F107-D068-111B-9FB7-38DFB6D7BF13}"/>
                </a:ext>
              </a:extLst>
            </p:cNvPr>
            <p:cNvGrpSpPr/>
            <p:nvPr/>
          </p:nvGrpSpPr>
          <p:grpSpPr>
            <a:xfrm>
              <a:off x="3853444" y="4706256"/>
              <a:ext cx="702456" cy="702454"/>
              <a:chOff x="1127125" y="2692026"/>
              <a:chExt cx="2744989" cy="2744991"/>
            </a:xfrm>
            <a:solidFill>
              <a:schemeClr val="accent1"/>
            </a:solidFill>
          </p:grpSpPr>
          <p:sp>
            <p:nvSpPr>
              <p:cNvPr id="22" name="Oval 39">
                <a:extLst>
                  <a:ext uri="{FF2B5EF4-FFF2-40B4-BE49-F238E27FC236}">
                    <a16:creationId xmlns:a16="http://schemas.microsoft.com/office/drawing/2014/main" id="{67A7A60B-F093-E83A-A4DD-054D13015F9E}"/>
                  </a:ext>
                </a:extLst>
              </p:cNvPr>
              <p:cNvSpPr/>
              <p:nvPr/>
            </p:nvSpPr>
            <p:spPr>
              <a:xfrm>
                <a:off x="1127125" y="2692026"/>
                <a:ext cx="2744989" cy="2744991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23" name="Oval 38">
                <a:extLst>
                  <a:ext uri="{FF2B5EF4-FFF2-40B4-BE49-F238E27FC236}">
                    <a16:creationId xmlns:a16="http://schemas.microsoft.com/office/drawing/2014/main" id="{4EE4C794-5170-F88E-E345-AC758DA20536}"/>
                  </a:ext>
                </a:extLst>
              </p:cNvPr>
              <p:cNvSpPr/>
              <p:nvPr/>
            </p:nvSpPr>
            <p:spPr>
              <a:xfrm>
                <a:off x="1127125" y="2692026"/>
                <a:ext cx="2744989" cy="2744991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905D48E5-4F62-B952-8506-BEE06C2B14C8}"/>
                </a:ext>
              </a:extLst>
            </p:cNvPr>
            <p:cNvSpPr/>
            <p:nvPr/>
          </p:nvSpPr>
          <p:spPr>
            <a:xfrm>
              <a:off x="3910966" y="4763780"/>
              <a:ext cx="587412" cy="587406"/>
            </a:xfrm>
            <a:prstGeom prst="ellipse">
              <a:avLst/>
            </a:prstGeom>
            <a:gradFill>
              <a:gsLst>
                <a:gs pos="100000">
                  <a:schemeClr val="accent2"/>
                </a:gs>
                <a:gs pos="0">
                  <a:schemeClr val="accent2">
                    <a:lumMod val="60000"/>
                    <a:lumOff val="40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2772521-0532-4AC9-91BC-2EB4A4A8B62E}"/>
              </a:ext>
            </a:extLst>
          </p:cNvPr>
          <p:cNvGrpSpPr/>
          <p:nvPr/>
        </p:nvGrpSpPr>
        <p:grpSpPr>
          <a:xfrm>
            <a:off x="6343206" y="2554997"/>
            <a:ext cx="1920574" cy="1920568"/>
            <a:chOff x="12428015" y="3781309"/>
            <a:chExt cx="702456" cy="702454"/>
          </a:xfrm>
          <a:solidFill>
            <a:schemeClr val="accent1"/>
          </a:solidFill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CDC66037-8947-4930-25B8-37DB00F393CB}"/>
                </a:ext>
              </a:extLst>
            </p:cNvPr>
            <p:cNvGrpSpPr/>
            <p:nvPr/>
          </p:nvGrpSpPr>
          <p:grpSpPr>
            <a:xfrm>
              <a:off x="12428015" y="3781309"/>
              <a:ext cx="702456" cy="702454"/>
              <a:chOff x="1127125" y="2692028"/>
              <a:chExt cx="2744989" cy="2744989"/>
            </a:xfrm>
            <a:grpFill/>
          </p:grpSpPr>
          <p:sp>
            <p:nvSpPr>
              <p:cNvPr id="32" name="Oval 39">
                <a:extLst>
                  <a:ext uri="{FF2B5EF4-FFF2-40B4-BE49-F238E27FC236}">
                    <a16:creationId xmlns:a16="http://schemas.microsoft.com/office/drawing/2014/main" id="{F644FE02-843F-BCE5-462E-71E5E53EFC6D}"/>
                  </a:ext>
                </a:extLst>
              </p:cNvPr>
              <p:cNvSpPr/>
              <p:nvPr/>
            </p:nvSpPr>
            <p:spPr>
              <a:xfrm>
                <a:off x="112712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33" name="Oval 38">
                <a:extLst>
                  <a:ext uri="{FF2B5EF4-FFF2-40B4-BE49-F238E27FC236}">
                    <a16:creationId xmlns:a16="http://schemas.microsoft.com/office/drawing/2014/main" id="{917D918A-1C75-29FD-08EC-7D02A0991280}"/>
                  </a:ext>
                </a:extLst>
              </p:cNvPr>
              <p:cNvSpPr/>
              <p:nvPr/>
            </p:nvSpPr>
            <p:spPr>
              <a:xfrm>
                <a:off x="112712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30" name="타원 29">
              <a:extLst>
                <a:ext uri="{FF2B5EF4-FFF2-40B4-BE49-F238E27FC236}">
                  <a16:creationId xmlns:a16="http://schemas.microsoft.com/office/drawing/2014/main" id="{7283B678-1A58-C73C-03B1-28AF854452F0}"/>
                </a:ext>
              </a:extLst>
            </p:cNvPr>
            <p:cNvSpPr/>
            <p:nvPr/>
          </p:nvSpPr>
          <p:spPr>
            <a:xfrm>
              <a:off x="12485537" y="3838833"/>
              <a:ext cx="587412" cy="587406"/>
            </a:xfrm>
            <a:prstGeom prst="ellipse">
              <a:avLst/>
            </a:prstGeom>
            <a:gradFill>
              <a:gsLst>
                <a:gs pos="100000">
                  <a:schemeClr val="accent3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8E288945-87C7-B9E1-72BC-898C03F22923}"/>
              </a:ext>
            </a:extLst>
          </p:cNvPr>
          <p:cNvGrpSpPr/>
          <p:nvPr/>
        </p:nvGrpSpPr>
        <p:grpSpPr>
          <a:xfrm>
            <a:off x="8758257" y="3594620"/>
            <a:ext cx="1920574" cy="1920568"/>
            <a:chOff x="3853444" y="4706256"/>
            <a:chExt cx="702456" cy="702454"/>
          </a:xfrm>
        </p:grpSpPr>
        <p:grpSp>
          <p:nvGrpSpPr>
            <p:cNvPr id="35" name="그룹 34">
              <a:extLst>
                <a:ext uri="{FF2B5EF4-FFF2-40B4-BE49-F238E27FC236}">
                  <a16:creationId xmlns:a16="http://schemas.microsoft.com/office/drawing/2014/main" id="{DD5477D6-026E-AD2C-6128-4CC0A0DD82E9}"/>
                </a:ext>
              </a:extLst>
            </p:cNvPr>
            <p:cNvGrpSpPr/>
            <p:nvPr/>
          </p:nvGrpSpPr>
          <p:grpSpPr>
            <a:xfrm>
              <a:off x="3853444" y="4706256"/>
              <a:ext cx="702456" cy="702454"/>
              <a:chOff x="1127125" y="2692026"/>
              <a:chExt cx="2744989" cy="2744991"/>
            </a:xfrm>
            <a:solidFill>
              <a:schemeClr val="accent1"/>
            </a:solidFill>
          </p:grpSpPr>
          <p:sp>
            <p:nvSpPr>
              <p:cNvPr id="38" name="Oval 39">
                <a:extLst>
                  <a:ext uri="{FF2B5EF4-FFF2-40B4-BE49-F238E27FC236}">
                    <a16:creationId xmlns:a16="http://schemas.microsoft.com/office/drawing/2014/main" id="{BAB783DD-2CFF-42AC-2204-00B683FB3644}"/>
                  </a:ext>
                </a:extLst>
              </p:cNvPr>
              <p:cNvSpPr/>
              <p:nvPr/>
            </p:nvSpPr>
            <p:spPr>
              <a:xfrm>
                <a:off x="1127125" y="2692026"/>
                <a:ext cx="2744989" cy="2744991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62F415EE-553E-AC94-FCB6-E8E257E250FB}"/>
                  </a:ext>
                </a:extLst>
              </p:cNvPr>
              <p:cNvSpPr/>
              <p:nvPr/>
            </p:nvSpPr>
            <p:spPr>
              <a:xfrm>
                <a:off x="1127125" y="2692026"/>
                <a:ext cx="2744989" cy="2744991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36" name="타원 35">
              <a:extLst>
                <a:ext uri="{FF2B5EF4-FFF2-40B4-BE49-F238E27FC236}">
                  <a16:creationId xmlns:a16="http://schemas.microsoft.com/office/drawing/2014/main" id="{34B75850-B49A-4DA1-6510-2BB7D23767F2}"/>
                </a:ext>
              </a:extLst>
            </p:cNvPr>
            <p:cNvSpPr/>
            <p:nvPr/>
          </p:nvSpPr>
          <p:spPr>
            <a:xfrm>
              <a:off x="3910966" y="4763780"/>
              <a:ext cx="587412" cy="587406"/>
            </a:xfrm>
            <a:prstGeom prst="ellipse">
              <a:avLst/>
            </a:prstGeom>
            <a:gradFill>
              <a:gsLst>
                <a:gs pos="100000">
                  <a:schemeClr val="accent2"/>
                </a:gs>
                <a:gs pos="0">
                  <a:schemeClr val="accent2">
                    <a:lumMod val="60000"/>
                    <a:lumOff val="40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80720CB4-8D7A-ECB8-B9EB-6CE00052D113}"/>
              </a:ext>
            </a:extLst>
          </p:cNvPr>
          <p:cNvSpPr txBox="1"/>
          <p:nvPr/>
        </p:nvSpPr>
        <p:spPr>
          <a:xfrm>
            <a:off x="2004636" y="5211443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042F793-B85E-1816-E63D-68183FE92EF5}"/>
              </a:ext>
            </a:extLst>
          </p:cNvPr>
          <p:cNvSpPr txBox="1"/>
          <p:nvPr/>
        </p:nvSpPr>
        <p:spPr>
          <a:xfrm>
            <a:off x="1346839" y="5486426"/>
            <a:ext cx="222770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FEDEDA3-AB94-D5FA-208B-3521CAF58579}"/>
              </a:ext>
            </a:extLst>
          </p:cNvPr>
          <p:cNvSpPr txBox="1"/>
          <p:nvPr/>
        </p:nvSpPr>
        <p:spPr>
          <a:xfrm>
            <a:off x="6890216" y="5211443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D77A474-62D6-B96F-0887-37FF4B24260B}"/>
              </a:ext>
            </a:extLst>
          </p:cNvPr>
          <p:cNvSpPr txBox="1"/>
          <p:nvPr/>
        </p:nvSpPr>
        <p:spPr>
          <a:xfrm>
            <a:off x="6232418" y="5486426"/>
            <a:ext cx="222770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B676CC9-6A60-5542-25B2-E2C05C98E94B}"/>
              </a:ext>
            </a:extLst>
          </p:cNvPr>
          <p:cNvSpPr txBox="1"/>
          <p:nvPr/>
        </p:nvSpPr>
        <p:spPr>
          <a:xfrm>
            <a:off x="9265871" y="2103833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6B87176-EBD1-5CC9-7891-366C7D37BCEA}"/>
              </a:ext>
            </a:extLst>
          </p:cNvPr>
          <p:cNvSpPr txBox="1"/>
          <p:nvPr/>
        </p:nvSpPr>
        <p:spPr>
          <a:xfrm>
            <a:off x="8608072" y="2378816"/>
            <a:ext cx="222770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pic>
        <p:nvPicPr>
          <p:cNvPr id="53" name="그래픽 52" descr="그룹 단색으로 채워진">
            <a:extLst>
              <a:ext uri="{FF2B5EF4-FFF2-40B4-BE49-F238E27FC236}">
                <a16:creationId xmlns:a16="http://schemas.microsoft.com/office/drawing/2014/main" id="{702054F0-65E8-3055-7921-3FF8ED42A7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65001" y="3146768"/>
            <a:ext cx="791379" cy="791379"/>
          </a:xfrm>
          <a:prstGeom prst="rect">
            <a:avLst/>
          </a:prstGeom>
        </p:spPr>
      </p:pic>
      <p:pic>
        <p:nvPicPr>
          <p:cNvPr id="55" name="그래픽 54" descr="막대 그래프 상향 추세 단색으로 채워진">
            <a:extLst>
              <a:ext uri="{FF2B5EF4-FFF2-40B4-BE49-F238E27FC236}">
                <a16:creationId xmlns:a16="http://schemas.microsoft.com/office/drawing/2014/main" id="{C0175CC0-74DB-383E-B2D7-8759724B47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90770" y="4138191"/>
            <a:ext cx="775899" cy="775899"/>
          </a:xfrm>
          <a:prstGeom prst="rect">
            <a:avLst/>
          </a:prstGeom>
        </p:spPr>
      </p:pic>
      <p:pic>
        <p:nvPicPr>
          <p:cNvPr id="56" name="그래픽 55" descr="막대 그래프 상향 추세 단색으로 채워진">
            <a:extLst>
              <a:ext uri="{FF2B5EF4-FFF2-40B4-BE49-F238E27FC236}">
                <a16:creationId xmlns:a16="http://schemas.microsoft.com/office/drawing/2014/main" id="{0839154F-6207-BCE9-AF16-601907871E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914418" y="3122464"/>
            <a:ext cx="775899" cy="775899"/>
          </a:xfrm>
          <a:prstGeom prst="rect">
            <a:avLst/>
          </a:prstGeom>
        </p:spPr>
      </p:pic>
      <p:pic>
        <p:nvPicPr>
          <p:cNvPr id="57" name="그래픽 56" descr="그룹 단색으로 채워진">
            <a:extLst>
              <a:ext uri="{FF2B5EF4-FFF2-40B4-BE49-F238E27FC236}">
                <a16:creationId xmlns:a16="http://schemas.microsoft.com/office/drawing/2014/main" id="{4D56788D-EDC9-3ADB-53BF-534153FA6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32576" y="4159213"/>
            <a:ext cx="791379" cy="79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6110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D82980-A2A3-AEC5-0C51-1B3E507717E7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251936-CB3A-18EC-8E70-80E2F00E7887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0CA47C33-4AE6-FBA6-787C-4C360337DA25}"/>
              </a:ext>
            </a:extLst>
          </p:cNvPr>
          <p:cNvGrpSpPr/>
          <p:nvPr/>
        </p:nvGrpSpPr>
        <p:grpSpPr>
          <a:xfrm>
            <a:off x="1429949" y="2235053"/>
            <a:ext cx="2303235" cy="2733572"/>
            <a:chOff x="6302517" y="2402238"/>
            <a:chExt cx="2159120" cy="1731342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6B498C13-2C88-B14F-7280-3958833C8894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2517" y="2402238"/>
              <a:ext cx="2159120" cy="1724026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C786F25A-915F-0BC4-9B35-020F245C9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2517" y="2409554"/>
              <a:ext cx="2159120" cy="1724026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E143934F-78E2-6814-FA1B-8CACBA245D72}"/>
              </a:ext>
            </a:extLst>
          </p:cNvPr>
          <p:cNvGrpSpPr/>
          <p:nvPr/>
        </p:nvGrpSpPr>
        <p:grpSpPr>
          <a:xfrm>
            <a:off x="8458818" y="2259342"/>
            <a:ext cx="2303235" cy="2733572"/>
            <a:chOff x="6302517" y="2402238"/>
            <a:chExt cx="2159120" cy="1731342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8470A5D5-DFB8-6EAA-4F7E-FE62E38E6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2517" y="2402238"/>
              <a:ext cx="2159120" cy="1724026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DA567D32-3D09-2322-8094-BA690CA55E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2517" y="2409554"/>
              <a:ext cx="2159120" cy="1724026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043412A-F85E-E398-8BDB-E11EEE8FEA59}"/>
              </a:ext>
            </a:extLst>
          </p:cNvPr>
          <p:cNvGrpSpPr/>
          <p:nvPr/>
        </p:nvGrpSpPr>
        <p:grpSpPr>
          <a:xfrm>
            <a:off x="4986468" y="2259340"/>
            <a:ext cx="2303236" cy="2722021"/>
            <a:chOff x="6302516" y="2402238"/>
            <a:chExt cx="2159121" cy="1724026"/>
          </a:xfrm>
        </p:grpSpPr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E69DEC0F-54DD-36C3-6188-5724727D7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2517" y="2402238"/>
              <a:ext cx="2159120" cy="1724026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90A8F3E4-79DD-259B-8599-58FCC0181D8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2516" y="2402238"/>
              <a:ext cx="2159120" cy="1724026"/>
            </a:xfrm>
            <a:prstGeom prst="roundRect">
              <a:avLst>
                <a:gd name="adj" fmla="val 4394"/>
              </a:avLst>
            </a:pr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chemeClr val="accent3"/>
                </a:gs>
              </a:gsLst>
              <a:lin ang="2700000" scaled="1"/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pic>
        <p:nvPicPr>
          <p:cNvPr id="17" name="그림 16" descr="스마일리, 이모티콘, 노랑, 미소이(가) 표시된 사진&#10;&#10;자동 생성된 설명">
            <a:extLst>
              <a:ext uri="{FF2B5EF4-FFF2-40B4-BE49-F238E27FC236}">
                <a16:creationId xmlns:a16="http://schemas.microsoft.com/office/drawing/2014/main" id="{745E34F8-6CA1-79B3-9480-61E54C3CBA7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80762">
            <a:off x="8693702" y="1566066"/>
            <a:ext cx="2500400" cy="2500400"/>
          </a:xfrm>
          <a:prstGeom prst="rect">
            <a:avLst/>
          </a:prstGeom>
          <a:effectLst>
            <a:outerShdw blurRad="254000" dist="190500" dir="4200000" sx="104000" sy="104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9" name="그림 18" descr="손가락, 손톱, 엄지, 손목이(가) 표시된 사진&#10;&#10;자동 생성된 설명">
            <a:extLst>
              <a:ext uri="{FF2B5EF4-FFF2-40B4-BE49-F238E27FC236}">
                <a16:creationId xmlns:a16="http://schemas.microsoft.com/office/drawing/2014/main" id="{A77AE704-C532-514A-77C3-0DC371E4EC2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91262">
            <a:off x="1395800" y="1429247"/>
            <a:ext cx="3291136" cy="2468352"/>
          </a:xfrm>
          <a:prstGeom prst="rect">
            <a:avLst/>
          </a:prstGeom>
          <a:effectLst>
            <a:outerShdw blurRad="254000" dist="190500" dir="4200000" sx="104000" sy="104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7C4FFB75-D800-5471-47CE-A491EA63195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04662">
            <a:off x="5301341" y="1794898"/>
            <a:ext cx="2341943" cy="1920936"/>
          </a:xfrm>
          <a:prstGeom prst="rect">
            <a:avLst/>
          </a:prstGeom>
          <a:effectLst>
            <a:outerShdw blurRad="254000" dist="190500" dir="4200000" sx="104000" sy="104000" algn="tl" rotWithShape="0">
              <a:prstClr val="black">
                <a:alpha val="20000"/>
              </a:prstClr>
            </a:outerShdw>
          </a:effec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FFECCB7-A1A9-3309-08D1-7EAB7F916EA7}"/>
              </a:ext>
            </a:extLst>
          </p:cNvPr>
          <p:cNvSpPr txBox="1"/>
          <p:nvPr/>
        </p:nvSpPr>
        <p:spPr>
          <a:xfrm>
            <a:off x="1127125" y="5363746"/>
            <a:ext cx="2908882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2627952-1397-D369-164E-D4B99962B1BA}"/>
              </a:ext>
            </a:extLst>
          </p:cNvPr>
          <p:cNvSpPr txBox="1"/>
          <p:nvPr/>
        </p:nvSpPr>
        <p:spPr>
          <a:xfrm>
            <a:off x="1653650" y="4391294"/>
            <a:ext cx="1062791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3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F36B14E-A723-CE94-15A6-C0E7AC3E3E78}"/>
              </a:ext>
            </a:extLst>
          </p:cNvPr>
          <p:cNvSpPr txBox="1"/>
          <p:nvPr/>
        </p:nvSpPr>
        <p:spPr>
          <a:xfrm>
            <a:off x="8155994" y="5362971"/>
            <a:ext cx="2908882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E024798-140F-A5E2-2522-4AB77231C68E}"/>
              </a:ext>
            </a:extLst>
          </p:cNvPr>
          <p:cNvSpPr txBox="1"/>
          <p:nvPr/>
        </p:nvSpPr>
        <p:spPr>
          <a:xfrm>
            <a:off x="8689456" y="4388519"/>
            <a:ext cx="1062791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3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885D613-8995-15BB-03CA-AF11271B2D11}"/>
              </a:ext>
            </a:extLst>
          </p:cNvPr>
          <p:cNvSpPr txBox="1"/>
          <p:nvPr/>
        </p:nvSpPr>
        <p:spPr>
          <a:xfrm>
            <a:off x="4683644" y="5362971"/>
            <a:ext cx="2908882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CD4F5B5-D3D4-A4F5-1F8C-33123D0668BA}"/>
              </a:ext>
            </a:extLst>
          </p:cNvPr>
          <p:cNvSpPr txBox="1"/>
          <p:nvPr/>
        </p:nvSpPr>
        <p:spPr>
          <a:xfrm>
            <a:off x="5223227" y="4388520"/>
            <a:ext cx="1062791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3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</a:p>
        </p:txBody>
      </p:sp>
    </p:spTree>
    <p:extLst>
      <p:ext uri="{BB962C8B-B14F-4D97-AF65-F5344CB8AC3E}">
        <p14:creationId xmlns:p14="http://schemas.microsoft.com/office/powerpoint/2010/main" val="11688844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D82980-A2A3-AEC5-0C51-1B3E507717E7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251936-CB3A-18EC-8E70-80E2F00E7887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0ED452BE-EED6-85F7-F021-1B47CCC3F3FC}"/>
              </a:ext>
            </a:extLst>
          </p:cNvPr>
          <p:cNvGrpSpPr/>
          <p:nvPr/>
        </p:nvGrpSpPr>
        <p:grpSpPr>
          <a:xfrm>
            <a:off x="-935733" y="-1124167"/>
            <a:ext cx="15068550" cy="7245568"/>
            <a:chOff x="-1950341" y="-1197609"/>
            <a:chExt cx="15068550" cy="7245568"/>
          </a:xfrm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45BF477E-8403-5BCD-90C6-95CCC0661574}"/>
                </a:ext>
              </a:extLst>
            </p:cNvPr>
            <p:cNvSpPr/>
            <p:nvPr/>
          </p:nvSpPr>
          <p:spPr>
            <a:xfrm>
              <a:off x="-1836041" y="-1038641"/>
              <a:ext cx="14954250" cy="7086600"/>
            </a:xfrm>
            <a:custGeom>
              <a:avLst/>
              <a:gdLst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6774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679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679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679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679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29800 w 13144500"/>
                <a:gd name="connsiteY2" fmla="*/ 293370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29800 w 13144500"/>
                <a:gd name="connsiteY2" fmla="*/ 293370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29800 w 13144500"/>
                <a:gd name="connsiteY2" fmla="*/ 2933700 h 4019550"/>
                <a:gd name="connsiteX3" fmla="*/ 13144500 w 13144500"/>
                <a:gd name="connsiteY3" fmla="*/ 0 h 4019550"/>
                <a:gd name="connsiteX0" fmla="*/ 0 w 12801600"/>
                <a:gd name="connsiteY0" fmla="*/ 4114800 h 4114800"/>
                <a:gd name="connsiteX1" fmla="*/ 525780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2801600"/>
                <a:gd name="connsiteY0" fmla="*/ 4114800 h 4114800"/>
                <a:gd name="connsiteX1" fmla="*/ 525780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2801600"/>
                <a:gd name="connsiteY0" fmla="*/ 4114800 h 4114800"/>
                <a:gd name="connsiteX1" fmla="*/ 525780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2801600"/>
                <a:gd name="connsiteY0" fmla="*/ 4114800 h 4114800"/>
                <a:gd name="connsiteX1" fmla="*/ 489585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2801600"/>
                <a:gd name="connsiteY0" fmla="*/ 4114800 h 4114800"/>
                <a:gd name="connsiteX1" fmla="*/ 489585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4859000"/>
                <a:gd name="connsiteY0" fmla="*/ 6934200 h 6934200"/>
                <a:gd name="connsiteX1" fmla="*/ 4895850 w 14859000"/>
                <a:gd name="connsiteY1" fmla="*/ 4152900 h 6934200"/>
                <a:gd name="connsiteX2" fmla="*/ 9486900 w 14859000"/>
                <a:gd name="connsiteY2" fmla="*/ 5753100 h 6934200"/>
                <a:gd name="connsiteX3" fmla="*/ 14859000 w 14859000"/>
                <a:gd name="connsiteY3" fmla="*/ 0 h 6934200"/>
                <a:gd name="connsiteX0" fmla="*/ 0 w 14859000"/>
                <a:gd name="connsiteY0" fmla="*/ 6934200 h 6934200"/>
                <a:gd name="connsiteX1" fmla="*/ 4895850 w 14859000"/>
                <a:gd name="connsiteY1" fmla="*/ 4152900 h 6934200"/>
                <a:gd name="connsiteX2" fmla="*/ 9486900 w 14859000"/>
                <a:gd name="connsiteY2" fmla="*/ 5753100 h 6934200"/>
                <a:gd name="connsiteX3" fmla="*/ 14859000 w 14859000"/>
                <a:gd name="connsiteY3" fmla="*/ 0 h 6934200"/>
                <a:gd name="connsiteX0" fmla="*/ 0 w 14859000"/>
                <a:gd name="connsiteY0" fmla="*/ 6934200 h 6934200"/>
                <a:gd name="connsiteX1" fmla="*/ 4895850 w 14859000"/>
                <a:gd name="connsiteY1" fmla="*/ 4152900 h 6934200"/>
                <a:gd name="connsiteX2" fmla="*/ 9486900 w 14859000"/>
                <a:gd name="connsiteY2" fmla="*/ 5753100 h 6934200"/>
                <a:gd name="connsiteX3" fmla="*/ 14859000 w 14859000"/>
                <a:gd name="connsiteY3" fmla="*/ 0 h 6934200"/>
                <a:gd name="connsiteX0" fmla="*/ 0 w 15049500"/>
                <a:gd name="connsiteY0" fmla="*/ 7067550 h 7067550"/>
                <a:gd name="connsiteX1" fmla="*/ 4895850 w 15049500"/>
                <a:gd name="connsiteY1" fmla="*/ 4286250 h 7067550"/>
                <a:gd name="connsiteX2" fmla="*/ 9486900 w 15049500"/>
                <a:gd name="connsiteY2" fmla="*/ 5886450 h 7067550"/>
                <a:gd name="connsiteX3" fmla="*/ 15049500 w 15049500"/>
                <a:gd name="connsiteY3" fmla="*/ 0 h 7067550"/>
                <a:gd name="connsiteX0" fmla="*/ 0 w 15049500"/>
                <a:gd name="connsiteY0" fmla="*/ 7067550 h 7067550"/>
                <a:gd name="connsiteX1" fmla="*/ 4895850 w 15049500"/>
                <a:gd name="connsiteY1" fmla="*/ 4286250 h 7067550"/>
                <a:gd name="connsiteX2" fmla="*/ 9486900 w 15049500"/>
                <a:gd name="connsiteY2" fmla="*/ 5886450 h 7067550"/>
                <a:gd name="connsiteX3" fmla="*/ 15049500 w 15049500"/>
                <a:gd name="connsiteY3" fmla="*/ 0 h 7067550"/>
                <a:gd name="connsiteX0" fmla="*/ 0 w 14954250"/>
                <a:gd name="connsiteY0" fmla="*/ 7086600 h 7086600"/>
                <a:gd name="connsiteX1" fmla="*/ 4800600 w 14954250"/>
                <a:gd name="connsiteY1" fmla="*/ 4286250 h 7086600"/>
                <a:gd name="connsiteX2" fmla="*/ 9391650 w 14954250"/>
                <a:gd name="connsiteY2" fmla="*/ 5886450 h 7086600"/>
                <a:gd name="connsiteX3" fmla="*/ 14954250 w 14954250"/>
                <a:gd name="connsiteY3" fmla="*/ 0 h 7086600"/>
                <a:gd name="connsiteX0" fmla="*/ 0 w 14954250"/>
                <a:gd name="connsiteY0" fmla="*/ 7086600 h 7086600"/>
                <a:gd name="connsiteX1" fmla="*/ 4800600 w 14954250"/>
                <a:gd name="connsiteY1" fmla="*/ 4286250 h 7086600"/>
                <a:gd name="connsiteX2" fmla="*/ 9391650 w 14954250"/>
                <a:gd name="connsiteY2" fmla="*/ 5886450 h 7086600"/>
                <a:gd name="connsiteX3" fmla="*/ 14954250 w 14954250"/>
                <a:gd name="connsiteY3" fmla="*/ 0 h 7086600"/>
                <a:gd name="connsiteX0" fmla="*/ 0 w 14954250"/>
                <a:gd name="connsiteY0" fmla="*/ 7086600 h 7086600"/>
                <a:gd name="connsiteX1" fmla="*/ 4800600 w 14954250"/>
                <a:gd name="connsiteY1" fmla="*/ 4286250 h 7086600"/>
                <a:gd name="connsiteX2" fmla="*/ 9391650 w 14954250"/>
                <a:gd name="connsiteY2" fmla="*/ 5886450 h 7086600"/>
                <a:gd name="connsiteX3" fmla="*/ 14954250 w 14954250"/>
                <a:gd name="connsiteY3" fmla="*/ 0 h 708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54250" h="7086600">
                  <a:moveTo>
                    <a:pt x="0" y="7086600"/>
                  </a:moveTo>
                  <a:cubicBezTo>
                    <a:pt x="1879600" y="5721350"/>
                    <a:pt x="3140075" y="4314825"/>
                    <a:pt x="4800600" y="4286250"/>
                  </a:cubicBezTo>
                  <a:cubicBezTo>
                    <a:pt x="6461125" y="4257675"/>
                    <a:pt x="7051675" y="5934075"/>
                    <a:pt x="9391650" y="5886450"/>
                  </a:cubicBezTo>
                  <a:cubicBezTo>
                    <a:pt x="11731625" y="5838825"/>
                    <a:pt x="13944600" y="1441450"/>
                    <a:pt x="14954250" y="0"/>
                  </a:cubicBezTo>
                </a:path>
              </a:pathLst>
            </a:custGeom>
            <a:noFill/>
            <a:ln w="63500">
              <a:solidFill>
                <a:schemeClr val="accent1">
                  <a:lumMod val="90000"/>
                  <a:alpha val="30000"/>
                </a:schemeClr>
              </a:solidFill>
            </a:ln>
            <a:effectLst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E8D44377-C414-FEE9-4CF2-8B62EE9155CF}"/>
                </a:ext>
              </a:extLst>
            </p:cNvPr>
            <p:cNvSpPr/>
            <p:nvPr/>
          </p:nvSpPr>
          <p:spPr>
            <a:xfrm>
              <a:off x="-1950341" y="-1197609"/>
              <a:ext cx="14859000" cy="6934200"/>
            </a:xfrm>
            <a:custGeom>
              <a:avLst/>
              <a:gdLst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6774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679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679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679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679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29800 w 13144500"/>
                <a:gd name="connsiteY2" fmla="*/ 293370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29800 w 13144500"/>
                <a:gd name="connsiteY2" fmla="*/ 293370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29800 w 13144500"/>
                <a:gd name="connsiteY2" fmla="*/ 2933700 h 4019550"/>
                <a:gd name="connsiteX3" fmla="*/ 13144500 w 13144500"/>
                <a:gd name="connsiteY3" fmla="*/ 0 h 4019550"/>
                <a:gd name="connsiteX0" fmla="*/ 0 w 12801600"/>
                <a:gd name="connsiteY0" fmla="*/ 4114800 h 4114800"/>
                <a:gd name="connsiteX1" fmla="*/ 525780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2801600"/>
                <a:gd name="connsiteY0" fmla="*/ 4114800 h 4114800"/>
                <a:gd name="connsiteX1" fmla="*/ 525780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2801600"/>
                <a:gd name="connsiteY0" fmla="*/ 4114800 h 4114800"/>
                <a:gd name="connsiteX1" fmla="*/ 525780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2801600"/>
                <a:gd name="connsiteY0" fmla="*/ 4114800 h 4114800"/>
                <a:gd name="connsiteX1" fmla="*/ 489585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2801600"/>
                <a:gd name="connsiteY0" fmla="*/ 4114800 h 4114800"/>
                <a:gd name="connsiteX1" fmla="*/ 489585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4859000"/>
                <a:gd name="connsiteY0" fmla="*/ 6934200 h 6934200"/>
                <a:gd name="connsiteX1" fmla="*/ 4895850 w 14859000"/>
                <a:gd name="connsiteY1" fmla="*/ 4152900 h 6934200"/>
                <a:gd name="connsiteX2" fmla="*/ 9486900 w 14859000"/>
                <a:gd name="connsiteY2" fmla="*/ 5753100 h 6934200"/>
                <a:gd name="connsiteX3" fmla="*/ 14859000 w 14859000"/>
                <a:gd name="connsiteY3" fmla="*/ 0 h 6934200"/>
                <a:gd name="connsiteX0" fmla="*/ 0 w 14859000"/>
                <a:gd name="connsiteY0" fmla="*/ 6934200 h 6934200"/>
                <a:gd name="connsiteX1" fmla="*/ 4895850 w 14859000"/>
                <a:gd name="connsiteY1" fmla="*/ 4152900 h 6934200"/>
                <a:gd name="connsiteX2" fmla="*/ 9486900 w 14859000"/>
                <a:gd name="connsiteY2" fmla="*/ 5753100 h 6934200"/>
                <a:gd name="connsiteX3" fmla="*/ 14859000 w 14859000"/>
                <a:gd name="connsiteY3" fmla="*/ 0 h 6934200"/>
                <a:gd name="connsiteX0" fmla="*/ 0 w 14859000"/>
                <a:gd name="connsiteY0" fmla="*/ 6934200 h 6934200"/>
                <a:gd name="connsiteX1" fmla="*/ 4895850 w 14859000"/>
                <a:gd name="connsiteY1" fmla="*/ 4152900 h 6934200"/>
                <a:gd name="connsiteX2" fmla="*/ 9486900 w 14859000"/>
                <a:gd name="connsiteY2" fmla="*/ 5753100 h 6934200"/>
                <a:gd name="connsiteX3" fmla="*/ 14859000 w 14859000"/>
                <a:gd name="connsiteY3" fmla="*/ 0 h 693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59000" h="6934200">
                  <a:moveTo>
                    <a:pt x="0" y="6934200"/>
                  </a:moveTo>
                  <a:cubicBezTo>
                    <a:pt x="1879600" y="5568950"/>
                    <a:pt x="3295650" y="4159250"/>
                    <a:pt x="4895850" y="4152900"/>
                  </a:cubicBezTo>
                  <a:cubicBezTo>
                    <a:pt x="6496050" y="4146550"/>
                    <a:pt x="7292975" y="5778500"/>
                    <a:pt x="9486900" y="5753100"/>
                  </a:cubicBezTo>
                  <a:cubicBezTo>
                    <a:pt x="11680825" y="5727700"/>
                    <a:pt x="13849350" y="1441450"/>
                    <a:pt x="14859000" y="0"/>
                  </a:cubicBezTo>
                </a:path>
              </a:pathLst>
            </a:custGeom>
            <a:no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BD85130D-6669-7F6E-BFD6-E1C7A1286D93}"/>
              </a:ext>
            </a:extLst>
          </p:cNvPr>
          <p:cNvGrpSpPr/>
          <p:nvPr/>
        </p:nvGrpSpPr>
        <p:grpSpPr>
          <a:xfrm>
            <a:off x="8291523" y="4360987"/>
            <a:ext cx="413484" cy="413482"/>
            <a:chOff x="6479702" y="4266433"/>
            <a:chExt cx="218351" cy="218351"/>
          </a:xfrm>
        </p:grpSpPr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FD0C6233-FDA6-FC30-E79C-37D58E337A58}"/>
                </a:ext>
              </a:extLst>
            </p:cNvPr>
            <p:cNvGrpSpPr/>
            <p:nvPr/>
          </p:nvGrpSpPr>
          <p:grpSpPr>
            <a:xfrm>
              <a:off x="6479702" y="4266433"/>
              <a:ext cx="218351" cy="218351"/>
              <a:chOff x="5030183" y="2998706"/>
              <a:chExt cx="2131633" cy="2131633"/>
            </a:xfrm>
            <a:solidFill>
              <a:schemeClr val="accent1"/>
            </a:solidFill>
          </p:grpSpPr>
          <p:sp>
            <p:nvSpPr>
              <p:cNvPr id="70" name="Oval 39">
                <a:extLst>
                  <a:ext uri="{FF2B5EF4-FFF2-40B4-BE49-F238E27FC236}">
                    <a16:creationId xmlns:a16="http://schemas.microsoft.com/office/drawing/2014/main" id="{DBD0D9FA-6C02-D9EE-397E-D9474BB7BE2D}"/>
                  </a:ext>
                </a:extLst>
              </p:cNvPr>
              <p:cNvSpPr/>
              <p:nvPr/>
            </p:nvSpPr>
            <p:spPr>
              <a:xfrm>
                <a:off x="5059235" y="3027758"/>
                <a:ext cx="2073528" cy="2073528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71" name="Oval 38">
                <a:extLst>
                  <a:ext uri="{FF2B5EF4-FFF2-40B4-BE49-F238E27FC236}">
                    <a16:creationId xmlns:a16="http://schemas.microsoft.com/office/drawing/2014/main" id="{BCF3202B-53A5-DAD8-5822-B80B3937AD8D}"/>
                  </a:ext>
                </a:extLst>
              </p:cNvPr>
              <p:cNvSpPr/>
              <p:nvPr/>
            </p:nvSpPr>
            <p:spPr>
              <a:xfrm>
                <a:off x="5030183" y="2998706"/>
                <a:ext cx="2131633" cy="2131633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pic>
          <p:nvPicPr>
            <p:cNvPr id="69" name="그래픽 68" descr="배지 체크 표시1 단색으로 채워진">
              <a:extLst>
                <a:ext uri="{FF2B5EF4-FFF2-40B4-BE49-F238E27FC236}">
                  <a16:creationId xmlns:a16="http://schemas.microsoft.com/office/drawing/2014/main" id="{94F4EFFB-68C5-5C12-AA99-CED6D0362D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2676" y="4266433"/>
              <a:ext cx="212400" cy="212400"/>
            </a:xfrm>
            <a:prstGeom prst="rect">
              <a:avLst/>
            </a:prstGeom>
          </p:spPr>
        </p:pic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ED1AFDE1-F2EF-FBAA-27E1-F44561BDE8EF}"/>
              </a:ext>
            </a:extLst>
          </p:cNvPr>
          <p:cNvGrpSpPr/>
          <p:nvPr/>
        </p:nvGrpSpPr>
        <p:grpSpPr>
          <a:xfrm>
            <a:off x="2355505" y="4037131"/>
            <a:ext cx="3180275" cy="1915886"/>
            <a:chOff x="6302517" y="2402238"/>
            <a:chExt cx="2159120" cy="1731342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04C349F-09E0-92F1-276C-C1BEA9E27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2517" y="2402238"/>
              <a:ext cx="2159120" cy="1724026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220489D-5AC4-9B3D-F11F-AD78DC6B9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2517" y="2409554"/>
              <a:ext cx="2159120" cy="1724026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FAC69124-BA49-680A-07D3-37930422F9C1}"/>
              </a:ext>
            </a:extLst>
          </p:cNvPr>
          <p:cNvSpPr txBox="1"/>
          <p:nvPr/>
        </p:nvSpPr>
        <p:spPr>
          <a:xfrm>
            <a:off x="3053024" y="4300551"/>
            <a:ext cx="1806584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입력하세요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E9556C6-6C7B-0BF2-6042-7FBD4F7A305C}"/>
              </a:ext>
            </a:extLst>
          </p:cNvPr>
          <p:cNvSpPr txBox="1"/>
          <p:nvPr/>
        </p:nvSpPr>
        <p:spPr>
          <a:xfrm>
            <a:off x="2553269" y="4741972"/>
            <a:ext cx="2806093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5F5946A0-5558-8177-7292-5FE8EE597944}"/>
              </a:ext>
            </a:extLst>
          </p:cNvPr>
          <p:cNvCxnSpPr>
            <a:cxnSpLocks/>
          </p:cNvCxnSpPr>
          <p:nvPr/>
        </p:nvCxnSpPr>
        <p:spPr>
          <a:xfrm>
            <a:off x="3928811" y="3119373"/>
            <a:ext cx="0" cy="918960"/>
          </a:xfrm>
          <a:prstGeom prst="line">
            <a:avLst/>
          </a:prstGeom>
          <a:ln w="15875" cap="rnd">
            <a:solidFill>
              <a:schemeClr val="accent3"/>
            </a:solidFill>
            <a:prstDash val="sysDash"/>
            <a:round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D6DB9366-A362-FD23-AF4F-9E4C86D194B7}"/>
              </a:ext>
            </a:extLst>
          </p:cNvPr>
          <p:cNvGrpSpPr/>
          <p:nvPr/>
        </p:nvGrpSpPr>
        <p:grpSpPr>
          <a:xfrm>
            <a:off x="3724177" y="2802451"/>
            <a:ext cx="413484" cy="413482"/>
            <a:chOff x="6479702" y="4266433"/>
            <a:chExt cx="218351" cy="218351"/>
          </a:xfrm>
        </p:grpSpPr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54D000CA-CA01-8581-59F1-AF9E9330460E}"/>
                </a:ext>
              </a:extLst>
            </p:cNvPr>
            <p:cNvGrpSpPr/>
            <p:nvPr/>
          </p:nvGrpSpPr>
          <p:grpSpPr>
            <a:xfrm>
              <a:off x="6479702" y="4266433"/>
              <a:ext cx="218351" cy="218351"/>
              <a:chOff x="5030183" y="2998706"/>
              <a:chExt cx="2131633" cy="2131633"/>
            </a:xfrm>
            <a:solidFill>
              <a:schemeClr val="accent1"/>
            </a:solidFill>
          </p:grpSpPr>
          <p:sp>
            <p:nvSpPr>
              <p:cNvPr id="65" name="Oval 39">
                <a:extLst>
                  <a:ext uri="{FF2B5EF4-FFF2-40B4-BE49-F238E27FC236}">
                    <a16:creationId xmlns:a16="http://schemas.microsoft.com/office/drawing/2014/main" id="{05097E61-ECB8-1ABF-6DB0-E2DC2719892A}"/>
                  </a:ext>
                </a:extLst>
              </p:cNvPr>
              <p:cNvSpPr/>
              <p:nvPr/>
            </p:nvSpPr>
            <p:spPr>
              <a:xfrm>
                <a:off x="5059235" y="3027758"/>
                <a:ext cx="2073528" cy="2073528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66" name="Oval 38">
                <a:extLst>
                  <a:ext uri="{FF2B5EF4-FFF2-40B4-BE49-F238E27FC236}">
                    <a16:creationId xmlns:a16="http://schemas.microsoft.com/office/drawing/2014/main" id="{63783970-0FB2-37CE-AF23-B8629995C9B8}"/>
                  </a:ext>
                </a:extLst>
              </p:cNvPr>
              <p:cNvSpPr/>
              <p:nvPr/>
            </p:nvSpPr>
            <p:spPr>
              <a:xfrm>
                <a:off x="5030183" y="2998706"/>
                <a:ext cx="2131633" cy="2131633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pic>
          <p:nvPicPr>
            <p:cNvPr id="64" name="그래픽 63" descr="배지 체크 표시1 단색으로 채워진">
              <a:extLst>
                <a:ext uri="{FF2B5EF4-FFF2-40B4-BE49-F238E27FC236}">
                  <a16:creationId xmlns:a16="http://schemas.microsoft.com/office/drawing/2014/main" id="{F004017E-59FA-A129-01C1-6965A2ABB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2676" y="4266433"/>
              <a:ext cx="212400" cy="212400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D7479D3-6902-77E2-D5A8-E8E5BE32C997}"/>
              </a:ext>
            </a:extLst>
          </p:cNvPr>
          <p:cNvSpPr txBox="1">
            <a:spLocks/>
          </p:cNvSpPr>
          <p:nvPr/>
        </p:nvSpPr>
        <p:spPr>
          <a:xfrm>
            <a:off x="7582890" y="2553678"/>
            <a:ext cx="1806584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입력하세요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593F82-75C2-B87E-17E7-E24AF3C1BD40}"/>
              </a:ext>
            </a:extLst>
          </p:cNvPr>
          <p:cNvSpPr txBox="1">
            <a:spLocks/>
          </p:cNvSpPr>
          <p:nvPr/>
        </p:nvSpPr>
        <p:spPr>
          <a:xfrm>
            <a:off x="7083135" y="2995099"/>
            <a:ext cx="2806093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08072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CD82980-A2A3-AEC5-0C51-1B3E507717E7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251936-CB3A-18EC-8E70-80E2F00E7887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0ED452BE-EED6-85F7-F021-1B47CCC3F3FC}"/>
              </a:ext>
            </a:extLst>
          </p:cNvPr>
          <p:cNvGrpSpPr/>
          <p:nvPr/>
        </p:nvGrpSpPr>
        <p:grpSpPr>
          <a:xfrm>
            <a:off x="-935733" y="-1124167"/>
            <a:ext cx="15068550" cy="7245568"/>
            <a:chOff x="-1950341" y="-1197609"/>
            <a:chExt cx="15068550" cy="7245568"/>
          </a:xfrm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45BF477E-8403-5BCD-90C6-95CCC0661574}"/>
                </a:ext>
              </a:extLst>
            </p:cNvPr>
            <p:cNvSpPr/>
            <p:nvPr/>
          </p:nvSpPr>
          <p:spPr>
            <a:xfrm>
              <a:off x="-1836041" y="-1038641"/>
              <a:ext cx="14954250" cy="7086600"/>
            </a:xfrm>
            <a:custGeom>
              <a:avLst/>
              <a:gdLst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6774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679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679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679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679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29800 w 13144500"/>
                <a:gd name="connsiteY2" fmla="*/ 293370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29800 w 13144500"/>
                <a:gd name="connsiteY2" fmla="*/ 293370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29800 w 13144500"/>
                <a:gd name="connsiteY2" fmla="*/ 2933700 h 4019550"/>
                <a:gd name="connsiteX3" fmla="*/ 13144500 w 13144500"/>
                <a:gd name="connsiteY3" fmla="*/ 0 h 4019550"/>
                <a:gd name="connsiteX0" fmla="*/ 0 w 12801600"/>
                <a:gd name="connsiteY0" fmla="*/ 4114800 h 4114800"/>
                <a:gd name="connsiteX1" fmla="*/ 525780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2801600"/>
                <a:gd name="connsiteY0" fmla="*/ 4114800 h 4114800"/>
                <a:gd name="connsiteX1" fmla="*/ 525780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2801600"/>
                <a:gd name="connsiteY0" fmla="*/ 4114800 h 4114800"/>
                <a:gd name="connsiteX1" fmla="*/ 525780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2801600"/>
                <a:gd name="connsiteY0" fmla="*/ 4114800 h 4114800"/>
                <a:gd name="connsiteX1" fmla="*/ 489585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2801600"/>
                <a:gd name="connsiteY0" fmla="*/ 4114800 h 4114800"/>
                <a:gd name="connsiteX1" fmla="*/ 489585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4859000"/>
                <a:gd name="connsiteY0" fmla="*/ 6934200 h 6934200"/>
                <a:gd name="connsiteX1" fmla="*/ 4895850 w 14859000"/>
                <a:gd name="connsiteY1" fmla="*/ 4152900 h 6934200"/>
                <a:gd name="connsiteX2" fmla="*/ 9486900 w 14859000"/>
                <a:gd name="connsiteY2" fmla="*/ 5753100 h 6934200"/>
                <a:gd name="connsiteX3" fmla="*/ 14859000 w 14859000"/>
                <a:gd name="connsiteY3" fmla="*/ 0 h 6934200"/>
                <a:gd name="connsiteX0" fmla="*/ 0 w 14859000"/>
                <a:gd name="connsiteY0" fmla="*/ 6934200 h 6934200"/>
                <a:gd name="connsiteX1" fmla="*/ 4895850 w 14859000"/>
                <a:gd name="connsiteY1" fmla="*/ 4152900 h 6934200"/>
                <a:gd name="connsiteX2" fmla="*/ 9486900 w 14859000"/>
                <a:gd name="connsiteY2" fmla="*/ 5753100 h 6934200"/>
                <a:gd name="connsiteX3" fmla="*/ 14859000 w 14859000"/>
                <a:gd name="connsiteY3" fmla="*/ 0 h 6934200"/>
                <a:gd name="connsiteX0" fmla="*/ 0 w 14859000"/>
                <a:gd name="connsiteY0" fmla="*/ 6934200 h 6934200"/>
                <a:gd name="connsiteX1" fmla="*/ 4895850 w 14859000"/>
                <a:gd name="connsiteY1" fmla="*/ 4152900 h 6934200"/>
                <a:gd name="connsiteX2" fmla="*/ 9486900 w 14859000"/>
                <a:gd name="connsiteY2" fmla="*/ 5753100 h 6934200"/>
                <a:gd name="connsiteX3" fmla="*/ 14859000 w 14859000"/>
                <a:gd name="connsiteY3" fmla="*/ 0 h 6934200"/>
                <a:gd name="connsiteX0" fmla="*/ 0 w 15049500"/>
                <a:gd name="connsiteY0" fmla="*/ 7067550 h 7067550"/>
                <a:gd name="connsiteX1" fmla="*/ 4895850 w 15049500"/>
                <a:gd name="connsiteY1" fmla="*/ 4286250 h 7067550"/>
                <a:gd name="connsiteX2" fmla="*/ 9486900 w 15049500"/>
                <a:gd name="connsiteY2" fmla="*/ 5886450 h 7067550"/>
                <a:gd name="connsiteX3" fmla="*/ 15049500 w 15049500"/>
                <a:gd name="connsiteY3" fmla="*/ 0 h 7067550"/>
                <a:gd name="connsiteX0" fmla="*/ 0 w 15049500"/>
                <a:gd name="connsiteY0" fmla="*/ 7067550 h 7067550"/>
                <a:gd name="connsiteX1" fmla="*/ 4895850 w 15049500"/>
                <a:gd name="connsiteY1" fmla="*/ 4286250 h 7067550"/>
                <a:gd name="connsiteX2" fmla="*/ 9486900 w 15049500"/>
                <a:gd name="connsiteY2" fmla="*/ 5886450 h 7067550"/>
                <a:gd name="connsiteX3" fmla="*/ 15049500 w 15049500"/>
                <a:gd name="connsiteY3" fmla="*/ 0 h 7067550"/>
                <a:gd name="connsiteX0" fmla="*/ 0 w 14954250"/>
                <a:gd name="connsiteY0" fmla="*/ 7086600 h 7086600"/>
                <a:gd name="connsiteX1" fmla="*/ 4800600 w 14954250"/>
                <a:gd name="connsiteY1" fmla="*/ 4286250 h 7086600"/>
                <a:gd name="connsiteX2" fmla="*/ 9391650 w 14954250"/>
                <a:gd name="connsiteY2" fmla="*/ 5886450 h 7086600"/>
                <a:gd name="connsiteX3" fmla="*/ 14954250 w 14954250"/>
                <a:gd name="connsiteY3" fmla="*/ 0 h 7086600"/>
                <a:gd name="connsiteX0" fmla="*/ 0 w 14954250"/>
                <a:gd name="connsiteY0" fmla="*/ 7086600 h 7086600"/>
                <a:gd name="connsiteX1" fmla="*/ 4800600 w 14954250"/>
                <a:gd name="connsiteY1" fmla="*/ 4286250 h 7086600"/>
                <a:gd name="connsiteX2" fmla="*/ 9391650 w 14954250"/>
                <a:gd name="connsiteY2" fmla="*/ 5886450 h 7086600"/>
                <a:gd name="connsiteX3" fmla="*/ 14954250 w 14954250"/>
                <a:gd name="connsiteY3" fmla="*/ 0 h 7086600"/>
                <a:gd name="connsiteX0" fmla="*/ 0 w 14954250"/>
                <a:gd name="connsiteY0" fmla="*/ 7086600 h 7086600"/>
                <a:gd name="connsiteX1" fmla="*/ 4800600 w 14954250"/>
                <a:gd name="connsiteY1" fmla="*/ 4286250 h 7086600"/>
                <a:gd name="connsiteX2" fmla="*/ 9391650 w 14954250"/>
                <a:gd name="connsiteY2" fmla="*/ 5886450 h 7086600"/>
                <a:gd name="connsiteX3" fmla="*/ 14954250 w 14954250"/>
                <a:gd name="connsiteY3" fmla="*/ 0 h 708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54250" h="7086600">
                  <a:moveTo>
                    <a:pt x="0" y="7086600"/>
                  </a:moveTo>
                  <a:cubicBezTo>
                    <a:pt x="1879600" y="5721350"/>
                    <a:pt x="3140075" y="4314825"/>
                    <a:pt x="4800600" y="4286250"/>
                  </a:cubicBezTo>
                  <a:cubicBezTo>
                    <a:pt x="6461125" y="4257675"/>
                    <a:pt x="7051675" y="5934075"/>
                    <a:pt x="9391650" y="5886450"/>
                  </a:cubicBezTo>
                  <a:cubicBezTo>
                    <a:pt x="11731625" y="5838825"/>
                    <a:pt x="13944600" y="1441450"/>
                    <a:pt x="14954250" y="0"/>
                  </a:cubicBezTo>
                </a:path>
              </a:pathLst>
            </a:custGeom>
            <a:noFill/>
            <a:ln w="63500">
              <a:solidFill>
                <a:schemeClr val="accent1">
                  <a:lumMod val="90000"/>
                  <a:alpha val="30000"/>
                </a:schemeClr>
              </a:solidFill>
            </a:ln>
            <a:effectLst>
              <a:softEdge rad="0"/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E8D44377-C414-FEE9-4CF2-8B62EE9155CF}"/>
                </a:ext>
              </a:extLst>
            </p:cNvPr>
            <p:cNvSpPr/>
            <p:nvPr/>
          </p:nvSpPr>
          <p:spPr>
            <a:xfrm>
              <a:off x="-1950341" y="-1197609"/>
              <a:ext cx="14859000" cy="6934200"/>
            </a:xfrm>
            <a:custGeom>
              <a:avLst/>
              <a:gdLst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6774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679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679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679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67900 w 13144500"/>
                <a:gd name="connsiteY2" fmla="*/ 291465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29800 w 13144500"/>
                <a:gd name="connsiteY2" fmla="*/ 293370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29800 w 13144500"/>
                <a:gd name="connsiteY2" fmla="*/ 2933700 h 4019550"/>
                <a:gd name="connsiteX3" fmla="*/ 13144500 w 13144500"/>
                <a:gd name="connsiteY3" fmla="*/ 0 h 4019550"/>
                <a:gd name="connsiteX0" fmla="*/ 0 w 13144500"/>
                <a:gd name="connsiteY0" fmla="*/ 4019550 h 4019550"/>
                <a:gd name="connsiteX1" fmla="*/ 5600700 w 13144500"/>
                <a:gd name="connsiteY1" fmla="*/ 1333500 h 4019550"/>
                <a:gd name="connsiteX2" fmla="*/ 9829800 w 13144500"/>
                <a:gd name="connsiteY2" fmla="*/ 2933700 h 4019550"/>
                <a:gd name="connsiteX3" fmla="*/ 13144500 w 13144500"/>
                <a:gd name="connsiteY3" fmla="*/ 0 h 4019550"/>
                <a:gd name="connsiteX0" fmla="*/ 0 w 12801600"/>
                <a:gd name="connsiteY0" fmla="*/ 4114800 h 4114800"/>
                <a:gd name="connsiteX1" fmla="*/ 525780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2801600"/>
                <a:gd name="connsiteY0" fmla="*/ 4114800 h 4114800"/>
                <a:gd name="connsiteX1" fmla="*/ 525780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2801600"/>
                <a:gd name="connsiteY0" fmla="*/ 4114800 h 4114800"/>
                <a:gd name="connsiteX1" fmla="*/ 525780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2801600"/>
                <a:gd name="connsiteY0" fmla="*/ 4114800 h 4114800"/>
                <a:gd name="connsiteX1" fmla="*/ 489585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2801600"/>
                <a:gd name="connsiteY0" fmla="*/ 4114800 h 4114800"/>
                <a:gd name="connsiteX1" fmla="*/ 4895850 w 12801600"/>
                <a:gd name="connsiteY1" fmla="*/ 1333500 h 4114800"/>
                <a:gd name="connsiteX2" fmla="*/ 9486900 w 12801600"/>
                <a:gd name="connsiteY2" fmla="*/ 2933700 h 4114800"/>
                <a:gd name="connsiteX3" fmla="*/ 12801600 w 12801600"/>
                <a:gd name="connsiteY3" fmla="*/ 0 h 4114800"/>
                <a:gd name="connsiteX0" fmla="*/ 0 w 14859000"/>
                <a:gd name="connsiteY0" fmla="*/ 6934200 h 6934200"/>
                <a:gd name="connsiteX1" fmla="*/ 4895850 w 14859000"/>
                <a:gd name="connsiteY1" fmla="*/ 4152900 h 6934200"/>
                <a:gd name="connsiteX2" fmla="*/ 9486900 w 14859000"/>
                <a:gd name="connsiteY2" fmla="*/ 5753100 h 6934200"/>
                <a:gd name="connsiteX3" fmla="*/ 14859000 w 14859000"/>
                <a:gd name="connsiteY3" fmla="*/ 0 h 6934200"/>
                <a:gd name="connsiteX0" fmla="*/ 0 w 14859000"/>
                <a:gd name="connsiteY0" fmla="*/ 6934200 h 6934200"/>
                <a:gd name="connsiteX1" fmla="*/ 4895850 w 14859000"/>
                <a:gd name="connsiteY1" fmla="*/ 4152900 h 6934200"/>
                <a:gd name="connsiteX2" fmla="*/ 9486900 w 14859000"/>
                <a:gd name="connsiteY2" fmla="*/ 5753100 h 6934200"/>
                <a:gd name="connsiteX3" fmla="*/ 14859000 w 14859000"/>
                <a:gd name="connsiteY3" fmla="*/ 0 h 6934200"/>
                <a:gd name="connsiteX0" fmla="*/ 0 w 14859000"/>
                <a:gd name="connsiteY0" fmla="*/ 6934200 h 6934200"/>
                <a:gd name="connsiteX1" fmla="*/ 4895850 w 14859000"/>
                <a:gd name="connsiteY1" fmla="*/ 4152900 h 6934200"/>
                <a:gd name="connsiteX2" fmla="*/ 9486900 w 14859000"/>
                <a:gd name="connsiteY2" fmla="*/ 5753100 h 6934200"/>
                <a:gd name="connsiteX3" fmla="*/ 14859000 w 14859000"/>
                <a:gd name="connsiteY3" fmla="*/ 0 h 6934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59000" h="6934200">
                  <a:moveTo>
                    <a:pt x="0" y="6934200"/>
                  </a:moveTo>
                  <a:cubicBezTo>
                    <a:pt x="1879600" y="5568950"/>
                    <a:pt x="3295650" y="4159250"/>
                    <a:pt x="4895850" y="4152900"/>
                  </a:cubicBezTo>
                  <a:cubicBezTo>
                    <a:pt x="6496050" y="4146550"/>
                    <a:pt x="7292975" y="5778500"/>
                    <a:pt x="9486900" y="5753100"/>
                  </a:cubicBezTo>
                  <a:cubicBezTo>
                    <a:pt x="11680825" y="5727700"/>
                    <a:pt x="13849350" y="1441450"/>
                    <a:pt x="14859000" y="0"/>
                  </a:cubicBezTo>
                </a:path>
              </a:pathLst>
            </a:custGeom>
            <a:no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D6DB9366-A362-FD23-AF4F-9E4C86D194B7}"/>
              </a:ext>
            </a:extLst>
          </p:cNvPr>
          <p:cNvGrpSpPr/>
          <p:nvPr/>
        </p:nvGrpSpPr>
        <p:grpSpPr>
          <a:xfrm>
            <a:off x="3724177" y="2802451"/>
            <a:ext cx="413484" cy="413482"/>
            <a:chOff x="6479702" y="4266433"/>
            <a:chExt cx="218351" cy="218351"/>
          </a:xfrm>
        </p:grpSpPr>
        <p:grpSp>
          <p:nvGrpSpPr>
            <p:cNvPr id="63" name="그룹 62">
              <a:extLst>
                <a:ext uri="{FF2B5EF4-FFF2-40B4-BE49-F238E27FC236}">
                  <a16:creationId xmlns:a16="http://schemas.microsoft.com/office/drawing/2014/main" id="{54D000CA-CA01-8581-59F1-AF9E9330460E}"/>
                </a:ext>
              </a:extLst>
            </p:cNvPr>
            <p:cNvGrpSpPr/>
            <p:nvPr/>
          </p:nvGrpSpPr>
          <p:grpSpPr>
            <a:xfrm>
              <a:off x="6479702" y="4266433"/>
              <a:ext cx="218351" cy="218351"/>
              <a:chOff x="5030183" y="2998706"/>
              <a:chExt cx="2131633" cy="2131633"/>
            </a:xfrm>
            <a:solidFill>
              <a:schemeClr val="accent1"/>
            </a:solidFill>
          </p:grpSpPr>
          <p:sp>
            <p:nvSpPr>
              <p:cNvPr id="65" name="Oval 39">
                <a:extLst>
                  <a:ext uri="{FF2B5EF4-FFF2-40B4-BE49-F238E27FC236}">
                    <a16:creationId xmlns:a16="http://schemas.microsoft.com/office/drawing/2014/main" id="{05097E61-ECB8-1ABF-6DB0-E2DC2719892A}"/>
                  </a:ext>
                </a:extLst>
              </p:cNvPr>
              <p:cNvSpPr/>
              <p:nvPr/>
            </p:nvSpPr>
            <p:spPr>
              <a:xfrm>
                <a:off x="5059235" y="3027758"/>
                <a:ext cx="2073528" cy="2073528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66" name="Oval 38">
                <a:extLst>
                  <a:ext uri="{FF2B5EF4-FFF2-40B4-BE49-F238E27FC236}">
                    <a16:creationId xmlns:a16="http://schemas.microsoft.com/office/drawing/2014/main" id="{63783970-0FB2-37CE-AF23-B8629995C9B8}"/>
                  </a:ext>
                </a:extLst>
              </p:cNvPr>
              <p:cNvSpPr/>
              <p:nvPr/>
            </p:nvSpPr>
            <p:spPr>
              <a:xfrm>
                <a:off x="5030183" y="2998706"/>
                <a:ext cx="2131633" cy="2131633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pic>
          <p:nvPicPr>
            <p:cNvPr id="64" name="그래픽 63" descr="배지 체크 표시1 단색으로 채워진">
              <a:extLst>
                <a:ext uri="{FF2B5EF4-FFF2-40B4-BE49-F238E27FC236}">
                  <a16:creationId xmlns:a16="http://schemas.microsoft.com/office/drawing/2014/main" id="{F004017E-59FA-A129-01C1-6965A2ABB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2676" y="4266433"/>
              <a:ext cx="212400" cy="212400"/>
            </a:xfrm>
            <a:prstGeom prst="rect">
              <a:avLst/>
            </a:prstGeom>
          </p:spPr>
        </p:pic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FAC69124-BA49-680A-07D3-37930422F9C1}"/>
              </a:ext>
            </a:extLst>
          </p:cNvPr>
          <p:cNvSpPr txBox="1"/>
          <p:nvPr/>
        </p:nvSpPr>
        <p:spPr>
          <a:xfrm>
            <a:off x="3053024" y="4001883"/>
            <a:ext cx="1806584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입력하세요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AE9556C6-6C7B-0BF2-6042-7FBD4F7A305C}"/>
              </a:ext>
            </a:extLst>
          </p:cNvPr>
          <p:cNvSpPr txBox="1"/>
          <p:nvPr/>
        </p:nvSpPr>
        <p:spPr>
          <a:xfrm>
            <a:off x="2553269" y="4443304"/>
            <a:ext cx="2806093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106BBA47-E5F9-E768-9879-5572705BC593}"/>
              </a:ext>
            </a:extLst>
          </p:cNvPr>
          <p:cNvGrpSpPr>
            <a:grpSpLocks/>
          </p:cNvGrpSpPr>
          <p:nvPr/>
        </p:nvGrpSpPr>
        <p:grpSpPr>
          <a:xfrm>
            <a:off x="6885371" y="1892188"/>
            <a:ext cx="3180275" cy="1915886"/>
            <a:chOff x="6302517" y="2402238"/>
            <a:chExt cx="2159120" cy="1731342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A84E7034-101A-8BAA-3B24-1F81A3CC6DE5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2517" y="2402238"/>
              <a:ext cx="2159120" cy="1724026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5AAFCF1A-BD8F-4AA0-5036-4B4A77F4B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02517" y="2409554"/>
              <a:ext cx="2159120" cy="1724026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4BD2A50-8903-E885-A556-76ABC98BF3C5}"/>
              </a:ext>
            </a:extLst>
          </p:cNvPr>
          <p:cNvSpPr txBox="1">
            <a:spLocks/>
          </p:cNvSpPr>
          <p:nvPr/>
        </p:nvSpPr>
        <p:spPr>
          <a:xfrm>
            <a:off x="7582890" y="2155608"/>
            <a:ext cx="1806584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입력하세요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4C9171-DAFF-BDD4-8CB2-3A890264A98F}"/>
              </a:ext>
            </a:extLst>
          </p:cNvPr>
          <p:cNvSpPr txBox="1">
            <a:spLocks/>
          </p:cNvSpPr>
          <p:nvPr/>
        </p:nvSpPr>
        <p:spPr>
          <a:xfrm>
            <a:off x="7083135" y="2597029"/>
            <a:ext cx="2806093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EBE5B467-AA2B-3E8F-D711-2B23CFBC31B1}"/>
              </a:ext>
            </a:extLst>
          </p:cNvPr>
          <p:cNvCxnSpPr>
            <a:cxnSpLocks/>
          </p:cNvCxnSpPr>
          <p:nvPr/>
        </p:nvCxnSpPr>
        <p:spPr>
          <a:xfrm flipV="1">
            <a:off x="8485571" y="3840665"/>
            <a:ext cx="0" cy="859771"/>
          </a:xfrm>
          <a:prstGeom prst="line">
            <a:avLst/>
          </a:prstGeom>
          <a:ln w="15875" cap="rnd">
            <a:solidFill>
              <a:schemeClr val="accent3"/>
            </a:solidFill>
            <a:prstDash val="sysDash"/>
            <a:round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BD85130D-6669-7F6E-BFD6-E1C7A1286D93}"/>
              </a:ext>
            </a:extLst>
          </p:cNvPr>
          <p:cNvGrpSpPr/>
          <p:nvPr/>
        </p:nvGrpSpPr>
        <p:grpSpPr>
          <a:xfrm>
            <a:off x="8291523" y="4360987"/>
            <a:ext cx="413484" cy="413482"/>
            <a:chOff x="6479702" y="4266433"/>
            <a:chExt cx="218351" cy="218351"/>
          </a:xfrm>
        </p:grpSpPr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FD0C6233-FDA6-FC30-E79C-37D58E337A58}"/>
                </a:ext>
              </a:extLst>
            </p:cNvPr>
            <p:cNvGrpSpPr/>
            <p:nvPr/>
          </p:nvGrpSpPr>
          <p:grpSpPr>
            <a:xfrm>
              <a:off x="6479702" y="4266433"/>
              <a:ext cx="218351" cy="218351"/>
              <a:chOff x="5030183" y="2998706"/>
              <a:chExt cx="2131633" cy="2131633"/>
            </a:xfrm>
            <a:solidFill>
              <a:schemeClr val="accent1"/>
            </a:solidFill>
          </p:grpSpPr>
          <p:sp>
            <p:nvSpPr>
              <p:cNvPr id="70" name="Oval 39">
                <a:extLst>
                  <a:ext uri="{FF2B5EF4-FFF2-40B4-BE49-F238E27FC236}">
                    <a16:creationId xmlns:a16="http://schemas.microsoft.com/office/drawing/2014/main" id="{DBD0D9FA-6C02-D9EE-397E-D9474BB7BE2D}"/>
                  </a:ext>
                </a:extLst>
              </p:cNvPr>
              <p:cNvSpPr/>
              <p:nvPr/>
            </p:nvSpPr>
            <p:spPr>
              <a:xfrm>
                <a:off x="5059235" y="3027758"/>
                <a:ext cx="2073528" cy="2073528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71" name="Oval 38">
                <a:extLst>
                  <a:ext uri="{FF2B5EF4-FFF2-40B4-BE49-F238E27FC236}">
                    <a16:creationId xmlns:a16="http://schemas.microsoft.com/office/drawing/2014/main" id="{BCF3202B-53A5-DAD8-5822-B80B3937AD8D}"/>
                  </a:ext>
                </a:extLst>
              </p:cNvPr>
              <p:cNvSpPr/>
              <p:nvPr/>
            </p:nvSpPr>
            <p:spPr>
              <a:xfrm>
                <a:off x="5030183" y="2998706"/>
                <a:ext cx="2131633" cy="2131633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pic>
          <p:nvPicPr>
            <p:cNvPr id="69" name="그래픽 68" descr="배지 체크 표시1 단색으로 채워진">
              <a:extLst>
                <a:ext uri="{FF2B5EF4-FFF2-40B4-BE49-F238E27FC236}">
                  <a16:creationId xmlns:a16="http://schemas.microsoft.com/office/drawing/2014/main" id="{94F4EFFB-68C5-5C12-AA99-CED6D0362D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2676" y="4266433"/>
              <a:ext cx="212400" cy="212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781820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C55BEC67-37FD-6C6C-CB03-0D45193F1E37}"/>
              </a:ext>
            </a:extLst>
          </p:cNvPr>
          <p:cNvGrpSpPr/>
          <p:nvPr/>
        </p:nvGrpSpPr>
        <p:grpSpPr>
          <a:xfrm>
            <a:off x="1332555" y="1488548"/>
            <a:ext cx="4104860" cy="4066884"/>
            <a:chOff x="1504822" y="2374291"/>
            <a:chExt cx="3509064" cy="3476600"/>
          </a:xfrm>
        </p:grpSpPr>
        <p:grpSp>
          <p:nvGrpSpPr>
            <p:cNvPr id="90" name="그룹 89">
              <a:extLst>
                <a:ext uri="{FF2B5EF4-FFF2-40B4-BE49-F238E27FC236}">
                  <a16:creationId xmlns:a16="http://schemas.microsoft.com/office/drawing/2014/main" id="{D5992A1E-E8CA-A7D6-0693-96C74F24B183}"/>
                </a:ext>
              </a:extLst>
            </p:cNvPr>
            <p:cNvGrpSpPr/>
            <p:nvPr/>
          </p:nvGrpSpPr>
          <p:grpSpPr>
            <a:xfrm>
              <a:off x="1583735" y="4193274"/>
              <a:ext cx="1653626" cy="1657617"/>
              <a:chOff x="749438" y="3078941"/>
              <a:chExt cx="1058276" cy="1060830"/>
            </a:xfrm>
          </p:grpSpPr>
          <p:sp>
            <p:nvSpPr>
              <p:cNvPr id="78" name="자유형: 도형 77">
                <a:extLst>
                  <a:ext uri="{FF2B5EF4-FFF2-40B4-BE49-F238E27FC236}">
                    <a16:creationId xmlns:a16="http://schemas.microsoft.com/office/drawing/2014/main" id="{3A20B18B-AA15-A950-F576-8EB2E0D5D1B6}"/>
                  </a:ext>
                </a:extLst>
              </p:cNvPr>
              <p:cNvSpPr/>
              <p:nvPr/>
            </p:nvSpPr>
            <p:spPr>
              <a:xfrm rot="5400000">
                <a:off x="752324" y="3079502"/>
                <a:ext cx="1055952" cy="1054829"/>
              </a:xfrm>
              <a:custGeom>
                <a:avLst/>
                <a:gdLst>
                  <a:gd name="connsiteX0" fmla="*/ 2047 w 1055952"/>
                  <a:gd name="connsiteY0" fmla="*/ 1054829 h 1054829"/>
                  <a:gd name="connsiteX1" fmla="*/ 0 w 1055952"/>
                  <a:gd name="connsiteY1" fmla="*/ 0 h 1054829"/>
                  <a:gd name="connsiteX2" fmla="*/ 1055952 w 1055952"/>
                  <a:gd name="connsiteY2" fmla="*/ 0 h 1054829"/>
                  <a:gd name="connsiteX3" fmla="*/ 1050536 w 1055952"/>
                  <a:gd name="connsiteY3" fmla="*/ 107256 h 1054829"/>
                  <a:gd name="connsiteX4" fmla="*/ 108330 w 1055952"/>
                  <a:gd name="connsiteY4" fmla="*/ 1049462 h 1054829"/>
                  <a:gd name="connsiteX5" fmla="*/ 2047 w 1055952"/>
                  <a:gd name="connsiteY5" fmla="*/ 1054829 h 1054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55952" h="1054829">
                    <a:moveTo>
                      <a:pt x="2047" y="1054829"/>
                    </a:moveTo>
                    <a:lnTo>
                      <a:pt x="0" y="0"/>
                    </a:lnTo>
                    <a:lnTo>
                      <a:pt x="1055952" y="0"/>
                    </a:lnTo>
                    <a:lnTo>
                      <a:pt x="1050536" y="107256"/>
                    </a:lnTo>
                    <a:cubicBezTo>
                      <a:pt x="1000083" y="604055"/>
                      <a:pt x="605128" y="999009"/>
                      <a:pt x="108330" y="1049462"/>
                    </a:cubicBezTo>
                    <a:lnTo>
                      <a:pt x="2047" y="1054829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82" name="자유형: 도형 81">
                <a:extLst>
                  <a:ext uri="{FF2B5EF4-FFF2-40B4-BE49-F238E27FC236}">
                    <a16:creationId xmlns:a16="http://schemas.microsoft.com/office/drawing/2014/main" id="{9F2634D3-A795-09A1-81B0-BB175D28B613}"/>
                  </a:ext>
                </a:extLst>
              </p:cNvPr>
              <p:cNvSpPr/>
              <p:nvPr/>
            </p:nvSpPr>
            <p:spPr>
              <a:xfrm rot="5400000">
                <a:off x="748877" y="3084380"/>
                <a:ext cx="1055952" cy="1054829"/>
              </a:xfrm>
              <a:custGeom>
                <a:avLst/>
                <a:gdLst>
                  <a:gd name="connsiteX0" fmla="*/ 2047 w 1055952"/>
                  <a:gd name="connsiteY0" fmla="*/ 1054829 h 1054829"/>
                  <a:gd name="connsiteX1" fmla="*/ 0 w 1055952"/>
                  <a:gd name="connsiteY1" fmla="*/ 0 h 1054829"/>
                  <a:gd name="connsiteX2" fmla="*/ 1055952 w 1055952"/>
                  <a:gd name="connsiteY2" fmla="*/ 0 h 1054829"/>
                  <a:gd name="connsiteX3" fmla="*/ 1050536 w 1055952"/>
                  <a:gd name="connsiteY3" fmla="*/ 107256 h 1054829"/>
                  <a:gd name="connsiteX4" fmla="*/ 108330 w 1055952"/>
                  <a:gd name="connsiteY4" fmla="*/ 1049462 h 1054829"/>
                  <a:gd name="connsiteX5" fmla="*/ 2047 w 1055952"/>
                  <a:gd name="connsiteY5" fmla="*/ 1054829 h 1054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55952" h="1054829">
                    <a:moveTo>
                      <a:pt x="2047" y="1054829"/>
                    </a:moveTo>
                    <a:lnTo>
                      <a:pt x="0" y="0"/>
                    </a:lnTo>
                    <a:lnTo>
                      <a:pt x="1055952" y="0"/>
                    </a:lnTo>
                    <a:lnTo>
                      <a:pt x="1050536" y="107256"/>
                    </a:lnTo>
                    <a:cubicBezTo>
                      <a:pt x="1000083" y="604055"/>
                      <a:pt x="605128" y="999009"/>
                      <a:pt x="108330" y="1049462"/>
                    </a:cubicBezTo>
                    <a:lnTo>
                      <a:pt x="2047" y="1054829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grpSp>
          <p:nvGrpSpPr>
            <p:cNvPr id="89" name="그룹 88">
              <a:extLst>
                <a:ext uri="{FF2B5EF4-FFF2-40B4-BE49-F238E27FC236}">
                  <a16:creationId xmlns:a16="http://schemas.microsoft.com/office/drawing/2014/main" id="{C9C3B8EC-02DF-8A32-EF12-062081B2483C}"/>
                </a:ext>
              </a:extLst>
            </p:cNvPr>
            <p:cNvGrpSpPr/>
            <p:nvPr/>
          </p:nvGrpSpPr>
          <p:grpSpPr>
            <a:xfrm>
              <a:off x="3359821" y="2436859"/>
              <a:ext cx="1654065" cy="1649995"/>
              <a:chOff x="2711321" y="1655153"/>
              <a:chExt cx="1058557" cy="1055952"/>
            </a:xfrm>
          </p:grpSpPr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1C0887E2-7621-DCB4-CECA-D7C6658EB905}"/>
                  </a:ext>
                </a:extLst>
              </p:cNvPr>
              <p:cNvSpPr/>
              <p:nvPr/>
            </p:nvSpPr>
            <p:spPr>
              <a:xfrm rot="16200000">
                <a:off x="2714488" y="1655714"/>
                <a:ext cx="1055952" cy="1054829"/>
              </a:xfrm>
              <a:custGeom>
                <a:avLst/>
                <a:gdLst>
                  <a:gd name="connsiteX0" fmla="*/ 2047 w 1055952"/>
                  <a:gd name="connsiteY0" fmla="*/ 1054829 h 1054829"/>
                  <a:gd name="connsiteX1" fmla="*/ 0 w 1055952"/>
                  <a:gd name="connsiteY1" fmla="*/ 0 h 1054829"/>
                  <a:gd name="connsiteX2" fmla="*/ 1055952 w 1055952"/>
                  <a:gd name="connsiteY2" fmla="*/ 0 h 1054829"/>
                  <a:gd name="connsiteX3" fmla="*/ 1050536 w 1055952"/>
                  <a:gd name="connsiteY3" fmla="*/ 107256 h 1054829"/>
                  <a:gd name="connsiteX4" fmla="*/ 108330 w 1055952"/>
                  <a:gd name="connsiteY4" fmla="*/ 1049462 h 1054829"/>
                  <a:gd name="connsiteX5" fmla="*/ 2047 w 1055952"/>
                  <a:gd name="connsiteY5" fmla="*/ 1054829 h 1054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55952" h="1054829">
                    <a:moveTo>
                      <a:pt x="2047" y="1054829"/>
                    </a:moveTo>
                    <a:lnTo>
                      <a:pt x="0" y="0"/>
                    </a:lnTo>
                    <a:lnTo>
                      <a:pt x="1055952" y="0"/>
                    </a:lnTo>
                    <a:lnTo>
                      <a:pt x="1050536" y="107256"/>
                    </a:lnTo>
                    <a:cubicBezTo>
                      <a:pt x="1000083" y="604055"/>
                      <a:pt x="605128" y="999009"/>
                      <a:pt x="108330" y="1049462"/>
                    </a:cubicBezTo>
                    <a:lnTo>
                      <a:pt x="2047" y="1054829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80" name="자유형: 도형 79">
                <a:extLst>
                  <a:ext uri="{FF2B5EF4-FFF2-40B4-BE49-F238E27FC236}">
                    <a16:creationId xmlns:a16="http://schemas.microsoft.com/office/drawing/2014/main" id="{8456EA21-83AA-E8AC-2910-CF01E7B0784C}"/>
                  </a:ext>
                </a:extLst>
              </p:cNvPr>
              <p:cNvSpPr/>
              <p:nvPr/>
            </p:nvSpPr>
            <p:spPr>
              <a:xfrm rot="16200000">
                <a:off x="2710760" y="1655714"/>
                <a:ext cx="1055952" cy="1054829"/>
              </a:xfrm>
              <a:custGeom>
                <a:avLst/>
                <a:gdLst>
                  <a:gd name="connsiteX0" fmla="*/ 2047 w 1055952"/>
                  <a:gd name="connsiteY0" fmla="*/ 1054829 h 1054829"/>
                  <a:gd name="connsiteX1" fmla="*/ 0 w 1055952"/>
                  <a:gd name="connsiteY1" fmla="*/ 0 h 1054829"/>
                  <a:gd name="connsiteX2" fmla="*/ 1055952 w 1055952"/>
                  <a:gd name="connsiteY2" fmla="*/ 0 h 1054829"/>
                  <a:gd name="connsiteX3" fmla="*/ 1050536 w 1055952"/>
                  <a:gd name="connsiteY3" fmla="*/ 107256 h 1054829"/>
                  <a:gd name="connsiteX4" fmla="*/ 108330 w 1055952"/>
                  <a:gd name="connsiteY4" fmla="*/ 1049462 h 1054829"/>
                  <a:gd name="connsiteX5" fmla="*/ 2047 w 1055952"/>
                  <a:gd name="connsiteY5" fmla="*/ 1054829 h 1054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55952" h="1054829">
                    <a:moveTo>
                      <a:pt x="2047" y="1054829"/>
                    </a:moveTo>
                    <a:lnTo>
                      <a:pt x="0" y="0"/>
                    </a:lnTo>
                    <a:lnTo>
                      <a:pt x="1055952" y="0"/>
                    </a:lnTo>
                    <a:lnTo>
                      <a:pt x="1050536" y="107256"/>
                    </a:lnTo>
                    <a:cubicBezTo>
                      <a:pt x="1000083" y="604055"/>
                      <a:pt x="605128" y="999009"/>
                      <a:pt x="108330" y="1049462"/>
                    </a:cubicBezTo>
                    <a:lnTo>
                      <a:pt x="2047" y="1054829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grpSp>
          <p:nvGrpSpPr>
            <p:cNvPr id="88" name="그룹 87">
              <a:extLst>
                <a:ext uri="{FF2B5EF4-FFF2-40B4-BE49-F238E27FC236}">
                  <a16:creationId xmlns:a16="http://schemas.microsoft.com/office/drawing/2014/main" id="{DA027106-B520-768E-F6E7-EB994060C2AE}"/>
                </a:ext>
              </a:extLst>
            </p:cNvPr>
            <p:cNvGrpSpPr/>
            <p:nvPr/>
          </p:nvGrpSpPr>
          <p:grpSpPr>
            <a:xfrm>
              <a:off x="3352056" y="4202651"/>
              <a:ext cx="1658437" cy="1648240"/>
              <a:chOff x="3015163" y="3191907"/>
              <a:chExt cx="1061355" cy="1054829"/>
            </a:xfrm>
          </p:grpSpPr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9B2D2421-C6A7-47D5-CCE9-D087BD1E7DC4}"/>
                  </a:ext>
                </a:extLst>
              </p:cNvPr>
              <p:cNvSpPr/>
              <p:nvPr/>
            </p:nvSpPr>
            <p:spPr>
              <a:xfrm>
                <a:off x="3020566" y="3191907"/>
                <a:ext cx="1055952" cy="1054829"/>
              </a:xfrm>
              <a:custGeom>
                <a:avLst/>
                <a:gdLst>
                  <a:gd name="connsiteX0" fmla="*/ 2047 w 1055952"/>
                  <a:gd name="connsiteY0" fmla="*/ 1054829 h 1054829"/>
                  <a:gd name="connsiteX1" fmla="*/ 0 w 1055952"/>
                  <a:gd name="connsiteY1" fmla="*/ 0 h 1054829"/>
                  <a:gd name="connsiteX2" fmla="*/ 1055952 w 1055952"/>
                  <a:gd name="connsiteY2" fmla="*/ 0 h 1054829"/>
                  <a:gd name="connsiteX3" fmla="*/ 1050536 w 1055952"/>
                  <a:gd name="connsiteY3" fmla="*/ 107256 h 1054829"/>
                  <a:gd name="connsiteX4" fmla="*/ 108330 w 1055952"/>
                  <a:gd name="connsiteY4" fmla="*/ 1049462 h 1054829"/>
                  <a:gd name="connsiteX5" fmla="*/ 2047 w 1055952"/>
                  <a:gd name="connsiteY5" fmla="*/ 1054829 h 1054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55952" h="1054829">
                    <a:moveTo>
                      <a:pt x="2047" y="1054829"/>
                    </a:moveTo>
                    <a:lnTo>
                      <a:pt x="0" y="0"/>
                    </a:lnTo>
                    <a:lnTo>
                      <a:pt x="1055952" y="0"/>
                    </a:lnTo>
                    <a:lnTo>
                      <a:pt x="1050536" y="107256"/>
                    </a:lnTo>
                    <a:cubicBezTo>
                      <a:pt x="1000083" y="604055"/>
                      <a:pt x="605128" y="999009"/>
                      <a:pt x="108330" y="1049462"/>
                    </a:cubicBezTo>
                    <a:lnTo>
                      <a:pt x="2047" y="1054829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81" name="자유형: 도형 80">
                <a:extLst>
                  <a:ext uri="{FF2B5EF4-FFF2-40B4-BE49-F238E27FC236}">
                    <a16:creationId xmlns:a16="http://schemas.microsoft.com/office/drawing/2014/main" id="{878A0A3F-08F8-E935-BE09-EF72F861C499}"/>
                  </a:ext>
                </a:extLst>
              </p:cNvPr>
              <p:cNvSpPr/>
              <p:nvPr/>
            </p:nvSpPr>
            <p:spPr>
              <a:xfrm>
                <a:off x="3015163" y="3191907"/>
                <a:ext cx="1055952" cy="1054829"/>
              </a:xfrm>
              <a:custGeom>
                <a:avLst/>
                <a:gdLst>
                  <a:gd name="connsiteX0" fmla="*/ 2047 w 1055952"/>
                  <a:gd name="connsiteY0" fmla="*/ 1054829 h 1054829"/>
                  <a:gd name="connsiteX1" fmla="*/ 0 w 1055952"/>
                  <a:gd name="connsiteY1" fmla="*/ 0 h 1054829"/>
                  <a:gd name="connsiteX2" fmla="*/ 1055952 w 1055952"/>
                  <a:gd name="connsiteY2" fmla="*/ 0 h 1054829"/>
                  <a:gd name="connsiteX3" fmla="*/ 1050536 w 1055952"/>
                  <a:gd name="connsiteY3" fmla="*/ 107256 h 1054829"/>
                  <a:gd name="connsiteX4" fmla="*/ 108330 w 1055952"/>
                  <a:gd name="connsiteY4" fmla="*/ 1049462 h 1054829"/>
                  <a:gd name="connsiteX5" fmla="*/ 2047 w 1055952"/>
                  <a:gd name="connsiteY5" fmla="*/ 1054829 h 1054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55952" h="1054829">
                    <a:moveTo>
                      <a:pt x="2047" y="1054829"/>
                    </a:moveTo>
                    <a:lnTo>
                      <a:pt x="0" y="0"/>
                    </a:lnTo>
                    <a:lnTo>
                      <a:pt x="1055952" y="0"/>
                    </a:lnTo>
                    <a:lnTo>
                      <a:pt x="1050536" y="107256"/>
                    </a:lnTo>
                    <a:cubicBezTo>
                      <a:pt x="1000083" y="604055"/>
                      <a:pt x="605128" y="999009"/>
                      <a:pt x="108330" y="1049462"/>
                    </a:cubicBezTo>
                    <a:lnTo>
                      <a:pt x="2047" y="1054829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grpSp>
          <p:nvGrpSpPr>
            <p:cNvPr id="91" name="그룹 90">
              <a:extLst>
                <a:ext uri="{FF2B5EF4-FFF2-40B4-BE49-F238E27FC236}">
                  <a16:creationId xmlns:a16="http://schemas.microsoft.com/office/drawing/2014/main" id="{B526ACA1-6512-FAC1-7888-63CAA1B8E18E}"/>
                </a:ext>
              </a:extLst>
            </p:cNvPr>
            <p:cNvGrpSpPr/>
            <p:nvPr/>
          </p:nvGrpSpPr>
          <p:grpSpPr>
            <a:xfrm>
              <a:off x="1504822" y="2374291"/>
              <a:ext cx="1740815" cy="1726506"/>
              <a:chOff x="621874" y="1228435"/>
              <a:chExt cx="1063572" cy="1054830"/>
            </a:xfrm>
          </p:grpSpPr>
          <p:sp>
            <p:nvSpPr>
              <p:cNvPr id="75" name="자유형: 도형 74">
                <a:extLst>
                  <a:ext uri="{FF2B5EF4-FFF2-40B4-BE49-F238E27FC236}">
                    <a16:creationId xmlns:a16="http://schemas.microsoft.com/office/drawing/2014/main" id="{BA5AD2A8-316A-A706-D58D-D191E4C47938}"/>
                  </a:ext>
                </a:extLst>
              </p:cNvPr>
              <p:cNvSpPr/>
              <p:nvPr/>
            </p:nvSpPr>
            <p:spPr>
              <a:xfrm rot="10800000">
                <a:off x="621874" y="1228436"/>
                <a:ext cx="1055952" cy="1054829"/>
              </a:xfrm>
              <a:custGeom>
                <a:avLst/>
                <a:gdLst>
                  <a:gd name="connsiteX0" fmla="*/ 2047 w 1055952"/>
                  <a:gd name="connsiteY0" fmla="*/ 1054829 h 1054829"/>
                  <a:gd name="connsiteX1" fmla="*/ 0 w 1055952"/>
                  <a:gd name="connsiteY1" fmla="*/ 0 h 1054829"/>
                  <a:gd name="connsiteX2" fmla="*/ 1055952 w 1055952"/>
                  <a:gd name="connsiteY2" fmla="*/ 0 h 1054829"/>
                  <a:gd name="connsiteX3" fmla="*/ 1050536 w 1055952"/>
                  <a:gd name="connsiteY3" fmla="*/ 107256 h 1054829"/>
                  <a:gd name="connsiteX4" fmla="*/ 108330 w 1055952"/>
                  <a:gd name="connsiteY4" fmla="*/ 1049462 h 1054829"/>
                  <a:gd name="connsiteX5" fmla="*/ 2047 w 1055952"/>
                  <a:gd name="connsiteY5" fmla="*/ 1054829 h 1054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55952" h="1054829">
                    <a:moveTo>
                      <a:pt x="2047" y="1054829"/>
                    </a:moveTo>
                    <a:lnTo>
                      <a:pt x="0" y="0"/>
                    </a:lnTo>
                    <a:lnTo>
                      <a:pt x="1055952" y="0"/>
                    </a:lnTo>
                    <a:lnTo>
                      <a:pt x="1050536" y="107256"/>
                    </a:lnTo>
                    <a:cubicBezTo>
                      <a:pt x="1000083" y="604055"/>
                      <a:pt x="605128" y="999009"/>
                      <a:pt x="108330" y="1049462"/>
                    </a:cubicBezTo>
                    <a:lnTo>
                      <a:pt x="2047" y="1054829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EEEB94CD-5F67-5D75-8FA3-AE43BCDCE45A}"/>
                  </a:ext>
                </a:extLst>
              </p:cNvPr>
              <p:cNvSpPr/>
              <p:nvPr/>
            </p:nvSpPr>
            <p:spPr>
              <a:xfrm rot="10800000">
                <a:off x="629494" y="1228435"/>
                <a:ext cx="1055952" cy="1054829"/>
              </a:xfrm>
              <a:custGeom>
                <a:avLst/>
                <a:gdLst>
                  <a:gd name="connsiteX0" fmla="*/ 2047 w 1055952"/>
                  <a:gd name="connsiteY0" fmla="*/ 1054829 h 1054829"/>
                  <a:gd name="connsiteX1" fmla="*/ 0 w 1055952"/>
                  <a:gd name="connsiteY1" fmla="*/ 0 h 1054829"/>
                  <a:gd name="connsiteX2" fmla="*/ 1055952 w 1055952"/>
                  <a:gd name="connsiteY2" fmla="*/ 0 h 1054829"/>
                  <a:gd name="connsiteX3" fmla="*/ 1050536 w 1055952"/>
                  <a:gd name="connsiteY3" fmla="*/ 107256 h 1054829"/>
                  <a:gd name="connsiteX4" fmla="*/ 108330 w 1055952"/>
                  <a:gd name="connsiteY4" fmla="*/ 1049462 h 1054829"/>
                  <a:gd name="connsiteX5" fmla="*/ 2047 w 1055952"/>
                  <a:gd name="connsiteY5" fmla="*/ 1054829 h 10548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55952" h="1054829">
                    <a:moveTo>
                      <a:pt x="2047" y="1054829"/>
                    </a:moveTo>
                    <a:lnTo>
                      <a:pt x="0" y="0"/>
                    </a:lnTo>
                    <a:lnTo>
                      <a:pt x="1055952" y="0"/>
                    </a:lnTo>
                    <a:lnTo>
                      <a:pt x="1050536" y="107256"/>
                    </a:lnTo>
                    <a:cubicBezTo>
                      <a:pt x="1000083" y="604055"/>
                      <a:pt x="605128" y="999009"/>
                      <a:pt x="108330" y="1049462"/>
                    </a:cubicBezTo>
                    <a:lnTo>
                      <a:pt x="2047" y="1054829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100000">
                    <a:schemeClr val="accent3"/>
                  </a:gs>
                </a:gsLst>
                <a:lin ang="2700000" scaled="1"/>
              </a:gradFill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7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2D5374C3-9991-3C8C-29C7-F8AB64F4488F}"/>
              </a:ext>
            </a:extLst>
          </p:cNvPr>
          <p:cNvSpPr txBox="1"/>
          <p:nvPr/>
        </p:nvSpPr>
        <p:spPr>
          <a:xfrm>
            <a:off x="2066206" y="2350148"/>
            <a:ext cx="876676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0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80%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470A586-7514-0436-38D9-15392062165D}"/>
              </a:ext>
            </a:extLst>
          </p:cNvPr>
          <p:cNvSpPr txBox="1"/>
          <p:nvPr/>
        </p:nvSpPr>
        <p:spPr>
          <a:xfrm>
            <a:off x="2195118" y="2848948"/>
            <a:ext cx="61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EE080DB1-CC54-C05B-A98B-5D22F8DFDC82}"/>
              </a:ext>
            </a:extLst>
          </p:cNvPr>
          <p:cNvSpPr txBox="1"/>
          <p:nvPr/>
        </p:nvSpPr>
        <p:spPr>
          <a:xfrm>
            <a:off x="3884757" y="2380926"/>
            <a:ext cx="86634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64%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88DE74A-B7BB-B783-679D-6F93EFB0F12F}"/>
              </a:ext>
            </a:extLst>
          </p:cNvPr>
          <p:cNvSpPr txBox="1"/>
          <p:nvPr/>
        </p:nvSpPr>
        <p:spPr>
          <a:xfrm>
            <a:off x="4008325" y="2848948"/>
            <a:ext cx="61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18674C-7F8E-C1ED-87B2-5EFCA1FA4855}"/>
              </a:ext>
            </a:extLst>
          </p:cNvPr>
          <p:cNvSpPr txBox="1"/>
          <p:nvPr/>
        </p:nvSpPr>
        <p:spPr>
          <a:xfrm>
            <a:off x="6929596" y="1291228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1010B8-9236-E7FE-031B-5E92C7AE8847}"/>
              </a:ext>
            </a:extLst>
          </p:cNvPr>
          <p:cNvSpPr txBox="1"/>
          <p:nvPr/>
        </p:nvSpPr>
        <p:spPr>
          <a:xfrm>
            <a:off x="6920071" y="1561738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C7DB04F-EF79-87D1-217F-0EC2D94D6869}"/>
              </a:ext>
            </a:extLst>
          </p:cNvPr>
          <p:cNvSpPr txBox="1"/>
          <p:nvPr/>
        </p:nvSpPr>
        <p:spPr>
          <a:xfrm>
            <a:off x="3884757" y="4035999"/>
            <a:ext cx="86634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32%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9C2A97-9599-6D05-AAA2-884F9A2EBA00}"/>
              </a:ext>
            </a:extLst>
          </p:cNvPr>
          <p:cNvSpPr txBox="1"/>
          <p:nvPr/>
        </p:nvSpPr>
        <p:spPr>
          <a:xfrm>
            <a:off x="4008325" y="4504021"/>
            <a:ext cx="61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1B88D3-454F-11C6-6965-15A4285A0613}"/>
              </a:ext>
            </a:extLst>
          </p:cNvPr>
          <p:cNvSpPr txBox="1"/>
          <p:nvPr/>
        </p:nvSpPr>
        <p:spPr>
          <a:xfrm>
            <a:off x="2113737" y="4035999"/>
            <a:ext cx="86634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15%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5E8B51E-0A8D-08B8-F8DF-757802E0706E}"/>
              </a:ext>
            </a:extLst>
          </p:cNvPr>
          <p:cNvSpPr txBox="1"/>
          <p:nvPr/>
        </p:nvSpPr>
        <p:spPr>
          <a:xfrm>
            <a:off x="2237305" y="4504021"/>
            <a:ext cx="61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B6FA7AB-267E-4AC4-7D80-A5A2FB40401B}"/>
              </a:ext>
            </a:extLst>
          </p:cNvPr>
          <p:cNvSpPr txBox="1"/>
          <p:nvPr/>
        </p:nvSpPr>
        <p:spPr>
          <a:xfrm flipH="1">
            <a:off x="7395998" y="3264296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1588E252-EE9F-499E-C66B-26BA6C491EB0}"/>
              </a:ext>
            </a:extLst>
          </p:cNvPr>
          <p:cNvSpPr txBox="1"/>
          <p:nvPr/>
        </p:nvSpPr>
        <p:spPr>
          <a:xfrm>
            <a:off x="7395998" y="2976846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b="1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cxnSp>
        <p:nvCxnSpPr>
          <p:cNvPr id="123" name="직선 연결선 122">
            <a:extLst>
              <a:ext uri="{FF2B5EF4-FFF2-40B4-BE49-F238E27FC236}">
                <a16:creationId xmlns:a16="http://schemas.microsoft.com/office/drawing/2014/main" id="{C55BCA45-65F9-881D-7C8B-6893B0BD6137}"/>
              </a:ext>
            </a:extLst>
          </p:cNvPr>
          <p:cNvCxnSpPr>
            <a:cxnSpLocks/>
          </p:cNvCxnSpPr>
          <p:nvPr/>
        </p:nvCxnSpPr>
        <p:spPr>
          <a:xfrm>
            <a:off x="7323769" y="3845573"/>
            <a:ext cx="2979766" cy="0"/>
          </a:xfrm>
          <a:prstGeom prst="line">
            <a:avLst/>
          </a:prstGeom>
          <a:ln w="15875" cap="rnd">
            <a:solidFill>
              <a:schemeClr val="accent2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>
            <a:extLst>
              <a:ext uri="{FF2B5EF4-FFF2-40B4-BE49-F238E27FC236}">
                <a16:creationId xmlns:a16="http://schemas.microsoft.com/office/drawing/2014/main" id="{93FCE80F-8AC7-B5B2-7B51-E4E600AA7697}"/>
              </a:ext>
            </a:extLst>
          </p:cNvPr>
          <p:cNvSpPr txBox="1"/>
          <p:nvPr/>
        </p:nvSpPr>
        <p:spPr>
          <a:xfrm flipH="1">
            <a:off x="7395998" y="4289698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2379AEBE-438A-B148-2159-13551EF2CDBC}"/>
              </a:ext>
            </a:extLst>
          </p:cNvPr>
          <p:cNvSpPr txBox="1"/>
          <p:nvPr/>
        </p:nvSpPr>
        <p:spPr>
          <a:xfrm>
            <a:off x="7395998" y="4002248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b="1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cxnSp>
        <p:nvCxnSpPr>
          <p:cNvPr id="134" name="직선 연결선 133">
            <a:extLst>
              <a:ext uri="{FF2B5EF4-FFF2-40B4-BE49-F238E27FC236}">
                <a16:creationId xmlns:a16="http://schemas.microsoft.com/office/drawing/2014/main" id="{28A308A4-029D-6B04-6E7E-24F2B9A83F8C}"/>
              </a:ext>
            </a:extLst>
          </p:cNvPr>
          <p:cNvCxnSpPr>
            <a:cxnSpLocks/>
          </p:cNvCxnSpPr>
          <p:nvPr/>
        </p:nvCxnSpPr>
        <p:spPr>
          <a:xfrm>
            <a:off x="7323769" y="4870975"/>
            <a:ext cx="2979766" cy="0"/>
          </a:xfrm>
          <a:prstGeom prst="line">
            <a:avLst/>
          </a:prstGeom>
          <a:ln w="15875" cap="rnd">
            <a:solidFill>
              <a:schemeClr val="accent2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TextBox 134">
            <a:extLst>
              <a:ext uri="{FF2B5EF4-FFF2-40B4-BE49-F238E27FC236}">
                <a16:creationId xmlns:a16="http://schemas.microsoft.com/office/drawing/2014/main" id="{75A34E3F-4263-FDB5-87CC-147DF2B831A3}"/>
              </a:ext>
            </a:extLst>
          </p:cNvPr>
          <p:cNvSpPr txBox="1"/>
          <p:nvPr/>
        </p:nvSpPr>
        <p:spPr>
          <a:xfrm flipH="1">
            <a:off x="7395998" y="5315099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00128782-AB2C-AE4A-1609-28F36F89DC4D}"/>
              </a:ext>
            </a:extLst>
          </p:cNvPr>
          <p:cNvSpPr txBox="1"/>
          <p:nvPr/>
        </p:nvSpPr>
        <p:spPr>
          <a:xfrm>
            <a:off x="7395998" y="5027649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b="1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6D93345E-5F4B-8691-4A31-5DF9B35B7F3C}"/>
              </a:ext>
            </a:extLst>
          </p:cNvPr>
          <p:cNvGrpSpPr/>
          <p:nvPr/>
        </p:nvGrpSpPr>
        <p:grpSpPr>
          <a:xfrm>
            <a:off x="6944980" y="2931838"/>
            <a:ext cx="281179" cy="281179"/>
            <a:chOff x="6448287" y="4235019"/>
            <a:chExt cx="281179" cy="281179"/>
          </a:xfrm>
        </p:grpSpPr>
        <p:grpSp>
          <p:nvGrpSpPr>
            <p:cNvPr id="139" name="그룹 138">
              <a:extLst>
                <a:ext uri="{FF2B5EF4-FFF2-40B4-BE49-F238E27FC236}">
                  <a16:creationId xmlns:a16="http://schemas.microsoft.com/office/drawing/2014/main" id="{5D721224-C242-E423-2608-778CCC334C55}"/>
                </a:ext>
              </a:extLst>
            </p:cNvPr>
            <p:cNvGrpSpPr/>
            <p:nvPr/>
          </p:nvGrpSpPr>
          <p:grpSpPr>
            <a:xfrm>
              <a:off x="6448287" y="4235019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141" name="Oval 39">
                <a:extLst>
                  <a:ext uri="{FF2B5EF4-FFF2-40B4-BE49-F238E27FC236}">
                    <a16:creationId xmlns:a16="http://schemas.microsoft.com/office/drawing/2014/main" id="{AA82E073-0D0F-F10E-ADA5-683E2FEE155D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142" name="Oval 38">
                <a:extLst>
                  <a:ext uri="{FF2B5EF4-FFF2-40B4-BE49-F238E27FC236}">
                    <a16:creationId xmlns:a16="http://schemas.microsoft.com/office/drawing/2014/main" id="{B8E9414D-8E41-380D-D0D3-B7C2CF16B0D8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pic>
          <p:nvPicPr>
            <p:cNvPr id="140" name="그래픽 139" descr="배지 체크 표시1 단색으로 채워진">
              <a:extLst>
                <a:ext uri="{FF2B5EF4-FFF2-40B4-BE49-F238E27FC236}">
                  <a16:creationId xmlns:a16="http://schemas.microsoft.com/office/drawing/2014/main" id="{911C8B95-F000-EC63-E450-CE2167F64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2676" y="4266433"/>
              <a:ext cx="212400" cy="212400"/>
            </a:xfrm>
            <a:prstGeom prst="rect">
              <a:avLst/>
            </a:prstGeom>
          </p:spPr>
        </p:pic>
      </p:grpSp>
      <p:grpSp>
        <p:nvGrpSpPr>
          <p:cNvPr id="143" name="그룹 142">
            <a:extLst>
              <a:ext uri="{FF2B5EF4-FFF2-40B4-BE49-F238E27FC236}">
                <a16:creationId xmlns:a16="http://schemas.microsoft.com/office/drawing/2014/main" id="{5813DA5C-2D09-315D-8396-AF5B12DE160B}"/>
              </a:ext>
            </a:extLst>
          </p:cNvPr>
          <p:cNvGrpSpPr/>
          <p:nvPr/>
        </p:nvGrpSpPr>
        <p:grpSpPr>
          <a:xfrm>
            <a:off x="6944980" y="3984768"/>
            <a:ext cx="281179" cy="281179"/>
            <a:chOff x="6448287" y="4235019"/>
            <a:chExt cx="281179" cy="281179"/>
          </a:xfrm>
        </p:grpSpPr>
        <p:grpSp>
          <p:nvGrpSpPr>
            <p:cNvPr id="144" name="그룹 143">
              <a:extLst>
                <a:ext uri="{FF2B5EF4-FFF2-40B4-BE49-F238E27FC236}">
                  <a16:creationId xmlns:a16="http://schemas.microsoft.com/office/drawing/2014/main" id="{CE116B6A-6088-0BC6-E629-5B468DF58121}"/>
                </a:ext>
              </a:extLst>
            </p:cNvPr>
            <p:cNvGrpSpPr/>
            <p:nvPr/>
          </p:nvGrpSpPr>
          <p:grpSpPr>
            <a:xfrm>
              <a:off x="6448287" y="4235019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146" name="Oval 39">
                <a:extLst>
                  <a:ext uri="{FF2B5EF4-FFF2-40B4-BE49-F238E27FC236}">
                    <a16:creationId xmlns:a16="http://schemas.microsoft.com/office/drawing/2014/main" id="{1CCBE324-DA71-DB75-2B3E-1DD7251EF3F7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147" name="Oval 38">
                <a:extLst>
                  <a:ext uri="{FF2B5EF4-FFF2-40B4-BE49-F238E27FC236}">
                    <a16:creationId xmlns:a16="http://schemas.microsoft.com/office/drawing/2014/main" id="{4DD248A0-EB20-2449-9D57-1917819A33E9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pic>
          <p:nvPicPr>
            <p:cNvPr id="145" name="그래픽 144" descr="배지 체크 표시1 단색으로 채워진">
              <a:extLst>
                <a:ext uri="{FF2B5EF4-FFF2-40B4-BE49-F238E27FC236}">
                  <a16:creationId xmlns:a16="http://schemas.microsoft.com/office/drawing/2014/main" id="{EF23441F-958F-2665-C858-A519BADA9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2676" y="4266433"/>
              <a:ext cx="212400" cy="212400"/>
            </a:xfrm>
            <a:prstGeom prst="rect">
              <a:avLst/>
            </a:prstGeom>
          </p:spPr>
        </p:pic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792BD8E3-F789-9E0E-B263-B29EAF4FB418}"/>
              </a:ext>
            </a:extLst>
          </p:cNvPr>
          <p:cNvGrpSpPr/>
          <p:nvPr/>
        </p:nvGrpSpPr>
        <p:grpSpPr>
          <a:xfrm>
            <a:off x="6944980" y="5010169"/>
            <a:ext cx="281179" cy="281179"/>
            <a:chOff x="6448287" y="4235019"/>
            <a:chExt cx="281179" cy="281179"/>
          </a:xfrm>
        </p:grpSpPr>
        <p:grpSp>
          <p:nvGrpSpPr>
            <p:cNvPr id="149" name="그룹 148">
              <a:extLst>
                <a:ext uri="{FF2B5EF4-FFF2-40B4-BE49-F238E27FC236}">
                  <a16:creationId xmlns:a16="http://schemas.microsoft.com/office/drawing/2014/main" id="{409B699F-43A0-6633-EE82-D706F6B3B7CD}"/>
                </a:ext>
              </a:extLst>
            </p:cNvPr>
            <p:cNvGrpSpPr/>
            <p:nvPr/>
          </p:nvGrpSpPr>
          <p:grpSpPr>
            <a:xfrm>
              <a:off x="6448287" y="4235019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151" name="Oval 39">
                <a:extLst>
                  <a:ext uri="{FF2B5EF4-FFF2-40B4-BE49-F238E27FC236}">
                    <a16:creationId xmlns:a16="http://schemas.microsoft.com/office/drawing/2014/main" id="{02DA1C02-F323-5859-876E-04283EBDEB4D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152" name="Oval 38">
                <a:extLst>
                  <a:ext uri="{FF2B5EF4-FFF2-40B4-BE49-F238E27FC236}">
                    <a16:creationId xmlns:a16="http://schemas.microsoft.com/office/drawing/2014/main" id="{3E893C0D-3D82-9653-94F3-2DCD19740A2B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pic>
          <p:nvPicPr>
            <p:cNvPr id="150" name="그래픽 149" descr="배지 체크 표시1 단색으로 채워진">
              <a:extLst>
                <a:ext uri="{FF2B5EF4-FFF2-40B4-BE49-F238E27FC236}">
                  <a16:creationId xmlns:a16="http://schemas.microsoft.com/office/drawing/2014/main" id="{1A4B2702-974C-7580-445F-22FD9FF4BC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2676" y="4266433"/>
              <a:ext cx="212400" cy="212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8737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그룹 89">
            <a:extLst>
              <a:ext uri="{FF2B5EF4-FFF2-40B4-BE49-F238E27FC236}">
                <a16:creationId xmlns:a16="http://schemas.microsoft.com/office/drawing/2014/main" id="{D5992A1E-E8CA-A7D6-0693-96C74F24B183}"/>
              </a:ext>
            </a:extLst>
          </p:cNvPr>
          <p:cNvGrpSpPr/>
          <p:nvPr/>
        </p:nvGrpSpPr>
        <p:grpSpPr>
          <a:xfrm>
            <a:off x="1424866" y="3616372"/>
            <a:ext cx="1934391" cy="1939060"/>
            <a:chOff x="749438" y="3078941"/>
            <a:chExt cx="1058276" cy="1060830"/>
          </a:xfrm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3A20B18B-AA15-A950-F576-8EB2E0D5D1B6}"/>
                </a:ext>
              </a:extLst>
            </p:cNvPr>
            <p:cNvSpPr/>
            <p:nvPr/>
          </p:nvSpPr>
          <p:spPr>
            <a:xfrm rot="5400000">
              <a:off x="752324" y="3079502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9F2634D3-A795-09A1-81B0-BB175D28B613}"/>
                </a:ext>
              </a:extLst>
            </p:cNvPr>
            <p:cNvSpPr/>
            <p:nvPr/>
          </p:nvSpPr>
          <p:spPr>
            <a:xfrm rot="5400000">
              <a:off x="748877" y="3084380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C9C3B8EC-02DF-8A32-EF12-062081B2483C}"/>
              </a:ext>
            </a:extLst>
          </p:cNvPr>
          <p:cNvGrpSpPr/>
          <p:nvPr/>
        </p:nvGrpSpPr>
        <p:grpSpPr>
          <a:xfrm rot="16200000">
            <a:off x="1426443" y="1561739"/>
            <a:ext cx="1934905" cy="1930144"/>
            <a:chOff x="2711321" y="1655153"/>
            <a:chExt cx="1058557" cy="1055952"/>
          </a:xfrm>
        </p:grpSpPr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1C0887E2-7621-DCB4-CECA-D7C6658EB905}"/>
                </a:ext>
              </a:extLst>
            </p:cNvPr>
            <p:cNvSpPr/>
            <p:nvPr/>
          </p:nvSpPr>
          <p:spPr>
            <a:xfrm rot="16200000">
              <a:off x="2714488" y="1655714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8456EA21-83AA-E8AC-2910-CF01E7B0784C}"/>
                </a:ext>
              </a:extLst>
            </p:cNvPr>
            <p:cNvSpPr/>
            <p:nvPr/>
          </p:nvSpPr>
          <p:spPr>
            <a:xfrm rot="16200000">
              <a:off x="2710760" y="1655714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DA027106-B520-768E-F6E7-EB994060C2AE}"/>
              </a:ext>
            </a:extLst>
          </p:cNvPr>
          <p:cNvGrpSpPr/>
          <p:nvPr/>
        </p:nvGrpSpPr>
        <p:grpSpPr>
          <a:xfrm>
            <a:off x="3493427" y="3627341"/>
            <a:ext cx="1940019" cy="1928091"/>
            <a:chOff x="3015163" y="3191907"/>
            <a:chExt cx="1061355" cy="1054829"/>
          </a:xfrm>
        </p:grpSpPr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9B2D2421-C6A7-47D5-CCE9-D087BD1E7DC4}"/>
                </a:ext>
              </a:extLst>
            </p:cNvPr>
            <p:cNvSpPr/>
            <p:nvPr/>
          </p:nvSpPr>
          <p:spPr>
            <a:xfrm>
              <a:off x="3020566" y="3191907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878A0A3F-08F8-E935-BE09-EF72F861C499}"/>
                </a:ext>
              </a:extLst>
            </p:cNvPr>
            <p:cNvSpPr/>
            <p:nvPr/>
          </p:nvSpPr>
          <p:spPr>
            <a:xfrm>
              <a:off x="3015163" y="3191907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B526ACA1-6512-FAC1-7888-63CAA1B8E18E}"/>
              </a:ext>
            </a:extLst>
          </p:cNvPr>
          <p:cNvGrpSpPr/>
          <p:nvPr/>
        </p:nvGrpSpPr>
        <p:grpSpPr>
          <a:xfrm rot="5400000">
            <a:off x="3485058" y="1488548"/>
            <a:ext cx="2036384" cy="2019646"/>
            <a:chOff x="621874" y="1228435"/>
            <a:chExt cx="1063572" cy="1054830"/>
          </a:xfrm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BA5AD2A8-316A-A706-D58D-D191E4C47938}"/>
                </a:ext>
              </a:extLst>
            </p:cNvPr>
            <p:cNvSpPr/>
            <p:nvPr/>
          </p:nvSpPr>
          <p:spPr>
            <a:xfrm rot="10800000">
              <a:off x="621874" y="1228436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EEEB94CD-5F67-5D75-8FA3-AE43BCDCE45A}"/>
                </a:ext>
              </a:extLst>
            </p:cNvPr>
            <p:cNvSpPr/>
            <p:nvPr/>
          </p:nvSpPr>
          <p:spPr>
            <a:xfrm rot="10800000">
              <a:off x="629494" y="1228435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chemeClr val="accent3"/>
                </a:gs>
              </a:gsLst>
              <a:lin ang="2700000" scaled="1"/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7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2D5374C3-9991-3C8C-29C7-F8AB64F4488F}"/>
              </a:ext>
            </a:extLst>
          </p:cNvPr>
          <p:cNvSpPr txBox="1"/>
          <p:nvPr/>
        </p:nvSpPr>
        <p:spPr>
          <a:xfrm>
            <a:off x="3899456" y="2300066"/>
            <a:ext cx="876676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0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64%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470A586-7514-0436-38D9-15392062165D}"/>
              </a:ext>
            </a:extLst>
          </p:cNvPr>
          <p:cNvSpPr txBox="1"/>
          <p:nvPr/>
        </p:nvSpPr>
        <p:spPr>
          <a:xfrm>
            <a:off x="2235132" y="2848948"/>
            <a:ext cx="61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88DE74A-B7BB-B783-679D-6F93EFB0F12F}"/>
              </a:ext>
            </a:extLst>
          </p:cNvPr>
          <p:cNvSpPr txBox="1"/>
          <p:nvPr/>
        </p:nvSpPr>
        <p:spPr>
          <a:xfrm>
            <a:off x="4008325" y="2848948"/>
            <a:ext cx="61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18674C-7F8E-C1ED-87B2-5EFCA1FA4855}"/>
              </a:ext>
            </a:extLst>
          </p:cNvPr>
          <p:cNvSpPr txBox="1"/>
          <p:nvPr/>
        </p:nvSpPr>
        <p:spPr>
          <a:xfrm>
            <a:off x="6929596" y="1291228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1010B8-9236-E7FE-031B-5E92C7AE8847}"/>
              </a:ext>
            </a:extLst>
          </p:cNvPr>
          <p:cNvSpPr txBox="1"/>
          <p:nvPr/>
        </p:nvSpPr>
        <p:spPr>
          <a:xfrm>
            <a:off x="6920071" y="1561738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C7DB04F-EF79-87D1-217F-0EC2D94D6869}"/>
              </a:ext>
            </a:extLst>
          </p:cNvPr>
          <p:cNvSpPr txBox="1"/>
          <p:nvPr/>
        </p:nvSpPr>
        <p:spPr>
          <a:xfrm>
            <a:off x="3884757" y="4035999"/>
            <a:ext cx="86634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32%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9C2A97-9599-6D05-AAA2-884F9A2EBA00}"/>
              </a:ext>
            </a:extLst>
          </p:cNvPr>
          <p:cNvSpPr txBox="1"/>
          <p:nvPr/>
        </p:nvSpPr>
        <p:spPr>
          <a:xfrm>
            <a:off x="4008325" y="4504021"/>
            <a:ext cx="61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1B88D3-454F-11C6-6965-15A4285A0613}"/>
              </a:ext>
            </a:extLst>
          </p:cNvPr>
          <p:cNvSpPr txBox="1"/>
          <p:nvPr/>
        </p:nvSpPr>
        <p:spPr>
          <a:xfrm>
            <a:off x="2113737" y="4035999"/>
            <a:ext cx="86634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15%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5E8B51E-0A8D-08B8-F8DF-757802E0706E}"/>
              </a:ext>
            </a:extLst>
          </p:cNvPr>
          <p:cNvSpPr txBox="1"/>
          <p:nvPr/>
        </p:nvSpPr>
        <p:spPr>
          <a:xfrm>
            <a:off x="2237305" y="4504021"/>
            <a:ext cx="61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6D93345E-5F4B-8691-4A31-5DF9B35B7F3C}"/>
              </a:ext>
            </a:extLst>
          </p:cNvPr>
          <p:cNvGrpSpPr/>
          <p:nvPr/>
        </p:nvGrpSpPr>
        <p:grpSpPr>
          <a:xfrm>
            <a:off x="6944980" y="2931838"/>
            <a:ext cx="281179" cy="281179"/>
            <a:chOff x="6448287" y="4235019"/>
            <a:chExt cx="281179" cy="281179"/>
          </a:xfrm>
        </p:grpSpPr>
        <p:grpSp>
          <p:nvGrpSpPr>
            <p:cNvPr id="139" name="그룹 138">
              <a:extLst>
                <a:ext uri="{FF2B5EF4-FFF2-40B4-BE49-F238E27FC236}">
                  <a16:creationId xmlns:a16="http://schemas.microsoft.com/office/drawing/2014/main" id="{5D721224-C242-E423-2608-778CCC334C55}"/>
                </a:ext>
              </a:extLst>
            </p:cNvPr>
            <p:cNvGrpSpPr/>
            <p:nvPr/>
          </p:nvGrpSpPr>
          <p:grpSpPr>
            <a:xfrm>
              <a:off x="6448287" y="4235019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141" name="Oval 39">
                <a:extLst>
                  <a:ext uri="{FF2B5EF4-FFF2-40B4-BE49-F238E27FC236}">
                    <a16:creationId xmlns:a16="http://schemas.microsoft.com/office/drawing/2014/main" id="{AA82E073-0D0F-F10E-ADA5-683E2FEE155D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142" name="Oval 38">
                <a:extLst>
                  <a:ext uri="{FF2B5EF4-FFF2-40B4-BE49-F238E27FC236}">
                    <a16:creationId xmlns:a16="http://schemas.microsoft.com/office/drawing/2014/main" id="{B8E9414D-8E41-380D-D0D3-B7C2CF16B0D8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pic>
          <p:nvPicPr>
            <p:cNvPr id="140" name="그래픽 139" descr="배지 체크 표시1 단색으로 채워진">
              <a:extLst>
                <a:ext uri="{FF2B5EF4-FFF2-40B4-BE49-F238E27FC236}">
                  <a16:creationId xmlns:a16="http://schemas.microsoft.com/office/drawing/2014/main" id="{911C8B95-F000-EC63-E450-CE2167F64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2676" y="4266433"/>
              <a:ext cx="212400" cy="212400"/>
            </a:xfrm>
            <a:prstGeom prst="rect">
              <a:avLst/>
            </a:prstGeom>
          </p:spPr>
        </p:pic>
      </p:grpSp>
      <p:grpSp>
        <p:nvGrpSpPr>
          <p:cNvPr id="143" name="그룹 142">
            <a:extLst>
              <a:ext uri="{FF2B5EF4-FFF2-40B4-BE49-F238E27FC236}">
                <a16:creationId xmlns:a16="http://schemas.microsoft.com/office/drawing/2014/main" id="{5813DA5C-2D09-315D-8396-AF5B12DE160B}"/>
              </a:ext>
            </a:extLst>
          </p:cNvPr>
          <p:cNvGrpSpPr/>
          <p:nvPr/>
        </p:nvGrpSpPr>
        <p:grpSpPr>
          <a:xfrm>
            <a:off x="6944980" y="3984768"/>
            <a:ext cx="281179" cy="281179"/>
            <a:chOff x="6448287" y="4235019"/>
            <a:chExt cx="281179" cy="281179"/>
          </a:xfrm>
        </p:grpSpPr>
        <p:grpSp>
          <p:nvGrpSpPr>
            <p:cNvPr id="144" name="그룹 143">
              <a:extLst>
                <a:ext uri="{FF2B5EF4-FFF2-40B4-BE49-F238E27FC236}">
                  <a16:creationId xmlns:a16="http://schemas.microsoft.com/office/drawing/2014/main" id="{CE116B6A-6088-0BC6-E629-5B468DF58121}"/>
                </a:ext>
              </a:extLst>
            </p:cNvPr>
            <p:cNvGrpSpPr/>
            <p:nvPr/>
          </p:nvGrpSpPr>
          <p:grpSpPr>
            <a:xfrm>
              <a:off x="6448287" y="4235019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146" name="Oval 39">
                <a:extLst>
                  <a:ext uri="{FF2B5EF4-FFF2-40B4-BE49-F238E27FC236}">
                    <a16:creationId xmlns:a16="http://schemas.microsoft.com/office/drawing/2014/main" id="{1CCBE324-DA71-DB75-2B3E-1DD7251EF3F7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147" name="Oval 38">
                <a:extLst>
                  <a:ext uri="{FF2B5EF4-FFF2-40B4-BE49-F238E27FC236}">
                    <a16:creationId xmlns:a16="http://schemas.microsoft.com/office/drawing/2014/main" id="{4DD248A0-EB20-2449-9D57-1917819A33E9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pic>
          <p:nvPicPr>
            <p:cNvPr id="145" name="그래픽 144" descr="배지 체크 표시1 단색으로 채워진">
              <a:extLst>
                <a:ext uri="{FF2B5EF4-FFF2-40B4-BE49-F238E27FC236}">
                  <a16:creationId xmlns:a16="http://schemas.microsoft.com/office/drawing/2014/main" id="{EF23441F-958F-2665-C858-A519BADA9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2676" y="4266433"/>
              <a:ext cx="212400" cy="21240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80481BB-753F-7A43-C281-B023318EEA07}"/>
              </a:ext>
            </a:extLst>
          </p:cNvPr>
          <p:cNvSpPr txBox="1"/>
          <p:nvPr/>
        </p:nvSpPr>
        <p:spPr>
          <a:xfrm>
            <a:off x="2118836" y="2380926"/>
            <a:ext cx="86634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80%</a:t>
            </a:r>
          </a:p>
        </p:txBody>
      </p: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792BD8E3-F789-9E0E-B263-B29EAF4FB418}"/>
              </a:ext>
            </a:extLst>
          </p:cNvPr>
          <p:cNvGrpSpPr/>
          <p:nvPr/>
        </p:nvGrpSpPr>
        <p:grpSpPr>
          <a:xfrm>
            <a:off x="6944980" y="5010169"/>
            <a:ext cx="281179" cy="281179"/>
            <a:chOff x="6448287" y="4235019"/>
            <a:chExt cx="281179" cy="281179"/>
          </a:xfrm>
        </p:grpSpPr>
        <p:grpSp>
          <p:nvGrpSpPr>
            <p:cNvPr id="149" name="그룹 148">
              <a:extLst>
                <a:ext uri="{FF2B5EF4-FFF2-40B4-BE49-F238E27FC236}">
                  <a16:creationId xmlns:a16="http://schemas.microsoft.com/office/drawing/2014/main" id="{409B699F-43A0-6633-EE82-D706F6B3B7CD}"/>
                </a:ext>
              </a:extLst>
            </p:cNvPr>
            <p:cNvGrpSpPr/>
            <p:nvPr/>
          </p:nvGrpSpPr>
          <p:grpSpPr>
            <a:xfrm>
              <a:off x="6448287" y="4235019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151" name="Oval 39">
                <a:extLst>
                  <a:ext uri="{FF2B5EF4-FFF2-40B4-BE49-F238E27FC236}">
                    <a16:creationId xmlns:a16="http://schemas.microsoft.com/office/drawing/2014/main" id="{02DA1C02-F323-5859-876E-04283EBDEB4D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152" name="Oval 38">
                <a:extLst>
                  <a:ext uri="{FF2B5EF4-FFF2-40B4-BE49-F238E27FC236}">
                    <a16:creationId xmlns:a16="http://schemas.microsoft.com/office/drawing/2014/main" id="{3E893C0D-3D82-9653-94F3-2DCD19740A2B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pic>
          <p:nvPicPr>
            <p:cNvPr id="150" name="그래픽 149" descr="배지 체크 표시1 단색으로 채워진">
              <a:extLst>
                <a:ext uri="{FF2B5EF4-FFF2-40B4-BE49-F238E27FC236}">
                  <a16:creationId xmlns:a16="http://schemas.microsoft.com/office/drawing/2014/main" id="{1A4B2702-974C-7580-445F-22FD9FF4BC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2676" y="4266433"/>
              <a:ext cx="212400" cy="212400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F401660-43AF-7C1A-02ED-87E8B713F6F5}"/>
              </a:ext>
            </a:extLst>
          </p:cNvPr>
          <p:cNvSpPr txBox="1"/>
          <p:nvPr/>
        </p:nvSpPr>
        <p:spPr>
          <a:xfrm flipH="1">
            <a:off x="7395998" y="3264296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BD10D4-3D03-083D-17DA-961B490FD1A4}"/>
              </a:ext>
            </a:extLst>
          </p:cNvPr>
          <p:cNvSpPr txBox="1"/>
          <p:nvPr/>
        </p:nvSpPr>
        <p:spPr>
          <a:xfrm>
            <a:off x="7395998" y="2976846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b="1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cxnSp>
        <p:nvCxnSpPr>
          <p:cNvPr id="11" name="직선 연결선 122">
            <a:extLst>
              <a:ext uri="{FF2B5EF4-FFF2-40B4-BE49-F238E27FC236}">
                <a16:creationId xmlns:a16="http://schemas.microsoft.com/office/drawing/2014/main" id="{98065C1F-99D8-826A-CAFC-5EC13FFC5831}"/>
              </a:ext>
            </a:extLst>
          </p:cNvPr>
          <p:cNvCxnSpPr>
            <a:cxnSpLocks/>
          </p:cNvCxnSpPr>
          <p:nvPr/>
        </p:nvCxnSpPr>
        <p:spPr>
          <a:xfrm>
            <a:off x="7323769" y="3845573"/>
            <a:ext cx="2979766" cy="0"/>
          </a:xfrm>
          <a:prstGeom prst="line">
            <a:avLst/>
          </a:prstGeom>
          <a:ln w="15875" cap="rnd">
            <a:solidFill>
              <a:schemeClr val="accent2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C804D5A4-38BF-BD09-184A-8CFBAAB162DC}"/>
              </a:ext>
            </a:extLst>
          </p:cNvPr>
          <p:cNvSpPr txBox="1"/>
          <p:nvPr/>
        </p:nvSpPr>
        <p:spPr>
          <a:xfrm flipH="1">
            <a:off x="7395998" y="4289698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4061BF-A583-05C3-2A57-A8A25BD12A22}"/>
              </a:ext>
            </a:extLst>
          </p:cNvPr>
          <p:cNvSpPr txBox="1"/>
          <p:nvPr/>
        </p:nvSpPr>
        <p:spPr>
          <a:xfrm>
            <a:off x="7395998" y="4002248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b="1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cxnSp>
        <p:nvCxnSpPr>
          <p:cNvPr id="14" name="직선 연결선 133">
            <a:extLst>
              <a:ext uri="{FF2B5EF4-FFF2-40B4-BE49-F238E27FC236}">
                <a16:creationId xmlns:a16="http://schemas.microsoft.com/office/drawing/2014/main" id="{D370B160-3478-68D5-AB77-AE7D2DF27FBA}"/>
              </a:ext>
            </a:extLst>
          </p:cNvPr>
          <p:cNvCxnSpPr>
            <a:cxnSpLocks/>
          </p:cNvCxnSpPr>
          <p:nvPr/>
        </p:nvCxnSpPr>
        <p:spPr>
          <a:xfrm>
            <a:off x="7323769" y="4870975"/>
            <a:ext cx="2979766" cy="0"/>
          </a:xfrm>
          <a:prstGeom prst="line">
            <a:avLst/>
          </a:prstGeom>
          <a:ln w="15875" cap="rnd">
            <a:solidFill>
              <a:schemeClr val="accent2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D4895A6-C40D-108D-4B06-2ACA63696C6A}"/>
              </a:ext>
            </a:extLst>
          </p:cNvPr>
          <p:cNvSpPr txBox="1"/>
          <p:nvPr/>
        </p:nvSpPr>
        <p:spPr>
          <a:xfrm flipH="1">
            <a:off x="7395998" y="5315099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ACA703-689D-2CEC-8BAD-D2E4F1E4E262}"/>
              </a:ext>
            </a:extLst>
          </p:cNvPr>
          <p:cNvSpPr txBox="1"/>
          <p:nvPr/>
        </p:nvSpPr>
        <p:spPr>
          <a:xfrm>
            <a:off x="7395998" y="5027649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b="1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</p:spTree>
    <p:extLst>
      <p:ext uri="{BB962C8B-B14F-4D97-AF65-F5344CB8AC3E}">
        <p14:creationId xmlns:p14="http://schemas.microsoft.com/office/powerpoint/2010/main" val="9734226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그룹 89">
            <a:extLst>
              <a:ext uri="{FF2B5EF4-FFF2-40B4-BE49-F238E27FC236}">
                <a16:creationId xmlns:a16="http://schemas.microsoft.com/office/drawing/2014/main" id="{D5992A1E-E8CA-A7D6-0693-96C74F24B183}"/>
              </a:ext>
            </a:extLst>
          </p:cNvPr>
          <p:cNvGrpSpPr/>
          <p:nvPr/>
        </p:nvGrpSpPr>
        <p:grpSpPr>
          <a:xfrm>
            <a:off x="1424866" y="3616372"/>
            <a:ext cx="1934391" cy="1939060"/>
            <a:chOff x="749438" y="3078941"/>
            <a:chExt cx="1058276" cy="1060830"/>
          </a:xfrm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3A20B18B-AA15-A950-F576-8EB2E0D5D1B6}"/>
                </a:ext>
              </a:extLst>
            </p:cNvPr>
            <p:cNvSpPr/>
            <p:nvPr/>
          </p:nvSpPr>
          <p:spPr>
            <a:xfrm rot="5400000">
              <a:off x="752324" y="3079502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9F2634D3-A795-09A1-81B0-BB175D28B613}"/>
                </a:ext>
              </a:extLst>
            </p:cNvPr>
            <p:cNvSpPr/>
            <p:nvPr/>
          </p:nvSpPr>
          <p:spPr>
            <a:xfrm rot="5400000">
              <a:off x="748877" y="3084380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C9C3B8EC-02DF-8A32-EF12-062081B2483C}"/>
              </a:ext>
            </a:extLst>
          </p:cNvPr>
          <p:cNvGrpSpPr/>
          <p:nvPr/>
        </p:nvGrpSpPr>
        <p:grpSpPr>
          <a:xfrm rot="16200000">
            <a:off x="1426443" y="1561739"/>
            <a:ext cx="1934905" cy="1930144"/>
            <a:chOff x="2711321" y="1655153"/>
            <a:chExt cx="1058557" cy="1055952"/>
          </a:xfrm>
        </p:grpSpPr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1C0887E2-7621-DCB4-CECA-D7C6658EB905}"/>
                </a:ext>
              </a:extLst>
            </p:cNvPr>
            <p:cNvSpPr/>
            <p:nvPr/>
          </p:nvSpPr>
          <p:spPr>
            <a:xfrm rot="16200000">
              <a:off x="2714488" y="1655714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8456EA21-83AA-E8AC-2910-CF01E7B0784C}"/>
                </a:ext>
              </a:extLst>
            </p:cNvPr>
            <p:cNvSpPr/>
            <p:nvPr/>
          </p:nvSpPr>
          <p:spPr>
            <a:xfrm rot="16200000">
              <a:off x="2710760" y="1655714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DA027106-B520-768E-F6E7-EB994060C2AE}"/>
              </a:ext>
            </a:extLst>
          </p:cNvPr>
          <p:cNvGrpSpPr/>
          <p:nvPr/>
        </p:nvGrpSpPr>
        <p:grpSpPr>
          <a:xfrm rot="16200000">
            <a:off x="3493427" y="1560209"/>
            <a:ext cx="1940019" cy="1928091"/>
            <a:chOff x="3015163" y="3191907"/>
            <a:chExt cx="1061355" cy="1054829"/>
          </a:xfrm>
        </p:grpSpPr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9B2D2421-C6A7-47D5-CCE9-D087BD1E7DC4}"/>
                </a:ext>
              </a:extLst>
            </p:cNvPr>
            <p:cNvSpPr/>
            <p:nvPr/>
          </p:nvSpPr>
          <p:spPr>
            <a:xfrm>
              <a:off x="3020566" y="3191907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878A0A3F-08F8-E935-BE09-EF72F861C499}"/>
                </a:ext>
              </a:extLst>
            </p:cNvPr>
            <p:cNvSpPr/>
            <p:nvPr/>
          </p:nvSpPr>
          <p:spPr>
            <a:xfrm>
              <a:off x="3015163" y="3191907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B526ACA1-6512-FAC1-7888-63CAA1B8E18E}"/>
              </a:ext>
            </a:extLst>
          </p:cNvPr>
          <p:cNvGrpSpPr/>
          <p:nvPr/>
        </p:nvGrpSpPr>
        <p:grpSpPr>
          <a:xfrm rot="10800000">
            <a:off x="3485058" y="3616371"/>
            <a:ext cx="2036384" cy="2019646"/>
            <a:chOff x="621874" y="1228435"/>
            <a:chExt cx="1063572" cy="1054830"/>
          </a:xfrm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BA5AD2A8-316A-A706-D58D-D191E4C47938}"/>
                </a:ext>
              </a:extLst>
            </p:cNvPr>
            <p:cNvSpPr/>
            <p:nvPr/>
          </p:nvSpPr>
          <p:spPr>
            <a:xfrm rot="10800000">
              <a:off x="621874" y="1228436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EEEB94CD-5F67-5D75-8FA3-AE43BCDCE45A}"/>
                </a:ext>
              </a:extLst>
            </p:cNvPr>
            <p:cNvSpPr/>
            <p:nvPr/>
          </p:nvSpPr>
          <p:spPr>
            <a:xfrm rot="10800000">
              <a:off x="629494" y="1228435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chemeClr val="accent3"/>
                </a:gs>
              </a:gsLst>
              <a:lin ang="2700000" scaled="1"/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7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B470A586-7514-0436-38D9-15392062165D}"/>
              </a:ext>
            </a:extLst>
          </p:cNvPr>
          <p:cNvSpPr txBox="1"/>
          <p:nvPr/>
        </p:nvSpPr>
        <p:spPr>
          <a:xfrm>
            <a:off x="2235132" y="2848948"/>
            <a:ext cx="61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18674C-7F8E-C1ED-87B2-5EFCA1FA4855}"/>
              </a:ext>
            </a:extLst>
          </p:cNvPr>
          <p:cNvSpPr txBox="1"/>
          <p:nvPr/>
        </p:nvSpPr>
        <p:spPr>
          <a:xfrm>
            <a:off x="6929596" y="1291228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1010B8-9236-E7FE-031B-5E92C7AE8847}"/>
              </a:ext>
            </a:extLst>
          </p:cNvPr>
          <p:cNvSpPr txBox="1"/>
          <p:nvPr/>
        </p:nvSpPr>
        <p:spPr>
          <a:xfrm>
            <a:off x="6920071" y="1561738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1B88D3-454F-11C6-6965-15A4285A0613}"/>
              </a:ext>
            </a:extLst>
          </p:cNvPr>
          <p:cNvSpPr txBox="1"/>
          <p:nvPr/>
        </p:nvSpPr>
        <p:spPr>
          <a:xfrm>
            <a:off x="2113737" y="4035999"/>
            <a:ext cx="86634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15%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5E8B51E-0A8D-08B8-F8DF-757802E0706E}"/>
              </a:ext>
            </a:extLst>
          </p:cNvPr>
          <p:cNvSpPr txBox="1"/>
          <p:nvPr/>
        </p:nvSpPr>
        <p:spPr>
          <a:xfrm>
            <a:off x="2237305" y="4504021"/>
            <a:ext cx="61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6D93345E-5F4B-8691-4A31-5DF9B35B7F3C}"/>
              </a:ext>
            </a:extLst>
          </p:cNvPr>
          <p:cNvGrpSpPr/>
          <p:nvPr/>
        </p:nvGrpSpPr>
        <p:grpSpPr>
          <a:xfrm>
            <a:off x="6944980" y="2931838"/>
            <a:ext cx="281179" cy="281179"/>
            <a:chOff x="6448287" y="4235019"/>
            <a:chExt cx="281179" cy="281179"/>
          </a:xfrm>
        </p:grpSpPr>
        <p:grpSp>
          <p:nvGrpSpPr>
            <p:cNvPr id="139" name="그룹 138">
              <a:extLst>
                <a:ext uri="{FF2B5EF4-FFF2-40B4-BE49-F238E27FC236}">
                  <a16:creationId xmlns:a16="http://schemas.microsoft.com/office/drawing/2014/main" id="{5D721224-C242-E423-2608-778CCC334C55}"/>
                </a:ext>
              </a:extLst>
            </p:cNvPr>
            <p:cNvGrpSpPr/>
            <p:nvPr/>
          </p:nvGrpSpPr>
          <p:grpSpPr>
            <a:xfrm>
              <a:off x="6448287" y="4235019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141" name="Oval 39">
                <a:extLst>
                  <a:ext uri="{FF2B5EF4-FFF2-40B4-BE49-F238E27FC236}">
                    <a16:creationId xmlns:a16="http://schemas.microsoft.com/office/drawing/2014/main" id="{AA82E073-0D0F-F10E-ADA5-683E2FEE155D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142" name="Oval 38">
                <a:extLst>
                  <a:ext uri="{FF2B5EF4-FFF2-40B4-BE49-F238E27FC236}">
                    <a16:creationId xmlns:a16="http://schemas.microsoft.com/office/drawing/2014/main" id="{B8E9414D-8E41-380D-D0D3-B7C2CF16B0D8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pic>
          <p:nvPicPr>
            <p:cNvPr id="140" name="그래픽 139" descr="배지 체크 표시1 단색으로 채워진">
              <a:extLst>
                <a:ext uri="{FF2B5EF4-FFF2-40B4-BE49-F238E27FC236}">
                  <a16:creationId xmlns:a16="http://schemas.microsoft.com/office/drawing/2014/main" id="{911C8B95-F000-EC63-E450-CE2167F64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2676" y="4266433"/>
              <a:ext cx="212400" cy="212400"/>
            </a:xfrm>
            <a:prstGeom prst="rect">
              <a:avLst/>
            </a:prstGeom>
          </p:spPr>
        </p:pic>
      </p:grpSp>
      <p:grpSp>
        <p:nvGrpSpPr>
          <p:cNvPr id="143" name="그룹 142">
            <a:extLst>
              <a:ext uri="{FF2B5EF4-FFF2-40B4-BE49-F238E27FC236}">
                <a16:creationId xmlns:a16="http://schemas.microsoft.com/office/drawing/2014/main" id="{5813DA5C-2D09-315D-8396-AF5B12DE160B}"/>
              </a:ext>
            </a:extLst>
          </p:cNvPr>
          <p:cNvGrpSpPr/>
          <p:nvPr/>
        </p:nvGrpSpPr>
        <p:grpSpPr>
          <a:xfrm>
            <a:off x="6944980" y="3984768"/>
            <a:ext cx="281179" cy="281179"/>
            <a:chOff x="6448287" y="4235019"/>
            <a:chExt cx="281179" cy="281179"/>
          </a:xfrm>
        </p:grpSpPr>
        <p:grpSp>
          <p:nvGrpSpPr>
            <p:cNvPr id="144" name="그룹 143">
              <a:extLst>
                <a:ext uri="{FF2B5EF4-FFF2-40B4-BE49-F238E27FC236}">
                  <a16:creationId xmlns:a16="http://schemas.microsoft.com/office/drawing/2014/main" id="{CE116B6A-6088-0BC6-E629-5B468DF58121}"/>
                </a:ext>
              </a:extLst>
            </p:cNvPr>
            <p:cNvGrpSpPr/>
            <p:nvPr/>
          </p:nvGrpSpPr>
          <p:grpSpPr>
            <a:xfrm>
              <a:off x="6448287" y="4235019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146" name="Oval 39">
                <a:extLst>
                  <a:ext uri="{FF2B5EF4-FFF2-40B4-BE49-F238E27FC236}">
                    <a16:creationId xmlns:a16="http://schemas.microsoft.com/office/drawing/2014/main" id="{1CCBE324-DA71-DB75-2B3E-1DD7251EF3F7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147" name="Oval 38">
                <a:extLst>
                  <a:ext uri="{FF2B5EF4-FFF2-40B4-BE49-F238E27FC236}">
                    <a16:creationId xmlns:a16="http://schemas.microsoft.com/office/drawing/2014/main" id="{4DD248A0-EB20-2449-9D57-1917819A33E9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pic>
          <p:nvPicPr>
            <p:cNvPr id="145" name="그래픽 144" descr="배지 체크 표시1 단색으로 채워진">
              <a:extLst>
                <a:ext uri="{FF2B5EF4-FFF2-40B4-BE49-F238E27FC236}">
                  <a16:creationId xmlns:a16="http://schemas.microsoft.com/office/drawing/2014/main" id="{EF23441F-958F-2665-C858-A519BADA9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2676" y="4266433"/>
              <a:ext cx="212400" cy="21240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80481BB-753F-7A43-C281-B023318EEA07}"/>
              </a:ext>
            </a:extLst>
          </p:cNvPr>
          <p:cNvSpPr txBox="1"/>
          <p:nvPr/>
        </p:nvSpPr>
        <p:spPr>
          <a:xfrm>
            <a:off x="2118836" y="2380926"/>
            <a:ext cx="86634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80%</a:t>
            </a:r>
          </a:p>
        </p:txBody>
      </p: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792BD8E3-F789-9E0E-B263-B29EAF4FB418}"/>
              </a:ext>
            </a:extLst>
          </p:cNvPr>
          <p:cNvGrpSpPr/>
          <p:nvPr/>
        </p:nvGrpSpPr>
        <p:grpSpPr>
          <a:xfrm>
            <a:off x="6944980" y="5010169"/>
            <a:ext cx="281179" cy="281179"/>
            <a:chOff x="6448287" y="4235019"/>
            <a:chExt cx="281179" cy="281179"/>
          </a:xfrm>
        </p:grpSpPr>
        <p:grpSp>
          <p:nvGrpSpPr>
            <p:cNvPr id="149" name="그룹 148">
              <a:extLst>
                <a:ext uri="{FF2B5EF4-FFF2-40B4-BE49-F238E27FC236}">
                  <a16:creationId xmlns:a16="http://schemas.microsoft.com/office/drawing/2014/main" id="{409B699F-43A0-6633-EE82-D706F6B3B7CD}"/>
                </a:ext>
              </a:extLst>
            </p:cNvPr>
            <p:cNvGrpSpPr/>
            <p:nvPr/>
          </p:nvGrpSpPr>
          <p:grpSpPr>
            <a:xfrm>
              <a:off x="6448287" y="4235019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151" name="Oval 39">
                <a:extLst>
                  <a:ext uri="{FF2B5EF4-FFF2-40B4-BE49-F238E27FC236}">
                    <a16:creationId xmlns:a16="http://schemas.microsoft.com/office/drawing/2014/main" id="{02DA1C02-F323-5859-876E-04283EBDEB4D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152" name="Oval 38">
                <a:extLst>
                  <a:ext uri="{FF2B5EF4-FFF2-40B4-BE49-F238E27FC236}">
                    <a16:creationId xmlns:a16="http://schemas.microsoft.com/office/drawing/2014/main" id="{3E893C0D-3D82-9653-94F3-2DCD19740A2B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pic>
          <p:nvPicPr>
            <p:cNvPr id="150" name="그래픽 149" descr="배지 체크 표시1 단색으로 채워진">
              <a:extLst>
                <a:ext uri="{FF2B5EF4-FFF2-40B4-BE49-F238E27FC236}">
                  <a16:creationId xmlns:a16="http://schemas.microsoft.com/office/drawing/2014/main" id="{1A4B2702-974C-7580-445F-22FD9FF4BC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2676" y="4266433"/>
              <a:ext cx="212400" cy="21240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5FFE94A-A869-5E08-3CD7-47865C085DE1}"/>
              </a:ext>
            </a:extLst>
          </p:cNvPr>
          <p:cNvSpPr txBox="1"/>
          <p:nvPr/>
        </p:nvSpPr>
        <p:spPr>
          <a:xfrm>
            <a:off x="3884757" y="2380926"/>
            <a:ext cx="86634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64%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59A021-8E11-C341-223A-4C415A8CA2B6}"/>
              </a:ext>
            </a:extLst>
          </p:cNvPr>
          <p:cNvSpPr txBox="1"/>
          <p:nvPr/>
        </p:nvSpPr>
        <p:spPr>
          <a:xfrm>
            <a:off x="4008325" y="2848948"/>
            <a:ext cx="61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0B657C-8C88-14AF-E3FC-817EBA210F08}"/>
              </a:ext>
            </a:extLst>
          </p:cNvPr>
          <p:cNvSpPr txBox="1"/>
          <p:nvPr/>
        </p:nvSpPr>
        <p:spPr>
          <a:xfrm>
            <a:off x="3878896" y="3968086"/>
            <a:ext cx="876676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0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32%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E401B2-D4BA-1DDA-1497-DE4BE5A3B064}"/>
              </a:ext>
            </a:extLst>
          </p:cNvPr>
          <p:cNvSpPr txBox="1"/>
          <p:nvPr/>
        </p:nvSpPr>
        <p:spPr>
          <a:xfrm>
            <a:off x="4007808" y="4466886"/>
            <a:ext cx="61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3464C6-2FFA-AA02-FB81-0B62000748B0}"/>
              </a:ext>
            </a:extLst>
          </p:cNvPr>
          <p:cNvSpPr txBox="1"/>
          <p:nvPr/>
        </p:nvSpPr>
        <p:spPr>
          <a:xfrm flipH="1">
            <a:off x="7395998" y="3264296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9CB859B-8C5A-CD8F-E1BE-5ABE652B41DD}"/>
              </a:ext>
            </a:extLst>
          </p:cNvPr>
          <p:cNvSpPr txBox="1"/>
          <p:nvPr/>
        </p:nvSpPr>
        <p:spPr>
          <a:xfrm>
            <a:off x="7395998" y="2976846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b="1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cxnSp>
        <p:nvCxnSpPr>
          <p:cNvPr id="9" name="직선 연결선 122">
            <a:extLst>
              <a:ext uri="{FF2B5EF4-FFF2-40B4-BE49-F238E27FC236}">
                <a16:creationId xmlns:a16="http://schemas.microsoft.com/office/drawing/2014/main" id="{1FC43D49-F9F0-0045-B6E9-042D6FFE4A12}"/>
              </a:ext>
            </a:extLst>
          </p:cNvPr>
          <p:cNvCxnSpPr>
            <a:cxnSpLocks/>
          </p:cNvCxnSpPr>
          <p:nvPr/>
        </p:nvCxnSpPr>
        <p:spPr>
          <a:xfrm>
            <a:off x="7323769" y="3845573"/>
            <a:ext cx="2979766" cy="0"/>
          </a:xfrm>
          <a:prstGeom prst="line">
            <a:avLst/>
          </a:prstGeom>
          <a:ln w="15875" cap="rnd">
            <a:solidFill>
              <a:schemeClr val="accent2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80EBF1D-9952-14A5-37EC-C50E512EFD7B}"/>
              </a:ext>
            </a:extLst>
          </p:cNvPr>
          <p:cNvSpPr txBox="1"/>
          <p:nvPr/>
        </p:nvSpPr>
        <p:spPr>
          <a:xfrm flipH="1">
            <a:off x="7395998" y="4289698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8A5011-C452-B4D4-C2EF-9B0483C0F360}"/>
              </a:ext>
            </a:extLst>
          </p:cNvPr>
          <p:cNvSpPr txBox="1"/>
          <p:nvPr/>
        </p:nvSpPr>
        <p:spPr>
          <a:xfrm>
            <a:off x="7395998" y="4002248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b="1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cxnSp>
        <p:nvCxnSpPr>
          <p:cNvPr id="12" name="직선 연결선 133">
            <a:extLst>
              <a:ext uri="{FF2B5EF4-FFF2-40B4-BE49-F238E27FC236}">
                <a16:creationId xmlns:a16="http://schemas.microsoft.com/office/drawing/2014/main" id="{CFBF7ABD-0ED9-ED65-403B-A6A595C20277}"/>
              </a:ext>
            </a:extLst>
          </p:cNvPr>
          <p:cNvCxnSpPr>
            <a:cxnSpLocks/>
          </p:cNvCxnSpPr>
          <p:nvPr/>
        </p:nvCxnSpPr>
        <p:spPr>
          <a:xfrm>
            <a:off x="7323769" y="4870975"/>
            <a:ext cx="2979766" cy="0"/>
          </a:xfrm>
          <a:prstGeom prst="line">
            <a:avLst/>
          </a:prstGeom>
          <a:ln w="15875" cap="rnd">
            <a:solidFill>
              <a:schemeClr val="accent2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99FDFDF-A242-C1C7-AF44-0B39ED5CEC2A}"/>
              </a:ext>
            </a:extLst>
          </p:cNvPr>
          <p:cNvSpPr txBox="1"/>
          <p:nvPr/>
        </p:nvSpPr>
        <p:spPr>
          <a:xfrm flipH="1">
            <a:off x="7395998" y="5315099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7165E1-4A91-7B33-26C0-EFFD79954C9B}"/>
              </a:ext>
            </a:extLst>
          </p:cNvPr>
          <p:cNvSpPr txBox="1"/>
          <p:nvPr/>
        </p:nvSpPr>
        <p:spPr>
          <a:xfrm>
            <a:off x="7395998" y="5027649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b="1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</p:spTree>
    <p:extLst>
      <p:ext uri="{BB962C8B-B14F-4D97-AF65-F5344CB8AC3E}">
        <p14:creationId xmlns:p14="http://schemas.microsoft.com/office/powerpoint/2010/main" val="21578873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그룹 89">
            <a:extLst>
              <a:ext uri="{FF2B5EF4-FFF2-40B4-BE49-F238E27FC236}">
                <a16:creationId xmlns:a16="http://schemas.microsoft.com/office/drawing/2014/main" id="{D5992A1E-E8CA-A7D6-0693-96C74F24B183}"/>
              </a:ext>
            </a:extLst>
          </p:cNvPr>
          <p:cNvGrpSpPr/>
          <p:nvPr/>
        </p:nvGrpSpPr>
        <p:grpSpPr>
          <a:xfrm rot="16200000">
            <a:off x="3505485" y="3616373"/>
            <a:ext cx="1934391" cy="1939060"/>
            <a:chOff x="749438" y="3078941"/>
            <a:chExt cx="1058276" cy="1060830"/>
          </a:xfrm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3A20B18B-AA15-A950-F576-8EB2E0D5D1B6}"/>
                </a:ext>
              </a:extLst>
            </p:cNvPr>
            <p:cNvSpPr/>
            <p:nvPr/>
          </p:nvSpPr>
          <p:spPr>
            <a:xfrm rot="5400000">
              <a:off x="752324" y="3079502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9F2634D3-A795-09A1-81B0-BB175D28B613}"/>
                </a:ext>
              </a:extLst>
            </p:cNvPr>
            <p:cNvSpPr/>
            <p:nvPr/>
          </p:nvSpPr>
          <p:spPr>
            <a:xfrm rot="5400000">
              <a:off x="748877" y="3084380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C9C3B8EC-02DF-8A32-EF12-062081B2483C}"/>
              </a:ext>
            </a:extLst>
          </p:cNvPr>
          <p:cNvGrpSpPr/>
          <p:nvPr/>
        </p:nvGrpSpPr>
        <p:grpSpPr>
          <a:xfrm rot="16200000">
            <a:off x="1426443" y="1561739"/>
            <a:ext cx="1934905" cy="1930144"/>
            <a:chOff x="2711321" y="1655153"/>
            <a:chExt cx="1058557" cy="1055952"/>
          </a:xfrm>
        </p:grpSpPr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1C0887E2-7621-DCB4-CECA-D7C6658EB905}"/>
                </a:ext>
              </a:extLst>
            </p:cNvPr>
            <p:cNvSpPr/>
            <p:nvPr/>
          </p:nvSpPr>
          <p:spPr>
            <a:xfrm rot="16200000">
              <a:off x="2714488" y="1655714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8456EA21-83AA-E8AC-2910-CF01E7B0784C}"/>
                </a:ext>
              </a:extLst>
            </p:cNvPr>
            <p:cNvSpPr/>
            <p:nvPr/>
          </p:nvSpPr>
          <p:spPr>
            <a:xfrm rot="16200000">
              <a:off x="2710760" y="1655714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88" name="그룹 87">
            <a:extLst>
              <a:ext uri="{FF2B5EF4-FFF2-40B4-BE49-F238E27FC236}">
                <a16:creationId xmlns:a16="http://schemas.microsoft.com/office/drawing/2014/main" id="{DA027106-B520-768E-F6E7-EB994060C2AE}"/>
              </a:ext>
            </a:extLst>
          </p:cNvPr>
          <p:cNvGrpSpPr/>
          <p:nvPr/>
        </p:nvGrpSpPr>
        <p:grpSpPr>
          <a:xfrm rot="16200000">
            <a:off x="3493427" y="1560209"/>
            <a:ext cx="1940019" cy="1928091"/>
            <a:chOff x="3015163" y="3191907"/>
            <a:chExt cx="1061355" cy="1054829"/>
          </a:xfrm>
        </p:grpSpPr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9B2D2421-C6A7-47D5-CCE9-D087BD1E7DC4}"/>
                </a:ext>
              </a:extLst>
            </p:cNvPr>
            <p:cNvSpPr/>
            <p:nvPr/>
          </p:nvSpPr>
          <p:spPr>
            <a:xfrm>
              <a:off x="3020566" y="3191907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878A0A3F-08F8-E935-BE09-EF72F861C499}"/>
                </a:ext>
              </a:extLst>
            </p:cNvPr>
            <p:cNvSpPr/>
            <p:nvPr/>
          </p:nvSpPr>
          <p:spPr>
            <a:xfrm>
              <a:off x="3015163" y="3191907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B526ACA1-6512-FAC1-7888-63CAA1B8E18E}"/>
              </a:ext>
            </a:extLst>
          </p:cNvPr>
          <p:cNvGrpSpPr/>
          <p:nvPr/>
        </p:nvGrpSpPr>
        <p:grpSpPr>
          <a:xfrm rot="16200000">
            <a:off x="1332504" y="3616371"/>
            <a:ext cx="2036384" cy="2019646"/>
            <a:chOff x="621874" y="1228435"/>
            <a:chExt cx="1063572" cy="1054830"/>
          </a:xfrm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BA5AD2A8-316A-A706-D58D-D191E4C47938}"/>
                </a:ext>
              </a:extLst>
            </p:cNvPr>
            <p:cNvSpPr/>
            <p:nvPr/>
          </p:nvSpPr>
          <p:spPr>
            <a:xfrm rot="10800000">
              <a:off x="621874" y="1228436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EEEB94CD-5F67-5D75-8FA3-AE43BCDCE45A}"/>
                </a:ext>
              </a:extLst>
            </p:cNvPr>
            <p:cNvSpPr/>
            <p:nvPr/>
          </p:nvSpPr>
          <p:spPr>
            <a:xfrm rot="10800000">
              <a:off x="629494" y="1228435"/>
              <a:ext cx="1055952" cy="1054829"/>
            </a:xfrm>
            <a:custGeom>
              <a:avLst/>
              <a:gdLst>
                <a:gd name="connsiteX0" fmla="*/ 2047 w 1055952"/>
                <a:gd name="connsiteY0" fmla="*/ 1054829 h 1054829"/>
                <a:gd name="connsiteX1" fmla="*/ 0 w 1055952"/>
                <a:gd name="connsiteY1" fmla="*/ 0 h 1054829"/>
                <a:gd name="connsiteX2" fmla="*/ 1055952 w 1055952"/>
                <a:gd name="connsiteY2" fmla="*/ 0 h 1054829"/>
                <a:gd name="connsiteX3" fmla="*/ 1050536 w 1055952"/>
                <a:gd name="connsiteY3" fmla="*/ 107256 h 1054829"/>
                <a:gd name="connsiteX4" fmla="*/ 108330 w 1055952"/>
                <a:gd name="connsiteY4" fmla="*/ 1049462 h 1054829"/>
                <a:gd name="connsiteX5" fmla="*/ 2047 w 1055952"/>
                <a:gd name="connsiteY5" fmla="*/ 1054829 h 10548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5952" h="1054829">
                  <a:moveTo>
                    <a:pt x="2047" y="1054829"/>
                  </a:moveTo>
                  <a:lnTo>
                    <a:pt x="0" y="0"/>
                  </a:lnTo>
                  <a:lnTo>
                    <a:pt x="1055952" y="0"/>
                  </a:lnTo>
                  <a:lnTo>
                    <a:pt x="1050536" y="107256"/>
                  </a:lnTo>
                  <a:cubicBezTo>
                    <a:pt x="1000083" y="604055"/>
                    <a:pt x="605128" y="999009"/>
                    <a:pt x="108330" y="1049462"/>
                  </a:cubicBezTo>
                  <a:lnTo>
                    <a:pt x="2047" y="1054829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chemeClr val="accent3"/>
                </a:gs>
              </a:gsLst>
              <a:lin ang="2700000" scaled="1"/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7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B470A586-7514-0436-38D9-15392062165D}"/>
              </a:ext>
            </a:extLst>
          </p:cNvPr>
          <p:cNvSpPr txBox="1"/>
          <p:nvPr/>
        </p:nvSpPr>
        <p:spPr>
          <a:xfrm>
            <a:off x="2235132" y="2848948"/>
            <a:ext cx="61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518674C-7F8E-C1ED-87B2-5EFCA1FA4855}"/>
              </a:ext>
            </a:extLst>
          </p:cNvPr>
          <p:cNvSpPr txBox="1"/>
          <p:nvPr/>
        </p:nvSpPr>
        <p:spPr>
          <a:xfrm>
            <a:off x="6929596" y="1291228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21010B8-9236-E7FE-031B-5E92C7AE8847}"/>
              </a:ext>
            </a:extLst>
          </p:cNvPr>
          <p:cNvSpPr txBox="1"/>
          <p:nvPr/>
        </p:nvSpPr>
        <p:spPr>
          <a:xfrm>
            <a:off x="6920071" y="1561738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137" name="그룹 136">
            <a:extLst>
              <a:ext uri="{FF2B5EF4-FFF2-40B4-BE49-F238E27FC236}">
                <a16:creationId xmlns:a16="http://schemas.microsoft.com/office/drawing/2014/main" id="{6D93345E-5F4B-8691-4A31-5DF9B35B7F3C}"/>
              </a:ext>
            </a:extLst>
          </p:cNvPr>
          <p:cNvGrpSpPr/>
          <p:nvPr/>
        </p:nvGrpSpPr>
        <p:grpSpPr>
          <a:xfrm>
            <a:off x="6944980" y="2931838"/>
            <a:ext cx="281179" cy="281179"/>
            <a:chOff x="6448287" y="4235019"/>
            <a:chExt cx="281179" cy="281179"/>
          </a:xfrm>
        </p:grpSpPr>
        <p:grpSp>
          <p:nvGrpSpPr>
            <p:cNvPr id="139" name="그룹 138">
              <a:extLst>
                <a:ext uri="{FF2B5EF4-FFF2-40B4-BE49-F238E27FC236}">
                  <a16:creationId xmlns:a16="http://schemas.microsoft.com/office/drawing/2014/main" id="{5D721224-C242-E423-2608-778CCC334C55}"/>
                </a:ext>
              </a:extLst>
            </p:cNvPr>
            <p:cNvGrpSpPr/>
            <p:nvPr/>
          </p:nvGrpSpPr>
          <p:grpSpPr>
            <a:xfrm>
              <a:off x="6448287" y="4235019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141" name="Oval 39">
                <a:extLst>
                  <a:ext uri="{FF2B5EF4-FFF2-40B4-BE49-F238E27FC236}">
                    <a16:creationId xmlns:a16="http://schemas.microsoft.com/office/drawing/2014/main" id="{AA82E073-0D0F-F10E-ADA5-683E2FEE155D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142" name="Oval 38">
                <a:extLst>
                  <a:ext uri="{FF2B5EF4-FFF2-40B4-BE49-F238E27FC236}">
                    <a16:creationId xmlns:a16="http://schemas.microsoft.com/office/drawing/2014/main" id="{B8E9414D-8E41-380D-D0D3-B7C2CF16B0D8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pic>
          <p:nvPicPr>
            <p:cNvPr id="140" name="그래픽 139" descr="배지 체크 표시1 단색으로 채워진">
              <a:extLst>
                <a:ext uri="{FF2B5EF4-FFF2-40B4-BE49-F238E27FC236}">
                  <a16:creationId xmlns:a16="http://schemas.microsoft.com/office/drawing/2014/main" id="{911C8B95-F000-EC63-E450-CE2167F64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2676" y="4266433"/>
              <a:ext cx="212400" cy="212400"/>
            </a:xfrm>
            <a:prstGeom prst="rect">
              <a:avLst/>
            </a:prstGeom>
          </p:spPr>
        </p:pic>
      </p:grpSp>
      <p:grpSp>
        <p:nvGrpSpPr>
          <p:cNvPr id="143" name="그룹 142">
            <a:extLst>
              <a:ext uri="{FF2B5EF4-FFF2-40B4-BE49-F238E27FC236}">
                <a16:creationId xmlns:a16="http://schemas.microsoft.com/office/drawing/2014/main" id="{5813DA5C-2D09-315D-8396-AF5B12DE160B}"/>
              </a:ext>
            </a:extLst>
          </p:cNvPr>
          <p:cNvGrpSpPr/>
          <p:nvPr/>
        </p:nvGrpSpPr>
        <p:grpSpPr>
          <a:xfrm>
            <a:off x="6944980" y="3984768"/>
            <a:ext cx="281179" cy="281179"/>
            <a:chOff x="6448287" y="4235019"/>
            <a:chExt cx="281179" cy="281179"/>
          </a:xfrm>
        </p:grpSpPr>
        <p:grpSp>
          <p:nvGrpSpPr>
            <p:cNvPr id="144" name="그룹 143">
              <a:extLst>
                <a:ext uri="{FF2B5EF4-FFF2-40B4-BE49-F238E27FC236}">
                  <a16:creationId xmlns:a16="http://schemas.microsoft.com/office/drawing/2014/main" id="{CE116B6A-6088-0BC6-E629-5B468DF58121}"/>
                </a:ext>
              </a:extLst>
            </p:cNvPr>
            <p:cNvGrpSpPr/>
            <p:nvPr/>
          </p:nvGrpSpPr>
          <p:grpSpPr>
            <a:xfrm>
              <a:off x="6448287" y="4235019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146" name="Oval 39">
                <a:extLst>
                  <a:ext uri="{FF2B5EF4-FFF2-40B4-BE49-F238E27FC236}">
                    <a16:creationId xmlns:a16="http://schemas.microsoft.com/office/drawing/2014/main" id="{1CCBE324-DA71-DB75-2B3E-1DD7251EF3F7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147" name="Oval 38">
                <a:extLst>
                  <a:ext uri="{FF2B5EF4-FFF2-40B4-BE49-F238E27FC236}">
                    <a16:creationId xmlns:a16="http://schemas.microsoft.com/office/drawing/2014/main" id="{4DD248A0-EB20-2449-9D57-1917819A33E9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pic>
          <p:nvPicPr>
            <p:cNvPr id="145" name="그래픽 144" descr="배지 체크 표시1 단색으로 채워진">
              <a:extLst>
                <a:ext uri="{FF2B5EF4-FFF2-40B4-BE49-F238E27FC236}">
                  <a16:creationId xmlns:a16="http://schemas.microsoft.com/office/drawing/2014/main" id="{EF23441F-958F-2665-C858-A519BADA9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2676" y="4266433"/>
              <a:ext cx="212400" cy="212400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80481BB-753F-7A43-C281-B023318EEA07}"/>
              </a:ext>
            </a:extLst>
          </p:cNvPr>
          <p:cNvSpPr txBox="1"/>
          <p:nvPr/>
        </p:nvSpPr>
        <p:spPr>
          <a:xfrm>
            <a:off x="2118836" y="2380926"/>
            <a:ext cx="86634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80%</a:t>
            </a:r>
          </a:p>
        </p:txBody>
      </p: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792BD8E3-F789-9E0E-B263-B29EAF4FB418}"/>
              </a:ext>
            </a:extLst>
          </p:cNvPr>
          <p:cNvGrpSpPr/>
          <p:nvPr/>
        </p:nvGrpSpPr>
        <p:grpSpPr>
          <a:xfrm>
            <a:off x="6944980" y="5010169"/>
            <a:ext cx="281179" cy="281179"/>
            <a:chOff x="6448287" y="4235019"/>
            <a:chExt cx="281179" cy="281179"/>
          </a:xfrm>
        </p:grpSpPr>
        <p:grpSp>
          <p:nvGrpSpPr>
            <p:cNvPr id="149" name="그룹 148">
              <a:extLst>
                <a:ext uri="{FF2B5EF4-FFF2-40B4-BE49-F238E27FC236}">
                  <a16:creationId xmlns:a16="http://schemas.microsoft.com/office/drawing/2014/main" id="{409B699F-43A0-6633-EE82-D706F6B3B7CD}"/>
                </a:ext>
              </a:extLst>
            </p:cNvPr>
            <p:cNvGrpSpPr/>
            <p:nvPr/>
          </p:nvGrpSpPr>
          <p:grpSpPr>
            <a:xfrm>
              <a:off x="6448287" y="4235019"/>
              <a:ext cx="281179" cy="281179"/>
              <a:chOff x="4723505" y="2692028"/>
              <a:chExt cx="2744989" cy="2744989"/>
            </a:xfrm>
            <a:solidFill>
              <a:schemeClr val="accent1"/>
            </a:solidFill>
          </p:grpSpPr>
          <p:sp>
            <p:nvSpPr>
              <p:cNvPr id="151" name="Oval 39">
                <a:extLst>
                  <a:ext uri="{FF2B5EF4-FFF2-40B4-BE49-F238E27FC236}">
                    <a16:creationId xmlns:a16="http://schemas.microsoft.com/office/drawing/2014/main" id="{02DA1C02-F323-5859-876E-04283EBDEB4D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152" name="Oval 38">
                <a:extLst>
                  <a:ext uri="{FF2B5EF4-FFF2-40B4-BE49-F238E27FC236}">
                    <a16:creationId xmlns:a16="http://schemas.microsoft.com/office/drawing/2014/main" id="{3E893C0D-3D82-9653-94F3-2DCD19740A2B}"/>
                  </a:ext>
                </a:extLst>
              </p:cNvPr>
              <p:cNvSpPr/>
              <p:nvPr/>
            </p:nvSpPr>
            <p:spPr>
              <a:xfrm>
                <a:off x="472350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pic>
          <p:nvPicPr>
            <p:cNvPr id="150" name="그래픽 149" descr="배지 체크 표시1 단색으로 채워진">
              <a:extLst>
                <a:ext uri="{FF2B5EF4-FFF2-40B4-BE49-F238E27FC236}">
                  <a16:creationId xmlns:a16="http://schemas.microsoft.com/office/drawing/2014/main" id="{1A4B2702-974C-7580-445F-22FD9FF4BC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2676" y="4266433"/>
              <a:ext cx="212400" cy="212400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5FFE94A-A869-5E08-3CD7-47865C085DE1}"/>
              </a:ext>
            </a:extLst>
          </p:cNvPr>
          <p:cNvSpPr txBox="1"/>
          <p:nvPr/>
        </p:nvSpPr>
        <p:spPr>
          <a:xfrm>
            <a:off x="3884757" y="2380926"/>
            <a:ext cx="86634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64%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59A021-8E11-C341-223A-4C415A8CA2B6}"/>
              </a:ext>
            </a:extLst>
          </p:cNvPr>
          <p:cNvSpPr txBox="1"/>
          <p:nvPr/>
        </p:nvSpPr>
        <p:spPr>
          <a:xfrm>
            <a:off x="4008325" y="2848948"/>
            <a:ext cx="61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E5C2E0-193F-2904-3AEE-3B4127A7C87B}"/>
              </a:ext>
            </a:extLst>
          </p:cNvPr>
          <p:cNvSpPr txBox="1"/>
          <p:nvPr/>
        </p:nvSpPr>
        <p:spPr>
          <a:xfrm>
            <a:off x="3884757" y="4035999"/>
            <a:ext cx="866347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32%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5012318-F7C4-3BDE-338A-9E529D1E3BF4}"/>
              </a:ext>
            </a:extLst>
          </p:cNvPr>
          <p:cNvSpPr txBox="1"/>
          <p:nvPr/>
        </p:nvSpPr>
        <p:spPr>
          <a:xfrm>
            <a:off x="4008325" y="4504021"/>
            <a:ext cx="61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>
                    <a:alpha val="2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C6FD97-6FA9-D237-9C02-1A94F2490740}"/>
              </a:ext>
            </a:extLst>
          </p:cNvPr>
          <p:cNvSpPr txBox="1"/>
          <p:nvPr/>
        </p:nvSpPr>
        <p:spPr>
          <a:xfrm>
            <a:off x="2085256" y="3968086"/>
            <a:ext cx="876676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0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15%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5497957-F0A5-B1B8-68B6-693CD58ADDCF}"/>
              </a:ext>
            </a:extLst>
          </p:cNvPr>
          <p:cNvSpPr txBox="1"/>
          <p:nvPr/>
        </p:nvSpPr>
        <p:spPr>
          <a:xfrm>
            <a:off x="2214168" y="4466886"/>
            <a:ext cx="614639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CDAF55-7ADF-5DF1-CDA1-983C60D0173B}"/>
              </a:ext>
            </a:extLst>
          </p:cNvPr>
          <p:cNvSpPr txBox="1"/>
          <p:nvPr/>
        </p:nvSpPr>
        <p:spPr>
          <a:xfrm flipH="1">
            <a:off x="7395998" y="3264296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CF12B7-1652-1ABF-366B-ABE049899019}"/>
              </a:ext>
            </a:extLst>
          </p:cNvPr>
          <p:cNvSpPr txBox="1"/>
          <p:nvPr/>
        </p:nvSpPr>
        <p:spPr>
          <a:xfrm>
            <a:off x="7395998" y="2976846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b="1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cxnSp>
        <p:nvCxnSpPr>
          <p:cNvPr id="11" name="직선 연결선 122">
            <a:extLst>
              <a:ext uri="{FF2B5EF4-FFF2-40B4-BE49-F238E27FC236}">
                <a16:creationId xmlns:a16="http://schemas.microsoft.com/office/drawing/2014/main" id="{47516F1E-7F3A-79A3-7955-34AD5B721911}"/>
              </a:ext>
            </a:extLst>
          </p:cNvPr>
          <p:cNvCxnSpPr>
            <a:cxnSpLocks/>
          </p:cNvCxnSpPr>
          <p:nvPr/>
        </p:nvCxnSpPr>
        <p:spPr>
          <a:xfrm>
            <a:off x="7323769" y="3845573"/>
            <a:ext cx="2979766" cy="0"/>
          </a:xfrm>
          <a:prstGeom prst="line">
            <a:avLst/>
          </a:prstGeom>
          <a:ln w="15875" cap="rnd">
            <a:solidFill>
              <a:schemeClr val="accent2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A177E36B-80BC-6FD2-F5C0-98DAA8D7A7E0}"/>
              </a:ext>
            </a:extLst>
          </p:cNvPr>
          <p:cNvSpPr txBox="1"/>
          <p:nvPr/>
        </p:nvSpPr>
        <p:spPr>
          <a:xfrm flipH="1">
            <a:off x="7395998" y="4289698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9A762E-E671-08FB-A5BD-0D0FD440D93D}"/>
              </a:ext>
            </a:extLst>
          </p:cNvPr>
          <p:cNvSpPr txBox="1"/>
          <p:nvPr/>
        </p:nvSpPr>
        <p:spPr>
          <a:xfrm>
            <a:off x="7395998" y="4002248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b="1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cxnSp>
        <p:nvCxnSpPr>
          <p:cNvPr id="14" name="직선 연결선 133">
            <a:extLst>
              <a:ext uri="{FF2B5EF4-FFF2-40B4-BE49-F238E27FC236}">
                <a16:creationId xmlns:a16="http://schemas.microsoft.com/office/drawing/2014/main" id="{13856BC6-D58A-A001-BDB4-451AE551E7A7}"/>
              </a:ext>
            </a:extLst>
          </p:cNvPr>
          <p:cNvCxnSpPr>
            <a:cxnSpLocks/>
          </p:cNvCxnSpPr>
          <p:nvPr/>
        </p:nvCxnSpPr>
        <p:spPr>
          <a:xfrm>
            <a:off x="7323769" y="4870975"/>
            <a:ext cx="2979766" cy="0"/>
          </a:xfrm>
          <a:prstGeom prst="line">
            <a:avLst/>
          </a:prstGeom>
          <a:ln w="15875" cap="rnd">
            <a:solidFill>
              <a:schemeClr val="accent2"/>
            </a:solidFill>
            <a:prstDash val="sys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5080BB9-18FC-94AD-C4E8-3EFF886655CC}"/>
              </a:ext>
            </a:extLst>
          </p:cNvPr>
          <p:cNvSpPr txBox="1"/>
          <p:nvPr/>
        </p:nvSpPr>
        <p:spPr>
          <a:xfrm flipH="1">
            <a:off x="7395998" y="5315099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5970D98-04AB-D03E-5F81-744AF8B870E0}"/>
              </a:ext>
            </a:extLst>
          </p:cNvPr>
          <p:cNvSpPr txBox="1"/>
          <p:nvPr/>
        </p:nvSpPr>
        <p:spPr>
          <a:xfrm>
            <a:off x="7395998" y="5027649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b="1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</p:spTree>
    <p:extLst>
      <p:ext uri="{BB962C8B-B14F-4D97-AF65-F5344CB8AC3E}">
        <p14:creationId xmlns:p14="http://schemas.microsoft.com/office/powerpoint/2010/main" val="2369489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C89CC1B-0416-FBBD-B572-0D2F8044221D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defRPr>
            </a:lvl1pPr>
          </a:lstStyle>
          <a:p>
            <a:r>
              <a:rPr lang="ko-KR" altLang="en-US"/>
              <a:t>소제목 입력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CB5BEC-90C8-7725-38EC-C2ABD0876C1D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defRPr>
            </a:lvl1pPr>
          </a:lstStyle>
          <a:p>
            <a:r>
              <a:rPr lang="ko-KR" altLang="en-US"/>
              <a:t>타이틀을 완전 멋지게 입력하세요</a:t>
            </a:r>
            <a:endParaRPr lang="en-US" altLang="ko-KR"/>
          </a:p>
        </p:txBody>
      </p:sp>
      <p:sp>
        <p:nvSpPr>
          <p:cNvPr id="35" name="사각형: 둥근 위쪽 모서리 34">
            <a:extLst>
              <a:ext uri="{FF2B5EF4-FFF2-40B4-BE49-F238E27FC236}">
                <a16:creationId xmlns:a16="http://schemas.microsoft.com/office/drawing/2014/main" id="{2304E654-D62A-7412-D04C-B741071DAC1C}"/>
              </a:ext>
            </a:extLst>
          </p:cNvPr>
          <p:cNvSpPr/>
          <p:nvPr/>
        </p:nvSpPr>
        <p:spPr>
          <a:xfrm rot="16200000">
            <a:off x="8186737" y="1506534"/>
            <a:ext cx="3092450" cy="4918076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33D4FBAC-DC70-B100-2AF9-A7E6AD7BD85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2767" y="1758231"/>
            <a:ext cx="4414679" cy="4414679"/>
          </a:xfrm>
          <a:prstGeom prst="rect">
            <a:avLst/>
          </a:prstGeom>
          <a:effectLst>
            <a:outerShdw blurRad="254000" dist="38100" algn="l" rotWithShape="0">
              <a:prstClr val="black">
                <a:alpha val="30000"/>
              </a:prstClr>
            </a:outerShdw>
          </a:effectLst>
        </p:spPr>
      </p:pic>
      <p:grpSp>
        <p:nvGrpSpPr>
          <p:cNvPr id="59" name="그룹 58">
            <a:extLst>
              <a:ext uri="{FF2B5EF4-FFF2-40B4-BE49-F238E27FC236}">
                <a16:creationId xmlns:a16="http://schemas.microsoft.com/office/drawing/2014/main" id="{7970A1D9-C5BE-AB09-0016-41B296C372D1}"/>
              </a:ext>
            </a:extLst>
          </p:cNvPr>
          <p:cNvGrpSpPr/>
          <p:nvPr/>
        </p:nvGrpSpPr>
        <p:grpSpPr>
          <a:xfrm>
            <a:off x="1128075" y="2419348"/>
            <a:ext cx="2304807" cy="1421978"/>
            <a:chOff x="2608831" y="2177423"/>
            <a:chExt cx="2753903" cy="2503153"/>
          </a:xfrm>
        </p:grpSpPr>
        <p:sp>
          <p:nvSpPr>
            <p:cNvPr id="40" name="사각형: 둥근 모서리 39">
              <a:extLst>
                <a:ext uri="{FF2B5EF4-FFF2-40B4-BE49-F238E27FC236}">
                  <a16:creationId xmlns:a16="http://schemas.microsoft.com/office/drawing/2014/main" id="{6E127A36-5AE0-3228-AFC8-7127F140CDCB}"/>
                </a:ext>
              </a:extLst>
            </p:cNvPr>
            <p:cNvSpPr/>
            <p:nvPr/>
          </p:nvSpPr>
          <p:spPr>
            <a:xfrm>
              <a:off x="2608831" y="2177423"/>
              <a:ext cx="2753903" cy="2503153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41" name="사각형: 둥근 모서리 40">
              <a:extLst>
                <a:ext uri="{FF2B5EF4-FFF2-40B4-BE49-F238E27FC236}">
                  <a16:creationId xmlns:a16="http://schemas.microsoft.com/office/drawing/2014/main" id="{D90CFC5B-AF81-6D21-7A83-D16F80F6A325}"/>
                </a:ext>
              </a:extLst>
            </p:cNvPr>
            <p:cNvSpPr/>
            <p:nvPr/>
          </p:nvSpPr>
          <p:spPr>
            <a:xfrm>
              <a:off x="2608831" y="2177423"/>
              <a:ext cx="2753903" cy="2503153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2CBDAD86-0113-9E37-9772-59C51793A854}"/>
              </a:ext>
            </a:extLst>
          </p:cNvPr>
          <p:cNvSpPr txBox="1"/>
          <p:nvPr/>
        </p:nvSpPr>
        <p:spPr>
          <a:xfrm>
            <a:off x="1341566" y="2740616"/>
            <a:ext cx="9155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keyword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2B32C5F-7CEA-C864-8B88-2959D1D4FCDF}"/>
              </a:ext>
            </a:extLst>
          </p:cNvPr>
          <p:cNvSpPr txBox="1"/>
          <p:nvPr/>
        </p:nvSpPr>
        <p:spPr>
          <a:xfrm>
            <a:off x="1341566" y="3098203"/>
            <a:ext cx="190172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01125005-2303-E756-51D2-4F7BBAF5C936}"/>
              </a:ext>
            </a:extLst>
          </p:cNvPr>
          <p:cNvSpPr/>
          <p:nvPr/>
        </p:nvSpPr>
        <p:spPr>
          <a:xfrm>
            <a:off x="3841320" y="2414411"/>
            <a:ext cx="2304808" cy="1421979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E702221F-BA0E-C104-1801-824FF19DC5E5}"/>
              </a:ext>
            </a:extLst>
          </p:cNvPr>
          <p:cNvGrpSpPr/>
          <p:nvPr/>
        </p:nvGrpSpPr>
        <p:grpSpPr>
          <a:xfrm>
            <a:off x="3889822" y="4089819"/>
            <a:ext cx="2304807" cy="1421978"/>
            <a:chOff x="2608831" y="2177423"/>
            <a:chExt cx="2753903" cy="2503153"/>
          </a:xfrm>
        </p:grpSpPr>
        <p:sp>
          <p:nvSpPr>
            <p:cNvPr id="61" name="사각형: 둥근 모서리 60">
              <a:extLst>
                <a:ext uri="{FF2B5EF4-FFF2-40B4-BE49-F238E27FC236}">
                  <a16:creationId xmlns:a16="http://schemas.microsoft.com/office/drawing/2014/main" id="{AA7FD4D9-49C5-CAFA-635B-6C3DB07E97D0}"/>
                </a:ext>
              </a:extLst>
            </p:cNvPr>
            <p:cNvSpPr/>
            <p:nvPr/>
          </p:nvSpPr>
          <p:spPr>
            <a:xfrm>
              <a:off x="2608831" y="2177423"/>
              <a:ext cx="2753903" cy="2503153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2" name="사각형: 둥근 모서리 61">
              <a:extLst>
                <a:ext uri="{FF2B5EF4-FFF2-40B4-BE49-F238E27FC236}">
                  <a16:creationId xmlns:a16="http://schemas.microsoft.com/office/drawing/2014/main" id="{8C5BB1C8-0DF6-0DCC-2792-9C6E135DC740}"/>
                </a:ext>
              </a:extLst>
            </p:cNvPr>
            <p:cNvSpPr/>
            <p:nvPr/>
          </p:nvSpPr>
          <p:spPr>
            <a:xfrm>
              <a:off x="2608831" y="2177423"/>
              <a:ext cx="2753903" cy="2503153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63" name="사각형: 둥근 모서리 62">
            <a:extLst>
              <a:ext uri="{FF2B5EF4-FFF2-40B4-BE49-F238E27FC236}">
                <a16:creationId xmlns:a16="http://schemas.microsoft.com/office/drawing/2014/main" id="{0C0F7C22-75FA-1DA8-0743-7DD5B7F109BD}"/>
              </a:ext>
            </a:extLst>
          </p:cNvPr>
          <p:cNvSpPr/>
          <p:nvPr/>
        </p:nvSpPr>
        <p:spPr>
          <a:xfrm>
            <a:off x="1136650" y="4089819"/>
            <a:ext cx="2304808" cy="1421979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40C717B-5526-0FDE-82F5-B97A476BC5E8}"/>
              </a:ext>
            </a:extLst>
          </p:cNvPr>
          <p:cNvSpPr txBox="1"/>
          <p:nvPr/>
        </p:nvSpPr>
        <p:spPr>
          <a:xfrm>
            <a:off x="4020430" y="2740616"/>
            <a:ext cx="9155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keyword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EAC438B-6A6F-70E3-FFEB-94553080F9BE}"/>
              </a:ext>
            </a:extLst>
          </p:cNvPr>
          <p:cNvSpPr txBox="1"/>
          <p:nvPr/>
        </p:nvSpPr>
        <p:spPr>
          <a:xfrm>
            <a:off x="4020430" y="3098203"/>
            <a:ext cx="190172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78759EF-1242-E157-810C-21C012F70B83}"/>
              </a:ext>
            </a:extLst>
          </p:cNvPr>
          <p:cNvSpPr txBox="1"/>
          <p:nvPr/>
        </p:nvSpPr>
        <p:spPr>
          <a:xfrm>
            <a:off x="4020430" y="4416533"/>
            <a:ext cx="9155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keyword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F549CDF6-286D-6F3F-0750-39471ED73A8A}"/>
              </a:ext>
            </a:extLst>
          </p:cNvPr>
          <p:cNvSpPr txBox="1"/>
          <p:nvPr/>
        </p:nvSpPr>
        <p:spPr>
          <a:xfrm>
            <a:off x="4020430" y="4774120"/>
            <a:ext cx="190172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12F1010-768C-E275-C8BF-7395E546D13A}"/>
              </a:ext>
            </a:extLst>
          </p:cNvPr>
          <p:cNvSpPr txBox="1"/>
          <p:nvPr/>
        </p:nvSpPr>
        <p:spPr>
          <a:xfrm>
            <a:off x="1338148" y="4416533"/>
            <a:ext cx="9155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keyword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C22BEF9-638E-CB02-2308-B7FB85FD73D7}"/>
              </a:ext>
            </a:extLst>
          </p:cNvPr>
          <p:cNvSpPr txBox="1"/>
          <p:nvPr/>
        </p:nvSpPr>
        <p:spPr>
          <a:xfrm>
            <a:off x="1338149" y="4774120"/>
            <a:ext cx="190172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2000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직사각형 75">
            <a:extLst>
              <a:ext uri="{FF2B5EF4-FFF2-40B4-BE49-F238E27FC236}">
                <a16:creationId xmlns:a16="http://schemas.microsoft.com/office/drawing/2014/main" id="{5D49674B-D52C-A9E4-A593-4861CC0C148A}"/>
              </a:ext>
            </a:extLst>
          </p:cNvPr>
          <p:cNvSpPr/>
          <p:nvPr/>
        </p:nvSpPr>
        <p:spPr>
          <a:xfrm rot="18602050" flipH="1">
            <a:off x="6103253" y="3142672"/>
            <a:ext cx="139700" cy="1905000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7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5" name="직사각형 74">
            <a:extLst>
              <a:ext uri="{FF2B5EF4-FFF2-40B4-BE49-F238E27FC236}">
                <a16:creationId xmlns:a16="http://schemas.microsoft.com/office/drawing/2014/main" id="{866042A7-3233-1DA9-C225-F53B9C94B01E}"/>
              </a:ext>
            </a:extLst>
          </p:cNvPr>
          <p:cNvSpPr/>
          <p:nvPr/>
        </p:nvSpPr>
        <p:spPr>
          <a:xfrm rot="2997950">
            <a:off x="8535599" y="3097843"/>
            <a:ext cx="139700" cy="1905000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7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4" name="직사각형 73">
            <a:extLst>
              <a:ext uri="{FF2B5EF4-FFF2-40B4-BE49-F238E27FC236}">
                <a16:creationId xmlns:a16="http://schemas.microsoft.com/office/drawing/2014/main" id="{047C387B-752C-FCFD-F9DD-070C19263351}"/>
              </a:ext>
            </a:extLst>
          </p:cNvPr>
          <p:cNvSpPr/>
          <p:nvPr/>
        </p:nvSpPr>
        <p:spPr>
          <a:xfrm rot="2997950">
            <a:off x="3516700" y="3097843"/>
            <a:ext cx="139700" cy="1905000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7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34717BCA-FFC9-83F5-40E0-7A32637BA581}"/>
              </a:ext>
            </a:extLst>
          </p:cNvPr>
          <p:cNvGrpSpPr/>
          <p:nvPr/>
        </p:nvGrpSpPr>
        <p:grpSpPr>
          <a:xfrm>
            <a:off x="1254259" y="3759200"/>
            <a:ext cx="2332291" cy="2332284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36" name="Oval 39">
              <a:extLst>
                <a:ext uri="{FF2B5EF4-FFF2-40B4-BE49-F238E27FC236}">
                  <a16:creationId xmlns:a16="http://schemas.microsoft.com/office/drawing/2014/main" id="{B75FF791-8CF6-40DC-D411-454671EA27DD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+mn-ea"/>
                <a:cs typeface="+mn-cs"/>
              </a:endParaRPr>
            </a:p>
          </p:txBody>
        </p:sp>
        <p:sp>
          <p:nvSpPr>
            <p:cNvPr id="38" name="Oval 38">
              <a:extLst>
                <a:ext uri="{FF2B5EF4-FFF2-40B4-BE49-F238E27FC236}">
                  <a16:creationId xmlns:a16="http://schemas.microsoft.com/office/drawing/2014/main" id="{4689BC2B-2D3C-FD07-8885-79C7D7C4CED2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+mn-ea"/>
                <a:cs typeface="+mn-cs"/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02C80893-2BE8-DB55-FD0C-14749717DF2B}"/>
              </a:ext>
            </a:extLst>
          </p:cNvPr>
          <p:cNvGrpSpPr/>
          <p:nvPr/>
        </p:nvGrpSpPr>
        <p:grpSpPr>
          <a:xfrm>
            <a:off x="3708870" y="1932658"/>
            <a:ext cx="2332291" cy="2332284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54" name="Oval 39">
              <a:extLst>
                <a:ext uri="{FF2B5EF4-FFF2-40B4-BE49-F238E27FC236}">
                  <a16:creationId xmlns:a16="http://schemas.microsoft.com/office/drawing/2014/main" id="{A3B17696-4D9E-5C49-A47D-E09FD3EF5C6F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+mn-ea"/>
                <a:cs typeface="+mn-cs"/>
              </a:endParaRPr>
            </a:p>
          </p:txBody>
        </p:sp>
        <p:sp>
          <p:nvSpPr>
            <p:cNvPr id="55" name="Oval 38">
              <a:extLst>
                <a:ext uri="{FF2B5EF4-FFF2-40B4-BE49-F238E27FC236}">
                  <a16:creationId xmlns:a16="http://schemas.microsoft.com/office/drawing/2014/main" id="{0AB0374A-F518-992E-CE41-40BF01C509AB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+mn-ea"/>
                <a:cs typeface="+mn-cs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51CB8427-4E2C-2490-2C4C-03B9524FE39C}"/>
              </a:ext>
            </a:extLst>
          </p:cNvPr>
          <p:cNvGrpSpPr/>
          <p:nvPr/>
        </p:nvGrpSpPr>
        <p:grpSpPr>
          <a:xfrm>
            <a:off x="6163481" y="3797054"/>
            <a:ext cx="2332291" cy="2332284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57" name="Oval 39">
              <a:extLst>
                <a:ext uri="{FF2B5EF4-FFF2-40B4-BE49-F238E27FC236}">
                  <a16:creationId xmlns:a16="http://schemas.microsoft.com/office/drawing/2014/main" id="{5B43433E-101A-1B8F-BA47-8D3D62E485B6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+mn-ea"/>
                <a:cs typeface="+mn-cs"/>
              </a:endParaRPr>
            </a:p>
          </p:txBody>
        </p:sp>
        <p:sp>
          <p:nvSpPr>
            <p:cNvPr id="58" name="Oval 38">
              <a:extLst>
                <a:ext uri="{FF2B5EF4-FFF2-40B4-BE49-F238E27FC236}">
                  <a16:creationId xmlns:a16="http://schemas.microsoft.com/office/drawing/2014/main" id="{FDDE04EB-AB28-0DD2-2A64-48C7F0146A18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+mn-ea"/>
                <a:cs typeface="+mn-cs"/>
              </a:endParaRPr>
            </a:p>
          </p:txBody>
        </p:sp>
      </p:grp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60A9FD73-8892-9DDA-A2EB-ADC2F5899AA3}"/>
              </a:ext>
            </a:extLst>
          </p:cNvPr>
          <p:cNvGrpSpPr/>
          <p:nvPr/>
        </p:nvGrpSpPr>
        <p:grpSpPr>
          <a:xfrm>
            <a:off x="8618092" y="1932658"/>
            <a:ext cx="2332291" cy="2332284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72" name="Oval 39">
              <a:extLst>
                <a:ext uri="{FF2B5EF4-FFF2-40B4-BE49-F238E27FC236}">
                  <a16:creationId xmlns:a16="http://schemas.microsoft.com/office/drawing/2014/main" id="{F42C39EE-5401-F7C3-FA74-8E74B4278DCC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+mn-ea"/>
                <a:cs typeface="+mn-cs"/>
              </a:endParaRPr>
            </a:p>
          </p:txBody>
        </p:sp>
        <p:sp>
          <p:nvSpPr>
            <p:cNvPr id="73" name="Oval 38">
              <a:extLst>
                <a:ext uri="{FF2B5EF4-FFF2-40B4-BE49-F238E27FC236}">
                  <a16:creationId xmlns:a16="http://schemas.microsoft.com/office/drawing/2014/main" id="{4173F6EC-0310-1A12-7D05-A3CB6E69474E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+mn-ea"/>
                <a:cs typeface="+mn-cs"/>
              </a:endParaRPr>
            </a:p>
          </p:txBody>
        </p:sp>
      </p:grpSp>
      <p:pic>
        <p:nvPicPr>
          <p:cNvPr id="77" name="그래픽 76" descr="컴퓨터 단색으로 채워진">
            <a:extLst>
              <a:ext uri="{FF2B5EF4-FFF2-40B4-BE49-F238E27FC236}">
                <a16:creationId xmlns:a16="http://schemas.microsoft.com/office/drawing/2014/main" id="{0FF257CB-65B1-CCDA-FC04-08743764A3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14980" y="2735740"/>
            <a:ext cx="726119" cy="726119"/>
          </a:xfrm>
          <a:prstGeom prst="rect">
            <a:avLst/>
          </a:prstGeom>
        </p:spPr>
      </p:pic>
      <p:pic>
        <p:nvPicPr>
          <p:cNvPr id="78" name="그래픽 77" descr="블로그 단색으로 채워진">
            <a:extLst>
              <a:ext uri="{FF2B5EF4-FFF2-40B4-BE49-F238E27FC236}">
                <a16:creationId xmlns:a16="http://schemas.microsoft.com/office/drawing/2014/main" id="{8DEBE72D-871F-292A-9878-60CAB63775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9421177" y="2735740"/>
            <a:ext cx="726119" cy="726119"/>
          </a:xfrm>
          <a:prstGeom prst="rect">
            <a:avLst/>
          </a:prstGeom>
        </p:spPr>
      </p:pic>
      <p:pic>
        <p:nvPicPr>
          <p:cNvPr id="79" name="그래픽 78" descr="막대 그래프 상향 추세 단색으로 채워진">
            <a:extLst>
              <a:ext uri="{FF2B5EF4-FFF2-40B4-BE49-F238E27FC236}">
                <a16:creationId xmlns:a16="http://schemas.microsoft.com/office/drawing/2014/main" id="{33B3F985-C86D-12F9-5D41-07BDB6B4BF3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2057344" y="4562282"/>
            <a:ext cx="726119" cy="726119"/>
          </a:xfrm>
          <a:prstGeom prst="rect">
            <a:avLst/>
          </a:prstGeom>
        </p:spPr>
      </p:pic>
      <p:pic>
        <p:nvPicPr>
          <p:cNvPr id="80" name="그래픽 79" descr="도토리 단색으로 채워진">
            <a:extLst>
              <a:ext uri="{FF2B5EF4-FFF2-40B4-BE49-F238E27FC236}">
                <a16:creationId xmlns:a16="http://schemas.microsoft.com/office/drawing/2014/main" id="{9AF14C64-D381-78E4-D04B-60395CC792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966566" y="4562281"/>
            <a:ext cx="726119" cy="726119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A36EC8E4-295C-1A71-6409-910DF336292B}"/>
              </a:ext>
            </a:extLst>
          </p:cNvPr>
          <p:cNvSpPr txBox="1"/>
          <p:nvPr/>
        </p:nvSpPr>
        <p:spPr>
          <a:xfrm>
            <a:off x="1975000" y="2344636"/>
            <a:ext cx="9155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keyword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892D5A8-E356-5F81-0BDB-EAD1B1FADD5E}"/>
              </a:ext>
            </a:extLst>
          </p:cNvPr>
          <p:cNvSpPr txBox="1"/>
          <p:nvPr/>
        </p:nvSpPr>
        <p:spPr>
          <a:xfrm>
            <a:off x="1481923" y="2702223"/>
            <a:ext cx="190172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F3A9D704-1B6E-71CF-727E-10B4C6201C36}"/>
              </a:ext>
            </a:extLst>
          </p:cNvPr>
          <p:cNvSpPr txBox="1"/>
          <p:nvPr/>
        </p:nvSpPr>
        <p:spPr>
          <a:xfrm>
            <a:off x="4421743" y="4718511"/>
            <a:ext cx="9155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keyword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D5F213A-E6EE-61C3-6959-A0DF9F48B320}"/>
              </a:ext>
            </a:extLst>
          </p:cNvPr>
          <p:cNvSpPr txBox="1"/>
          <p:nvPr/>
        </p:nvSpPr>
        <p:spPr>
          <a:xfrm>
            <a:off x="3928666" y="5076098"/>
            <a:ext cx="190172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B9E2DE0D-5FD0-567B-38AA-7DFD39F16A40}"/>
              </a:ext>
            </a:extLst>
          </p:cNvPr>
          <p:cNvSpPr txBox="1"/>
          <p:nvPr/>
        </p:nvSpPr>
        <p:spPr>
          <a:xfrm>
            <a:off x="6859457" y="2344636"/>
            <a:ext cx="9155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keyword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B60152C-F903-D1B1-378B-DD191BAF8D4E}"/>
              </a:ext>
            </a:extLst>
          </p:cNvPr>
          <p:cNvSpPr txBox="1"/>
          <p:nvPr/>
        </p:nvSpPr>
        <p:spPr>
          <a:xfrm>
            <a:off x="6366380" y="2702223"/>
            <a:ext cx="190172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7E4C41A-C026-6E55-6931-E075D17AA26E}"/>
              </a:ext>
            </a:extLst>
          </p:cNvPr>
          <p:cNvSpPr txBox="1"/>
          <p:nvPr/>
        </p:nvSpPr>
        <p:spPr>
          <a:xfrm>
            <a:off x="9398136" y="4718511"/>
            <a:ext cx="9155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keyword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4219692-FFC5-50F6-6BBF-E108B67FDE43}"/>
              </a:ext>
            </a:extLst>
          </p:cNvPr>
          <p:cNvSpPr txBox="1"/>
          <p:nvPr/>
        </p:nvSpPr>
        <p:spPr>
          <a:xfrm>
            <a:off x="8905059" y="5076098"/>
            <a:ext cx="190172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FB1E3D-15B6-E020-C3AE-E0DA12D050E5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defRPr>
            </a:lvl1pPr>
          </a:lstStyle>
          <a:p>
            <a:r>
              <a:rPr lang="ko-KR" altLang="en-US"/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775F48-C932-2ED2-04C4-3DD6E1380575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defRPr>
            </a:lvl1pPr>
          </a:lstStyle>
          <a:p>
            <a:r>
              <a:rPr lang="ko-KR" altLang="en-US"/>
              <a:t>타이틀을 완전 멋지게 입력하세요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942746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E80154A1-F55B-05E4-47EF-0FBD6FA9BD94}"/>
              </a:ext>
            </a:extLst>
          </p:cNvPr>
          <p:cNvGrpSpPr/>
          <p:nvPr/>
        </p:nvGrpSpPr>
        <p:grpSpPr>
          <a:xfrm>
            <a:off x="1219062" y="3837317"/>
            <a:ext cx="2533963" cy="796479"/>
            <a:chOff x="2952750" y="1936750"/>
            <a:chExt cx="6286500" cy="2133600"/>
          </a:xfrm>
        </p:grpSpPr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FBA5AC79-FA96-09FE-1631-8382A8039C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DA745F08-264D-4B84-CB19-FE8CFD25E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0F5F1432-A51B-7F08-208C-35A96A8D2418}"/>
              </a:ext>
            </a:extLst>
          </p:cNvPr>
          <p:cNvGrpSpPr/>
          <p:nvPr/>
        </p:nvGrpSpPr>
        <p:grpSpPr>
          <a:xfrm>
            <a:off x="1219062" y="5251099"/>
            <a:ext cx="2533963" cy="796479"/>
            <a:chOff x="2952750" y="1936750"/>
            <a:chExt cx="6286500" cy="2133600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7396320D-33EF-AD1E-67B1-130ACCD99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EAE3A624-3111-8624-7C02-FB9DC172D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6B0B7A40-7FBC-0B9C-3866-9E610845BCBB}"/>
              </a:ext>
            </a:extLst>
          </p:cNvPr>
          <p:cNvGrpSpPr/>
          <p:nvPr/>
        </p:nvGrpSpPr>
        <p:grpSpPr>
          <a:xfrm>
            <a:off x="1219062" y="2423535"/>
            <a:ext cx="2533963" cy="796479"/>
            <a:chOff x="2952750" y="1936750"/>
            <a:chExt cx="6286500" cy="2133600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003F3FE4-2723-39EB-A6C3-FC0EA00C51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627D3533-11EA-E52E-78C6-BB86A16FE1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7482C95-31CA-42DD-A45A-DBDA63CD480F}"/>
              </a:ext>
            </a:extLst>
          </p:cNvPr>
          <p:cNvSpPr txBox="1"/>
          <p:nvPr/>
        </p:nvSpPr>
        <p:spPr>
          <a:xfrm>
            <a:off x="4179559" y="2609473"/>
            <a:ext cx="260093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BC722D5-8083-4FED-9784-1FFCE7B9EE98}"/>
              </a:ext>
            </a:extLst>
          </p:cNvPr>
          <p:cNvSpPr txBox="1"/>
          <p:nvPr/>
        </p:nvSpPr>
        <p:spPr>
          <a:xfrm>
            <a:off x="4179559" y="4023255"/>
            <a:ext cx="260093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8FFF070-A026-4B2E-8B05-0E6D8E388BC9}"/>
              </a:ext>
            </a:extLst>
          </p:cNvPr>
          <p:cNvSpPr txBox="1"/>
          <p:nvPr/>
        </p:nvSpPr>
        <p:spPr>
          <a:xfrm>
            <a:off x="4179559" y="5437037"/>
            <a:ext cx="260093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cxnSp>
        <p:nvCxnSpPr>
          <p:cNvPr id="4" name="연결선: 꺾임 3">
            <a:extLst>
              <a:ext uri="{FF2B5EF4-FFF2-40B4-BE49-F238E27FC236}">
                <a16:creationId xmlns:a16="http://schemas.microsoft.com/office/drawing/2014/main" id="{4C067174-E1B9-4755-8B25-8791FFBE1A72}"/>
              </a:ext>
            </a:extLst>
          </p:cNvPr>
          <p:cNvCxnSpPr>
            <a:cxnSpLocks/>
          </p:cNvCxnSpPr>
          <p:nvPr/>
        </p:nvCxnSpPr>
        <p:spPr>
          <a:xfrm>
            <a:off x="7207031" y="2821775"/>
            <a:ext cx="12700" cy="2827564"/>
          </a:xfrm>
          <a:prstGeom prst="bentConnector3">
            <a:avLst>
              <a:gd name="adj1" fmla="val 3575000"/>
            </a:avLst>
          </a:prstGeom>
          <a:ln w="12700">
            <a:gradFill>
              <a:gsLst>
                <a:gs pos="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1"/>
            </a:gra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그룹 2">
            <a:extLst>
              <a:ext uri="{FF2B5EF4-FFF2-40B4-BE49-F238E27FC236}">
                <a16:creationId xmlns:a16="http://schemas.microsoft.com/office/drawing/2014/main" id="{F8687729-DC25-DA75-F1D5-F1D807205777}"/>
              </a:ext>
            </a:extLst>
          </p:cNvPr>
          <p:cNvGrpSpPr/>
          <p:nvPr/>
        </p:nvGrpSpPr>
        <p:grpSpPr>
          <a:xfrm>
            <a:off x="8431488" y="3060502"/>
            <a:ext cx="2350110" cy="2350110"/>
            <a:chOff x="8431488" y="3060502"/>
            <a:chExt cx="2350110" cy="2350110"/>
          </a:xfrm>
        </p:grpSpPr>
        <p:sp>
          <p:nvSpPr>
            <p:cNvPr id="67" name="Oval 39">
              <a:extLst>
                <a:ext uri="{FF2B5EF4-FFF2-40B4-BE49-F238E27FC236}">
                  <a16:creationId xmlns:a16="http://schemas.microsoft.com/office/drawing/2014/main" id="{B02841A2-9AAE-4EAB-8913-1EACA6E2D4FB}"/>
                </a:ext>
              </a:extLst>
            </p:cNvPr>
            <p:cNvSpPr/>
            <p:nvPr/>
          </p:nvSpPr>
          <p:spPr>
            <a:xfrm>
              <a:off x="8431488" y="3060502"/>
              <a:ext cx="2350110" cy="2350110"/>
            </a:xfrm>
            <a:prstGeom prst="ellipse">
              <a:avLst/>
            </a:prstGeom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1"/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52400" dist="177800" dir="13500000" sx="102000" sy="102000" algn="tl" rotWithShape="0">
                <a:schemeClr val="bg1"/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8" name="Oval 38">
              <a:extLst>
                <a:ext uri="{FF2B5EF4-FFF2-40B4-BE49-F238E27FC236}">
                  <a16:creationId xmlns:a16="http://schemas.microsoft.com/office/drawing/2014/main" id="{B87076AB-A51A-45E9-BB12-5B467EC7D8E0}"/>
                </a:ext>
              </a:extLst>
            </p:cNvPr>
            <p:cNvSpPr/>
            <p:nvPr/>
          </p:nvSpPr>
          <p:spPr>
            <a:xfrm>
              <a:off x="8431488" y="3060502"/>
              <a:ext cx="2350110" cy="2350110"/>
            </a:xfrm>
            <a:prstGeom prst="ellipse">
              <a:avLst/>
            </a:pr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chemeClr val="accent3"/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778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0E42AAD1-2C9A-431C-9B37-3686120070FF}"/>
              </a:ext>
            </a:extLst>
          </p:cNvPr>
          <p:cNvSpPr txBox="1"/>
          <p:nvPr/>
        </p:nvSpPr>
        <p:spPr>
          <a:xfrm>
            <a:off x="9155138" y="3508185"/>
            <a:ext cx="902811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88</a:t>
            </a:r>
            <a:r>
              <a:rPr lang="en-US" altLang="ko-KR" sz="24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%</a:t>
            </a:r>
            <a:endParaRPr lang="en-US" altLang="ko-KR" sz="3600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A37C341-761D-4F78-AE31-D974494D31D6}"/>
              </a:ext>
            </a:extLst>
          </p:cNvPr>
          <p:cNvSpPr txBox="1"/>
          <p:nvPr/>
        </p:nvSpPr>
        <p:spPr>
          <a:xfrm>
            <a:off x="9150488" y="4164500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49A77EB-5BE2-45EA-9CA1-ACE4D22E768A}"/>
              </a:ext>
            </a:extLst>
          </p:cNvPr>
          <p:cNvSpPr txBox="1"/>
          <p:nvPr/>
        </p:nvSpPr>
        <p:spPr>
          <a:xfrm>
            <a:off x="9104803" y="4578083"/>
            <a:ext cx="1003480" cy="4246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2D601D36-3C6E-4C01-9E2C-6C7F38010D93}"/>
              </a:ext>
            </a:extLst>
          </p:cNvPr>
          <p:cNvSpPr txBox="1"/>
          <p:nvPr/>
        </p:nvSpPr>
        <p:spPr>
          <a:xfrm>
            <a:off x="1970678" y="2683275"/>
            <a:ext cx="1030730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FCEA4723-0EB0-4B23-890B-5B6ABA9D2436}"/>
              </a:ext>
            </a:extLst>
          </p:cNvPr>
          <p:cNvSpPr txBox="1"/>
          <p:nvPr/>
        </p:nvSpPr>
        <p:spPr>
          <a:xfrm>
            <a:off x="1970678" y="4097057"/>
            <a:ext cx="1030730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ADC595C-0B2C-41A9-A718-802CEAD347BA}"/>
              </a:ext>
            </a:extLst>
          </p:cNvPr>
          <p:cNvSpPr txBox="1"/>
          <p:nvPr/>
        </p:nvSpPr>
        <p:spPr>
          <a:xfrm>
            <a:off x="1970678" y="5510839"/>
            <a:ext cx="1030730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87044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사각형: 둥근 위쪽 모서리 11">
            <a:extLst>
              <a:ext uri="{FF2B5EF4-FFF2-40B4-BE49-F238E27FC236}">
                <a16:creationId xmlns:a16="http://schemas.microsoft.com/office/drawing/2014/main" id="{59CD919D-4E0E-6823-A8FC-2A17FA1A2AB4}"/>
              </a:ext>
            </a:extLst>
          </p:cNvPr>
          <p:cNvSpPr/>
          <p:nvPr/>
        </p:nvSpPr>
        <p:spPr>
          <a:xfrm>
            <a:off x="6362246" y="2656115"/>
            <a:ext cx="2169088" cy="3473224"/>
          </a:xfrm>
          <a:prstGeom prst="round2Same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FBABF41-E657-B5A9-1540-13BE818755D9}"/>
              </a:ext>
            </a:extLst>
          </p:cNvPr>
          <p:cNvGrpSpPr/>
          <p:nvPr/>
        </p:nvGrpSpPr>
        <p:grpSpPr>
          <a:xfrm>
            <a:off x="1108074" y="5109029"/>
            <a:ext cx="2169088" cy="1012372"/>
            <a:chOff x="1108074" y="5109029"/>
            <a:chExt cx="2169088" cy="1012372"/>
          </a:xfrm>
        </p:grpSpPr>
        <p:sp>
          <p:nvSpPr>
            <p:cNvPr id="7" name="사각형: 둥근 위쪽 모서리 1">
              <a:extLst>
                <a:ext uri="{FF2B5EF4-FFF2-40B4-BE49-F238E27FC236}">
                  <a16:creationId xmlns:a16="http://schemas.microsoft.com/office/drawing/2014/main" id="{9DBCCC1C-6B36-F431-D3F0-FF858C412199}"/>
                </a:ext>
              </a:extLst>
            </p:cNvPr>
            <p:cNvSpPr/>
            <p:nvPr/>
          </p:nvSpPr>
          <p:spPr>
            <a:xfrm>
              <a:off x="1108074" y="5109029"/>
              <a:ext cx="2169088" cy="1012372"/>
            </a:xfrm>
            <a:prstGeom prst="round2Same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" name="사각형: 둥근 위쪽 모서리 1">
              <a:extLst>
                <a:ext uri="{FF2B5EF4-FFF2-40B4-BE49-F238E27FC236}">
                  <a16:creationId xmlns:a16="http://schemas.microsoft.com/office/drawing/2014/main" id="{2990CB43-455E-0630-9B58-8F96D1EE2942}"/>
                </a:ext>
              </a:extLst>
            </p:cNvPr>
            <p:cNvSpPr/>
            <p:nvPr/>
          </p:nvSpPr>
          <p:spPr>
            <a:xfrm>
              <a:off x="1108074" y="5109029"/>
              <a:ext cx="2169088" cy="1012372"/>
            </a:xfrm>
            <a:prstGeom prst="round2Same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1D4BF10-A18F-107C-5595-CFD2435BAE0F}"/>
              </a:ext>
            </a:extLst>
          </p:cNvPr>
          <p:cNvGrpSpPr/>
          <p:nvPr/>
        </p:nvGrpSpPr>
        <p:grpSpPr>
          <a:xfrm>
            <a:off x="3735160" y="4426857"/>
            <a:ext cx="2169088" cy="1702481"/>
            <a:chOff x="3735160" y="4426857"/>
            <a:chExt cx="2169088" cy="1702481"/>
          </a:xfrm>
        </p:grpSpPr>
        <p:sp>
          <p:nvSpPr>
            <p:cNvPr id="8" name="사각형: 둥근 위쪽 모서리 8">
              <a:extLst>
                <a:ext uri="{FF2B5EF4-FFF2-40B4-BE49-F238E27FC236}">
                  <a16:creationId xmlns:a16="http://schemas.microsoft.com/office/drawing/2014/main" id="{658E8783-40DF-0649-7E4B-B97C4700CFA8}"/>
                </a:ext>
              </a:extLst>
            </p:cNvPr>
            <p:cNvSpPr/>
            <p:nvPr/>
          </p:nvSpPr>
          <p:spPr>
            <a:xfrm>
              <a:off x="3735160" y="4426857"/>
              <a:ext cx="2169088" cy="1702481"/>
            </a:xfrm>
            <a:prstGeom prst="round2Same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9" name="사각형: 둥근 위쪽 모서리 8">
              <a:extLst>
                <a:ext uri="{FF2B5EF4-FFF2-40B4-BE49-F238E27FC236}">
                  <a16:creationId xmlns:a16="http://schemas.microsoft.com/office/drawing/2014/main" id="{FCB3158F-A836-F381-A16C-79761EF6E59C}"/>
                </a:ext>
              </a:extLst>
            </p:cNvPr>
            <p:cNvSpPr/>
            <p:nvPr/>
          </p:nvSpPr>
          <p:spPr>
            <a:xfrm>
              <a:off x="3735160" y="4426857"/>
              <a:ext cx="2169088" cy="1702481"/>
            </a:xfrm>
            <a:prstGeom prst="round2Same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71655ED-63C8-D2DF-1566-8518875E64DE}"/>
              </a:ext>
            </a:extLst>
          </p:cNvPr>
          <p:cNvGrpSpPr/>
          <p:nvPr/>
        </p:nvGrpSpPr>
        <p:grpSpPr>
          <a:xfrm>
            <a:off x="6362246" y="2656114"/>
            <a:ext cx="2169088" cy="3473224"/>
            <a:chOff x="6362246" y="2656114"/>
            <a:chExt cx="2169088" cy="3473224"/>
          </a:xfrm>
        </p:grpSpPr>
        <p:sp>
          <p:nvSpPr>
            <p:cNvPr id="23" name="사각형: 둥근 위쪽 모서리 9">
              <a:extLst>
                <a:ext uri="{FF2B5EF4-FFF2-40B4-BE49-F238E27FC236}">
                  <a16:creationId xmlns:a16="http://schemas.microsoft.com/office/drawing/2014/main" id="{AF642B60-AF1E-80D3-F54E-DEC13AB06678}"/>
                </a:ext>
              </a:extLst>
            </p:cNvPr>
            <p:cNvSpPr/>
            <p:nvPr/>
          </p:nvSpPr>
          <p:spPr>
            <a:xfrm>
              <a:off x="6362246" y="2656114"/>
              <a:ext cx="2169088" cy="3473224"/>
            </a:xfrm>
            <a:prstGeom prst="round2Same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0" name="사각형: 둥근 위쪽 모서리 9">
              <a:extLst>
                <a:ext uri="{FF2B5EF4-FFF2-40B4-BE49-F238E27FC236}">
                  <a16:creationId xmlns:a16="http://schemas.microsoft.com/office/drawing/2014/main" id="{023B5369-C94E-EC18-C065-8227EF63A813}"/>
                </a:ext>
              </a:extLst>
            </p:cNvPr>
            <p:cNvSpPr/>
            <p:nvPr/>
          </p:nvSpPr>
          <p:spPr>
            <a:xfrm>
              <a:off x="6362246" y="2656114"/>
              <a:ext cx="2169088" cy="3473224"/>
            </a:xfrm>
            <a:prstGeom prst="round2SameRect">
              <a:avLst/>
            </a:pr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chemeClr val="accent3"/>
                </a:gs>
              </a:gsLst>
              <a:lin ang="2700000" scaled="1"/>
            </a:gra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F8FC0D0-A6E7-6E98-53B4-A0050B4F426D}"/>
              </a:ext>
            </a:extLst>
          </p:cNvPr>
          <p:cNvGrpSpPr/>
          <p:nvPr/>
        </p:nvGrpSpPr>
        <p:grpSpPr>
          <a:xfrm>
            <a:off x="8989332" y="3599543"/>
            <a:ext cx="2169088" cy="2521858"/>
            <a:chOff x="8989332" y="3599543"/>
            <a:chExt cx="2169088" cy="2521858"/>
          </a:xfrm>
        </p:grpSpPr>
        <p:sp>
          <p:nvSpPr>
            <p:cNvPr id="17" name="사각형: 둥근 위쪽 모서리 10">
              <a:extLst>
                <a:ext uri="{FF2B5EF4-FFF2-40B4-BE49-F238E27FC236}">
                  <a16:creationId xmlns:a16="http://schemas.microsoft.com/office/drawing/2014/main" id="{6C5D9063-E4E5-FFEA-D1BC-DE45FC1F639A}"/>
                </a:ext>
              </a:extLst>
            </p:cNvPr>
            <p:cNvSpPr/>
            <p:nvPr/>
          </p:nvSpPr>
          <p:spPr>
            <a:xfrm>
              <a:off x="8989332" y="3599543"/>
              <a:ext cx="2169088" cy="2521858"/>
            </a:xfrm>
            <a:prstGeom prst="round2Same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1" name="사각형: 둥근 위쪽 모서리 10">
              <a:extLst>
                <a:ext uri="{FF2B5EF4-FFF2-40B4-BE49-F238E27FC236}">
                  <a16:creationId xmlns:a16="http://schemas.microsoft.com/office/drawing/2014/main" id="{1E2AD73A-4B40-1DAD-B491-CBF34A1537B3}"/>
                </a:ext>
              </a:extLst>
            </p:cNvPr>
            <p:cNvSpPr/>
            <p:nvPr/>
          </p:nvSpPr>
          <p:spPr>
            <a:xfrm>
              <a:off x="8989332" y="3599543"/>
              <a:ext cx="2169088" cy="2521858"/>
            </a:xfrm>
            <a:prstGeom prst="round2Same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A61154E2-3315-5445-FC34-44A260913990}"/>
              </a:ext>
            </a:extLst>
          </p:cNvPr>
          <p:cNvSpPr txBox="1"/>
          <p:nvPr/>
        </p:nvSpPr>
        <p:spPr>
          <a:xfrm>
            <a:off x="1329090" y="5278097"/>
            <a:ext cx="45044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10%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B0244F-5133-42D9-8DC4-BE17D65BC51F}"/>
              </a:ext>
            </a:extLst>
          </p:cNvPr>
          <p:cNvSpPr txBox="1"/>
          <p:nvPr/>
        </p:nvSpPr>
        <p:spPr>
          <a:xfrm>
            <a:off x="3957990" y="4614251"/>
            <a:ext cx="45845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30%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74D980-5A65-11A0-5D21-9B59FF382ABA}"/>
              </a:ext>
            </a:extLst>
          </p:cNvPr>
          <p:cNvSpPr txBox="1"/>
          <p:nvPr/>
        </p:nvSpPr>
        <p:spPr>
          <a:xfrm>
            <a:off x="6586890" y="2947376"/>
            <a:ext cx="705321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70%</a:t>
            </a:r>
            <a:endParaRPr kumimoji="0" lang="ko-KR" altLang="en-US" sz="24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2FE2C16-F6B5-88DD-5501-6E84169DC622}"/>
              </a:ext>
            </a:extLst>
          </p:cNvPr>
          <p:cNvSpPr txBox="1"/>
          <p:nvPr/>
        </p:nvSpPr>
        <p:spPr>
          <a:xfrm>
            <a:off x="9215790" y="3842726"/>
            <a:ext cx="45845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50%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371369F-0FD4-4967-7A0D-6825D4E9F031}"/>
              </a:ext>
            </a:extLst>
          </p:cNvPr>
          <p:cNvSpPr txBox="1"/>
          <p:nvPr/>
        </p:nvSpPr>
        <p:spPr>
          <a:xfrm>
            <a:off x="1136650" y="2202929"/>
            <a:ext cx="159017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작은 제목을 입력하세요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56DAAC-50C4-48FC-29B1-F52F23E00879}"/>
              </a:ext>
            </a:extLst>
          </p:cNvPr>
          <p:cNvSpPr txBox="1"/>
          <p:nvPr/>
        </p:nvSpPr>
        <p:spPr>
          <a:xfrm>
            <a:off x="1136651" y="2561198"/>
            <a:ext cx="2750306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1128F6-FA3A-E73E-83C2-B90A62651027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defRPr>
            </a:lvl1pPr>
          </a:lstStyle>
          <a:p>
            <a:r>
              <a:rPr lang="ko-KR" altLang="en-US"/>
              <a:t>소제목 입력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5E3BDB2-7483-B56F-331C-2C8E73FC79F4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defRPr>
            </a:lvl1pPr>
          </a:lstStyle>
          <a:p>
            <a:r>
              <a:rPr lang="ko-KR" altLang="en-US"/>
              <a:t>타이틀을 완전 멋지게 입력하세요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269949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그룹 82">
            <a:extLst>
              <a:ext uri="{FF2B5EF4-FFF2-40B4-BE49-F238E27FC236}">
                <a16:creationId xmlns:a16="http://schemas.microsoft.com/office/drawing/2014/main" id="{96794F65-625A-A4DB-AB13-FA6236703BA5}"/>
              </a:ext>
            </a:extLst>
          </p:cNvPr>
          <p:cNvGrpSpPr/>
          <p:nvPr/>
        </p:nvGrpSpPr>
        <p:grpSpPr>
          <a:xfrm flipH="1">
            <a:off x="6283077" y="3339365"/>
            <a:ext cx="1838739" cy="566530"/>
            <a:chOff x="4310270" y="2107096"/>
            <a:chExt cx="1838739" cy="566530"/>
          </a:xfrm>
        </p:grpSpPr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9A595C5D-25F5-5D7D-4633-D06E73295418}"/>
                </a:ext>
              </a:extLst>
            </p:cNvPr>
            <p:cNvSpPr/>
            <p:nvPr/>
          </p:nvSpPr>
          <p:spPr>
            <a:xfrm flipH="1">
              <a:off x="4310270" y="2107096"/>
              <a:ext cx="1838739" cy="566530"/>
            </a:xfrm>
            <a:custGeom>
              <a:avLst/>
              <a:gdLst>
                <a:gd name="connsiteX0" fmla="*/ 1038529 w 1838739"/>
                <a:gd name="connsiteY0" fmla="*/ 124746 h 566530"/>
                <a:gd name="connsiteX1" fmla="*/ 1038529 w 1838739"/>
                <a:gd name="connsiteY1" fmla="*/ 441784 h 566530"/>
                <a:gd name="connsiteX2" fmla="*/ 165548 w 1838739"/>
                <a:gd name="connsiteY2" fmla="*/ 441784 h 566530"/>
                <a:gd name="connsiteX3" fmla="*/ 165548 w 1838739"/>
                <a:gd name="connsiteY3" fmla="*/ 124746 h 566530"/>
                <a:gd name="connsiteX4" fmla="*/ 1555474 w 1838739"/>
                <a:gd name="connsiteY4" fmla="*/ 0 h 566530"/>
                <a:gd name="connsiteX5" fmla="*/ 0 w 1838739"/>
                <a:gd name="connsiteY5" fmla="*/ 0 h 566530"/>
                <a:gd name="connsiteX6" fmla="*/ 0 w 1838739"/>
                <a:gd name="connsiteY6" fmla="*/ 566530 h 566530"/>
                <a:gd name="connsiteX7" fmla="*/ 1555474 w 1838739"/>
                <a:gd name="connsiteY7" fmla="*/ 566530 h 566530"/>
                <a:gd name="connsiteX8" fmla="*/ 1838739 w 1838739"/>
                <a:gd name="connsiteY8" fmla="*/ 283265 h 566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38739" h="566530">
                  <a:moveTo>
                    <a:pt x="1038529" y="124746"/>
                  </a:moveTo>
                  <a:lnTo>
                    <a:pt x="1038529" y="441784"/>
                  </a:lnTo>
                  <a:lnTo>
                    <a:pt x="165548" y="441784"/>
                  </a:lnTo>
                  <a:lnTo>
                    <a:pt x="165548" y="124746"/>
                  </a:lnTo>
                  <a:close/>
                  <a:moveTo>
                    <a:pt x="1555474" y="0"/>
                  </a:moveTo>
                  <a:lnTo>
                    <a:pt x="0" y="0"/>
                  </a:lnTo>
                  <a:lnTo>
                    <a:pt x="0" y="566530"/>
                  </a:lnTo>
                  <a:lnTo>
                    <a:pt x="1555474" y="566530"/>
                  </a:lnTo>
                  <a:lnTo>
                    <a:pt x="1838739" y="283265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F48A9D43-A604-6677-4059-5C750300D9E2}"/>
                </a:ext>
              </a:extLst>
            </p:cNvPr>
            <p:cNvSpPr/>
            <p:nvPr/>
          </p:nvSpPr>
          <p:spPr>
            <a:xfrm flipH="1">
              <a:off x="4310270" y="2107096"/>
              <a:ext cx="1838739" cy="566530"/>
            </a:xfrm>
            <a:custGeom>
              <a:avLst/>
              <a:gdLst>
                <a:gd name="connsiteX0" fmla="*/ 1038529 w 1838739"/>
                <a:gd name="connsiteY0" fmla="*/ 124746 h 566530"/>
                <a:gd name="connsiteX1" fmla="*/ 1038529 w 1838739"/>
                <a:gd name="connsiteY1" fmla="*/ 441784 h 566530"/>
                <a:gd name="connsiteX2" fmla="*/ 165548 w 1838739"/>
                <a:gd name="connsiteY2" fmla="*/ 441784 h 566530"/>
                <a:gd name="connsiteX3" fmla="*/ 165548 w 1838739"/>
                <a:gd name="connsiteY3" fmla="*/ 124746 h 566530"/>
                <a:gd name="connsiteX4" fmla="*/ 1555474 w 1838739"/>
                <a:gd name="connsiteY4" fmla="*/ 0 h 566530"/>
                <a:gd name="connsiteX5" fmla="*/ 0 w 1838739"/>
                <a:gd name="connsiteY5" fmla="*/ 0 h 566530"/>
                <a:gd name="connsiteX6" fmla="*/ 0 w 1838739"/>
                <a:gd name="connsiteY6" fmla="*/ 566530 h 566530"/>
                <a:gd name="connsiteX7" fmla="*/ 1555474 w 1838739"/>
                <a:gd name="connsiteY7" fmla="*/ 566530 h 566530"/>
                <a:gd name="connsiteX8" fmla="*/ 1838739 w 1838739"/>
                <a:gd name="connsiteY8" fmla="*/ 283265 h 566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38739" h="566530">
                  <a:moveTo>
                    <a:pt x="1038529" y="124746"/>
                  </a:moveTo>
                  <a:lnTo>
                    <a:pt x="1038529" y="441784"/>
                  </a:lnTo>
                  <a:lnTo>
                    <a:pt x="165548" y="441784"/>
                  </a:lnTo>
                  <a:lnTo>
                    <a:pt x="165548" y="124746"/>
                  </a:lnTo>
                  <a:close/>
                  <a:moveTo>
                    <a:pt x="1555474" y="0"/>
                  </a:moveTo>
                  <a:lnTo>
                    <a:pt x="0" y="0"/>
                  </a:lnTo>
                  <a:lnTo>
                    <a:pt x="0" y="566530"/>
                  </a:lnTo>
                  <a:lnTo>
                    <a:pt x="1555474" y="566530"/>
                  </a:lnTo>
                  <a:lnTo>
                    <a:pt x="1838739" y="283265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chemeClr val="accent3"/>
                </a:gs>
              </a:gsLst>
              <a:lin ang="2700000" scaled="1"/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7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48B9AAB9-B19B-C67E-4C53-248B516A4592}"/>
              </a:ext>
            </a:extLst>
          </p:cNvPr>
          <p:cNvGrpSpPr/>
          <p:nvPr/>
        </p:nvGrpSpPr>
        <p:grpSpPr>
          <a:xfrm flipH="1">
            <a:off x="6283077" y="4740782"/>
            <a:ext cx="1838739" cy="566530"/>
            <a:chOff x="4310270" y="2107096"/>
            <a:chExt cx="1838739" cy="566530"/>
          </a:xfrm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4E1AECB8-4D10-C01A-F3FD-E236E99598AB}"/>
                </a:ext>
              </a:extLst>
            </p:cNvPr>
            <p:cNvSpPr/>
            <p:nvPr/>
          </p:nvSpPr>
          <p:spPr>
            <a:xfrm flipH="1">
              <a:off x="4310270" y="2107096"/>
              <a:ext cx="1838739" cy="566530"/>
            </a:xfrm>
            <a:custGeom>
              <a:avLst/>
              <a:gdLst>
                <a:gd name="connsiteX0" fmla="*/ 1038529 w 1838739"/>
                <a:gd name="connsiteY0" fmla="*/ 124746 h 566530"/>
                <a:gd name="connsiteX1" fmla="*/ 1038529 w 1838739"/>
                <a:gd name="connsiteY1" fmla="*/ 441784 h 566530"/>
                <a:gd name="connsiteX2" fmla="*/ 165548 w 1838739"/>
                <a:gd name="connsiteY2" fmla="*/ 441784 h 566530"/>
                <a:gd name="connsiteX3" fmla="*/ 165548 w 1838739"/>
                <a:gd name="connsiteY3" fmla="*/ 124746 h 566530"/>
                <a:gd name="connsiteX4" fmla="*/ 1555474 w 1838739"/>
                <a:gd name="connsiteY4" fmla="*/ 0 h 566530"/>
                <a:gd name="connsiteX5" fmla="*/ 0 w 1838739"/>
                <a:gd name="connsiteY5" fmla="*/ 0 h 566530"/>
                <a:gd name="connsiteX6" fmla="*/ 0 w 1838739"/>
                <a:gd name="connsiteY6" fmla="*/ 566530 h 566530"/>
                <a:gd name="connsiteX7" fmla="*/ 1555474 w 1838739"/>
                <a:gd name="connsiteY7" fmla="*/ 566530 h 566530"/>
                <a:gd name="connsiteX8" fmla="*/ 1838739 w 1838739"/>
                <a:gd name="connsiteY8" fmla="*/ 283265 h 566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38739" h="566530">
                  <a:moveTo>
                    <a:pt x="1038529" y="124746"/>
                  </a:moveTo>
                  <a:lnTo>
                    <a:pt x="1038529" y="441784"/>
                  </a:lnTo>
                  <a:lnTo>
                    <a:pt x="165548" y="441784"/>
                  </a:lnTo>
                  <a:lnTo>
                    <a:pt x="165548" y="124746"/>
                  </a:lnTo>
                  <a:close/>
                  <a:moveTo>
                    <a:pt x="1555474" y="0"/>
                  </a:moveTo>
                  <a:lnTo>
                    <a:pt x="0" y="0"/>
                  </a:lnTo>
                  <a:lnTo>
                    <a:pt x="0" y="566530"/>
                  </a:lnTo>
                  <a:lnTo>
                    <a:pt x="1555474" y="566530"/>
                  </a:lnTo>
                  <a:lnTo>
                    <a:pt x="1838739" y="283265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1BF1A27F-9FD2-FB7B-D71B-9337235FF7AA}"/>
                </a:ext>
              </a:extLst>
            </p:cNvPr>
            <p:cNvSpPr/>
            <p:nvPr/>
          </p:nvSpPr>
          <p:spPr>
            <a:xfrm flipH="1">
              <a:off x="4310270" y="2107096"/>
              <a:ext cx="1838739" cy="566530"/>
            </a:xfrm>
            <a:custGeom>
              <a:avLst/>
              <a:gdLst>
                <a:gd name="connsiteX0" fmla="*/ 1038529 w 1838739"/>
                <a:gd name="connsiteY0" fmla="*/ 124746 h 566530"/>
                <a:gd name="connsiteX1" fmla="*/ 1038529 w 1838739"/>
                <a:gd name="connsiteY1" fmla="*/ 441784 h 566530"/>
                <a:gd name="connsiteX2" fmla="*/ 165548 w 1838739"/>
                <a:gd name="connsiteY2" fmla="*/ 441784 h 566530"/>
                <a:gd name="connsiteX3" fmla="*/ 165548 w 1838739"/>
                <a:gd name="connsiteY3" fmla="*/ 124746 h 566530"/>
                <a:gd name="connsiteX4" fmla="*/ 1555474 w 1838739"/>
                <a:gd name="connsiteY4" fmla="*/ 0 h 566530"/>
                <a:gd name="connsiteX5" fmla="*/ 0 w 1838739"/>
                <a:gd name="connsiteY5" fmla="*/ 0 h 566530"/>
                <a:gd name="connsiteX6" fmla="*/ 0 w 1838739"/>
                <a:gd name="connsiteY6" fmla="*/ 566530 h 566530"/>
                <a:gd name="connsiteX7" fmla="*/ 1555474 w 1838739"/>
                <a:gd name="connsiteY7" fmla="*/ 566530 h 566530"/>
                <a:gd name="connsiteX8" fmla="*/ 1838739 w 1838739"/>
                <a:gd name="connsiteY8" fmla="*/ 283265 h 566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38739" h="566530">
                  <a:moveTo>
                    <a:pt x="1038529" y="124746"/>
                  </a:moveTo>
                  <a:lnTo>
                    <a:pt x="1038529" y="441784"/>
                  </a:lnTo>
                  <a:lnTo>
                    <a:pt x="165548" y="441784"/>
                  </a:lnTo>
                  <a:lnTo>
                    <a:pt x="165548" y="124746"/>
                  </a:lnTo>
                  <a:close/>
                  <a:moveTo>
                    <a:pt x="1555474" y="0"/>
                  </a:moveTo>
                  <a:lnTo>
                    <a:pt x="0" y="0"/>
                  </a:lnTo>
                  <a:lnTo>
                    <a:pt x="0" y="566530"/>
                  </a:lnTo>
                  <a:lnTo>
                    <a:pt x="1555474" y="566530"/>
                  </a:lnTo>
                  <a:lnTo>
                    <a:pt x="1838739" y="283265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chemeClr val="accent3"/>
                </a:gs>
              </a:gsLst>
              <a:lin ang="2700000" scaled="1"/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7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CB5E0D0-87DD-25E9-7E04-EC7B458C51E5}"/>
              </a:ext>
            </a:extLst>
          </p:cNvPr>
          <p:cNvSpPr/>
          <p:nvPr/>
        </p:nvSpPr>
        <p:spPr>
          <a:xfrm>
            <a:off x="6096000" y="1729409"/>
            <a:ext cx="245165" cy="5128591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E18DCBBE-33C0-3D65-03DC-C395EA553352}"/>
              </a:ext>
            </a:extLst>
          </p:cNvPr>
          <p:cNvSpPr/>
          <p:nvPr/>
        </p:nvSpPr>
        <p:spPr>
          <a:xfrm>
            <a:off x="6096000" y="1729409"/>
            <a:ext cx="245165" cy="5128591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71" name="그룹 70">
            <a:extLst>
              <a:ext uri="{FF2B5EF4-FFF2-40B4-BE49-F238E27FC236}">
                <a16:creationId xmlns:a16="http://schemas.microsoft.com/office/drawing/2014/main" id="{F8FDC900-489D-84DA-A3C8-4A818C9CC1E7}"/>
              </a:ext>
            </a:extLst>
          </p:cNvPr>
          <p:cNvGrpSpPr/>
          <p:nvPr/>
        </p:nvGrpSpPr>
        <p:grpSpPr>
          <a:xfrm>
            <a:off x="4310270" y="2625256"/>
            <a:ext cx="1838739" cy="566530"/>
            <a:chOff x="4310270" y="2107096"/>
            <a:chExt cx="1838739" cy="566530"/>
          </a:xfrm>
        </p:grpSpPr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F88B4DF-9E76-BBD3-5E4D-D274A15948AA}"/>
                </a:ext>
              </a:extLst>
            </p:cNvPr>
            <p:cNvSpPr/>
            <p:nvPr/>
          </p:nvSpPr>
          <p:spPr>
            <a:xfrm flipH="1">
              <a:off x="4310270" y="2107096"/>
              <a:ext cx="1838739" cy="566530"/>
            </a:xfrm>
            <a:custGeom>
              <a:avLst/>
              <a:gdLst>
                <a:gd name="connsiteX0" fmla="*/ 1038529 w 1838739"/>
                <a:gd name="connsiteY0" fmla="*/ 124746 h 566530"/>
                <a:gd name="connsiteX1" fmla="*/ 1038529 w 1838739"/>
                <a:gd name="connsiteY1" fmla="*/ 441784 h 566530"/>
                <a:gd name="connsiteX2" fmla="*/ 165548 w 1838739"/>
                <a:gd name="connsiteY2" fmla="*/ 441784 h 566530"/>
                <a:gd name="connsiteX3" fmla="*/ 165548 w 1838739"/>
                <a:gd name="connsiteY3" fmla="*/ 124746 h 566530"/>
                <a:gd name="connsiteX4" fmla="*/ 1555474 w 1838739"/>
                <a:gd name="connsiteY4" fmla="*/ 0 h 566530"/>
                <a:gd name="connsiteX5" fmla="*/ 0 w 1838739"/>
                <a:gd name="connsiteY5" fmla="*/ 0 h 566530"/>
                <a:gd name="connsiteX6" fmla="*/ 0 w 1838739"/>
                <a:gd name="connsiteY6" fmla="*/ 566530 h 566530"/>
                <a:gd name="connsiteX7" fmla="*/ 1555474 w 1838739"/>
                <a:gd name="connsiteY7" fmla="*/ 566530 h 566530"/>
                <a:gd name="connsiteX8" fmla="*/ 1838739 w 1838739"/>
                <a:gd name="connsiteY8" fmla="*/ 283265 h 566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38739" h="566530">
                  <a:moveTo>
                    <a:pt x="1038529" y="124746"/>
                  </a:moveTo>
                  <a:lnTo>
                    <a:pt x="1038529" y="441784"/>
                  </a:lnTo>
                  <a:lnTo>
                    <a:pt x="165548" y="441784"/>
                  </a:lnTo>
                  <a:lnTo>
                    <a:pt x="165548" y="124746"/>
                  </a:lnTo>
                  <a:close/>
                  <a:moveTo>
                    <a:pt x="1555474" y="0"/>
                  </a:moveTo>
                  <a:lnTo>
                    <a:pt x="0" y="0"/>
                  </a:lnTo>
                  <a:lnTo>
                    <a:pt x="0" y="566530"/>
                  </a:lnTo>
                  <a:lnTo>
                    <a:pt x="1555474" y="566530"/>
                  </a:lnTo>
                  <a:lnTo>
                    <a:pt x="1838739" y="283265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E508A68-5C1E-9F31-0AB3-F50673A748D7}"/>
                </a:ext>
              </a:extLst>
            </p:cNvPr>
            <p:cNvSpPr/>
            <p:nvPr/>
          </p:nvSpPr>
          <p:spPr>
            <a:xfrm flipH="1">
              <a:off x="4310270" y="2107096"/>
              <a:ext cx="1838739" cy="566530"/>
            </a:xfrm>
            <a:custGeom>
              <a:avLst/>
              <a:gdLst>
                <a:gd name="connsiteX0" fmla="*/ 1038529 w 1838739"/>
                <a:gd name="connsiteY0" fmla="*/ 124746 h 566530"/>
                <a:gd name="connsiteX1" fmla="*/ 1038529 w 1838739"/>
                <a:gd name="connsiteY1" fmla="*/ 441784 h 566530"/>
                <a:gd name="connsiteX2" fmla="*/ 165548 w 1838739"/>
                <a:gd name="connsiteY2" fmla="*/ 441784 h 566530"/>
                <a:gd name="connsiteX3" fmla="*/ 165548 w 1838739"/>
                <a:gd name="connsiteY3" fmla="*/ 124746 h 566530"/>
                <a:gd name="connsiteX4" fmla="*/ 1555474 w 1838739"/>
                <a:gd name="connsiteY4" fmla="*/ 0 h 566530"/>
                <a:gd name="connsiteX5" fmla="*/ 0 w 1838739"/>
                <a:gd name="connsiteY5" fmla="*/ 0 h 566530"/>
                <a:gd name="connsiteX6" fmla="*/ 0 w 1838739"/>
                <a:gd name="connsiteY6" fmla="*/ 566530 h 566530"/>
                <a:gd name="connsiteX7" fmla="*/ 1555474 w 1838739"/>
                <a:gd name="connsiteY7" fmla="*/ 566530 h 566530"/>
                <a:gd name="connsiteX8" fmla="*/ 1838739 w 1838739"/>
                <a:gd name="connsiteY8" fmla="*/ 283265 h 566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38739" h="566530">
                  <a:moveTo>
                    <a:pt x="1038529" y="124746"/>
                  </a:moveTo>
                  <a:lnTo>
                    <a:pt x="1038529" y="441784"/>
                  </a:lnTo>
                  <a:lnTo>
                    <a:pt x="165548" y="441784"/>
                  </a:lnTo>
                  <a:lnTo>
                    <a:pt x="165548" y="124746"/>
                  </a:lnTo>
                  <a:close/>
                  <a:moveTo>
                    <a:pt x="1555474" y="0"/>
                  </a:moveTo>
                  <a:lnTo>
                    <a:pt x="0" y="0"/>
                  </a:lnTo>
                  <a:lnTo>
                    <a:pt x="0" y="566530"/>
                  </a:lnTo>
                  <a:lnTo>
                    <a:pt x="1555474" y="566530"/>
                  </a:lnTo>
                  <a:lnTo>
                    <a:pt x="1838739" y="283265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chemeClr val="accent3"/>
                </a:gs>
              </a:gsLst>
              <a:lin ang="2700000" scaled="1"/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7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pic>
        <p:nvPicPr>
          <p:cNvPr id="40" name="그래픽 39" descr="배지 4 단색으로 채워진">
            <a:extLst>
              <a:ext uri="{FF2B5EF4-FFF2-40B4-BE49-F238E27FC236}">
                <a16:creationId xmlns:a16="http://schemas.microsoft.com/office/drawing/2014/main" id="{40DD468E-EC30-5CE9-E86B-6ED0EABDE15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97495" y="4841198"/>
            <a:ext cx="368712" cy="368712"/>
          </a:xfrm>
          <a:prstGeom prst="rect">
            <a:avLst/>
          </a:prstGeom>
        </p:spPr>
      </p:pic>
      <p:pic>
        <p:nvPicPr>
          <p:cNvPr id="44" name="그래픽 43" descr="배지 단색으로 채워진">
            <a:extLst>
              <a:ext uri="{FF2B5EF4-FFF2-40B4-BE49-F238E27FC236}">
                <a16:creationId xmlns:a16="http://schemas.microsoft.com/office/drawing/2014/main" id="{347B81FD-9F42-F82A-B495-B24601DEE25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97495" y="3439781"/>
            <a:ext cx="368712" cy="368712"/>
          </a:xfrm>
          <a:prstGeom prst="rect">
            <a:avLst/>
          </a:prstGeom>
        </p:spPr>
      </p:pic>
      <p:pic>
        <p:nvPicPr>
          <p:cNvPr id="46" name="그래픽 45" descr="배지 1 단색으로 채워진">
            <a:extLst>
              <a:ext uri="{FF2B5EF4-FFF2-40B4-BE49-F238E27FC236}">
                <a16:creationId xmlns:a16="http://schemas.microsoft.com/office/drawing/2014/main" id="{0BCDC687-E812-38D2-5924-0C546AF3905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26986" y="2724165"/>
            <a:ext cx="368712" cy="368712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D063C952-66AD-C0E3-1886-82E9CF380527}"/>
              </a:ext>
            </a:extLst>
          </p:cNvPr>
          <p:cNvSpPr txBox="1"/>
          <p:nvPr/>
        </p:nvSpPr>
        <p:spPr>
          <a:xfrm flipH="1">
            <a:off x="8518218" y="3626815"/>
            <a:ext cx="2455800" cy="4244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2297E56-18E9-677A-2361-FA4116C63082}"/>
              </a:ext>
            </a:extLst>
          </p:cNvPr>
          <p:cNvSpPr txBox="1"/>
          <p:nvPr/>
        </p:nvSpPr>
        <p:spPr>
          <a:xfrm>
            <a:off x="8518218" y="3339365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입력하기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7ABA9B8-C20D-EAE6-C001-DE727443F16D}"/>
              </a:ext>
            </a:extLst>
          </p:cNvPr>
          <p:cNvSpPr txBox="1"/>
          <p:nvPr/>
        </p:nvSpPr>
        <p:spPr>
          <a:xfrm flipH="1">
            <a:off x="8518218" y="5029739"/>
            <a:ext cx="2455800" cy="4244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2415CF6-7838-A4BC-5EEB-A506F200F7BC}"/>
              </a:ext>
            </a:extLst>
          </p:cNvPr>
          <p:cNvSpPr txBox="1"/>
          <p:nvPr/>
        </p:nvSpPr>
        <p:spPr>
          <a:xfrm>
            <a:off x="8518218" y="4742289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입력하기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2E81B0F-44D5-4B4C-D193-5D66877EAEFB}"/>
              </a:ext>
            </a:extLst>
          </p:cNvPr>
          <p:cNvSpPr txBox="1"/>
          <p:nvPr/>
        </p:nvSpPr>
        <p:spPr>
          <a:xfrm flipH="1">
            <a:off x="1603403" y="2914762"/>
            <a:ext cx="2455800" cy="4244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9A03E09-3396-C96A-BBF4-1D9615978735}"/>
              </a:ext>
            </a:extLst>
          </p:cNvPr>
          <p:cNvSpPr txBox="1"/>
          <p:nvPr/>
        </p:nvSpPr>
        <p:spPr>
          <a:xfrm>
            <a:off x="2797639" y="2627312"/>
            <a:ext cx="126156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입력하기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B97D242-C10C-A24D-97FE-AEA2CC8EEF3F}"/>
              </a:ext>
            </a:extLst>
          </p:cNvPr>
          <p:cNvSpPr txBox="1"/>
          <p:nvPr/>
        </p:nvSpPr>
        <p:spPr>
          <a:xfrm flipH="1">
            <a:off x="1603403" y="4317686"/>
            <a:ext cx="2455800" cy="4244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50C047B-2ACD-F990-BD31-07E2A71EFBF0}"/>
              </a:ext>
            </a:extLst>
          </p:cNvPr>
          <p:cNvSpPr txBox="1"/>
          <p:nvPr/>
        </p:nvSpPr>
        <p:spPr>
          <a:xfrm>
            <a:off x="2797639" y="4030236"/>
            <a:ext cx="126156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입력하기</a:t>
            </a:r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4B9A0670-5ECA-E154-2841-9C8F247862EF}"/>
              </a:ext>
            </a:extLst>
          </p:cNvPr>
          <p:cNvGrpSpPr/>
          <p:nvPr/>
        </p:nvGrpSpPr>
        <p:grpSpPr>
          <a:xfrm>
            <a:off x="4310270" y="4026673"/>
            <a:ext cx="1838739" cy="566530"/>
            <a:chOff x="4310270" y="2107096"/>
            <a:chExt cx="1838739" cy="566530"/>
          </a:xfrm>
        </p:grpSpPr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701F21FC-313B-6FE2-A515-F513E3C71F6D}"/>
                </a:ext>
              </a:extLst>
            </p:cNvPr>
            <p:cNvSpPr/>
            <p:nvPr/>
          </p:nvSpPr>
          <p:spPr>
            <a:xfrm flipH="1">
              <a:off x="4310270" y="2107096"/>
              <a:ext cx="1838739" cy="566530"/>
            </a:xfrm>
            <a:custGeom>
              <a:avLst/>
              <a:gdLst>
                <a:gd name="connsiteX0" fmla="*/ 1038529 w 1838739"/>
                <a:gd name="connsiteY0" fmla="*/ 124746 h 566530"/>
                <a:gd name="connsiteX1" fmla="*/ 1038529 w 1838739"/>
                <a:gd name="connsiteY1" fmla="*/ 441784 h 566530"/>
                <a:gd name="connsiteX2" fmla="*/ 165548 w 1838739"/>
                <a:gd name="connsiteY2" fmla="*/ 441784 h 566530"/>
                <a:gd name="connsiteX3" fmla="*/ 165548 w 1838739"/>
                <a:gd name="connsiteY3" fmla="*/ 124746 h 566530"/>
                <a:gd name="connsiteX4" fmla="*/ 1555474 w 1838739"/>
                <a:gd name="connsiteY4" fmla="*/ 0 h 566530"/>
                <a:gd name="connsiteX5" fmla="*/ 0 w 1838739"/>
                <a:gd name="connsiteY5" fmla="*/ 0 h 566530"/>
                <a:gd name="connsiteX6" fmla="*/ 0 w 1838739"/>
                <a:gd name="connsiteY6" fmla="*/ 566530 h 566530"/>
                <a:gd name="connsiteX7" fmla="*/ 1555474 w 1838739"/>
                <a:gd name="connsiteY7" fmla="*/ 566530 h 566530"/>
                <a:gd name="connsiteX8" fmla="*/ 1838739 w 1838739"/>
                <a:gd name="connsiteY8" fmla="*/ 283265 h 566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38739" h="566530">
                  <a:moveTo>
                    <a:pt x="1038529" y="124746"/>
                  </a:moveTo>
                  <a:lnTo>
                    <a:pt x="1038529" y="441784"/>
                  </a:lnTo>
                  <a:lnTo>
                    <a:pt x="165548" y="441784"/>
                  </a:lnTo>
                  <a:lnTo>
                    <a:pt x="165548" y="124746"/>
                  </a:lnTo>
                  <a:close/>
                  <a:moveTo>
                    <a:pt x="1555474" y="0"/>
                  </a:moveTo>
                  <a:lnTo>
                    <a:pt x="0" y="0"/>
                  </a:lnTo>
                  <a:lnTo>
                    <a:pt x="0" y="566530"/>
                  </a:lnTo>
                  <a:lnTo>
                    <a:pt x="1555474" y="566530"/>
                  </a:lnTo>
                  <a:lnTo>
                    <a:pt x="1838739" y="283265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A83F829D-1FB3-04D2-A9A0-1B10DE2B7CFA}"/>
                </a:ext>
              </a:extLst>
            </p:cNvPr>
            <p:cNvSpPr/>
            <p:nvPr/>
          </p:nvSpPr>
          <p:spPr>
            <a:xfrm flipH="1">
              <a:off x="4310270" y="2107096"/>
              <a:ext cx="1838739" cy="566530"/>
            </a:xfrm>
            <a:custGeom>
              <a:avLst/>
              <a:gdLst>
                <a:gd name="connsiteX0" fmla="*/ 1038529 w 1838739"/>
                <a:gd name="connsiteY0" fmla="*/ 124746 h 566530"/>
                <a:gd name="connsiteX1" fmla="*/ 1038529 w 1838739"/>
                <a:gd name="connsiteY1" fmla="*/ 441784 h 566530"/>
                <a:gd name="connsiteX2" fmla="*/ 165548 w 1838739"/>
                <a:gd name="connsiteY2" fmla="*/ 441784 h 566530"/>
                <a:gd name="connsiteX3" fmla="*/ 165548 w 1838739"/>
                <a:gd name="connsiteY3" fmla="*/ 124746 h 566530"/>
                <a:gd name="connsiteX4" fmla="*/ 1555474 w 1838739"/>
                <a:gd name="connsiteY4" fmla="*/ 0 h 566530"/>
                <a:gd name="connsiteX5" fmla="*/ 0 w 1838739"/>
                <a:gd name="connsiteY5" fmla="*/ 0 h 566530"/>
                <a:gd name="connsiteX6" fmla="*/ 0 w 1838739"/>
                <a:gd name="connsiteY6" fmla="*/ 566530 h 566530"/>
                <a:gd name="connsiteX7" fmla="*/ 1555474 w 1838739"/>
                <a:gd name="connsiteY7" fmla="*/ 566530 h 566530"/>
                <a:gd name="connsiteX8" fmla="*/ 1838739 w 1838739"/>
                <a:gd name="connsiteY8" fmla="*/ 283265 h 566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38739" h="566530">
                  <a:moveTo>
                    <a:pt x="1038529" y="124746"/>
                  </a:moveTo>
                  <a:lnTo>
                    <a:pt x="1038529" y="441784"/>
                  </a:lnTo>
                  <a:lnTo>
                    <a:pt x="165548" y="441784"/>
                  </a:lnTo>
                  <a:lnTo>
                    <a:pt x="165548" y="124746"/>
                  </a:lnTo>
                  <a:close/>
                  <a:moveTo>
                    <a:pt x="1555474" y="0"/>
                  </a:moveTo>
                  <a:lnTo>
                    <a:pt x="0" y="0"/>
                  </a:lnTo>
                  <a:lnTo>
                    <a:pt x="0" y="566530"/>
                  </a:lnTo>
                  <a:lnTo>
                    <a:pt x="1555474" y="566530"/>
                  </a:lnTo>
                  <a:lnTo>
                    <a:pt x="1838739" y="283265"/>
                  </a:lnTo>
                  <a:close/>
                </a:path>
              </a:pathLst>
            </a:cu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chemeClr val="accent3"/>
                </a:gs>
              </a:gsLst>
              <a:lin ang="2700000" scaled="1"/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7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pic>
        <p:nvPicPr>
          <p:cNvPr id="42" name="그래픽 41" descr="배지 3 단색으로 채워진">
            <a:extLst>
              <a:ext uri="{FF2B5EF4-FFF2-40B4-BE49-F238E27FC236}">
                <a16:creationId xmlns:a16="http://schemas.microsoft.com/office/drawing/2014/main" id="{C577F3E4-CD3F-E118-E8A6-382F1E94510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26986" y="4125582"/>
            <a:ext cx="368712" cy="368712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5065C8E3-C29C-BB1E-AA55-ADC261B72F77}"/>
              </a:ext>
            </a:extLst>
          </p:cNvPr>
          <p:cNvSpPr txBox="1"/>
          <p:nvPr/>
        </p:nvSpPr>
        <p:spPr>
          <a:xfrm>
            <a:off x="5294857" y="2785410"/>
            <a:ext cx="52418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3E493ED-A090-78CB-4A29-F211AEB45395}"/>
              </a:ext>
            </a:extLst>
          </p:cNvPr>
          <p:cNvSpPr txBox="1"/>
          <p:nvPr/>
        </p:nvSpPr>
        <p:spPr>
          <a:xfrm>
            <a:off x="5294857" y="4186827"/>
            <a:ext cx="52418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80F41E4-A146-E870-112C-614074B342E4}"/>
              </a:ext>
            </a:extLst>
          </p:cNvPr>
          <p:cNvSpPr txBox="1"/>
          <p:nvPr/>
        </p:nvSpPr>
        <p:spPr>
          <a:xfrm>
            <a:off x="6639694" y="3503704"/>
            <a:ext cx="52418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F8BE1A7C-A4DB-E1D5-F888-0E54C6F24121}"/>
              </a:ext>
            </a:extLst>
          </p:cNvPr>
          <p:cNvSpPr txBox="1"/>
          <p:nvPr/>
        </p:nvSpPr>
        <p:spPr>
          <a:xfrm>
            <a:off x="6639694" y="4905121"/>
            <a:ext cx="52418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E88D28-3E8B-AB1F-A335-A72A3A4DAC10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889E45-7A65-5544-A9B6-694D1C776F9D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</p:spTree>
    <p:extLst>
      <p:ext uri="{BB962C8B-B14F-4D97-AF65-F5344CB8AC3E}">
        <p14:creationId xmlns:p14="http://schemas.microsoft.com/office/powerpoint/2010/main" val="41191666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" name="그룹 120">
            <a:extLst>
              <a:ext uri="{FF2B5EF4-FFF2-40B4-BE49-F238E27FC236}">
                <a16:creationId xmlns:a16="http://schemas.microsoft.com/office/drawing/2014/main" id="{43118EF4-5820-5237-9EB9-931B6A3BC431}"/>
              </a:ext>
            </a:extLst>
          </p:cNvPr>
          <p:cNvGrpSpPr/>
          <p:nvPr/>
        </p:nvGrpSpPr>
        <p:grpSpPr>
          <a:xfrm>
            <a:off x="7860644" y="2600652"/>
            <a:ext cx="1823859" cy="1823859"/>
            <a:chOff x="5191972" y="3038564"/>
            <a:chExt cx="1961732" cy="1961732"/>
          </a:xfrm>
        </p:grpSpPr>
        <p:sp>
          <p:nvSpPr>
            <p:cNvPr id="125" name="타원 124">
              <a:extLst>
                <a:ext uri="{FF2B5EF4-FFF2-40B4-BE49-F238E27FC236}">
                  <a16:creationId xmlns:a16="http://schemas.microsoft.com/office/drawing/2014/main" id="{A3C2E613-708F-543D-24EC-B6959A261F15}"/>
                </a:ext>
              </a:extLst>
            </p:cNvPr>
            <p:cNvSpPr/>
            <p:nvPr/>
          </p:nvSpPr>
          <p:spPr>
            <a:xfrm>
              <a:off x="5191972" y="3038564"/>
              <a:ext cx="1961732" cy="19617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26" name="타원 125">
              <a:extLst>
                <a:ext uri="{FF2B5EF4-FFF2-40B4-BE49-F238E27FC236}">
                  <a16:creationId xmlns:a16="http://schemas.microsoft.com/office/drawing/2014/main" id="{86076F5A-6A8A-1881-3F87-32D93EC140AA}"/>
                </a:ext>
              </a:extLst>
            </p:cNvPr>
            <p:cNvSpPr/>
            <p:nvPr/>
          </p:nvSpPr>
          <p:spPr>
            <a:xfrm>
              <a:off x="5191972" y="3038564"/>
              <a:ext cx="1961732" cy="19617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123" name="타원 122">
            <a:extLst>
              <a:ext uri="{FF2B5EF4-FFF2-40B4-BE49-F238E27FC236}">
                <a16:creationId xmlns:a16="http://schemas.microsoft.com/office/drawing/2014/main" id="{08F1A206-B443-C169-55DA-3E2A41F7133E}"/>
              </a:ext>
            </a:extLst>
          </p:cNvPr>
          <p:cNvSpPr/>
          <p:nvPr/>
        </p:nvSpPr>
        <p:spPr>
          <a:xfrm>
            <a:off x="8048890" y="2788898"/>
            <a:ext cx="1447368" cy="1447368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4" name="타원 123">
            <a:extLst>
              <a:ext uri="{FF2B5EF4-FFF2-40B4-BE49-F238E27FC236}">
                <a16:creationId xmlns:a16="http://schemas.microsoft.com/office/drawing/2014/main" id="{6C4DEFC6-16BE-1786-732F-876DC828739B}"/>
              </a:ext>
            </a:extLst>
          </p:cNvPr>
          <p:cNvSpPr/>
          <p:nvPr/>
        </p:nvSpPr>
        <p:spPr>
          <a:xfrm>
            <a:off x="8048890" y="2788898"/>
            <a:ext cx="1447368" cy="1447368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4507879C-922A-63F7-321A-FB1AC98DAF38}"/>
              </a:ext>
            </a:extLst>
          </p:cNvPr>
          <p:cNvGrpSpPr/>
          <p:nvPr/>
        </p:nvGrpSpPr>
        <p:grpSpPr>
          <a:xfrm>
            <a:off x="2501758" y="2600652"/>
            <a:ext cx="1823859" cy="1823859"/>
            <a:chOff x="5191972" y="3038564"/>
            <a:chExt cx="1961732" cy="1961732"/>
          </a:xfrm>
        </p:grpSpPr>
        <p:sp>
          <p:nvSpPr>
            <p:cNvPr id="19" name="타원 18">
              <a:extLst>
                <a:ext uri="{FF2B5EF4-FFF2-40B4-BE49-F238E27FC236}">
                  <a16:creationId xmlns:a16="http://schemas.microsoft.com/office/drawing/2014/main" id="{F0C8AFBC-FC8E-8BB4-0112-4142A07792A3}"/>
                </a:ext>
              </a:extLst>
            </p:cNvPr>
            <p:cNvSpPr/>
            <p:nvPr/>
          </p:nvSpPr>
          <p:spPr>
            <a:xfrm>
              <a:off x="5191972" y="3038564"/>
              <a:ext cx="1961732" cy="19617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0" name="타원 19">
              <a:extLst>
                <a:ext uri="{FF2B5EF4-FFF2-40B4-BE49-F238E27FC236}">
                  <a16:creationId xmlns:a16="http://schemas.microsoft.com/office/drawing/2014/main" id="{13BF168B-D3FD-BA1A-BA65-2527B0782E45}"/>
                </a:ext>
              </a:extLst>
            </p:cNvPr>
            <p:cNvSpPr/>
            <p:nvPr/>
          </p:nvSpPr>
          <p:spPr>
            <a:xfrm>
              <a:off x="5191972" y="3038564"/>
              <a:ext cx="1961732" cy="19617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D543D7DC-F8B5-249B-08A5-79C792710C2E}"/>
              </a:ext>
            </a:extLst>
          </p:cNvPr>
          <p:cNvGrpSpPr/>
          <p:nvPr/>
        </p:nvGrpSpPr>
        <p:grpSpPr>
          <a:xfrm>
            <a:off x="2690003" y="2788898"/>
            <a:ext cx="1447368" cy="1447368"/>
            <a:chOff x="5191972" y="3038564"/>
            <a:chExt cx="1961732" cy="1961732"/>
          </a:xfrm>
        </p:grpSpPr>
        <p:sp>
          <p:nvSpPr>
            <p:cNvPr id="22" name="타원 21">
              <a:extLst>
                <a:ext uri="{FF2B5EF4-FFF2-40B4-BE49-F238E27FC236}">
                  <a16:creationId xmlns:a16="http://schemas.microsoft.com/office/drawing/2014/main" id="{AB807AC0-8522-8A07-E9D8-441B7EC96F4E}"/>
                </a:ext>
              </a:extLst>
            </p:cNvPr>
            <p:cNvSpPr/>
            <p:nvPr/>
          </p:nvSpPr>
          <p:spPr>
            <a:xfrm>
              <a:off x="5191972" y="3038564"/>
              <a:ext cx="1961732" cy="19617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3" name="타원 22">
              <a:extLst>
                <a:ext uri="{FF2B5EF4-FFF2-40B4-BE49-F238E27FC236}">
                  <a16:creationId xmlns:a16="http://schemas.microsoft.com/office/drawing/2014/main" id="{1CDB6ECA-29FB-8E6E-10D6-DE98E54AB3AC}"/>
                </a:ext>
              </a:extLst>
            </p:cNvPr>
            <p:cNvSpPr/>
            <p:nvPr/>
          </p:nvSpPr>
          <p:spPr>
            <a:xfrm>
              <a:off x="5191972" y="3038564"/>
              <a:ext cx="1961732" cy="1961732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28" name="타원 27">
            <a:extLst>
              <a:ext uri="{FF2B5EF4-FFF2-40B4-BE49-F238E27FC236}">
                <a16:creationId xmlns:a16="http://schemas.microsoft.com/office/drawing/2014/main" id="{E199E63A-ED04-1AB4-8A8E-EF4B4E418C9E}"/>
              </a:ext>
            </a:extLst>
          </p:cNvPr>
          <p:cNvSpPr/>
          <p:nvPr/>
        </p:nvSpPr>
        <p:spPr>
          <a:xfrm>
            <a:off x="2219420" y="3561715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86497518-D5AA-D505-EB33-C7FE63359CF1}"/>
              </a:ext>
            </a:extLst>
          </p:cNvPr>
          <p:cNvSpPr/>
          <p:nvPr/>
        </p:nvSpPr>
        <p:spPr>
          <a:xfrm rot="900000">
            <a:off x="2230129" y="3339418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BD4384A4-8835-E25E-8A0C-CF3A50A040D3}"/>
              </a:ext>
            </a:extLst>
          </p:cNvPr>
          <p:cNvSpPr/>
          <p:nvPr/>
        </p:nvSpPr>
        <p:spPr>
          <a:xfrm rot="900000">
            <a:off x="2282032" y="3117121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E4CEF406-F5D3-7D35-9D39-F99200CA5746}"/>
              </a:ext>
            </a:extLst>
          </p:cNvPr>
          <p:cNvSpPr/>
          <p:nvPr/>
        </p:nvSpPr>
        <p:spPr>
          <a:xfrm rot="900000">
            <a:off x="2375124" y="2907181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8166743C-5969-94C9-ED4F-1BDCA00E0112}"/>
              </a:ext>
            </a:extLst>
          </p:cNvPr>
          <p:cNvSpPr/>
          <p:nvPr/>
        </p:nvSpPr>
        <p:spPr>
          <a:xfrm rot="900000">
            <a:off x="2509406" y="2713717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398162AA-28A3-E8A5-8CCF-686781230297}"/>
              </a:ext>
            </a:extLst>
          </p:cNvPr>
          <p:cNvSpPr/>
          <p:nvPr/>
        </p:nvSpPr>
        <p:spPr>
          <a:xfrm rot="195870">
            <a:off x="3364500" y="2322541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34A7B063-BF97-A875-6CAE-F87D25C22744}"/>
              </a:ext>
            </a:extLst>
          </p:cNvPr>
          <p:cNvSpPr/>
          <p:nvPr/>
        </p:nvSpPr>
        <p:spPr>
          <a:xfrm rot="195870">
            <a:off x="3113245" y="2347256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5" name="타원 44">
            <a:extLst>
              <a:ext uri="{FF2B5EF4-FFF2-40B4-BE49-F238E27FC236}">
                <a16:creationId xmlns:a16="http://schemas.microsoft.com/office/drawing/2014/main" id="{2CAD1F74-80B0-27CC-0645-1CD92A1F7B51}"/>
              </a:ext>
            </a:extLst>
          </p:cNvPr>
          <p:cNvSpPr/>
          <p:nvPr/>
        </p:nvSpPr>
        <p:spPr>
          <a:xfrm rot="195870">
            <a:off x="2873141" y="2435695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ECCD3237-564D-AED5-DB3F-4034EFE45C4D}"/>
              </a:ext>
            </a:extLst>
          </p:cNvPr>
          <p:cNvSpPr/>
          <p:nvPr/>
        </p:nvSpPr>
        <p:spPr>
          <a:xfrm rot="195870">
            <a:off x="2674539" y="2555018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7" name="타원 66">
            <a:extLst>
              <a:ext uri="{FF2B5EF4-FFF2-40B4-BE49-F238E27FC236}">
                <a16:creationId xmlns:a16="http://schemas.microsoft.com/office/drawing/2014/main" id="{60C71B18-8215-B0B6-E8A1-55E6F7FB95FE}"/>
              </a:ext>
            </a:extLst>
          </p:cNvPr>
          <p:cNvSpPr/>
          <p:nvPr/>
        </p:nvSpPr>
        <p:spPr>
          <a:xfrm flipH="1">
            <a:off x="4512094" y="3561715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>
            <a:outerShdw blurRad="190500" sx="107000" sy="107000" algn="ctr" rotWithShape="0">
              <a:schemeClr val="bg1"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8" name="타원 67">
            <a:extLst>
              <a:ext uri="{FF2B5EF4-FFF2-40B4-BE49-F238E27FC236}">
                <a16:creationId xmlns:a16="http://schemas.microsoft.com/office/drawing/2014/main" id="{6337B1A7-BE32-0690-B212-AD4AD0819BC4}"/>
              </a:ext>
            </a:extLst>
          </p:cNvPr>
          <p:cNvSpPr/>
          <p:nvPr/>
        </p:nvSpPr>
        <p:spPr>
          <a:xfrm rot="20700000" flipH="1">
            <a:off x="4501385" y="3339418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>
            <a:outerShdw blurRad="190500" sx="107000" sy="107000" algn="ctr" rotWithShape="0">
              <a:schemeClr val="bg1"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9" name="타원 68">
            <a:extLst>
              <a:ext uri="{FF2B5EF4-FFF2-40B4-BE49-F238E27FC236}">
                <a16:creationId xmlns:a16="http://schemas.microsoft.com/office/drawing/2014/main" id="{4E6425A6-E4C2-ADEE-39C6-DFABC473CF25}"/>
              </a:ext>
            </a:extLst>
          </p:cNvPr>
          <p:cNvSpPr/>
          <p:nvPr/>
        </p:nvSpPr>
        <p:spPr>
          <a:xfrm rot="20700000" flipH="1">
            <a:off x="4449482" y="3117121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>
            <a:outerShdw blurRad="190500" sx="107000" sy="107000" algn="ctr" rotWithShape="0">
              <a:schemeClr val="bg1"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0" name="타원 69">
            <a:extLst>
              <a:ext uri="{FF2B5EF4-FFF2-40B4-BE49-F238E27FC236}">
                <a16:creationId xmlns:a16="http://schemas.microsoft.com/office/drawing/2014/main" id="{FAF19349-4044-0391-45B9-E0C7955CD314}"/>
              </a:ext>
            </a:extLst>
          </p:cNvPr>
          <p:cNvSpPr/>
          <p:nvPr/>
        </p:nvSpPr>
        <p:spPr>
          <a:xfrm rot="20700000" flipH="1">
            <a:off x="4356390" y="2907181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>
            <a:outerShdw blurRad="190500" sx="107000" sy="107000" algn="ctr" rotWithShape="0">
              <a:schemeClr val="bg1"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1" name="타원 70">
            <a:extLst>
              <a:ext uri="{FF2B5EF4-FFF2-40B4-BE49-F238E27FC236}">
                <a16:creationId xmlns:a16="http://schemas.microsoft.com/office/drawing/2014/main" id="{BEC68137-5344-D3D7-9C8E-3E4EC8565117}"/>
              </a:ext>
            </a:extLst>
          </p:cNvPr>
          <p:cNvSpPr/>
          <p:nvPr/>
        </p:nvSpPr>
        <p:spPr>
          <a:xfrm rot="20700000" flipH="1">
            <a:off x="4222108" y="2713717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>
            <a:outerShdw blurRad="190500" sx="107000" sy="107000" algn="ctr" rotWithShape="0">
              <a:schemeClr val="bg1"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3" name="타원 72">
            <a:extLst>
              <a:ext uri="{FF2B5EF4-FFF2-40B4-BE49-F238E27FC236}">
                <a16:creationId xmlns:a16="http://schemas.microsoft.com/office/drawing/2014/main" id="{D2BDCCDA-F58A-6C5A-B22D-62D75EB25530}"/>
              </a:ext>
            </a:extLst>
          </p:cNvPr>
          <p:cNvSpPr/>
          <p:nvPr/>
        </p:nvSpPr>
        <p:spPr>
          <a:xfrm rot="21404130" flipH="1">
            <a:off x="3618269" y="2347256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4" name="타원 73">
            <a:extLst>
              <a:ext uri="{FF2B5EF4-FFF2-40B4-BE49-F238E27FC236}">
                <a16:creationId xmlns:a16="http://schemas.microsoft.com/office/drawing/2014/main" id="{A70E8BF3-9CFD-E9AC-A3C1-45B7F9F4976E}"/>
              </a:ext>
            </a:extLst>
          </p:cNvPr>
          <p:cNvSpPr/>
          <p:nvPr/>
        </p:nvSpPr>
        <p:spPr>
          <a:xfrm rot="21404130" flipH="1">
            <a:off x="3858373" y="2435695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>
            <a:outerShdw blurRad="190500" sx="107000" sy="107000" algn="ctr" rotWithShape="0">
              <a:schemeClr val="bg1"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5" name="타원 74">
            <a:extLst>
              <a:ext uri="{FF2B5EF4-FFF2-40B4-BE49-F238E27FC236}">
                <a16:creationId xmlns:a16="http://schemas.microsoft.com/office/drawing/2014/main" id="{106BD924-E64A-B1B6-AFA7-948C1B586D2C}"/>
              </a:ext>
            </a:extLst>
          </p:cNvPr>
          <p:cNvSpPr/>
          <p:nvPr/>
        </p:nvSpPr>
        <p:spPr>
          <a:xfrm rot="21404130" flipH="1">
            <a:off x="4056975" y="2555018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>
            <a:outerShdw blurRad="190500" sx="107000" sy="107000" algn="ctr" rotWithShape="0">
              <a:schemeClr val="bg1"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EB922098-3CB9-F564-B51A-FD76B2AB9B00}"/>
              </a:ext>
            </a:extLst>
          </p:cNvPr>
          <p:cNvGrpSpPr/>
          <p:nvPr/>
        </p:nvGrpSpPr>
        <p:grpSpPr>
          <a:xfrm>
            <a:off x="5182270" y="2600652"/>
            <a:ext cx="1823859" cy="1823859"/>
            <a:chOff x="1600061" y="2865844"/>
            <a:chExt cx="1961732" cy="1961732"/>
          </a:xfrm>
        </p:grpSpPr>
        <p:grpSp>
          <p:nvGrpSpPr>
            <p:cNvPr id="96" name="그룹 95">
              <a:extLst>
                <a:ext uri="{FF2B5EF4-FFF2-40B4-BE49-F238E27FC236}">
                  <a16:creationId xmlns:a16="http://schemas.microsoft.com/office/drawing/2014/main" id="{2DC878E8-529F-7042-9747-445475A94D8D}"/>
                </a:ext>
              </a:extLst>
            </p:cNvPr>
            <p:cNvGrpSpPr/>
            <p:nvPr/>
          </p:nvGrpSpPr>
          <p:grpSpPr>
            <a:xfrm>
              <a:off x="1600061" y="2865844"/>
              <a:ext cx="1961732" cy="1961732"/>
              <a:chOff x="5191972" y="3038564"/>
              <a:chExt cx="1961732" cy="1961732"/>
            </a:xfrm>
          </p:grpSpPr>
          <p:sp>
            <p:nvSpPr>
              <p:cNvPr id="100" name="타원 99">
                <a:extLst>
                  <a:ext uri="{FF2B5EF4-FFF2-40B4-BE49-F238E27FC236}">
                    <a16:creationId xmlns:a16="http://schemas.microsoft.com/office/drawing/2014/main" id="{C4D09187-4C5C-73BC-5076-6FBA8EB412CD}"/>
                  </a:ext>
                </a:extLst>
              </p:cNvPr>
              <p:cNvSpPr/>
              <p:nvPr/>
            </p:nvSpPr>
            <p:spPr>
              <a:xfrm>
                <a:off x="5191972" y="3038564"/>
                <a:ext cx="1961732" cy="1961732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101" name="타원 100">
                <a:extLst>
                  <a:ext uri="{FF2B5EF4-FFF2-40B4-BE49-F238E27FC236}">
                    <a16:creationId xmlns:a16="http://schemas.microsoft.com/office/drawing/2014/main" id="{229EB6DB-9CFC-7F8D-2C3F-777814321D72}"/>
                  </a:ext>
                </a:extLst>
              </p:cNvPr>
              <p:cNvSpPr/>
              <p:nvPr/>
            </p:nvSpPr>
            <p:spPr>
              <a:xfrm>
                <a:off x="5191972" y="3038564"/>
                <a:ext cx="1961732" cy="1961732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  <p:grpSp>
          <p:nvGrpSpPr>
            <p:cNvPr id="97" name="그룹 96">
              <a:extLst>
                <a:ext uri="{FF2B5EF4-FFF2-40B4-BE49-F238E27FC236}">
                  <a16:creationId xmlns:a16="http://schemas.microsoft.com/office/drawing/2014/main" id="{996F8A19-2EA9-D7E4-30FF-F9EAFCACE399}"/>
                </a:ext>
              </a:extLst>
            </p:cNvPr>
            <p:cNvGrpSpPr/>
            <p:nvPr/>
          </p:nvGrpSpPr>
          <p:grpSpPr>
            <a:xfrm>
              <a:off x="1802537" y="3068320"/>
              <a:ext cx="1556780" cy="1556780"/>
              <a:chOff x="5191972" y="3038564"/>
              <a:chExt cx="1961732" cy="1961732"/>
            </a:xfrm>
          </p:grpSpPr>
          <p:sp>
            <p:nvSpPr>
              <p:cNvPr id="98" name="타원 97">
                <a:extLst>
                  <a:ext uri="{FF2B5EF4-FFF2-40B4-BE49-F238E27FC236}">
                    <a16:creationId xmlns:a16="http://schemas.microsoft.com/office/drawing/2014/main" id="{77FA3015-1EBD-378E-47E0-011BB9BE2B98}"/>
                  </a:ext>
                </a:extLst>
              </p:cNvPr>
              <p:cNvSpPr/>
              <p:nvPr/>
            </p:nvSpPr>
            <p:spPr>
              <a:xfrm>
                <a:off x="5191972" y="3038564"/>
                <a:ext cx="1961732" cy="1961732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  <p:sp>
            <p:nvSpPr>
              <p:cNvPr id="99" name="타원 98">
                <a:extLst>
                  <a:ext uri="{FF2B5EF4-FFF2-40B4-BE49-F238E27FC236}">
                    <a16:creationId xmlns:a16="http://schemas.microsoft.com/office/drawing/2014/main" id="{45356D6E-7C4C-F278-A89C-68AD72995FB4}"/>
                  </a:ext>
                </a:extLst>
              </p:cNvPr>
              <p:cNvSpPr/>
              <p:nvPr/>
            </p:nvSpPr>
            <p:spPr>
              <a:xfrm>
                <a:off x="5191972" y="3038564"/>
                <a:ext cx="1961732" cy="1961732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p:grpSp>
      </p:grpSp>
      <p:sp>
        <p:nvSpPr>
          <p:cNvPr id="79" name="타원 78">
            <a:extLst>
              <a:ext uri="{FF2B5EF4-FFF2-40B4-BE49-F238E27FC236}">
                <a16:creationId xmlns:a16="http://schemas.microsoft.com/office/drawing/2014/main" id="{D0FCFBA8-9D56-54FD-A21B-CE072F51592D}"/>
              </a:ext>
            </a:extLst>
          </p:cNvPr>
          <p:cNvSpPr/>
          <p:nvPr/>
        </p:nvSpPr>
        <p:spPr>
          <a:xfrm>
            <a:off x="4898863" y="3561715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09262FC9-E68A-0D3F-3209-74A98F7E64A8}"/>
              </a:ext>
            </a:extLst>
          </p:cNvPr>
          <p:cNvSpPr/>
          <p:nvPr/>
        </p:nvSpPr>
        <p:spPr>
          <a:xfrm rot="900000">
            <a:off x="4909572" y="3339418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1" name="타원 80">
            <a:extLst>
              <a:ext uri="{FF2B5EF4-FFF2-40B4-BE49-F238E27FC236}">
                <a16:creationId xmlns:a16="http://schemas.microsoft.com/office/drawing/2014/main" id="{0333AC63-0934-0B92-DEC9-E197D59FFFC2}"/>
              </a:ext>
            </a:extLst>
          </p:cNvPr>
          <p:cNvSpPr/>
          <p:nvPr/>
        </p:nvSpPr>
        <p:spPr>
          <a:xfrm rot="900000">
            <a:off x="4961475" y="3117121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2" name="타원 81">
            <a:extLst>
              <a:ext uri="{FF2B5EF4-FFF2-40B4-BE49-F238E27FC236}">
                <a16:creationId xmlns:a16="http://schemas.microsoft.com/office/drawing/2014/main" id="{AFDF80A6-BBA2-8422-FAD2-3112A9C7A9C3}"/>
              </a:ext>
            </a:extLst>
          </p:cNvPr>
          <p:cNvSpPr/>
          <p:nvPr/>
        </p:nvSpPr>
        <p:spPr>
          <a:xfrm rot="900000">
            <a:off x="5054567" y="2907181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3" name="타원 82">
            <a:extLst>
              <a:ext uri="{FF2B5EF4-FFF2-40B4-BE49-F238E27FC236}">
                <a16:creationId xmlns:a16="http://schemas.microsoft.com/office/drawing/2014/main" id="{6DBA1FE7-8744-23F9-6694-C104A367DE32}"/>
              </a:ext>
            </a:extLst>
          </p:cNvPr>
          <p:cNvSpPr/>
          <p:nvPr/>
        </p:nvSpPr>
        <p:spPr>
          <a:xfrm rot="900000">
            <a:off x="5188849" y="2713717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4" name="타원 83">
            <a:extLst>
              <a:ext uri="{FF2B5EF4-FFF2-40B4-BE49-F238E27FC236}">
                <a16:creationId xmlns:a16="http://schemas.microsoft.com/office/drawing/2014/main" id="{2B3F168F-3EC1-93C2-9E3D-925AC8D4C2C6}"/>
              </a:ext>
            </a:extLst>
          </p:cNvPr>
          <p:cNvSpPr/>
          <p:nvPr/>
        </p:nvSpPr>
        <p:spPr>
          <a:xfrm rot="195870">
            <a:off x="6043943" y="2322541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5" name="타원 84">
            <a:extLst>
              <a:ext uri="{FF2B5EF4-FFF2-40B4-BE49-F238E27FC236}">
                <a16:creationId xmlns:a16="http://schemas.microsoft.com/office/drawing/2014/main" id="{03C2780F-E93E-1D4E-E784-E32E87111515}"/>
              </a:ext>
            </a:extLst>
          </p:cNvPr>
          <p:cNvSpPr/>
          <p:nvPr/>
        </p:nvSpPr>
        <p:spPr>
          <a:xfrm rot="195870">
            <a:off x="5792688" y="2347256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6" name="타원 85">
            <a:extLst>
              <a:ext uri="{FF2B5EF4-FFF2-40B4-BE49-F238E27FC236}">
                <a16:creationId xmlns:a16="http://schemas.microsoft.com/office/drawing/2014/main" id="{359233E6-C401-6F83-458E-9F10AE075FDE}"/>
              </a:ext>
            </a:extLst>
          </p:cNvPr>
          <p:cNvSpPr/>
          <p:nvPr/>
        </p:nvSpPr>
        <p:spPr>
          <a:xfrm rot="195870">
            <a:off x="5552584" y="2435695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7" name="타원 86">
            <a:extLst>
              <a:ext uri="{FF2B5EF4-FFF2-40B4-BE49-F238E27FC236}">
                <a16:creationId xmlns:a16="http://schemas.microsoft.com/office/drawing/2014/main" id="{265273C8-A842-DECA-5E87-0B04E0D9A569}"/>
              </a:ext>
            </a:extLst>
          </p:cNvPr>
          <p:cNvSpPr/>
          <p:nvPr/>
        </p:nvSpPr>
        <p:spPr>
          <a:xfrm rot="195870">
            <a:off x="5353982" y="2555018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8" name="타원 87">
            <a:extLst>
              <a:ext uri="{FF2B5EF4-FFF2-40B4-BE49-F238E27FC236}">
                <a16:creationId xmlns:a16="http://schemas.microsoft.com/office/drawing/2014/main" id="{9643939D-3B20-8E18-4E56-B832D0B039C0}"/>
              </a:ext>
            </a:extLst>
          </p:cNvPr>
          <p:cNvSpPr/>
          <p:nvPr/>
        </p:nvSpPr>
        <p:spPr>
          <a:xfrm flipH="1">
            <a:off x="7191537" y="3561715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>
            <a:outerShdw blurRad="190500" sx="107000" sy="107000" algn="ctr" rotWithShape="0">
              <a:schemeClr val="bg1"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9" name="타원 88">
            <a:extLst>
              <a:ext uri="{FF2B5EF4-FFF2-40B4-BE49-F238E27FC236}">
                <a16:creationId xmlns:a16="http://schemas.microsoft.com/office/drawing/2014/main" id="{265D7213-3A1E-AF74-1A80-63BCD950A3EE}"/>
              </a:ext>
            </a:extLst>
          </p:cNvPr>
          <p:cNvSpPr/>
          <p:nvPr/>
        </p:nvSpPr>
        <p:spPr>
          <a:xfrm rot="20700000" flipH="1">
            <a:off x="7180828" y="3339418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>
            <a:outerShdw blurRad="190500" sx="107000" sy="107000" algn="ctr" rotWithShape="0">
              <a:schemeClr val="bg1"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0" name="타원 89">
            <a:extLst>
              <a:ext uri="{FF2B5EF4-FFF2-40B4-BE49-F238E27FC236}">
                <a16:creationId xmlns:a16="http://schemas.microsoft.com/office/drawing/2014/main" id="{BDE2BFEA-5448-FE94-8B78-C289B96C7B56}"/>
              </a:ext>
            </a:extLst>
          </p:cNvPr>
          <p:cNvSpPr/>
          <p:nvPr/>
        </p:nvSpPr>
        <p:spPr>
          <a:xfrm rot="20700000" flipH="1">
            <a:off x="7128925" y="3117121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>
            <a:outerShdw blurRad="190500" sx="107000" sy="107000" algn="ctr" rotWithShape="0">
              <a:schemeClr val="bg1"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1" name="타원 90">
            <a:extLst>
              <a:ext uri="{FF2B5EF4-FFF2-40B4-BE49-F238E27FC236}">
                <a16:creationId xmlns:a16="http://schemas.microsoft.com/office/drawing/2014/main" id="{27591DB0-810B-D2E8-0E48-2E6C0C97E90E}"/>
              </a:ext>
            </a:extLst>
          </p:cNvPr>
          <p:cNvSpPr/>
          <p:nvPr/>
        </p:nvSpPr>
        <p:spPr>
          <a:xfrm rot="20700000" flipH="1">
            <a:off x="7035833" y="2907181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>
            <a:outerShdw blurRad="190500" sx="107000" sy="107000" algn="ctr" rotWithShape="0">
              <a:schemeClr val="bg1"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2" name="타원 91">
            <a:extLst>
              <a:ext uri="{FF2B5EF4-FFF2-40B4-BE49-F238E27FC236}">
                <a16:creationId xmlns:a16="http://schemas.microsoft.com/office/drawing/2014/main" id="{411A2BCD-7CD2-4632-B6C8-840D91E555B2}"/>
              </a:ext>
            </a:extLst>
          </p:cNvPr>
          <p:cNvSpPr/>
          <p:nvPr/>
        </p:nvSpPr>
        <p:spPr>
          <a:xfrm rot="20700000" flipH="1">
            <a:off x="6901551" y="2713717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>
            <a:outerShdw blurRad="190500" sx="107000" sy="107000" algn="ctr" rotWithShape="0">
              <a:schemeClr val="bg1"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3" name="타원 92">
            <a:extLst>
              <a:ext uri="{FF2B5EF4-FFF2-40B4-BE49-F238E27FC236}">
                <a16:creationId xmlns:a16="http://schemas.microsoft.com/office/drawing/2014/main" id="{C0244592-A073-920D-87E7-DDB31723665E}"/>
              </a:ext>
            </a:extLst>
          </p:cNvPr>
          <p:cNvSpPr/>
          <p:nvPr/>
        </p:nvSpPr>
        <p:spPr>
          <a:xfrm rot="21404130" flipH="1">
            <a:off x="6297712" y="2347256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4" name="타원 93">
            <a:extLst>
              <a:ext uri="{FF2B5EF4-FFF2-40B4-BE49-F238E27FC236}">
                <a16:creationId xmlns:a16="http://schemas.microsoft.com/office/drawing/2014/main" id="{3330600E-5A35-1AC0-C7BC-019027D7F5FA}"/>
              </a:ext>
            </a:extLst>
          </p:cNvPr>
          <p:cNvSpPr/>
          <p:nvPr/>
        </p:nvSpPr>
        <p:spPr>
          <a:xfrm rot="21404130" flipH="1">
            <a:off x="6537816" y="2435695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>
            <a:outerShdw blurRad="190500" sx="107000" sy="107000" algn="ctr" rotWithShape="0">
              <a:schemeClr val="bg1"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5" name="타원 94">
            <a:extLst>
              <a:ext uri="{FF2B5EF4-FFF2-40B4-BE49-F238E27FC236}">
                <a16:creationId xmlns:a16="http://schemas.microsoft.com/office/drawing/2014/main" id="{97551C1F-79B7-9F16-F162-24123D6716DA}"/>
              </a:ext>
            </a:extLst>
          </p:cNvPr>
          <p:cNvSpPr/>
          <p:nvPr/>
        </p:nvSpPr>
        <p:spPr>
          <a:xfrm rot="21404130" flipH="1">
            <a:off x="6736418" y="2555018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>
            <a:outerShdw blurRad="190500" sx="107000" sy="107000" algn="ctr" rotWithShape="0">
              <a:schemeClr val="bg1"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4" name="타원 103">
            <a:extLst>
              <a:ext uri="{FF2B5EF4-FFF2-40B4-BE49-F238E27FC236}">
                <a16:creationId xmlns:a16="http://schemas.microsoft.com/office/drawing/2014/main" id="{E732613E-E216-8C30-FA52-A335E8C91B94}"/>
              </a:ext>
            </a:extLst>
          </p:cNvPr>
          <p:cNvSpPr/>
          <p:nvPr/>
        </p:nvSpPr>
        <p:spPr>
          <a:xfrm>
            <a:off x="7578306" y="3561715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5" name="타원 104">
            <a:extLst>
              <a:ext uri="{FF2B5EF4-FFF2-40B4-BE49-F238E27FC236}">
                <a16:creationId xmlns:a16="http://schemas.microsoft.com/office/drawing/2014/main" id="{A9BA29A7-EAD0-243A-72AE-913279A71095}"/>
              </a:ext>
            </a:extLst>
          </p:cNvPr>
          <p:cNvSpPr/>
          <p:nvPr/>
        </p:nvSpPr>
        <p:spPr>
          <a:xfrm rot="900000">
            <a:off x="7589015" y="3339418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6" name="타원 105">
            <a:extLst>
              <a:ext uri="{FF2B5EF4-FFF2-40B4-BE49-F238E27FC236}">
                <a16:creationId xmlns:a16="http://schemas.microsoft.com/office/drawing/2014/main" id="{377B729A-7A75-A27B-8AB0-A13B016B7D4F}"/>
              </a:ext>
            </a:extLst>
          </p:cNvPr>
          <p:cNvSpPr/>
          <p:nvPr/>
        </p:nvSpPr>
        <p:spPr>
          <a:xfrm rot="900000">
            <a:off x="7640918" y="3117121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7" name="타원 106">
            <a:extLst>
              <a:ext uri="{FF2B5EF4-FFF2-40B4-BE49-F238E27FC236}">
                <a16:creationId xmlns:a16="http://schemas.microsoft.com/office/drawing/2014/main" id="{727361FF-D719-EECE-4266-929EEC635CF3}"/>
              </a:ext>
            </a:extLst>
          </p:cNvPr>
          <p:cNvSpPr/>
          <p:nvPr/>
        </p:nvSpPr>
        <p:spPr>
          <a:xfrm rot="900000">
            <a:off x="7734010" y="2907181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8" name="타원 107">
            <a:extLst>
              <a:ext uri="{FF2B5EF4-FFF2-40B4-BE49-F238E27FC236}">
                <a16:creationId xmlns:a16="http://schemas.microsoft.com/office/drawing/2014/main" id="{B0C3DF37-F395-493E-4B5D-53FB812BF00C}"/>
              </a:ext>
            </a:extLst>
          </p:cNvPr>
          <p:cNvSpPr/>
          <p:nvPr/>
        </p:nvSpPr>
        <p:spPr>
          <a:xfrm rot="900000">
            <a:off x="7868292" y="2713717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9" name="타원 108">
            <a:extLst>
              <a:ext uri="{FF2B5EF4-FFF2-40B4-BE49-F238E27FC236}">
                <a16:creationId xmlns:a16="http://schemas.microsoft.com/office/drawing/2014/main" id="{8E0F41ED-709B-5513-D5A9-DF99B33D1FE6}"/>
              </a:ext>
            </a:extLst>
          </p:cNvPr>
          <p:cNvSpPr/>
          <p:nvPr/>
        </p:nvSpPr>
        <p:spPr>
          <a:xfrm rot="195870">
            <a:off x="8723386" y="2322541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0" name="타원 109">
            <a:extLst>
              <a:ext uri="{FF2B5EF4-FFF2-40B4-BE49-F238E27FC236}">
                <a16:creationId xmlns:a16="http://schemas.microsoft.com/office/drawing/2014/main" id="{3F054281-D867-80C7-272E-C39B1DED6933}"/>
              </a:ext>
            </a:extLst>
          </p:cNvPr>
          <p:cNvSpPr/>
          <p:nvPr/>
        </p:nvSpPr>
        <p:spPr>
          <a:xfrm rot="195870">
            <a:off x="8472131" y="2347256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1" name="타원 110">
            <a:extLst>
              <a:ext uri="{FF2B5EF4-FFF2-40B4-BE49-F238E27FC236}">
                <a16:creationId xmlns:a16="http://schemas.microsoft.com/office/drawing/2014/main" id="{89AD4DF2-9C0C-EB73-0A51-E8944DEE6F82}"/>
              </a:ext>
            </a:extLst>
          </p:cNvPr>
          <p:cNvSpPr/>
          <p:nvPr/>
        </p:nvSpPr>
        <p:spPr>
          <a:xfrm rot="195870">
            <a:off x="8232027" y="2435695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2" name="타원 111">
            <a:extLst>
              <a:ext uri="{FF2B5EF4-FFF2-40B4-BE49-F238E27FC236}">
                <a16:creationId xmlns:a16="http://schemas.microsoft.com/office/drawing/2014/main" id="{E5CD1A88-4F5A-E90F-BA39-BD421EEE4468}"/>
              </a:ext>
            </a:extLst>
          </p:cNvPr>
          <p:cNvSpPr/>
          <p:nvPr/>
        </p:nvSpPr>
        <p:spPr>
          <a:xfrm rot="195870">
            <a:off x="8033425" y="2555018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3" name="타원 112">
            <a:extLst>
              <a:ext uri="{FF2B5EF4-FFF2-40B4-BE49-F238E27FC236}">
                <a16:creationId xmlns:a16="http://schemas.microsoft.com/office/drawing/2014/main" id="{236148FA-788B-A534-218A-364C9532B52D}"/>
              </a:ext>
            </a:extLst>
          </p:cNvPr>
          <p:cNvSpPr/>
          <p:nvPr/>
        </p:nvSpPr>
        <p:spPr>
          <a:xfrm flipH="1">
            <a:off x="9870980" y="3561715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>
            <a:outerShdw blurRad="190500" sx="107000" sy="107000" algn="ctr" rotWithShape="0">
              <a:schemeClr val="bg1"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4" name="타원 113">
            <a:extLst>
              <a:ext uri="{FF2B5EF4-FFF2-40B4-BE49-F238E27FC236}">
                <a16:creationId xmlns:a16="http://schemas.microsoft.com/office/drawing/2014/main" id="{49FC9845-F652-AB8D-A5FC-3ED724027B70}"/>
              </a:ext>
            </a:extLst>
          </p:cNvPr>
          <p:cNvSpPr/>
          <p:nvPr/>
        </p:nvSpPr>
        <p:spPr>
          <a:xfrm rot="20700000" flipH="1">
            <a:off x="9860271" y="3339418"/>
            <a:ext cx="101600" cy="10160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  <a:effectLst>
            <a:outerShdw blurRad="190500" sx="107000" sy="107000" algn="ctr" rotWithShape="0">
              <a:schemeClr val="bg1">
                <a:alpha val="61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5" name="타원 114">
            <a:extLst>
              <a:ext uri="{FF2B5EF4-FFF2-40B4-BE49-F238E27FC236}">
                <a16:creationId xmlns:a16="http://schemas.microsoft.com/office/drawing/2014/main" id="{7F6487AD-7C3B-7C17-BFA2-2DC0CF9BE2C9}"/>
              </a:ext>
            </a:extLst>
          </p:cNvPr>
          <p:cNvSpPr/>
          <p:nvPr/>
        </p:nvSpPr>
        <p:spPr>
          <a:xfrm rot="20700000" flipH="1">
            <a:off x="9808368" y="3117121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6" name="타원 115">
            <a:extLst>
              <a:ext uri="{FF2B5EF4-FFF2-40B4-BE49-F238E27FC236}">
                <a16:creationId xmlns:a16="http://schemas.microsoft.com/office/drawing/2014/main" id="{4C830A31-50E9-800C-1DCA-7F7E931E54EF}"/>
              </a:ext>
            </a:extLst>
          </p:cNvPr>
          <p:cNvSpPr/>
          <p:nvPr/>
        </p:nvSpPr>
        <p:spPr>
          <a:xfrm rot="20700000" flipH="1">
            <a:off x="9715276" y="2907181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7" name="타원 116">
            <a:extLst>
              <a:ext uri="{FF2B5EF4-FFF2-40B4-BE49-F238E27FC236}">
                <a16:creationId xmlns:a16="http://schemas.microsoft.com/office/drawing/2014/main" id="{C4F955A6-1884-966A-2BFD-DE9AA5E228F6}"/>
              </a:ext>
            </a:extLst>
          </p:cNvPr>
          <p:cNvSpPr/>
          <p:nvPr/>
        </p:nvSpPr>
        <p:spPr>
          <a:xfrm rot="20700000" flipH="1">
            <a:off x="9580994" y="2713717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8" name="타원 117">
            <a:extLst>
              <a:ext uri="{FF2B5EF4-FFF2-40B4-BE49-F238E27FC236}">
                <a16:creationId xmlns:a16="http://schemas.microsoft.com/office/drawing/2014/main" id="{BF3784E0-8E0D-012A-CC83-2BACF01DB6A2}"/>
              </a:ext>
            </a:extLst>
          </p:cNvPr>
          <p:cNvSpPr/>
          <p:nvPr/>
        </p:nvSpPr>
        <p:spPr>
          <a:xfrm rot="21404130" flipH="1">
            <a:off x="8977155" y="2347256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9" name="타원 118">
            <a:extLst>
              <a:ext uri="{FF2B5EF4-FFF2-40B4-BE49-F238E27FC236}">
                <a16:creationId xmlns:a16="http://schemas.microsoft.com/office/drawing/2014/main" id="{73DF89D3-EF80-F8DC-59E7-BCBF07AA64F3}"/>
              </a:ext>
            </a:extLst>
          </p:cNvPr>
          <p:cNvSpPr/>
          <p:nvPr/>
        </p:nvSpPr>
        <p:spPr>
          <a:xfrm rot="21404130" flipH="1">
            <a:off x="9217259" y="2435695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0" name="타원 119">
            <a:extLst>
              <a:ext uri="{FF2B5EF4-FFF2-40B4-BE49-F238E27FC236}">
                <a16:creationId xmlns:a16="http://schemas.microsoft.com/office/drawing/2014/main" id="{6A6BAAC1-FF6B-BFCB-664F-A4871AF7E720}"/>
              </a:ext>
            </a:extLst>
          </p:cNvPr>
          <p:cNvSpPr/>
          <p:nvPr/>
        </p:nvSpPr>
        <p:spPr>
          <a:xfrm rot="21404130" flipH="1">
            <a:off x="9415861" y="2555018"/>
            <a:ext cx="101600" cy="10160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schemeClr val="accent3">
                <a:alpha val="4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7AB1E5A-069B-1713-01F6-35EDB2AE1BA4}"/>
              </a:ext>
            </a:extLst>
          </p:cNvPr>
          <p:cNvSpPr txBox="1"/>
          <p:nvPr/>
        </p:nvSpPr>
        <p:spPr>
          <a:xfrm flipH="1">
            <a:off x="2554842" y="4990597"/>
            <a:ext cx="1717690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2C67C025-5ED3-BDBF-A775-DD2B235293F2}"/>
              </a:ext>
            </a:extLst>
          </p:cNvPr>
          <p:cNvSpPr txBox="1"/>
          <p:nvPr/>
        </p:nvSpPr>
        <p:spPr>
          <a:xfrm>
            <a:off x="2782906" y="4703147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입력하기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072E2E-B7B2-4FC6-B9AA-B0250517A6AE}"/>
              </a:ext>
            </a:extLst>
          </p:cNvPr>
          <p:cNvSpPr txBox="1"/>
          <p:nvPr/>
        </p:nvSpPr>
        <p:spPr>
          <a:xfrm flipH="1">
            <a:off x="5235354" y="4990597"/>
            <a:ext cx="1717690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A0DAA50-55DC-C12D-7829-68F9DCCF2C14}"/>
              </a:ext>
            </a:extLst>
          </p:cNvPr>
          <p:cNvSpPr txBox="1"/>
          <p:nvPr/>
        </p:nvSpPr>
        <p:spPr>
          <a:xfrm>
            <a:off x="5463418" y="4703147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입력하기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32CE8F6-57C0-25F9-53CF-964B377E083B}"/>
              </a:ext>
            </a:extLst>
          </p:cNvPr>
          <p:cNvSpPr txBox="1"/>
          <p:nvPr/>
        </p:nvSpPr>
        <p:spPr>
          <a:xfrm flipH="1">
            <a:off x="7913728" y="4990597"/>
            <a:ext cx="1717690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1F1F975-114D-D975-C196-C7095BA0C30A}"/>
              </a:ext>
            </a:extLst>
          </p:cNvPr>
          <p:cNvSpPr txBox="1"/>
          <p:nvPr/>
        </p:nvSpPr>
        <p:spPr>
          <a:xfrm>
            <a:off x="8141792" y="4703147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입력하기</a:t>
            </a:r>
          </a:p>
        </p:txBody>
      </p:sp>
      <p:pic>
        <p:nvPicPr>
          <p:cNvPr id="36" name="그래픽 35" descr="아프리카 단색으로 채워진">
            <a:extLst>
              <a:ext uri="{FF2B5EF4-FFF2-40B4-BE49-F238E27FC236}">
                <a16:creationId xmlns:a16="http://schemas.microsoft.com/office/drawing/2014/main" id="{FB3C44FC-BB8A-48D7-05C8-B0B10627E7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079404" y="3178298"/>
            <a:ext cx="668566" cy="668566"/>
          </a:xfrm>
          <a:prstGeom prst="rect">
            <a:avLst/>
          </a:prstGeom>
        </p:spPr>
      </p:pic>
      <p:pic>
        <p:nvPicPr>
          <p:cNvPr id="38" name="그래픽 37" descr="막대 그래프 상향 추세 단색으로 채워진">
            <a:extLst>
              <a:ext uri="{FF2B5EF4-FFF2-40B4-BE49-F238E27FC236}">
                <a16:creationId xmlns:a16="http://schemas.microsoft.com/office/drawing/2014/main" id="{6E696D38-E668-2B89-D143-7E2323A6C6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65651" y="3178298"/>
            <a:ext cx="668566" cy="668566"/>
          </a:xfrm>
          <a:prstGeom prst="rect">
            <a:avLst/>
          </a:prstGeom>
        </p:spPr>
      </p:pic>
      <p:pic>
        <p:nvPicPr>
          <p:cNvPr id="40" name="그래픽 39" descr="ATOM 단색으로 채워진">
            <a:extLst>
              <a:ext uri="{FF2B5EF4-FFF2-40B4-BE49-F238E27FC236}">
                <a16:creationId xmlns:a16="http://schemas.microsoft.com/office/drawing/2014/main" id="{64571D99-2D56-D769-2ED6-9033B5D6C2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443068" y="3178298"/>
            <a:ext cx="668566" cy="6685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7C35BF8-E3F1-5FF9-91CD-B2507FA524D8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B2FBD1-A88B-A3D0-396D-3C895AF3B47F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</p:spTree>
    <p:extLst>
      <p:ext uri="{BB962C8B-B14F-4D97-AF65-F5344CB8AC3E}">
        <p14:creationId xmlns:p14="http://schemas.microsoft.com/office/powerpoint/2010/main" val="886356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EC627596-3E67-5E80-941F-C70F04CC7876}"/>
              </a:ext>
            </a:extLst>
          </p:cNvPr>
          <p:cNvGrpSpPr/>
          <p:nvPr/>
        </p:nvGrpSpPr>
        <p:grpSpPr>
          <a:xfrm>
            <a:off x="-853973" y="706665"/>
            <a:ext cx="6468476" cy="5444671"/>
            <a:chOff x="0" y="786647"/>
            <a:chExt cx="6468476" cy="544467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483559A-28B1-7C34-1342-A0B229A87E54}"/>
                </a:ext>
              </a:extLst>
            </p:cNvPr>
            <p:cNvSpPr txBox="1"/>
            <p:nvPr/>
          </p:nvSpPr>
          <p:spPr>
            <a:xfrm>
              <a:off x="0" y="786647"/>
              <a:ext cx="6468476" cy="5444671"/>
            </a:xfrm>
            <a:custGeom>
              <a:avLst/>
              <a:gdLst/>
              <a:ahLst/>
              <a:cxnLst/>
              <a:rect l="l" t="t" r="r" b="b"/>
              <a:pathLst>
                <a:path w="6468476" h="5444671">
                  <a:moveTo>
                    <a:pt x="1982191" y="1010155"/>
                  </a:moveTo>
                  <a:cubicBezTo>
                    <a:pt x="1715358" y="1010155"/>
                    <a:pt x="1500408" y="1154161"/>
                    <a:pt x="1337343" y="1442171"/>
                  </a:cubicBezTo>
                  <a:cubicBezTo>
                    <a:pt x="1174279" y="1730182"/>
                    <a:pt x="1092746" y="2157962"/>
                    <a:pt x="1092746" y="2725512"/>
                  </a:cubicBezTo>
                  <a:cubicBezTo>
                    <a:pt x="1092746" y="3288827"/>
                    <a:pt x="1174279" y="3714490"/>
                    <a:pt x="1337343" y="4002501"/>
                  </a:cubicBezTo>
                  <a:cubicBezTo>
                    <a:pt x="1500408" y="4290511"/>
                    <a:pt x="1715358" y="4434517"/>
                    <a:pt x="1982191" y="4434517"/>
                  </a:cubicBezTo>
                  <a:cubicBezTo>
                    <a:pt x="2249024" y="4434517"/>
                    <a:pt x="2463973" y="4290511"/>
                    <a:pt x="2627038" y="4002501"/>
                  </a:cubicBezTo>
                  <a:cubicBezTo>
                    <a:pt x="2790103" y="3714490"/>
                    <a:pt x="2871635" y="3288827"/>
                    <a:pt x="2871635" y="2725512"/>
                  </a:cubicBezTo>
                  <a:cubicBezTo>
                    <a:pt x="2871635" y="2157962"/>
                    <a:pt x="2790103" y="1730182"/>
                    <a:pt x="2627038" y="1442171"/>
                  </a:cubicBezTo>
                  <a:cubicBezTo>
                    <a:pt x="2463973" y="1154161"/>
                    <a:pt x="2249024" y="1010155"/>
                    <a:pt x="1982191" y="1010155"/>
                  </a:cubicBezTo>
                  <a:close/>
                  <a:moveTo>
                    <a:pt x="4403694" y="139770"/>
                  </a:moveTo>
                  <a:lnTo>
                    <a:pt x="6468476" y="139770"/>
                  </a:lnTo>
                  <a:lnTo>
                    <a:pt x="6468476" y="5317608"/>
                  </a:lnTo>
                  <a:lnTo>
                    <a:pt x="5318551" y="5317608"/>
                  </a:lnTo>
                  <a:lnTo>
                    <a:pt x="5318551" y="1143572"/>
                  </a:lnTo>
                  <a:lnTo>
                    <a:pt x="4403694" y="1143572"/>
                  </a:lnTo>
                  <a:close/>
                  <a:moveTo>
                    <a:pt x="1982191" y="0"/>
                  </a:moveTo>
                  <a:cubicBezTo>
                    <a:pt x="2367617" y="0"/>
                    <a:pt x="2709629" y="102710"/>
                    <a:pt x="3008228" y="308129"/>
                  </a:cubicBezTo>
                  <a:cubicBezTo>
                    <a:pt x="3306828" y="513548"/>
                    <a:pt x="3540837" y="820619"/>
                    <a:pt x="3710254" y="1229340"/>
                  </a:cubicBezTo>
                  <a:cubicBezTo>
                    <a:pt x="3879673" y="1638061"/>
                    <a:pt x="3964381" y="2136785"/>
                    <a:pt x="3964381" y="2725512"/>
                  </a:cubicBezTo>
                  <a:cubicBezTo>
                    <a:pt x="3964381" y="3314240"/>
                    <a:pt x="3879673" y="3811905"/>
                    <a:pt x="3710254" y="4218509"/>
                  </a:cubicBezTo>
                  <a:cubicBezTo>
                    <a:pt x="3540837" y="4625112"/>
                    <a:pt x="3306828" y="4931123"/>
                    <a:pt x="3008228" y="5136543"/>
                  </a:cubicBezTo>
                  <a:cubicBezTo>
                    <a:pt x="2709629" y="5341962"/>
                    <a:pt x="2367617" y="5444671"/>
                    <a:pt x="1982191" y="5444671"/>
                  </a:cubicBezTo>
                  <a:cubicBezTo>
                    <a:pt x="1596765" y="5444671"/>
                    <a:pt x="1254752" y="5341962"/>
                    <a:pt x="956153" y="5136543"/>
                  </a:cubicBezTo>
                  <a:cubicBezTo>
                    <a:pt x="657554" y="4931123"/>
                    <a:pt x="423545" y="4625112"/>
                    <a:pt x="254127" y="4218509"/>
                  </a:cubicBezTo>
                  <a:cubicBezTo>
                    <a:pt x="84709" y="3811905"/>
                    <a:pt x="0" y="3314240"/>
                    <a:pt x="0" y="2725512"/>
                  </a:cubicBezTo>
                  <a:cubicBezTo>
                    <a:pt x="0" y="2136785"/>
                    <a:pt x="84709" y="1638061"/>
                    <a:pt x="254127" y="1229340"/>
                  </a:cubicBezTo>
                  <a:cubicBezTo>
                    <a:pt x="423545" y="820619"/>
                    <a:pt x="657554" y="513548"/>
                    <a:pt x="956153" y="308129"/>
                  </a:cubicBezTo>
                  <a:cubicBezTo>
                    <a:pt x="1254752" y="102710"/>
                    <a:pt x="1596765" y="0"/>
                    <a:pt x="1982191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algn="ctr" latinLnBrk="0">
                <a:defRPr kern="0">
                  <a:solidFill>
                    <a:prstClr val="white"/>
                  </a:solidFill>
                  <a:latin typeface="Pretendard Medium" panose="02000603000000020004" pitchFamily="50" charset="-127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8CBF895-A4A5-E228-8B0A-10B7DD2C229E}"/>
                </a:ext>
              </a:extLst>
            </p:cNvPr>
            <p:cNvSpPr txBox="1"/>
            <p:nvPr/>
          </p:nvSpPr>
          <p:spPr>
            <a:xfrm>
              <a:off x="0" y="786647"/>
              <a:ext cx="6468476" cy="5444671"/>
            </a:xfrm>
            <a:custGeom>
              <a:avLst/>
              <a:gdLst/>
              <a:ahLst/>
              <a:cxnLst/>
              <a:rect l="l" t="t" r="r" b="b"/>
              <a:pathLst>
                <a:path w="6468476" h="5444671">
                  <a:moveTo>
                    <a:pt x="1982191" y="1010155"/>
                  </a:moveTo>
                  <a:cubicBezTo>
                    <a:pt x="1715358" y="1010155"/>
                    <a:pt x="1500408" y="1154161"/>
                    <a:pt x="1337343" y="1442171"/>
                  </a:cubicBezTo>
                  <a:cubicBezTo>
                    <a:pt x="1174279" y="1730182"/>
                    <a:pt x="1092746" y="2157962"/>
                    <a:pt x="1092746" y="2725512"/>
                  </a:cubicBezTo>
                  <a:cubicBezTo>
                    <a:pt x="1092746" y="3288827"/>
                    <a:pt x="1174279" y="3714490"/>
                    <a:pt x="1337343" y="4002501"/>
                  </a:cubicBezTo>
                  <a:cubicBezTo>
                    <a:pt x="1500408" y="4290511"/>
                    <a:pt x="1715358" y="4434517"/>
                    <a:pt x="1982191" y="4434517"/>
                  </a:cubicBezTo>
                  <a:cubicBezTo>
                    <a:pt x="2249024" y="4434517"/>
                    <a:pt x="2463973" y="4290511"/>
                    <a:pt x="2627038" y="4002501"/>
                  </a:cubicBezTo>
                  <a:cubicBezTo>
                    <a:pt x="2790103" y="3714490"/>
                    <a:pt x="2871635" y="3288827"/>
                    <a:pt x="2871635" y="2725512"/>
                  </a:cubicBezTo>
                  <a:cubicBezTo>
                    <a:pt x="2871635" y="2157962"/>
                    <a:pt x="2790103" y="1730182"/>
                    <a:pt x="2627038" y="1442171"/>
                  </a:cubicBezTo>
                  <a:cubicBezTo>
                    <a:pt x="2463973" y="1154161"/>
                    <a:pt x="2249024" y="1010155"/>
                    <a:pt x="1982191" y="1010155"/>
                  </a:cubicBezTo>
                  <a:close/>
                  <a:moveTo>
                    <a:pt x="4403694" y="139770"/>
                  </a:moveTo>
                  <a:lnTo>
                    <a:pt x="6468476" y="139770"/>
                  </a:lnTo>
                  <a:lnTo>
                    <a:pt x="6468476" y="5317608"/>
                  </a:lnTo>
                  <a:lnTo>
                    <a:pt x="5318551" y="5317608"/>
                  </a:lnTo>
                  <a:lnTo>
                    <a:pt x="5318551" y="1143572"/>
                  </a:lnTo>
                  <a:lnTo>
                    <a:pt x="4403694" y="1143572"/>
                  </a:lnTo>
                  <a:close/>
                  <a:moveTo>
                    <a:pt x="1982191" y="0"/>
                  </a:moveTo>
                  <a:cubicBezTo>
                    <a:pt x="2367617" y="0"/>
                    <a:pt x="2709629" y="102710"/>
                    <a:pt x="3008228" y="308129"/>
                  </a:cubicBezTo>
                  <a:cubicBezTo>
                    <a:pt x="3306828" y="513548"/>
                    <a:pt x="3540837" y="820619"/>
                    <a:pt x="3710254" y="1229340"/>
                  </a:cubicBezTo>
                  <a:cubicBezTo>
                    <a:pt x="3879673" y="1638061"/>
                    <a:pt x="3964381" y="2136785"/>
                    <a:pt x="3964381" y="2725512"/>
                  </a:cubicBezTo>
                  <a:cubicBezTo>
                    <a:pt x="3964381" y="3314240"/>
                    <a:pt x="3879673" y="3811905"/>
                    <a:pt x="3710254" y="4218509"/>
                  </a:cubicBezTo>
                  <a:cubicBezTo>
                    <a:pt x="3540837" y="4625112"/>
                    <a:pt x="3306828" y="4931123"/>
                    <a:pt x="3008228" y="5136543"/>
                  </a:cubicBezTo>
                  <a:cubicBezTo>
                    <a:pt x="2709629" y="5341962"/>
                    <a:pt x="2367617" y="5444671"/>
                    <a:pt x="1982191" y="5444671"/>
                  </a:cubicBezTo>
                  <a:cubicBezTo>
                    <a:pt x="1596765" y="5444671"/>
                    <a:pt x="1254752" y="5341962"/>
                    <a:pt x="956153" y="5136543"/>
                  </a:cubicBezTo>
                  <a:cubicBezTo>
                    <a:pt x="657554" y="4931123"/>
                    <a:pt x="423545" y="4625112"/>
                    <a:pt x="254127" y="4218509"/>
                  </a:cubicBezTo>
                  <a:cubicBezTo>
                    <a:pt x="84709" y="3811905"/>
                    <a:pt x="0" y="3314240"/>
                    <a:pt x="0" y="2725512"/>
                  </a:cubicBezTo>
                  <a:cubicBezTo>
                    <a:pt x="0" y="2136785"/>
                    <a:pt x="84709" y="1638061"/>
                    <a:pt x="254127" y="1229340"/>
                  </a:cubicBezTo>
                  <a:cubicBezTo>
                    <a:pt x="423545" y="820619"/>
                    <a:pt x="657554" y="513548"/>
                    <a:pt x="956153" y="308129"/>
                  </a:cubicBezTo>
                  <a:cubicBezTo>
                    <a:pt x="1254752" y="102710"/>
                    <a:pt x="1596765" y="0"/>
                    <a:pt x="1982191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algn="ctr" latinLnBrk="0">
                <a:defRPr kern="0">
                  <a:solidFill>
                    <a:prstClr val="white"/>
                  </a:solidFill>
                  <a:latin typeface="Pretendard Medium" panose="02000603000000020004" pitchFamily="50" charset="-127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9E499AE-46B3-A55F-DA97-7F598258D388}"/>
              </a:ext>
            </a:extLst>
          </p:cNvPr>
          <p:cNvSpPr txBox="1"/>
          <p:nvPr/>
        </p:nvSpPr>
        <p:spPr>
          <a:xfrm>
            <a:off x="7179371" y="2434091"/>
            <a:ext cx="2394886" cy="11605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-50" normalizeH="0" baseline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목차 이름을 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입력해주세요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7261C73-FB27-1312-C735-CD5175CE9766}"/>
              </a:ext>
            </a:extLst>
          </p:cNvPr>
          <p:cNvSpPr/>
          <p:nvPr/>
        </p:nvSpPr>
        <p:spPr>
          <a:xfrm>
            <a:off x="7179371" y="3750757"/>
            <a:ext cx="3885504" cy="13969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5BF8D55-833D-D4EC-FA2B-EBB05BE10345}"/>
              </a:ext>
            </a:extLst>
          </p:cNvPr>
          <p:cNvSpPr/>
          <p:nvPr/>
        </p:nvSpPr>
        <p:spPr>
          <a:xfrm>
            <a:off x="7179371" y="3750757"/>
            <a:ext cx="3885504" cy="139697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7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F2E5540-783A-7DC5-6891-73A5376E12DD}"/>
              </a:ext>
            </a:extLst>
          </p:cNvPr>
          <p:cNvSpPr txBox="1"/>
          <p:nvPr/>
        </p:nvSpPr>
        <p:spPr>
          <a:xfrm flipH="1">
            <a:off x="7268868" y="4269817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목차에 대한 설명을 해주세요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목차에 대한 설명을 해주세요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112760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9CBEEC33-58C2-15F3-B106-E82F594AA085}"/>
              </a:ext>
            </a:extLst>
          </p:cNvPr>
          <p:cNvGrpSpPr/>
          <p:nvPr/>
        </p:nvGrpSpPr>
        <p:grpSpPr>
          <a:xfrm>
            <a:off x="-2513456" y="731154"/>
            <a:ext cx="8127959" cy="5395693"/>
            <a:chOff x="-9309643" y="731154"/>
            <a:chExt cx="8127959" cy="539569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9323C5C-B434-DE90-07B8-0A429BE65D83}"/>
                </a:ext>
              </a:extLst>
            </p:cNvPr>
            <p:cNvSpPr txBox="1"/>
            <p:nvPr/>
          </p:nvSpPr>
          <p:spPr>
            <a:xfrm>
              <a:off x="-9309643" y="731154"/>
              <a:ext cx="8127959" cy="5395693"/>
            </a:xfrm>
            <a:custGeom>
              <a:avLst/>
              <a:gdLst/>
              <a:ahLst/>
              <a:cxnLst/>
              <a:rect l="l" t="t" r="r" b="b"/>
              <a:pathLst>
                <a:path w="8127959" h="5395693">
                  <a:moveTo>
                    <a:pt x="1964360" y="1001067"/>
                  </a:moveTo>
                  <a:cubicBezTo>
                    <a:pt x="1699927" y="1001067"/>
                    <a:pt x="1486912" y="1143778"/>
                    <a:pt x="1325314" y="1429197"/>
                  </a:cubicBezTo>
                  <a:cubicBezTo>
                    <a:pt x="1163716" y="1714617"/>
                    <a:pt x="1082917" y="2138549"/>
                    <a:pt x="1082917" y="2700994"/>
                  </a:cubicBezTo>
                  <a:cubicBezTo>
                    <a:pt x="1082917" y="3259242"/>
                    <a:pt x="1163716" y="3681076"/>
                    <a:pt x="1325314" y="3966496"/>
                  </a:cubicBezTo>
                  <a:cubicBezTo>
                    <a:pt x="1486912" y="4251915"/>
                    <a:pt x="1699927" y="4394625"/>
                    <a:pt x="1964360" y="4394625"/>
                  </a:cubicBezTo>
                  <a:cubicBezTo>
                    <a:pt x="2228793" y="4394625"/>
                    <a:pt x="2441809" y="4251915"/>
                    <a:pt x="2603406" y="3966496"/>
                  </a:cubicBezTo>
                  <a:cubicBezTo>
                    <a:pt x="2765004" y="3681076"/>
                    <a:pt x="2845803" y="3259242"/>
                    <a:pt x="2845803" y="2700994"/>
                  </a:cubicBezTo>
                  <a:cubicBezTo>
                    <a:pt x="2845803" y="2138549"/>
                    <a:pt x="2765004" y="1714617"/>
                    <a:pt x="2603406" y="1429197"/>
                  </a:cubicBezTo>
                  <a:cubicBezTo>
                    <a:pt x="2441809" y="1143778"/>
                    <a:pt x="2228793" y="1001067"/>
                    <a:pt x="1964360" y="1001067"/>
                  </a:cubicBezTo>
                  <a:close/>
                  <a:moveTo>
                    <a:pt x="6195080" y="0"/>
                  </a:moveTo>
                  <a:cubicBezTo>
                    <a:pt x="6572840" y="0"/>
                    <a:pt x="6899185" y="69256"/>
                    <a:pt x="7174111" y="207768"/>
                  </a:cubicBezTo>
                  <a:cubicBezTo>
                    <a:pt x="7449038" y="346281"/>
                    <a:pt x="7659955" y="537260"/>
                    <a:pt x="7806861" y="780707"/>
                  </a:cubicBezTo>
                  <a:cubicBezTo>
                    <a:pt x="7953768" y="1024153"/>
                    <a:pt x="8027223" y="1301178"/>
                    <a:pt x="8027223" y="1611782"/>
                  </a:cubicBezTo>
                  <a:cubicBezTo>
                    <a:pt x="8027223" y="1796466"/>
                    <a:pt x="7992594" y="1975902"/>
                    <a:pt x="7923338" y="2150092"/>
                  </a:cubicBezTo>
                  <a:cubicBezTo>
                    <a:pt x="7854081" y="2324283"/>
                    <a:pt x="7736555" y="2521558"/>
                    <a:pt x="7570760" y="2741919"/>
                  </a:cubicBezTo>
                  <a:cubicBezTo>
                    <a:pt x="7404965" y="2962280"/>
                    <a:pt x="7170963" y="3227762"/>
                    <a:pt x="6868754" y="3538366"/>
                  </a:cubicBezTo>
                  <a:lnTo>
                    <a:pt x="6132119" y="4300184"/>
                  </a:lnTo>
                  <a:lnTo>
                    <a:pt x="8127959" y="4300184"/>
                  </a:lnTo>
                  <a:lnTo>
                    <a:pt x="8127959" y="5269772"/>
                  </a:lnTo>
                  <a:lnTo>
                    <a:pt x="4457376" y="5269772"/>
                  </a:lnTo>
                  <a:lnTo>
                    <a:pt x="4457376" y="4614986"/>
                  </a:lnTo>
                  <a:lnTo>
                    <a:pt x="6138415" y="2883579"/>
                  </a:lnTo>
                  <a:cubicBezTo>
                    <a:pt x="6428032" y="2585567"/>
                    <a:pt x="6627407" y="2341072"/>
                    <a:pt x="6736537" y="2150092"/>
                  </a:cubicBezTo>
                  <a:cubicBezTo>
                    <a:pt x="6845668" y="1959112"/>
                    <a:pt x="6900234" y="1783873"/>
                    <a:pt x="6900234" y="1624374"/>
                  </a:cubicBezTo>
                  <a:cubicBezTo>
                    <a:pt x="6900234" y="1427099"/>
                    <a:pt x="6842520" y="1272846"/>
                    <a:pt x="6727093" y="1161616"/>
                  </a:cubicBezTo>
                  <a:cubicBezTo>
                    <a:pt x="6611666" y="1050386"/>
                    <a:pt x="6434328" y="994772"/>
                    <a:pt x="6195080" y="994772"/>
                  </a:cubicBezTo>
                  <a:cubicBezTo>
                    <a:pt x="5972619" y="994772"/>
                    <a:pt x="5797380" y="1070324"/>
                    <a:pt x="5669361" y="1221428"/>
                  </a:cubicBezTo>
                  <a:cubicBezTo>
                    <a:pt x="5541342" y="1372533"/>
                    <a:pt x="5477333" y="1553019"/>
                    <a:pt x="5477333" y="1762887"/>
                  </a:cubicBezTo>
                  <a:lnTo>
                    <a:pt x="4350344" y="1762887"/>
                  </a:lnTo>
                  <a:cubicBezTo>
                    <a:pt x="4350344" y="1431296"/>
                    <a:pt x="4429044" y="1131186"/>
                    <a:pt x="4586445" y="862555"/>
                  </a:cubicBezTo>
                  <a:cubicBezTo>
                    <a:pt x="4743846" y="593924"/>
                    <a:pt x="4962108" y="383008"/>
                    <a:pt x="5241232" y="229804"/>
                  </a:cubicBezTo>
                  <a:cubicBezTo>
                    <a:pt x="5520355" y="76601"/>
                    <a:pt x="5838304" y="0"/>
                    <a:pt x="6195080" y="0"/>
                  </a:cubicBezTo>
                  <a:close/>
                  <a:moveTo>
                    <a:pt x="1964360" y="0"/>
                  </a:moveTo>
                  <a:cubicBezTo>
                    <a:pt x="2346320" y="0"/>
                    <a:pt x="2685255" y="101785"/>
                    <a:pt x="2981168" y="305357"/>
                  </a:cubicBezTo>
                  <a:cubicBezTo>
                    <a:pt x="3277082" y="508928"/>
                    <a:pt x="3508985" y="813236"/>
                    <a:pt x="3676879" y="1218280"/>
                  </a:cubicBezTo>
                  <a:cubicBezTo>
                    <a:pt x="3844773" y="1623325"/>
                    <a:pt x="3928720" y="2117563"/>
                    <a:pt x="3928720" y="2700994"/>
                  </a:cubicBezTo>
                  <a:cubicBezTo>
                    <a:pt x="3928720" y="3284426"/>
                    <a:pt x="3844773" y="3777615"/>
                    <a:pt x="3676879" y="4180560"/>
                  </a:cubicBezTo>
                  <a:cubicBezTo>
                    <a:pt x="3508985" y="4583506"/>
                    <a:pt x="3277082" y="4886764"/>
                    <a:pt x="2981168" y="5090336"/>
                  </a:cubicBezTo>
                  <a:cubicBezTo>
                    <a:pt x="2685255" y="5293907"/>
                    <a:pt x="2346320" y="5395693"/>
                    <a:pt x="1964360" y="5395693"/>
                  </a:cubicBezTo>
                  <a:cubicBezTo>
                    <a:pt x="1582401" y="5395693"/>
                    <a:pt x="1243465" y="5293907"/>
                    <a:pt x="947552" y="5090336"/>
                  </a:cubicBezTo>
                  <a:cubicBezTo>
                    <a:pt x="651639" y="4886764"/>
                    <a:pt x="419735" y="4583506"/>
                    <a:pt x="251841" y="4180560"/>
                  </a:cubicBezTo>
                  <a:cubicBezTo>
                    <a:pt x="83947" y="3777615"/>
                    <a:pt x="0" y="3284426"/>
                    <a:pt x="0" y="2700994"/>
                  </a:cubicBezTo>
                  <a:cubicBezTo>
                    <a:pt x="0" y="2117563"/>
                    <a:pt x="83947" y="1623325"/>
                    <a:pt x="251841" y="1218280"/>
                  </a:cubicBezTo>
                  <a:cubicBezTo>
                    <a:pt x="419735" y="813236"/>
                    <a:pt x="651639" y="508928"/>
                    <a:pt x="947552" y="305357"/>
                  </a:cubicBezTo>
                  <a:cubicBezTo>
                    <a:pt x="1243465" y="101785"/>
                    <a:pt x="1582401" y="0"/>
                    <a:pt x="196436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R="0" lvl="0" indent="0" algn="ctr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0" i="0" u="none" strike="noStrike" kern="0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etendard Medium" panose="02000603000000020004" pitchFamily="50" charset="-127"/>
                  <a:ea typeface="맑은 고딕" panose="020B0503020000020004" pitchFamily="50" charset="-127"/>
                </a:defRPr>
              </a:lvl1pPr>
            </a:lstStyle>
            <a:p>
              <a:endParaRPr lang="ko-KR" altLang="en-US">
                <a:latin typeface="프리젠테이션 5 Medium" pitchFamily="2" charset="-127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62FC402-A5D2-EDE3-22C4-5917FEE3B42E}"/>
                </a:ext>
              </a:extLst>
            </p:cNvPr>
            <p:cNvSpPr txBox="1"/>
            <p:nvPr/>
          </p:nvSpPr>
          <p:spPr>
            <a:xfrm>
              <a:off x="-9309643" y="731154"/>
              <a:ext cx="8127959" cy="5395693"/>
            </a:xfrm>
            <a:custGeom>
              <a:avLst/>
              <a:gdLst/>
              <a:ahLst/>
              <a:cxnLst/>
              <a:rect l="l" t="t" r="r" b="b"/>
              <a:pathLst>
                <a:path w="8127959" h="5395693">
                  <a:moveTo>
                    <a:pt x="1964360" y="1001067"/>
                  </a:moveTo>
                  <a:cubicBezTo>
                    <a:pt x="1699927" y="1001067"/>
                    <a:pt x="1486912" y="1143778"/>
                    <a:pt x="1325314" y="1429197"/>
                  </a:cubicBezTo>
                  <a:cubicBezTo>
                    <a:pt x="1163716" y="1714617"/>
                    <a:pt x="1082917" y="2138549"/>
                    <a:pt x="1082917" y="2700994"/>
                  </a:cubicBezTo>
                  <a:cubicBezTo>
                    <a:pt x="1082917" y="3259242"/>
                    <a:pt x="1163716" y="3681076"/>
                    <a:pt x="1325314" y="3966496"/>
                  </a:cubicBezTo>
                  <a:cubicBezTo>
                    <a:pt x="1486912" y="4251915"/>
                    <a:pt x="1699927" y="4394625"/>
                    <a:pt x="1964360" y="4394625"/>
                  </a:cubicBezTo>
                  <a:cubicBezTo>
                    <a:pt x="2228793" y="4394625"/>
                    <a:pt x="2441809" y="4251915"/>
                    <a:pt x="2603406" y="3966496"/>
                  </a:cubicBezTo>
                  <a:cubicBezTo>
                    <a:pt x="2765004" y="3681076"/>
                    <a:pt x="2845803" y="3259242"/>
                    <a:pt x="2845803" y="2700994"/>
                  </a:cubicBezTo>
                  <a:cubicBezTo>
                    <a:pt x="2845803" y="2138549"/>
                    <a:pt x="2765004" y="1714617"/>
                    <a:pt x="2603406" y="1429197"/>
                  </a:cubicBezTo>
                  <a:cubicBezTo>
                    <a:pt x="2441809" y="1143778"/>
                    <a:pt x="2228793" y="1001067"/>
                    <a:pt x="1964360" y="1001067"/>
                  </a:cubicBezTo>
                  <a:close/>
                  <a:moveTo>
                    <a:pt x="6195080" y="0"/>
                  </a:moveTo>
                  <a:cubicBezTo>
                    <a:pt x="6572840" y="0"/>
                    <a:pt x="6899185" y="69256"/>
                    <a:pt x="7174111" y="207768"/>
                  </a:cubicBezTo>
                  <a:cubicBezTo>
                    <a:pt x="7449038" y="346281"/>
                    <a:pt x="7659955" y="537260"/>
                    <a:pt x="7806861" y="780707"/>
                  </a:cubicBezTo>
                  <a:cubicBezTo>
                    <a:pt x="7953768" y="1024153"/>
                    <a:pt x="8027223" y="1301178"/>
                    <a:pt x="8027223" y="1611782"/>
                  </a:cubicBezTo>
                  <a:cubicBezTo>
                    <a:pt x="8027223" y="1796466"/>
                    <a:pt x="7992594" y="1975902"/>
                    <a:pt x="7923338" y="2150092"/>
                  </a:cubicBezTo>
                  <a:cubicBezTo>
                    <a:pt x="7854081" y="2324283"/>
                    <a:pt x="7736555" y="2521558"/>
                    <a:pt x="7570760" y="2741919"/>
                  </a:cubicBezTo>
                  <a:cubicBezTo>
                    <a:pt x="7404965" y="2962280"/>
                    <a:pt x="7170963" y="3227762"/>
                    <a:pt x="6868754" y="3538366"/>
                  </a:cubicBezTo>
                  <a:lnTo>
                    <a:pt x="6132119" y="4300184"/>
                  </a:lnTo>
                  <a:lnTo>
                    <a:pt x="8127959" y="4300184"/>
                  </a:lnTo>
                  <a:lnTo>
                    <a:pt x="8127959" y="5269772"/>
                  </a:lnTo>
                  <a:lnTo>
                    <a:pt x="4457376" y="5269772"/>
                  </a:lnTo>
                  <a:lnTo>
                    <a:pt x="4457376" y="4614986"/>
                  </a:lnTo>
                  <a:lnTo>
                    <a:pt x="6138415" y="2883579"/>
                  </a:lnTo>
                  <a:cubicBezTo>
                    <a:pt x="6428032" y="2585567"/>
                    <a:pt x="6627407" y="2341072"/>
                    <a:pt x="6736537" y="2150092"/>
                  </a:cubicBezTo>
                  <a:cubicBezTo>
                    <a:pt x="6845668" y="1959112"/>
                    <a:pt x="6900234" y="1783873"/>
                    <a:pt x="6900234" y="1624374"/>
                  </a:cubicBezTo>
                  <a:cubicBezTo>
                    <a:pt x="6900234" y="1427099"/>
                    <a:pt x="6842520" y="1272846"/>
                    <a:pt x="6727093" y="1161616"/>
                  </a:cubicBezTo>
                  <a:cubicBezTo>
                    <a:pt x="6611666" y="1050386"/>
                    <a:pt x="6434328" y="994772"/>
                    <a:pt x="6195080" y="994772"/>
                  </a:cubicBezTo>
                  <a:cubicBezTo>
                    <a:pt x="5972619" y="994772"/>
                    <a:pt x="5797380" y="1070324"/>
                    <a:pt x="5669361" y="1221428"/>
                  </a:cubicBezTo>
                  <a:cubicBezTo>
                    <a:pt x="5541342" y="1372533"/>
                    <a:pt x="5477333" y="1553019"/>
                    <a:pt x="5477333" y="1762887"/>
                  </a:cubicBezTo>
                  <a:lnTo>
                    <a:pt x="4350344" y="1762887"/>
                  </a:lnTo>
                  <a:cubicBezTo>
                    <a:pt x="4350344" y="1431296"/>
                    <a:pt x="4429044" y="1131186"/>
                    <a:pt x="4586445" y="862555"/>
                  </a:cubicBezTo>
                  <a:cubicBezTo>
                    <a:pt x="4743846" y="593924"/>
                    <a:pt x="4962108" y="383008"/>
                    <a:pt x="5241232" y="229804"/>
                  </a:cubicBezTo>
                  <a:cubicBezTo>
                    <a:pt x="5520355" y="76601"/>
                    <a:pt x="5838304" y="0"/>
                    <a:pt x="6195080" y="0"/>
                  </a:cubicBezTo>
                  <a:close/>
                  <a:moveTo>
                    <a:pt x="1964360" y="0"/>
                  </a:moveTo>
                  <a:cubicBezTo>
                    <a:pt x="2346320" y="0"/>
                    <a:pt x="2685255" y="101785"/>
                    <a:pt x="2981168" y="305357"/>
                  </a:cubicBezTo>
                  <a:cubicBezTo>
                    <a:pt x="3277082" y="508928"/>
                    <a:pt x="3508985" y="813236"/>
                    <a:pt x="3676879" y="1218280"/>
                  </a:cubicBezTo>
                  <a:cubicBezTo>
                    <a:pt x="3844773" y="1623325"/>
                    <a:pt x="3928720" y="2117563"/>
                    <a:pt x="3928720" y="2700994"/>
                  </a:cubicBezTo>
                  <a:cubicBezTo>
                    <a:pt x="3928720" y="3284426"/>
                    <a:pt x="3844773" y="3777615"/>
                    <a:pt x="3676879" y="4180560"/>
                  </a:cubicBezTo>
                  <a:cubicBezTo>
                    <a:pt x="3508985" y="4583506"/>
                    <a:pt x="3277082" y="4886764"/>
                    <a:pt x="2981168" y="5090336"/>
                  </a:cubicBezTo>
                  <a:cubicBezTo>
                    <a:pt x="2685255" y="5293907"/>
                    <a:pt x="2346320" y="5395693"/>
                    <a:pt x="1964360" y="5395693"/>
                  </a:cubicBezTo>
                  <a:cubicBezTo>
                    <a:pt x="1582401" y="5395693"/>
                    <a:pt x="1243465" y="5293907"/>
                    <a:pt x="947552" y="5090336"/>
                  </a:cubicBezTo>
                  <a:cubicBezTo>
                    <a:pt x="651639" y="4886764"/>
                    <a:pt x="419735" y="4583506"/>
                    <a:pt x="251841" y="4180560"/>
                  </a:cubicBezTo>
                  <a:cubicBezTo>
                    <a:pt x="83947" y="3777615"/>
                    <a:pt x="0" y="3284426"/>
                    <a:pt x="0" y="2700994"/>
                  </a:cubicBezTo>
                  <a:cubicBezTo>
                    <a:pt x="0" y="2117563"/>
                    <a:pt x="83947" y="1623325"/>
                    <a:pt x="251841" y="1218280"/>
                  </a:cubicBezTo>
                  <a:cubicBezTo>
                    <a:pt x="419735" y="813236"/>
                    <a:pt x="651639" y="508928"/>
                    <a:pt x="947552" y="305357"/>
                  </a:cubicBezTo>
                  <a:cubicBezTo>
                    <a:pt x="1243465" y="101785"/>
                    <a:pt x="1582401" y="0"/>
                    <a:pt x="196436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R="0" lvl="0" indent="0" algn="ctr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0" i="0" u="none" strike="noStrike" kern="0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etendard Medium" panose="02000603000000020004" pitchFamily="50" charset="-127"/>
                  <a:ea typeface="맑은 고딕" panose="020B0503020000020004" pitchFamily="50" charset="-127"/>
                </a:defRPr>
              </a:lvl1pPr>
            </a:lstStyle>
            <a:p>
              <a:endParaRPr lang="ko-KR" altLang="en-US">
                <a:latin typeface="프리젠테이션 5 Medium" pitchFamily="2" charset="-127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9E499AE-46B3-A55F-DA97-7F598258D388}"/>
              </a:ext>
            </a:extLst>
          </p:cNvPr>
          <p:cNvSpPr txBox="1"/>
          <p:nvPr/>
        </p:nvSpPr>
        <p:spPr>
          <a:xfrm>
            <a:off x="7179371" y="2434091"/>
            <a:ext cx="2394886" cy="11605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목차 이름을 </a:t>
            </a:r>
            <a:endParaRPr kumimoji="0" lang="en-US" altLang="ko-KR" sz="36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입력해주세요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7261C73-FB27-1312-C735-CD5175CE9766}"/>
              </a:ext>
            </a:extLst>
          </p:cNvPr>
          <p:cNvSpPr/>
          <p:nvPr/>
        </p:nvSpPr>
        <p:spPr>
          <a:xfrm>
            <a:off x="7179371" y="3750757"/>
            <a:ext cx="3885504" cy="13969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5BF8D55-833D-D4EC-FA2B-EBB05BE10345}"/>
              </a:ext>
            </a:extLst>
          </p:cNvPr>
          <p:cNvSpPr/>
          <p:nvPr/>
        </p:nvSpPr>
        <p:spPr>
          <a:xfrm>
            <a:off x="7179371" y="3750757"/>
            <a:ext cx="3885504" cy="139697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7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C0E9BD-0E4E-5AC4-5466-6340E9409736}"/>
              </a:ext>
            </a:extLst>
          </p:cNvPr>
          <p:cNvSpPr txBox="1"/>
          <p:nvPr/>
        </p:nvSpPr>
        <p:spPr>
          <a:xfrm flipH="1">
            <a:off x="7268868" y="4269817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목차에 대한 설명을 해주세요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목차에 대한 설명을 해주세요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23682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DF49B704-6145-7530-1C51-E253A0A1E6FC}"/>
              </a:ext>
            </a:extLst>
          </p:cNvPr>
          <p:cNvGrpSpPr/>
          <p:nvPr/>
        </p:nvGrpSpPr>
        <p:grpSpPr>
          <a:xfrm>
            <a:off x="-2544936" y="731154"/>
            <a:ext cx="8159439" cy="5395693"/>
            <a:chOff x="-9309644" y="731154"/>
            <a:chExt cx="8159439" cy="539569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94FDC67-553E-49E3-11E1-CDCDA82358F2}"/>
                </a:ext>
              </a:extLst>
            </p:cNvPr>
            <p:cNvSpPr txBox="1"/>
            <p:nvPr/>
          </p:nvSpPr>
          <p:spPr>
            <a:xfrm>
              <a:off x="-9309644" y="731154"/>
              <a:ext cx="8159439" cy="5395693"/>
            </a:xfrm>
            <a:custGeom>
              <a:avLst/>
              <a:gdLst/>
              <a:ahLst/>
              <a:cxnLst/>
              <a:rect l="l" t="t" r="r" b="b"/>
              <a:pathLst>
                <a:path w="8159439" h="5395693">
                  <a:moveTo>
                    <a:pt x="1964360" y="1001068"/>
                  </a:moveTo>
                  <a:cubicBezTo>
                    <a:pt x="1699927" y="1001068"/>
                    <a:pt x="1486912" y="1143778"/>
                    <a:pt x="1325314" y="1429197"/>
                  </a:cubicBezTo>
                  <a:cubicBezTo>
                    <a:pt x="1163715" y="1714617"/>
                    <a:pt x="1082917" y="2138549"/>
                    <a:pt x="1082917" y="2700994"/>
                  </a:cubicBezTo>
                  <a:cubicBezTo>
                    <a:pt x="1082917" y="3259242"/>
                    <a:pt x="1163715" y="3681076"/>
                    <a:pt x="1325314" y="3966496"/>
                  </a:cubicBezTo>
                  <a:cubicBezTo>
                    <a:pt x="1486912" y="4251915"/>
                    <a:pt x="1699927" y="4394625"/>
                    <a:pt x="1964360" y="4394625"/>
                  </a:cubicBezTo>
                  <a:cubicBezTo>
                    <a:pt x="2228793" y="4394625"/>
                    <a:pt x="2441809" y="4251915"/>
                    <a:pt x="2603406" y="3966496"/>
                  </a:cubicBezTo>
                  <a:cubicBezTo>
                    <a:pt x="2765004" y="3681076"/>
                    <a:pt x="2845803" y="3259242"/>
                    <a:pt x="2845803" y="2700994"/>
                  </a:cubicBezTo>
                  <a:cubicBezTo>
                    <a:pt x="2845803" y="2138549"/>
                    <a:pt x="2765004" y="1714617"/>
                    <a:pt x="2603406" y="1429197"/>
                  </a:cubicBezTo>
                  <a:cubicBezTo>
                    <a:pt x="2441809" y="1143778"/>
                    <a:pt x="2228793" y="1001068"/>
                    <a:pt x="1964360" y="1001068"/>
                  </a:cubicBezTo>
                  <a:close/>
                  <a:moveTo>
                    <a:pt x="6220263" y="0"/>
                  </a:moveTo>
                  <a:cubicBezTo>
                    <a:pt x="6572841" y="0"/>
                    <a:pt x="6885543" y="65058"/>
                    <a:pt x="7158371" y="195176"/>
                  </a:cubicBezTo>
                  <a:cubicBezTo>
                    <a:pt x="7431198" y="325294"/>
                    <a:pt x="7643165" y="506830"/>
                    <a:pt x="7794269" y="739783"/>
                  </a:cubicBezTo>
                  <a:cubicBezTo>
                    <a:pt x="7945374" y="972736"/>
                    <a:pt x="8020926" y="1240317"/>
                    <a:pt x="8020926" y="1542526"/>
                  </a:cubicBezTo>
                  <a:cubicBezTo>
                    <a:pt x="8020926" y="1731407"/>
                    <a:pt x="7980002" y="1905596"/>
                    <a:pt x="7898154" y="2065096"/>
                  </a:cubicBezTo>
                  <a:cubicBezTo>
                    <a:pt x="7816306" y="2224595"/>
                    <a:pt x="7709273" y="2354713"/>
                    <a:pt x="7577056" y="2455450"/>
                  </a:cubicBezTo>
                  <a:cubicBezTo>
                    <a:pt x="7444841" y="2556186"/>
                    <a:pt x="7305278" y="2619146"/>
                    <a:pt x="7158371" y="2644330"/>
                  </a:cubicBezTo>
                  <a:cubicBezTo>
                    <a:pt x="7322067" y="2669514"/>
                    <a:pt x="7480518" y="2732474"/>
                    <a:pt x="7633720" y="2833211"/>
                  </a:cubicBezTo>
                  <a:cubicBezTo>
                    <a:pt x="7786924" y="2933947"/>
                    <a:pt x="7912845" y="3066164"/>
                    <a:pt x="8011483" y="3229860"/>
                  </a:cubicBezTo>
                  <a:cubicBezTo>
                    <a:pt x="8110120" y="3393557"/>
                    <a:pt x="8159439" y="3580339"/>
                    <a:pt x="8159439" y="3790207"/>
                  </a:cubicBezTo>
                  <a:cubicBezTo>
                    <a:pt x="8159439" y="4113402"/>
                    <a:pt x="8075492" y="4395675"/>
                    <a:pt x="7907598" y="4637022"/>
                  </a:cubicBezTo>
                  <a:cubicBezTo>
                    <a:pt x="7739704" y="4878370"/>
                    <a:pt x="7511998" y="5065152"/>
                    <a:pt x="7224479" y="5197368"/>
                  </a:cubicBezTo>
                  <a:cubicBezTo>
                    <a:pt x="6936961" y="5329585"/>
                    <a:pt x="6614815" y="5395693"/>
                    <a:pt x="6258040" y="5395693"/>
                  </a:cubicBezTo>
                  <a:cubicBezTo>
                    <a:pt x="5699792" y="5395693"/>
                    <a:pt x="5252774" y="5250885"/>
                    <a:pt x="4916986" y="4961267"/>
                  </a:cubicBezTo>
                  <a:cubicBezTo>
                    <a:pt x="4581198" y="4671650"/>
                    <a:pt x="4392318" y="4277099"/>
                    <a:pt x="4350344" y="3777615"/>
                  </a:cubicBezTo>
                  <a:lnTo>
                    <a:pt x="5477333" y="3777615"/>
                  </a:lnTo>
                  <a:cubicBezTo>
                    <a:pt x="5498319" y="3987482"/>
                    <a:pt x="5574921" y="4149080"/>
                    <a:pt x="5707137" y="4262408"/>
                  </a:cubicBezTo>
                  <a:cubicBezTo>
                    <a:pt x="5839354" y="4375737"/>
                    <a:pt x="6022988" y="4432401"/>
                    <a:pt x="6258040" y="4432401"/>
                  </a:cubicBezTo>
                  <a:cubicBezTo>
                    <a:pt x="6493091" y="4432401"/>
                    <a:pt x="6683021" y="4373638"/>
                    <a:pt x="6827829" y="4256112"/>
                  </a:cubicBezTo>
                  <a:cubicBezTo>
                    <a:pt x="6972638" y="4138587"/>
                    <a:pt x="7045043" y="3985383"/>
                    <a:pt x="7045043" y="3796502"/>
                  </a:cubicBezTo>
                  <a:cubicBezTo>
                    <a:pt x="7045043" y="3586635"/>
                    <a:pt x="6964243" y="3425037"/>
                    <a:pt x="6802646" y="3311709"/>
                  </a:cubicBezTo>
                  <a:cubicBezTo>
                    <a:pt x="6641048" y="3198380"/>
                    <a:pt x="6423835" y="3141716"/>
                    <a:pt x="6151007" y="3141716"/>
                  </a:cubicBezTo>
                  <a:lnTo>
                    <a:pt x="5641029" y="3141716"/>
                  </a:lnTo>
                  <a:lnTo>
                    <a:pt x="5641029" y="2209904"/>
                  </a:lnTo>
                  <a:lnTo>
                    <a:pt x="6151007" y="2209904"/>
                  </a:lnTo>
                  <a:cubicBezTo>
                    <a:pt x="6381861" y="2209904"/>
                    <a:pt x="6563397" y="2152191"/>
                    <a:pt x="6695613" y="2036764"/>
                  </a:cubicBezTo>
                  <a:cubicBezTo>
                    <a:pt x="6827829" y="1921337"/>
                    <a:pt x="6893938" y="1764985"/>
                    <a:pt x="6893938" y="1567710"/>
                  </a:cubicBezTo>
                  <a:cubicBezTo>
                    <a:pt x="6893938" y="1378829"/>
                    <a:pt x="6834126" y="1229823"/>
                    <a:pt x="6714501" y="1120692"/>
                  </a:cubicBezTo>
                  <a:cubicBezTo>
                    <a:pt x="6594877" y="1011561"/>
                    <a:pt x="6428032" y="956995"/>
                    <a:pt x="6213967" y="956995"/>
                  </a:cubicBezTo>
                  <a:cubicBezTo>
                    <a:pt x="6004099" y="956995"/>
                    <a:pt x="5842502" y="1028350"/>
                    <a:pt x="5729173" y="1171060"/>
                  </a:cubicBezTo>
                  <a:cubicBezTo>
                    <a:pt x="5615845" y="1313770"/>
                    <a:pt x="5559181" y="1483763"/>
                    <a:pt x="5559181" y="1681038"/>
                  </a:cubicBezTo>
                  <a:lnTo>
                    <a:pt x="4432192" y="1681038"/>
                  </a:lnTo>
                  <a:cubicBezTo>
                    <a:pt x="4432192" y="1357842"/>
                    <a:pt x="4507745" y="1069275"/>
                    <a:pt x="4658849" y="815335"/>
                  </a:cubicBezTo>
                  <a:cubicBezTo>
                    <a:pt x="4809954" y="561395"/>
                    <a:pt x="5021920" y="362021"/>
                    <a:pt x="5294748" y="217213"/>
                  </a:cubicBezTo>
                  <a:cubicBezTo>
                    <a:pt x="5567576" y="72404"/>
                    <a:pt x="5876081" y="0"/>
                    <a:pt x="6220263" y="0"/>
                  </a:cubicBezTo>
                  <a:close/>
                  <a:moveTo>
                    <a:pt x="1964360" y="0"/>
                  </a:moveTo>
                  <a:cubicBezTo>
                    <a:pt x="2346320" y="0"/>
                    <a:pt x="2685255" y="101786"/>
                    <a:pt x="2981168" y="305357"/>
                  </a:cubicBezTo>
                  <a:cubicBezTo>
                    <a:pt x="3277081" y="508928"/>
                    <a:pt x="3508985" y="813236"/>
                    <a:pt x="3676879" y="1218281"/>
                  </a:cubicBezTo>
                  <a:cubicBezTo>
                    <a:pt x="3844773" y="1623325"/>
                    <a:pt x="3928720" y="2117563"/>
                    <a:pt x="3928720" y="2700994"/>
                  </a:cubicBezTo>
                  <a:cubicBezTo>
                    <a:pt x="3928720" y="3284426"/>
                    <a:pt x="3844773" y="3777615"/>
                    <a:pt x="3676879" y="4180560"/>
                  </a:cubicBezTo>
                  <a:cubicBezTo>
                    <a:pt x="3508985" y="4583506"/>
                    <a:pt x="3277081" y="4886764"/>
                    <a:pt x="2981168" y="5090336"/>
                  </a:cubicBezTo>
                  <a:cubicBezTo>
                    <a:pt x="2685255" y="5293907"/>
                    <a:pt x="2346320" y="5395693"/>
                    <a:pt x="1964360" y="5395693"/>
                  </a:cubicBezTo>
                  <a:cubicBezTo>
                    <a:pt x="1582401" y="5395693"/>
                    <a:pt x="1243465" y="5293907"/>
                    <a:pt x="947552" y="5090336"/>
                  </a:cubicBezTo>
                  <a:cubicBezTo>
                    <a:pt x="651639" y="4886764"/>
                    <a:pt x="419735" y="4583506"/>
                    <a:pt x="251841" y="4180560"/>
                  </a:cubicBezTo>
                  <a:cubicBezTo>
                    <a:pt x="83947" y="3777615"/>
                    <a:pt x="0" y="3284426"/>
                    <a:pt x="0" y="2700994"/>
                  </a:cubicBezTo>
                  <a:cubicBezTo>
                    <a:pt x="0" y="2117563"/>
                    <a:pt x="83947" y="1623325"/>
                    <a:pt x="251841" y="1218281"/>
                  </a:cubicBezTo>
                  <a:cubicBezTo>
                    <a:pt x="419735" y="813236"/>
                    <a:pt x="651639" y="508928"/>
                    <a:pt x="947552" y="305357"/>
                  </a:cubicBezTo>
                  <a:cubicBezTo>
                    <a:pt x="1243465" y="101786"/>
                    <a:pt x="1582401" y="0"/>
                    <a:pt x="196436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R="0" lvl="0" indent="0" algn="ctr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0" i="0" u="none" strike="noStrike" kern="0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etendard Medium" panose="02000603000000020004" pitchFamily="50" charset="-127"/>
                  <a:ea typeface="맑은 고딕" panose="020B0503020000020004" pitchFamily="50" charset="-127"/>
                </a:defRPr>
              </a:lvl1pPr>
            </a:lstStyle>
            <a:p>
              <a:endParaRPr lang="ko-KR" altLang="en-US">
                <a:latin typeface="프리젠테이션 5 Medium" pitchFamily="2" charset="-127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6CF9BE8-F015-CACD-CB28-44B6E333B87B}"/>
                </a:ext>
              </a:extLst>
            </p:cNvPr>
            <p:cNvSpPr txBox="1"/>
            <p:nvPr/>
          </p:nvSpPr>
          <p:spPr>
            <a:xfrm>
              <a:off x="-9309644" y="731154"/>
              <a:ext cx="8159439" cy="5395693"/>
            </a:xfrm>
            <a:custGeom>
              <a:avLst/>
              <a:gdLst/>
              <a:ahLst/>
              <a:cxnLst/>
              <a:rect l="l" t="t" r="r" b="b"/>
              <a:pathLst>
                <a:path w="8159439" h="5395693">
                  <a:moveTo>
                    <a:pt x="1964360" y="1001068"/>
                  </a:moveTo>
                  <a:cubicBezTo>
                    <a:pt x="1699927" y="1001068"/>
                    <a:pt x="1486912" y="1143778"/>
                    <a:pt x="1325314" y="1429197"/>
                  </a:cubicBezTo>
                  <a:cubicBezTo>
                    <a:pt x="1163715" y="1714617"/>
                    <a:pt x="1082917" y="2138549"/>
                    <a:pt x="1082917" y="2700994"/>
                  </a:cubicBezTo>
                  <a:cubicBezTo>
                    <a:pt x="1082917" y="3259242"/>
                    <a:pt x="1163715" y="3681076"/>
                    <a:pt x="1325314" y="3966496"/>
                  </a:cubicBezTo>
                  <a:cubicBezTo>
                    <a:pt x="1486912" y="4251915"/>
                    <a:pt x="1699927" y="4394625"/>
                    <a:pt x="1964360" y="4394625"/>
                  </a:cubicBezTo>
                  <a:cubicBezTo>
                    <a:pt x="2228793" y="4394625"/>
                    <a:pt x="2441809" y="4251915"/>
                    <a:pt x="2603406" y="3966496"/>
                  </a:cubicBezTo>
                  <a:cubicBezTo>
                    <a:pt x="2765004" y="3681076"/>
                    <a:pt x="2845803" y="3259242"/>
                    <a:pt x="2845803" y="2700994"/>
                  </a:cubicBezTo>
                  <a:cubicBezTo>
                    <a:pt x="2845803" y="2138549"/>
                    <a:pt x="2765004" y="1714617"/>
                    <a:pt x="2603406" y="1429197"/>
                  </a:cubicBezTo>
                  <a:cubicBezTo>
                    <a:pt x="2441809" y="1143778"/>
                    <a:pt x="2228793" y="1001068"/>
                    <a:pt x="1964360" y="1001068"/>
                  </a:cubicBezTo>
                  <a:close/>
                  <a:moveTo>
                    <a:pt x="6220263" y="0"/>
                  </a:moveTo>
                  <a:cubicBezTo>
                    <a:pt x="6572841" y="0"/>
                    <a:pt x="6885543" y="65058"/>
                    <a:pt x="7158371" y="195176"/>
                  </a:cubicBezTo>
                  <a:cubicBezTo>
                    <a:pt x="7431198" y="325294"/>
                    <a:pt x="7643165" y="506830"/>
                    <a:pt x="7794269" y="739783"/>
                  </a:cubicBezTo>
                  <a:cubicBezTo>
                    <a:pt x="7945374" y="972736"/>
                    <a:pt x="8020926" y="1240317"/>
                    <a:pt x="8020926" y="1542526"/>
                  </a:cubicBezTo>
                  <a:cubicBezTo>
                    <a:pt x="8020926" y="1731407"/>
                    <a:pt x="7980002" y="1905596"/>
                    <a:pt x="7898154" y="2065096"/>
                  </a:cubicBezTo>
                  <a:cubicBezTo>
                    <a:pt x="7816306" y="2224595"/>
                    <a:pt x="7709273" y="2354713"/>
                    <a:pt x="7577056" y="2455450"/>
                  </a:cubicBezTo>
                  <a:cubicBezTo>
                    <a:pt x="7444841" y="2556186"/>
                    <a:pt x="7305278" y="2619146"/>
                    <a:pt x="7158371" y="2644330"/>
                  </a:cubicBezTo>
                  <a:cubicBezTo>
                    <a:pt x="7322067" y="2669514"/>
                    <a:pt x="7480518" y="2732474"/>
                    <a:pt x="7633720" y="2833211"/>
                  </a:cubicBezTo>
                  <a:cubicBezTo>
                    <a:pt x="7786924" y="2933947"/>
                    <a:pt x="7912845" y="3066164"/>
                    <a:pt x="8011483" y="3229860"/>
                  </a:cubicBezTo>
                  <a:cubicBezTo>
                    <a:pt x="8110120" y="3393557"/>
                    <a:pt x="8159439" y="3580339"/>
                    <a:pt x="8159439" y="3790207"/>
                  </a:cubicBezTo>
                  <a:cubicBezTo>
                    <a:pt x="8159439" y="4113402"/>
                    <a:pt x="8075492" y="4395675"/>
                    <a:pt x="7907598" y="4637022"/>
                  </a:cubicBezTo>
                  <a:cubicBezTo>
                    <a:pt x="7739704" y="4878370"/>
                    <a:pt x="7511998" y="5065152"/>
                    <a:pt x="7224479" y="5197368"/>
                  </a:cubicBezTo>
                  <a:cubicBezTo>
                    <a:pt x="6936961" y="5329585"/>
                    <a:pt x="6614815" y="5395693"/>
                    <a:pt x="6258040" y="5395693"/>
                  </a:cubicBezTo>
                  <a:cubicBezTo>
                    <a:pt x="5699792" y="5395693"/>
                    <a:pt x="5252774" y="5250885"/>
                    <a:pt x="4916986" y="4961267"/>
                  </a:cubicBezTo>
                  <a:cubicBezTo>
                    <a:pt x="4581198" y="4671650"/>
                    <a:pt x="4392318" y="4277099"/>
                    <a:pt x="4350344" y="3777615"/>
                  </a:cubicBezTo>
                  <a:lnTo>
                    <a:pt x="5477333" y="3777615"/>
                  </a:lnTo>
                  <a:cubicBezTo>
                    <a:pt x="5498319" y="3987482"/>
                    <a:pt x="5574921" y="4149080"/>
                    <a:pt x="5707137" y="4262408"/>
                  </a:cubicBezTo>
                  <a:cubicBezTo>
                    <a:pt x="5839354" y="4375737"/>
                    <a:pt x="6022988" y="4432401"/>
                    <a:pt x="6258040" y="4432401"/>
                  </a:cubicBezTo>
                  <a:cubicBezTo>
                    <a:pt x="6493091" y="4432401"/>
                    <a:pt x="6683021" y="4373638"/>
                    <a:pt x="6827829" y="4256112"/>
                  </a:cubicBezTo>
                  <a:cubicBezTo>
                    <a:pt x="6972638" y="4138587"/>
                    <a:pt x="7045043" y="3985383"/>
                    <a:pt x="7045043" y="3796502"/>
                  </a:cubicBezTo>
                  <a:cubicBezTo>
                    <a:pt x="7045043" y="3586635"/>
                    <a:pt x="6964243" y="3425037"/>
                    <a:pt x="6802646" y="3311709"/>
                  </a:cubicBezTo>
                  <a:cubicBezTo>
                    <a:pt x="6641048" y="3198380"/>
                    <a:pt x="6423835" y="3141716"/>
                    <a:pt x="6151007" y="3141716"/>
                  </a:cubicBezTo>
                  <a:lnTo>
                    <a:pt x="5641029" y="3141716"/>
                  </a:lnTo>
                  <a:lnTo>
                    <a:pt x="5641029" y="2209904"/>
                  </a:lnTo>
                  <a:lnTo>
                    <a:pt x="6151007" y="2209904"/>
                  </a:lnTo>
                  <a:cubicBezTo>
                    <a:pt x="6381861" y="2209904"/>
                    <a:pt x="6563397" y="2152191"/>
                    <a:pt x="6695613" y="2036764"/>
                  </a:cubicBezTo>
                  <a:cubicBezTo>
                    <a:pt x="6827829" y="1921337"/>
                    <a:pt x="6893938" y="1764985"/>
                    <a:pt x="6893938" y="1567710"/>
                  </a:cubicBezTo>
                  <a:cubicBezTo>
                    <a:pt x="6893938" y="1378829"/>
                    <a:pt x="6834126" y="1229823"/>
                    <a:pt x="6714501" y="1120692"/>
                  </a:cubicBezTo>
                  <a:cubicBezTo>
                    <a:pt x="6594877" y="1011561"/>
                    <a:pt x="6428032" y="956995"/>
                    <a:pt x="6213967" y="956995"/>
                  </a:cubicBezTo>
                  <a:cubicBezTo>
                    <a:pt x="6004099" y="956995"/>
                    <a:pt x="5842502" y="1028350"/>
                    <a:pt x="5729173" y="1171060"/>
                  </a:cubicBezTo>
                  <a:cubicBezTo>
                    <a:pt x="5615845" y="1313770"/>
                    <a:pt x="5559181" y="1483763"/>
                    <a:pt x="5559181" y="1681038"/>
                  </a:cubicBezTo>
                  <a:lnTo>
                    <a:pt x="4432192" y="1681038"/>
                  </a:lnTo>
                  <a:cubicBezTo>
                    <a:pt x="4432192" y="1357842"/>
                    <a:pt x="4507745" y="1069275"/>
                    <a:pt x="4658849" y="815335"/>
                  </a:cubicBezTo>
                  <a:cubicBezTo>
                    <a:pt x="4809954" y="561395"/>
                    <a:pt x="5021920" y="362021"/>
                    <a:pt x="5294748" y="217213"/>
                  </a:cubicBezTo>
                  <a:cubicBezTo>
                    <a:pt x="5567576" y="72404"/>
                    <a:pt x="5876081" y="0"/>
                    <a:pt x="6220263" y="0"/>
                  </a:cubicBezTo>
                  <a:close/>
                  <a:moveTo>
                    <a:pt x="1964360" y="0"/>
                  </a:moveTo>
                  <a:cubicBezTo>
                    <a:pt x="2346320" y="0"/>
                    <a:pt x="2685255" y="101786"/>
                    <a:pt x="2981168" y="305357"/>
                  </a:cubicBezTo>
                  <a:cubicBezTo>
                    <a:pt x="3277081" y="508928"/>
                    <a:pt x="3508985" y="813236"/>
                    <a:pt x="3676879" y="1218281"/>
                  </a:cubicBezTo>
                  <a:cubicBezTo>
                    <a:pt x="3844773" y="1623325"/>
                    <a:pt x="3928720" y="2117563"/>
                    <a:pt x="3928720" y="2700994"/>
                  </a:cubicBezTo>
                  <a:cubicBezTo>
                    <a:pt x="3928720" y="3284426"/>
                    <a:pt x="3844773" y="3777615"/>
                    <a:pt x="3676879" y="4180560"/>
                  </a:cubicBezTo>
                  <a:cubicBezTo>
                    <a:pt x="3508985" y="4583506"/>
                    <a:pt x="3277081" y="4886764"/>
                    <a:pt x="2981168" y="5090336"/>
                  </a:cubicBezTo>
                  <a:cubicBezTo>
                    <a:pt x="2685255" y="5293907"/>
                    <a:pt x="2346320" y="5395693"/>
                    <a:pt x="1964360" y="5395693"/>
                  </a:cubicBezTo>
                  <a:cubicBezTo>
                    <a:pt x="1582401" y="5395693"/>
                    <a:pt x="1243465" y="5293907"/>
                    <a:pt x="947552" y="5090336"/>
                  </a:cubicBezTo>
                  <a:cubicBezTo>
                    <a:pt x="651639" y="4886764"/>
                    <a:pt x="419735" y="4583506"/>
                    <a:pt x="251841" y="4180560"/>
                  </a:cubicBezTo>
                  <a:cubicBezTo>
                    <a:pt x="83947" y="3777615"/>
                    <a:pt x="0" y="3284426"/>
                    <a:pt x="0" y="2700994"/>
                  </a:cubicBezTo>
                  <a:cubicBezTo>
                    <a:pt x="0" y="2117563"/>
                    <a:pt x="83947" y="1623325"/>
                    <a:pt x="251841" y="1218281"/>
                  </a:cubicBezTo>
                  <a:cubicBezTo>
                    <a:pt x="419735" y="813236"/>
                    <a:pt x="651639" y="508928"/>
                    <a:pt x="947552" y="305357"/>
                  </a:cubicBezTo>
                  <a:cubicBezTo>
                    <a:pt x="1243465" y="101786"/>
                    <a:pt x="1582401" y="0"/>
                    <a:pt x="196436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R="0" lvl="0" indent="0" algn="ctr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0" i="0" u="none" strike="noStrike" kern="0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etendard Medium" panose="02000603000000020004" pitchFamily="50" charset="-127"/>
                  <a:ea typeface="맑은 고딕" panose="020B0503020000020004" pitchFamily="50" charset="-127"/>
                </a:defRPr>
              </a:lvl1pPr>
            </a:lstStyle>
            <a:p>
              <a:endParaRPr lang="ko-KR" altLang="en-US">
                <a:latin typeface="프리젠테이션 5 Medium" pitchFamily="2" charset="-127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9E499AE-46B3-A55F-DA97-7F598258D388}"/>
              </a:ext>
            </a:extLst>
          </p:cNvPr>
          <p:cNvSpPr txBox="1"/>
          <p:nvPr/>
        </p:nvSpPr>
        <p:spPr>
          <a:xfrm>
            <a:off x="7179371" y="2434091"/>
            <a:ext cx="2394886" cy="11605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-50" normalizeH="0" baseline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목차 이름을 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입력해주세요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7261C73-FB27-1312-C735-CD5175CE9766}"/>
              </a:ext>
            </a:extLst>
          </p:cNvPr>
          <p:cNvSpPr/>
          <p:nvPr/>
        </p:nvSpPr>
        <p:spPr>
          <a:xfrm>
            <a:off x="7179371" y="3750757"/>
            <a:ext cx="3885504" cy="13969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5BF8D55-833D-D4EC-FA2B-EBB05BE10345}"/>
              </a:ext>
            </a:extLst>
          </p:cNvPr>
          <p:cNvSpPr/>
          <p:nvPr/>
        </p:nvSpPr>
        <p:spPr>
          <a:xfrm>
            <a:off x="7179371" y="3750757"/>
            <a:ext cx="3885504" cy="139697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7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F85C85-1446-F4C1-44DF-D389E7B64D2D}"/>
              </a:ext>
            </a:extLst>
          </p:cNvPr>
          <p:cNvSpPr txBox="1"/>
          <p:nvPr/>
        </p:nvSpPr>
        <p:spPr>
          <a:xfrm flipH="1">
            <a:off x="7268868" y="4269817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목차에 대한 설명을 해주세요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목차에 대한 설명을 해주세요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61422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D7F564C8-8469-2074-23ED-BED371637E2B}"/>
              </a:ext>
            </a:extLst>
          </p:cNvPr>
          <p:cNvGrpSpPr/>
          <p:nvPr/>
        </p:nvGrpSpPr>
        <p:grpSpPr>
          <a:xfrm>
            <a:off x="-2765297" y="731154"/>
            <a:ext cx="8379800" cy="5395693"/>
            <a:chOff x="-9309644" y="731154"/>
            <a:chExt cx="8379800" cy="539569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ACC14B9-5F5E-607D-89E8-ECD5A36FE729}"/>
                </a:ext>
              </a:extLst>
            </p:cNvPr>
            <p:cNvSpPr txBox="1"/>
            <p:nvPr/>
          </p:nvSpPr>
          <p:spPr>
            <a:xfrm>
              <a:off x="-9309644" y="731154"/>
              <a:ext cx="8379800" cy="5395693"/>
            </a:xfrm>
            <a:custGeom>
              <a:avLst/>
              <a:gdLst/>
              <a:ahLst/>
              <a:cxnLst/>
              <a:rect l="l" t="t" r="r" b="b"/>
              <a:pathLst>
                <a:path w="8379800" h="5395693">
                  <a:moveTo>
                    <a:pt x="6623209" y="1315869"/>
                  </a:moveTo>
                  <a:lnTo>
                    <a:pt x="5414372" y="3292821"/>
                  </a:lnTo>
                  <a:lnTo>
                    <a:pt x="6623209" y="3292821"/>
                  </a:lnTo>
                  <a:close/>
                  <a:moveTo>
                    <a:pt x="1964360" y="1001068"/>
                  </a:moveTo>
                  <a:cubicBezTo>
                    <a:pt x="1699927" y="1001068"/>
                    <a:pt x="1486912" y="1143778"/>
                    <a:pt x="1325314" y="1429197"/>
                  </a:cubicBezTo>
                  <a:cubicBezTo>
                    <a:pt x="1163715" y="1714617"/>
                    <a:pt x="1082917" y="2138549"/>
                    <a:pt x="1082917" y="2700994"/>
                  </a:cubicBezTo>
                  <a:cubicBezTo>
                    <a:pt x="1082917" y="3259242"/>
                    <a:pt x="1163715" y="3681076"/>
                    <a:pt x="1325314" y="3966496"/>
                  </a:cubicBezTo>
                  <a:cubicBezTo>
                    <a:pt x="1486912" y="4251915"/>
                    <a:pt x="1699927" y="4394625"/>
                    <a:pt x="1964360" y="4394625"/>
                  </a:cubicBezTo>
                  <a:cubicBezTo>
                    <a:pt x="2228793" y="4394625"/>
                    <a:pt x="2441809" y="4251915"/>
                    <a:pt x="2603406" y="3966496"/>
                  </a:cubicBezTo>
                  <a:cubicBezTo>
                    <a:pt x="2765004" y="3681076"/>
                    <a:pt x="2845803" y="3259242"/>
                    <a:pt x="2845803" y="2700994"/>
                  </a:cubicBezTo>
                  <a:cubicBezTo>
                    <a:pt x="2845803" y="2138549"/>
                    <a:pt x="2765004" y="1714617"/>
                    <a:pt x="2603406" y="1429197"/>
                  </a:cubicBezTo>
                  <a:cubicBezTo>
                    <a:pt x="2441809" y="1143778"/>
                    <a:pt x="2228793" y="1001068"/>
                    <a:pt x="1964360" y="1001068"/>
                  </a:cubicBezTo>
                  <a:close/>
                  <a:moveTo>
                    <a:pt x="6302112" y="138512"/>
                  </a:moveTo>
                  <a:lnTo>
                    <a:pt x="7706125" y="138512"/>
                  </a:lnTo>
                  <a:lnTo>
                    <a:pt x="7706125" y="3292821"/>
                  </a:lnTo>
                  <a:lnTo>
                    <a:pt x="8379800" y="3292821"/>
                  </a:lnTo>
                  <a:lnTo>
                    <a:pt x="8379800" y="4237224"/>
                  </a:lnTo>
                  <a:lnTo>
                    <a:pt x="7706125" y="4237224"/>
                  </a:lnTo>
                  <a:lnTo>
                    <a:pt x="7706125" y="5269772"/>
                  </a:lnTo>
                  <a:lnTo>
                    <a:pt x="6623209" y="5269772"/>
                  </a:lnTo>
                  <a:lnTo>
                    <a:pt x="6623209" y="4237224"/>
                  </a:lnTo>
                  <a:lnTo>
                    <a:pt x="4318864" y="4237224"/>
                  </a:lnTo>
                  <a:lnTo>
                    <a:pt x="4318864" y="3292821"/>
                  </a:lnTo>
                  <a:close/>
                  <a:moveTo>
                    <a:pt x="1964360" y="0"/>
                  </a:moveTo>
                  <a:cubicBezTo>
                    <a:pt x="2346320" y="0"/>
                    <a:pt x="2685255" y="101786"/>
                    <a:pt x="2981168" y="305357"/>
                  </a:cubicBezTo>
                  <a:cubicBezTo>
                    <a:pt x="3277081" y="508928"/>
                    <a:pt x="3508985" y="813236"/>
                    <a:pt x="3676879" y="1218281"/>
                  </a:cubicBezTo>
                  <a:cubicBezTo>
                    <a:pt x="3844773" y="1623325"/>
                    <a:pt x="3928720" y="2117563"/>
                    <a:pt x="3928720" y="2700994"/>
                  </a:cubicBezTo>
                  <a:cubicBezTo>
                    <a:pt x="3928720" y="3284426"/>
                    <a:pt x="3844773" y="3777615"/>
                    <a:pt x="3676879" y="4180560"/>
                  </a:cubicBezTo>
                  <a:cubicBezTo>
                    <a:pt x="3508985" y="4583506"/>
                    <a:pt x="3277081" y="4886764"/>
                    <a:pt x="2981168" y="5090336"/>
                  </a:cubicBezTo>
                  <a:cubicBezTo>
                    <a:pt x="2685255" y="5293907"/>
                    <a:pt x="2346320" y="5395693"/>
                    <a:pt x="1964360" y="5395693"/>
                  </a:cubicBezTo>
                  <a:cubicBezTo>
                    <a:pt x="1582401" y="5395693"/>
                    <a:pt x="1243465" y="5293907"/>
                    <a:pt x="947552" y="5090336"/>
                  </a:cubicBezTo>
                  <a:cubicBezTo>
                    <a:pt x="651639" y="4886764"/>
                    <a:pt x="419735" y="4583506"/>
                    <a:pt x="251841" y="4180560"/>
                  </a:cubicBezTo>
                  <a:cubicBezTo>
                    <a:pt x="83947" y="3777615"/>
                    <a:pt x="0" y="3284426"/>
                    <a:pt x="0" y="2700994"/>
                  </a:cubicBezTo>
                  <a:cubicBezTo>
                    <a:pt x="0" y="2117563"/>
                    <a:pt x="83947" y="1623325"/>
                    <a:pt x="251841" y="1218281"/>
                  </a:cubicBezTo>
                  <a:cubicBezTo>
                    <a:pt x="419735" y="813236"/>
                    <a:pt x="651639" y="508928"/>
                    <a:pt x="947552" y="305357"/>
                  </a:cubicBezTo>
                  <a:cubicBezTo>
                    <a:pt x="1243465" y="101786"/>
                    <a:pt x="1582401" y="0"/>
                    <a:pt x="196436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R="0" lvl="0" indent="0" algn="ctr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0" i="0" u="none" strike="noStrike" kern="0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etendard Medium" panose="02000603000000020004" pitchFamily="50" charset="-127"/>
                  <a:ea typeface="맑은 고딕" panose="020B0503020000020004" pitchFamily="50" charset="-127"/>
                </a:defRPr>
              </a:lvl1pPr>
            </a:lstStyle>
            <a:p>
              <a:endParaRPr lang="ko-KR" altLang="en-US">
                <a:latin typeface="프리젠테이션 5 Medium" pitchFamily="2" charset="-127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B42FA12-B964-C5EA-7A7A-78CEC0CD50EA}"/>
                </a:ext>
              </a:extLst>
            </p:cNvPr>
            <p:cNvSpPr txBox="1"/>
            <p:nvPr/>
          </p:nvSpPr>
          <p:spPr>
            <a:xfrm>
              <a:off x="-9309644" y="731154"/>
              <a:ext cx="8379800" cy="5395693"/>
            </a:xfrm>
            <a:custGeom>
              <a:avLst/>
              <a:gdLst/>
              <a:ahLst/>
              <a:cxnLst/>
              <a:rect l="l" t="t" r="r" b="b"/>
              <a:pathLst>
                <a:path w="8379800" h="5395693">
                  <a:moveTo>
                    <a:pt x="6623209" y="1315869"/>
                  </a:moveTo>
                  <a:lnTo>
                    <a:pt x="5414372" y="3292821"/>
                  </a:lnTo>
                  <a:lnTo>
                    <a:pt x="6623209" y="3292821"/>
                  </a:lnTo>
                  <a:close/>
                  <a:moveTo>
                    <a:pt x="1964360" y="1001068"/>
                  </a:moveTo>
                  <a:cubicBezTo>
                    <a:pt x="1699927" y="1001068"/>
                    <a:pt x="1486912" y="1143778"/>
                    <a:pt x="1325314" y="1429197"/>
                  </a:cubicBezTo>
                  <a:cubicBezTo>
                    <a:pt x="1163715" y="1714617"/>
                    <a:pt x="1082917" y="2138549"/>
                    <a:pt x="1082917" y="2700994"/>
                  </a:cubicBezTo>
                  <a:cubicBezTo>
                    <a:pt x="1082917" y="3259242"/>
                    <a:pt x="1163715" y="3681076"/>
                    <a:pt x="1325314" y="3966496"/>
                  </a:cubicBezTo>
                  <a:cubicBezTo>
                    <a:pt x="1486912" y="4251915"/>
                    <a:pt x="1699927" y="4394625"/>
                    <a:pt x="1964360" y="4394625"/>
                  </a:cubicBezTo>
                  <a:cubicBezTo>
                    <a:pt x="2228793" y="4394625"/>
                    <a:pt x="2441809" y="4251915"/>
                    <a:pt x="2603406" y="3966496"/>
                  </a:cubicBezTo>
                  <a:cubicBezTo>
                    <a:pt x="2765004" y="3681076"/>
                    <a:pt x="2845803" y="3259242"/>
                    <a:pt x="2845803" y="2700994"/>
                  </a:cubicBezTo>
                  <a:cubicBezTo>
                    <a:pt x="2845803" y="2138549"/>
                    <a:pt x="2765004" y="1714617"/>
                    <a:pt x="2603406" y="1429197"/>
                  </a:cubicBezTo>
                  <a:cubicBezTo>
                    <a:pt x="2441809" y="1143778"/>
                    <a:pt x="2228793" y="1001068"/>
                    <a:pt x="1964360" y="1001068"/>
                  </a:cubicBezTo>
                  <a:close/>
                  <a:moveTo>
                    <a:pt x="6302112" y="138512"/>
                  </a:moveTo>
                  <a:lnTo>
                    <a:pt x="7706125" y="138512"/>
                  </a:lnTo>
                  <a:lnTo>
                    <a:pt x="7706125" y="3292821"/>
                  </a:lnTo>
                  <a:lnTo>
                    <a:pt x="8379800" y="3292821"/>
                  </a:lnTo>
                  <a:lnTo>
                    <a:pt x="8379800" y="4237224"/>
                  </a:lnTo>
                  <a:lnTo>
                    <a:pt x="7706125" y="4237224"/>
                  </a:lnTo>
                  <a:lnTo>
                    <a:pt x="7706125" y="5269772"/>
                  </a:lnTo>
                  <a:lnTo>
                    <a:pt x="6623209" y="5269772"/>
                  </a:lnTo>
                  <a:lnTo>
                    <a:pt x="6623209" y="4237224"/>
                  </a:lnTo>
                  <a:lnTo>
                    <a:pt x="4318864" y="4237224"/>
                  </a:lnTo>
                  <a:lnTo>
                    <a:pt x="4318864" y="3292821"/>
                  </a:lnTo>
                  <a:close/>
                  <a:moveTo>
                    <a:pt x="1964360" y="0"/>
                  </a:moveTo>
                  <a:cubicBezTo>
                    <a:pt x="2346320" y="0"/>
                    <a:pt x="2685255" y="101786"/>
                    <a:pt x="2981168" y="305357"/>
                  </a:cubicBezTo>
                  <a:cubicBezTo>
                    <a:pt x="3277081" y="508928"/>
                    <a:pt x="3508985" y="813236"/>
                    <a:pt x="3676879" y="1218281"/>
                  </a:cubicBezTo>
                  <a:cubicBezTo>
                    <a:pt x="3844773" y="1623325"/>
                    <a:pt x="3928720" y="2117563"/>
                    <a:pt x="3928720" y="2700994"/>
                  </a:cubicBezTo>
                  <a:cubicBezTo>
                    <a:pt x="3928720" y="3284426"/>
                    <a:pt x="3844773" y="3777615"/>
                    <a:pt x="3676879" y="4180560"/>
                  </a:cubicBezTo>
                  <a:cubicBezTo>
                    <a:pt x="3508985" y="4583506"/>
                    <a:pt x="3277081" y="4886764"/>
                    <a:pt x="2981168" y="5090336"/>
                  </a:cubicBezTo>
                  <a:cubicBezTo>
                    <a:pt x="2685255" y="5293907"/>
                    <a:pt x="2346320" y="5395693"/>
                    <a:pt x="1964360" y="5395693"/>
                  </a:cubicBezTo>
                  <a:cubicBezTo>
                    <a:pt x="1582401" y="5395693"/>
                    <a:pt x="1243465" y="5293907"/>
                    <a:pt x="947552" y="5090336"/>
                  </a:cubicBezTo>
                  <a:cubicBezTo>
                    <a:pt x="651639" y="4886764"/>
                    <a:pt x="419735" y="4583506"/>
                    <a:pt x="251841" y="4180560"/>
                  </a:cubicBezTo>
                  <a:cubicBezTo>
                    <a:pt x="83947" y="3777615"/>
                    <a:pt x="0" y="3284426"/>
                    <a:pt x="0" y="2700994"/>
                  </a:cubicBezTo>
                  <a:cubicBezTo>
                    <a:pt x="0" y="2117563"/>
                    <a:pt x="83947" y="1623325"/>
                    <a:pt x="251841" y="1218281"/>
                  </a:cubicBezTo>
                  <a:cubicBezTo>
                    <a:pt x="419735" y="813236"/>
                    <a:pt x="651639" y="508928"/>
                    <a:pt x="947552" y="305357"/>
                  </a:cubicBezTo>
                  <a:cubicBezTo>
                    <a:pt x="1243465" y="101786"/>
                    <a:pt x="1582401" y="0"/>
                    <a:pt x="196436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R="0" lvl="0" indent="0" algn="ctr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0" i="0" u="none" strike="noStrike" kern="0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etendard Medium" panose="02000603000000020004" pitchFamily="50" charset="-127"/>
                  <a:ea typeface="맑은 고딕" panose="020B0503020000020004" pitchFamily="50" charset="-127"/>
                </a:defRPr>
              </a:lvl1pPr>
            </a:lstStyle>
            <a:p>
              <a:endParaRPr lang="ko-KR" altLang="en-US">
                <a:latin typeface="프리젠테이션 5 Medium" pitchFamily="2" charset="-127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9E499AE-46B3-A55F-DA97-7F598258D388}"/>
              </a:ext>
            </a:extLst>
          </p:cNvPr>
          <p:cNvSpPr txBox="1"/>
          <p:nvPr/>
        </p:nvSpPr>
        <p:spPr>
          <a:xfrm>
            <a:off x="7179371" y="2434091"/>
            <a:ext cx="2394886" cy="11605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-50" normalizeH="0" baseline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목차 이름을 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입력해주세요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7261C73-FB27-1312-C735-CD5175CE9766}"/>
              </a:ext>
            </a:extLst>
          </p:cNvPr>
          <p:cNvSpPr/>
          <p:nvPr/>
        </p:nvSpPr>
        <p:spPr>
          <a:xfrm>
            <a:off x="7179371" y="3750757"/>
            <a:ext cx="3885504" cy="13969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5BF8D55-833D-D4EC-FA2B-EBB05BE10345}"/>
              </a:ext>
            </a:extLst>
          </p:cNvPr>
          <p:cNvSpPr/>
          <p:nvPr/>
        </p:nvSpPr>
        <p:spPr>
          <a:xfrm>
            <a:off x="7179371" y="3750757"/>
            <a:ext cx="3885504" cy="139697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7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F0DFC0-FF09-D9E0-4085-504F68A519BD}"/>
              </a:ext>
            </a:extLst>
          </p:cNvPr>
          <p:cNvSpPr txBox="1"/>
          <p:nvPr/>
        </p:nvSpPr>
        <p:spPr>
          <a:xfrm flipH="1">
            <a:off x="7268868" y="4269817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목차에 대한 설명을 해주세요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목차에 대한 설명을 해주세요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34043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45CB220A-8A55-3B19-6A7F-85D43CF5EF28}"/>
              </a:ext>
            </a:extLst>
          </p:cNvPr>
          <p:cNvGrpSpPr/>
          <p:nvPr/>
        </p:nvGrpSpPr>
        <p:grpSpPr>
          <a:xfrm>
            <a:off x="-2500864" y="706665"/>
            <a:ext cx="8115367" cy="5395693"/>
            <a:chOff x="-9309643" y="731154"/>
            <a:chExt cx="8115367" cy="539569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1FD3680-445B-C98E-7D18-020B87B5DCDB}"/>
                </a:ext>
              </a:extLst>
            </p:cNvPr>
            <p:cNvSpPr txBox="1"/>
            <p:nvPr/>
          </p:nvSpPr>
          <p:spPr>
            <a:xfrm>
              <a:off x="-9309643" y="731154"/>
              <a:ext cx="8115367" cy="5395693"/>
            </a:xfrm>
            <a:custGeom>
              <a:avLst/>
              <a:gdLst/>
              <a:ahLst/>
              <a:cxnLst/>
              <a:rect l="l" t="t" r="r" b="b"/>
              <a:pathLst>
                <a:path w="8115367" h="5395693">
                  <a:moveTo>
                    <a:pt x="1964360" y="1001068"/>
                  </a:moveTo>
                  <a:cubicBezTo>
                    <a:pt x="1699927" y="1001068"/>
                    <a:pt x="1486912" y="1143778"/>
                    <a:pt x="1325314" y="1429197"/>
                  </a:cubicBezTo>
                  <a:cubicBezTo>
                    <a:pt x="1163715" y="1714617"/>
                    <a:pt x="1082917" y="2138549"/>
                    <a:pt x="1082917" y="2700994"/>
                  </a:cubicBezTo>
                  <a:cubicBezTo>
                    <a:pt x="1082917" y="3259242"/>
                    <a:pt x="1163715" y="3681076"/>
                    <a:pt x="1325314" y="3966496"/>
                  </a:cubicBezTo>
                  <a:cubicBezTo>
                    <a:pt x="1486912" y="4251915"/>
                    <a:pt x="1699927" y="4394625"/>
                    <a:pt x="1964360" y="4394625"/>
                  </a:cubicBezTo>
                  <a:cubicBezTo>
                    <a:pt x="2228793" y="4394625"/>
                    <a:pt x="2441809" y="4251915"/>
                    <a:pt x="2603406" y="3966496"/>
                  </a:cubicBezTo>
                  <a:cubicBezTo>
                    <a:pt x="2765004" y="3681076"/>
                    <a:pt x="2845803" y="3259242"/>
                    <a:pt x="2845803" y="2700994"/>
                  </a:cubicBezTo>
                  <a:cubicBezTo>
                    <a:pt x="2845803" y="2138549"/>
                    <a:pt x="2765004" y="1714617"/>
                    <a:pt x="2603406" y="1429197"/>
                  </a:cubicBezTo>
                  <a:cubicBezTo>
                    <a:pt x="2441809" y="1143778"/>
                    <a:pt x="2228793" y="1001068"/>
                    <a:pt x="1964360" y="1001068"/>
                  </a:cubicBezTo>
                  <a:close/>
                  <a:moveTo>
                    <a:pt x="4621073" y="138512"/>
                  </a:moveTo>
                  <a:lnTo>
                    <a:pt x="7863525" y="138512"/>
                  </a:lnTo>
                  <a:lnTo>
                    <a:pt x="7863525" y="1114396"/>
                  </a:lnTo>
                  <a:lnTo>
                    <a:pt x="5659917" y="1114396"/>
                  </a:lnTo>
                  <a:lnTo>
                    <a:pt x="5603253" y="2077688"/>
                  </a:lnTo>
                  <a:cubicBezTo>
                    <a:pt x="5842502" y="1934978"/>
                    <a:pt x="6117429" y="1863623"/>
                    <a:pt x="6428032" y="1863623"/>
                  </a:cubicBezTo>
                  <a:cubicBezTo>
                    <a:pt x="6763821" y="1863623"/>
                    <a:pt x="7058684" y="1932879"/>
                    <a:pt x="7312624" y="2071392"/>
                  </a:cubicBezTo>
                  <a:cubicBezTo>
                    <a:pt x="7566563" y="2209904"/>
                    <a:pt x="7763839" y="2410328"/>
                    <a:pt x="7904449" y="2672662"/>
                  </a:cubicBezTo>
                  <a:cubicBezTo>
                    <a:pt x="8045061" y="2934996"/>
                    <a:pt x="8115367" y="3244551"/>
                    <a:pt x="8115367" y="3601326"/>
                  </a:cubicBezTo>
                  <a:cubicBezTo>
                    <a:pt x="8115367" y="3953903"/>
                    <a:pt x="8034568" y="4265556"/>
                    <a:pt x="7872970" y="4536286"/>
                  </a:cubicBezTo>
                  <a:cubicBezTo>
                    <a:pt x="7711372" y="4807015"/>
                    <a:pt x="7488912" y="5016882"/>
                    <a:pt x="7205591" y="5165888"/>
                  </a:cubicBezTo>
                  <a:cubicBezTo>
                    <a:pt x="6922270" y="5314894"/>
                    <a:pt x="6604321" y="5389397"/>
                    <a:pt x="6251744" y="5389397"/>
                  </a:cubicBezTo>
                  <a:cubicBezTo>
                    <a:pt x="5701891" y="5389397"/>
                    <a:pt x="5262218" y="5244588"/>
                    <a:pt x="4932727" y="4954971"/>
                  </a:cubicBezTo>
                  <a:cubicBezTo>
                    <a:pt x="4603234" y="4665354"/>
                    <a:pt x="4417502" y="4270803"/>
                    <a:pt x="4375528" y="3771319"/>
                  </a:cubicBezTo>
                  <a:lnTo>
                    <a:pt x="5502517" y="3771319"/>
                  </a:lnTo>
                  <a:cubicBezTo>
                    <a:pt x="5548687" y="4203646"/>
                    <a:pt x="5798429" y="4419809"/>
                    <a:pt x="6251744" y="4419809"/>
                  </a:cubicBezTo>
                  <a:cubicBezTo>
                    <a:pt x="6482598" y="4419809"/>
                    <a:pt x="6665182" y="4343207"/>
                    <a:pt x="6799497" y="4190004"/>
                  </a:cubicBezTo>
                  <a:cubicBezTo>
                    <a:pt x="6933813" y="4036801"/>
                    <a:pt x="7000971" y="3840575"/>
                    <a:pt x="7000971" y="3601326"/>
                  </a:cubicBezTo>
                  <a:cubicBezTo>
                    <a:pt x="7000971" y="3357880"/>
                    <a:pt x="6932764" y="3161653"/>
                    <a:pt x="6796350" y="3012647"/>
                  </a:cubicBezTo>
                  <a:cubicBezTo>
                    <a:pt x="6659936" y="2863642"/>
                    <a:pt x="6472105" y="2789139"/>
                    <a:pt x="6232855" y="2789139"/>
                  </a:cubicBezTo>
                  <a:cubicBezTo>
                    <a:pt x="5918054" y="2789139"/>
                    <a:pt x="5676707" y="2904566"/>
                    <a:pt x="5508812" y="3135420"/>
                  </a:cubicBezTo>
                  <a:lnTo>
                    <a:pt x="4469968" y="3135420"/>
                  </a:lnTo>
                  <a:close/>
                  <a:moveTo>
                    <a:pt x="1964360" y="0"/>
                  </a:moveTo>
                  <a:cubicBezTo>
                    <a:pt x="2346320" y="0"/>
                    <a:pt x="2685255" y="101786"/>
                    <a:pt x="2981168" y="305357"/>
                  </a:cubicBezTo>
                  <a:cubicBezTo>
                    <a:pt x="3277081" y="508928"/>
                    <a:pt x="3508985" y="813236"/>
                    <a:pt x="3676879" y="1218281"/>
                  </a:cubicBezTo>
                  <a:cubicBezTo>
                    <a:pt x="3844773" y="1623325"/>
                    <a:pt x="3928720" y="2117563"/>
                    <a:pt x="3928720" y="2700994"/>
                  </a:cubicBezTo>
                  <a:cubicBezTo>
                    <a:pt x="3928720" y="3284426"/>
                    <a:pt x="3844773" y="3777615"/>
                    <a:pt x="3676879" y="4180560"/>
                  </a:cubicBezTo>
                  <a:cubicBezTo>
                    <a:pt x="3508985" y="4583506"/>
                    <a:pt x="3277081" y="4886764"/>
                    <a:pt x="2981168" y="5090336"/>
                  </a:cubicBezTo>
                  <a:cubicBezTo>
                    <a:pt x="2685255" y="5293907"/>
                    <a:pt x="2346320" y="5395693"/>
                    <a:pt x="1964360" y="5395693"/>
                  </a:cubicBezTo>
                  <a:cubicBezTo>
                    <a:pt x="1582401" y="5395693"/>
                    <a:pt x="1243465" y="5293907"/>
                    <a:pt x="947552" y="5090336"/>
                  </a:cubicBezTo>
                  <a:cubicBezTo>
                    <a:pt x="651639" y="4886764"/>
                    <a:pt x="419735" y="4583506"/>
                    <a:pt x="251841" y="4180560"/>
                  </a:cubicBezTo>
                  <a:cubicBezTo>
                    <a:pt x="83947" y="3777615"/>
                    <a:pt x="0" y="3284426"/>
                    <a:pt x="0" y="2700994"/>
                  </a:cubicBezTo>
                  <a:cubicBezTo>
                    <a:pt x="0" y="2117563"/>
                    <a:pt x="83947" y="1623325"/>
                    <a:pt x="251841" y="1218281"/>
                  </a:cubicBezTo>
                  <a:cubicBezTo>
                    <a:pt x="419735" y="813236"/>
                    <a:pt x="651639" y="508928"/>
                    <a:pt x="947552" y="305357"/>
                  </a:cubicBezTo>
                  <a:cubicBezTo>
                    <a:pt x="1243465" y="101786"/>
                    <a:pt x="1582401" y="0"/>
                    <a:pt x="196436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R="0" lvl="0" indent="0" algn="ctr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0" i="0" u="none" strike="noStrike" kern="0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etendard Medium" panose="02000603000000020004" pitchFamily="50" charset="-127"/>
                  <a:ea typeface="맑은 고딕" panose="020B0503020000020004" pitchFamily="50" charset="-127"/>
                </a:defRPr>
              </a:lvl1pPr>
            </a:lstStyle>
            <a:p>
              <a:endParaRPr lang="ko-KR" altLang="en-US">
                <a:latin typeface="프리젠테이션 5 Medium" pitchFamily="2" charset="-127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B2D134E-CDF8-4AB7-BB9F-2FD7D8F8CF20}"/>
                </a:ext>
              </a:extLst>
            </p:cNvPr>
            <p:cNvSpPr txBox="1"/>
            <p:nvPr/>
          </p:nvSpPr>
          <p:spPr>
            <a:xfrm>
              <a:off x="-9309643" y="731154"/>
              <a:ext cx="8115367" cy="5395693"/>
            </a:xfrm>
            <a:custGeom>
              <a:avLst/>
              <a:gdLst/>
              <a:ahLst/>
              <a:cxnLst/>
              <a:rect l="l" t="t" r="r" b="b"/>
              <a:pathLst>
                <a:path w="8115367" h="5395693">
                  <a:moveTo>
                    <a:pt x="1964360" y="1001068"/>
                  </a:moveTo>
                  <a:cubicBezTo>
                    <a:pt x="1699927" y="1001068"/>
                    <a:pt x="1486912" y="1143778"/>
                    <a:pt x="1325314" y="1429197"/>
                  </a:cubicBezTo>
                  <a:cubicBezTo>
                    <a:pt x="1163715" y="1714617"/>
                    <a:pt x="1082917" y="2138549"/>
                    <a:pt x="1082917" y="2700994"/>
                  </a:cubicBezTo>
                  <a:cubicBezTo>
                    <a:pt x="1082917" y="3259242"/>
                    <a:pt x="1163715" y="3681076"/>
                    <a:pt x="1325314" y="3966496"/>
                  </a:cubicBezTo>
                  <a:cubicBezTo>
                    <a:pt x="1486912" y="4251915"/>
                    <a:pt x="1699927" y="4394625"/>
                    <a:pt x="1964360" y="4394625"/>
                  </a:cubicBezTo>
                  <a:cubicBezTo>
                    <a:pt x="2228793" y="4394625"/>
                    <a:pt x="2441809" y="4251915"/>
                    <a:pt x="2603406" y="3966496"/>
                  </a:cubicBezTo>
                  <a:cubicBezTo>
                    <a:pt x="2765004" y="3681076"/>
                    <a:pt x="2845803" y="3259242"/>
                    <a:pt x="2845803" y="2700994"/>
                  </a:cubicBezTo>
                  <a:cubicBezTo>
                    <a:pt x="2845803" y="2138549"/>
                    <a:pt x="2765004" y="1714617"/>
                    <a:pt x="2603406" y="1429197"/>
                  </a:cubicBezTo>
                  <a:cubicBezTo>
                    <a:pt x="2441809" y="1143778"/>
                    <a:pt x="2228793" y="1001068"/>
                    <a:pt x="1964360" y="1001068"/>
                  </a:cubicBezTo>
                  <a:close/>
                  <a:moveTo>
                    <a:pt x="4621073" y="138512"/>
                  </a:moveTo>
                  <a:lnTo>
                    <a:pt x="7863525" y="138512"/>
                  </a:lnTo>
                  <a:lnTo>
                    <a:pt x="7863525" y="1114396"/>
                  </a:lnTo>
                  <a:lnTo>
                    <a:pt x="5659917" y="1114396"/>
                  </a:lnTo>
                  <a:lnTo>
                    <a:pt x="5603253" y="2077688"/>
                  </a:lnTo>
                  <a:cubicBezTo>
                    <a:pt x="5842502" y="1934978"/>
                    <a:pt x="6117429" y="1863623"/>
                    <a:pt x="6428032" y="1863623"/>
                  </a:cubicBezTo>
                  <a:cubicBezTo>
                    <a:pt x="6763821" y="1863623"/>
                    <a:pt x="7058684" y="1932879"/>
                    <a:pt x="7312624" y="2071392"/>
                  </a:cubicBezTo>
                  <a:cubicBezTo>
                    <a:pt x="7566563" y="2209904"/>
                    <a:pt x="7763839" y="2410328"/>
                    <a:pt x="7904449" y="2672662"/>
                  </a:cubicBezTo>
                  <a:cubicBezTo>
                    <a:pt x="8045061" y="2934996"/>
                    <a:pt x="8115367" y="3244551"/>
                    <a:pt x="8115367" y="3601326"/>
                  </a:cubicBezTo>
                  <a:cubicBezTo>
                    <a:pt x="8115367" y="3953903"/>
                    <a:pt x="8034568" y="4265556"/>
                    <a:pt x="7872970" y="4536286"/>
                  </a:cubicBezTo>
                  <a:cubicBezTo>
                    <a:pt x="7711372" y="4807015"/>
                    <a:pt x="7488912" y="5016882"/>
                    <a:pt x="7205591" y="5165888"/>
                  </a:cubicBezTo>
                  <a:cubicBezTo>
                    <a:pt x="6922270" y="5314894"/>
                    <a:pt x="6604321" y="5389397"/>
                    <a:pt x="6251744" y="5389397"/>
                  </a:cubicBezTo>
                  <a:cubicBezTo>
                    <a:pt x="5701891" y="5389397"/>
                    <a:pt x="5262218" y="5244588"/>
                    <a:pt x="4932727" y="4954971"/>
                  </a:cubicBezTo>
                  <a:cubicBezTo>
                    <a:pt x="4603234" y="4665354"/>
                    <a:pt x="4417502" y="4270803"/>
                    <a:pt x="4375528" y="3771319"/>
                  </a:cubicBezTo>
                  <a:lnTo>
                    <a:pt x="5502517" y="3771319"/>
                  </a:lnTo>
                  <a:cubicBezTo>
                    <a:pt x="5548687" y="4203646"/>
                    <a:pt x="5798429" y="4419809"/>
                    <a:pt x="6251744" y="4419809"/>
                  </a:cubicBezTo>
                  <a:cubicBezTo>
                    <a:pt x="6482598" y="4419809"/>
                    <a:pt x="6665182" y="4343207"/>
                    <a:pt x="6799497" y="4190004"/>
                  </a:cubicBezTo>
                  <a:cubicBezTo>
                    <a:pt x="6933813" y="4036801"/>
                    <a:pt x="7000971" y="3840575"/>
                    <a:pt x="7000971" y="3601326"/>
                  </a:cubicBezTo>
                  <a:cubicBezTo>
                    <a:pt x="7000971" y="3357880"/>
                    <a:pt x="6932764" y="3161653"/>
                    <a:pt x="6796350" y="3012647"/>
                  </a:cubicBezTo>
                  <a:cubicBezTo>
                    <a:pt x="6659936" y="2863642"/>
                    <a:pt x="6472105" y="2789139"/>
                    <a:pt x="6232855" y="2789139"/>
                  </a:cubicBezTo>
                  <a:cubicBezTo>
                    <a:pt x="5918054" y="2789139"/>
                    <a:pt x="5676707" y="2904566"/>
                    <a:pt x="5508812" y="3135420"/>
                  </a:cubicBezTo>
                  <a:lnTo>
                    <a:pt x="4469968" y="3135420"/>
                  </a:lnTo>
                  <a:close/>
                  <a:moveTo>
                    <a:pt x="1964360" y="0"/>
                  </a:moveTo>
                  <a:cubicBezTo>
                    <a:pt x="2346320" y="0"/>
                    <a:pt x="2685255" y="101786"/>
                    <a:pt x="2981168" y="305357"/>
                  </a:cubicBezTo>
                  <a:cubicBezTo>
                    <a:pt x="3277081" y="508928"/>
                    <a:pt x="3508985" y="813236"/>
                    <a:pt x="3676879" y="1218281"/>
                  </a:cubicBezTo>
                  <a:cubicBezTo>
                    <a:pt x="3844773" y="1623325"/>
                    <a:pt x="3928720" y="2117563"/>
                    <a:pt x="3928720" y="2700994"/>
                  </a:cubicBezTo>
                  <a:cubicBezTo>
                    <a:pt x="3928720" y="3284426"/>
                    <a:pt x="3844773" y="3777615"/>
                    <a:pt x="3676879" y="4180560"/>
                  </a:cubicBezTo>
                  <a:cubicBezTo>
                    <a:pt x="3508985" y="4583506"/>
                    <a:pt x="3277081" y="4886764"/>
                    <a:pt x="2981168" y="5090336"/>
                  </a:cubicBezTo>
                  <a:cubicBezTo>
                    <a:pt x="2685255" y="5293907"/>
                    <a:pt x="2346320" y="5395693"/>
                    <a:pt x="1964360" y="5395693"/>
                  </a:cubicBezTo>
                  <a:cubicBezTo>
                    <a:pt x="1582401" y="5395693"/>
                    <a:pt x="1243465" y="5293907"/>
                    <a:pt x="947552" y="5090336"/>
                  </a:cubicBezTo>
                  <a:cubicBezTo>
                    <a:pt x="651639" y="4886764"/>
                    <a:pt x="419735" y="4583506"/>
                    <a:pt x="251841" y="4180560"/>
                  </a:cubicBezTo>
                  <a:cubicBezTo>
                    <a:pt x="83947" y="3777615"/>
                    <a:pt x="0" y="3284426"/>
                    <a:pt x="0" y="2700994"/>
                  </a:cubicBezTo>
                  <a:cubicBezTo>
                    <a:pt x="0" y="2117563"/>
                    <a:pt x="83947" y="1623325"/>
                    <a:pt x="251841" y="1218281"/>
                  </a:cubicBezTo>
                  <a:cubicBezTo>
                    <a:pt x="419735" y="813236"/>
                    <a:pt x="651639" y="508928"/>
                    <a:pt x="947552" y="305357"/>
                  </a:cubicBezTo>
                  <a:cubicBezTo>
                    <a:pt x="1243465" y="101786"/>
                    <a:pt x="1582401" y="0"/>
                    <a:pt x="196436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R="0" lvl="0" indent="0" algn="ctr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0" i="0" u="none" strike="noStrike" kern="0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etendard Medium" panose="02000603000000020004" pitchFamily="50" charset="-127"/>
                  <a:ea typeface="맑은 고딕" panose="020B0503020000020004" pitchFamily="50" charset="-127"/>
                </a:defRPr>
              </a:lvl1pPr>
            </a:lstStyle>
            <a:p>
              <a:endParaRPr lang="ko-KR" altLang="en-US">
                <a:latin typeface="프리젠테이션 5 Medium" pitchFamily="2" charset="-127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9E499AE-46B3-A55F-DA97-7F598258D388}"/>
              </a:ext>
            </a:extLst>
          </p:cNvPr>
          <p:cNvSpPr txBox="1"/>
          <p:nvPr/>
        </p:nvSpPr>
        <p:spPr>
          <a:xfrm>
            <a:off x="7179371" y="2434091"/>
            <a:ext cx="2394886" cy="11605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-50" normalizeH="0" baseline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목차 이름을 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입력해주세요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7261C73-FB27-1312-C735-CD5175CE9766}"/>
              </a:ext>
            </a:extLst>
          </p:cNvPr>
          <p:cNvSpPr/>
          <p:nvPr/>
        </p:nvSpPr>
        <p:spPr>
          <a:xfrm>
            <a:off x="7179371" y="3750757"/>
            <a:ext cx="3885504" cy="13969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5BF8D55-833D-D4EC-FA2B-EBB05BE10345}"/>
              </a:ext>
            </a:extLst>
          </p:cNvPr>
          <p:cNvSpPr/>
          <p:nvPr/>
        </p:nvSpPr>
        <p:spPr>
          <a:xfrm>
            <a:off x="7179371" y="3750757"/>
            <a:ext cx="3885504" cy="139697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7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6730F3-9650-3E94-6F33-1F98CA5B7212}"/>
              </a:ext>
            </a:extLst>
          </p:cNvPr>
          <p:cNvSpPr txBox="1"/>
          <p:nvPr/>
        </p:nvSpPr>
        <p:spPr>
          <a:xfrm flipH="1">
            <a:off x="7268868" y="4269817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목차에 대한 설명을 해주세요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목차에 대한 설명을 해주세요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629364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CF128D4C-A9E8-C4E4-E2D7-2997C2527EC5}"/>
              </a:ext>
            </a:extLst>
          </p:cNvPr>
          <p:cNvGrpSpPr/>
          <p:nvPr/>
        </p:nvGrpSpPr>
        <p:grpSpPr>
          <a:xfrm>
            <a:off x="-2645672" y="731154"/>
            <a:ext cx="8260175" cy="5395693"/>
            <a:chOff x="-9309643" y="296565"/>
            <a:chExt cx="8260175" cy="539569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5B9E696-F483-C53E-B9E1-3059E9C5A0C1}"/>
                </a:ext>
              </a:extLst>
            </p:cNvPr>
            <p:cNvSpPr txBox="1"/>
            <p:nvPr/>
          </p:nvSpPr>
          <p:spPr>
            <a:xfrm>
              <a:off x="-9309643" y="296565"/>
              <a:ext cx="8260175" cy="5395693"/>
            </a:xfrm>
            <a:custGeom>
              <a:avLst/>
              <a:gdLst/>
              <a:ahLst/>
              <a:cxnLst/>
              <a:rect l="l" t="t" r="r" b="b"/>
              <a:pathLst>
                <a:path w="8260175" h="5395693">
                  <a:moveTo>
                    <a:pt x="6314704" y="2782843"/>
                  </a:moveTo>
                  <a:cubicBezTo>
                    <a:pt x="6062863" y="2782843"/>
                    <a:pt x="5861390" y="2860493"/>
                    <a:pt x="5710285" y="3015795"/>
                  </a:cubicBezTo>
                  <a:cubicBezTo>
                    <a:pt x="5559181" y="3171098"/>
                    <a:pt x="5483628" y="3366274"/>
                    <a:pt x="5483628" y="3601326"/>
                  </a:cubicBezTo>
                  <a:cubicBezTo>
                    <a:pt x="5483628" y="3836377"/>
                    <a:pt x="5559181" y="4031554"/>
                    <a:pt x="5710285" y="4186856"/>
                  </a:cubicBezTo>
                  <a:cubicBezTo>
                    <a:pt x="5861390" y="4342158"/>
                    <a:pt x="6062863" y="4419809"/>
                    <a:pt x="6314704" y="4419809"/>
                  </a:cubicBezTo>
                  <a:cubicBezTo>
                    <a:pt x="6566545" y="4419809"/>
                    <a:pt x="6768018" y="4342158"/>
                    <a:pt x="6919122" y="4186856"/>
                  </a:cubicBezTo>
                  <a:cubicBezTo>
                    <a:pt x="7070227" y="4031554"/>
                    <a:pt x="7145779" y="3836377"/>
                    <a:pt x="7145779" y="3601326"/>
                  </a:cubicBezTo>
                  <a:cubicBezTo>
                    <a:pt x="7145779" y="3366274"/>
                    <a:pt x="7070227" y="3171098"/>
                    <a:pt x="6919122" y="3015795"/>
                  </a:cubicBezTo>
                  <a:cubicBezTo>
                    <a:pt x="6768018" y="2860493"/>
                    <a:pt x="6566545" y="2782843"/>
                    <a:pt x="6314704" y="2782843"/>
                  </a:cubicBezTo>
                  <a:close/>
                  <a:moveTo>
                    <a:pt x="1964360" y="1001068"/>
                  </a:moveTo>
                  <a:cubicBezTo>
                    <a:pt x="1699927" y="1001068"/>
                    <a:pt x="1486912" y="1143778"/>
                    <a:pt x="1325314" y="1429197"/>
                  </a:cubicBezTo>
                  <a:cubicBezTo>
                    <a:pt x="1163715" y="1714617"/>
                    <a:pt x="1082917" y="2138549"/>
                    <a:pt x="1082917" y="2700994"/>
                  </a:cubicBezTo>
                  <a:cubicBezTo>
                    <a:pt x="1082917" y="3259242"/>
                    <a:pt x="1163715" y="3681076"/>
                    <a:pt x="1325314" y="3966496"/>
                  </a:cubicBezTo>
                  <a:cubicBezTo>
                    <a:pt x="1486912" y="4251915"/>
                    <a:pt x="1699927" y="4394625"/>
                    <a:pt x="1964360" y="4394625"/>
                  </a:cubicBezTo>
                  <a:cubicBezTo>
                    <a:pt x="2228793" y="4394625"/>
                    <a:pt x="2441809" y="4251915"/>
                    <a:pt x="2603406" y="3966496"/>
                  </a:cubicBezTo>
                  <a:cubicBezTo>
                    <a:pt x="2765004" y="3681076"/>
                    <a:pt x="2845803" y="3259242"/>
                    <a:pt x="2845803" y="2700994"/>
                  </a:cubicBezTo>
                  <a:cubicBezTo>
                    <a:pt x="2845803" y="2138549"/>
                    <a:pt x="2765004" y="1714617"/>
                    <a:pt x="2603406" y="1429197"/>
                  </a:cubicBezTo>
                  <a:cubicBezTo>
                    <a:pt x="2441809" y="1143778"/>
                    <a:pt x="2228793" y="1001068"/>
                    <a:pt x="1964360" y="1001068"/>
                  </a:cubicBezTo>
                  <a:close/>
                  <a:moveTo>
                    <a:pt x="6157303" y="138512"/>
                  </a:moveTo>
                  <a:lnTo>
                    <a:pt x="7454284" y="138512"/>
                  </a:lnTo>
                  <a:lnTo>
                    <a:pt x="6289520" y="1876215"/>
                  </a:lnTo>
                  <a:cubicBezTo>
                    <a:pt x="6331493" y="1859426"/>
                    <a:pt x="6379763" y="1851031"/>
                    <a:pt x="6434328" y="1851031"/>
                  </a:cubicBezTo>
                  <a:cubicBezTo>
                    <a:pt x="6765919" y="1851031"/>
                    <a:pt x="7071276" y="1924485"/>
                    <a:pt x="7350399" y="2071392"/>
                  </a:cubicBezTo>
                  <a:cubicBezTo>
                    <a:pt x="7629524" y="2218299"/>
                    <a:pt x="7850934" y="2423969"/>
                    <a:pt x="8014630" y="2688402"/>
                  </a:cubicBezTo>
                  <a:cubicBezTo>
                    <a:pt x="8178327" y="2952835"/>
                    <a:pt x="8260175" y="3252946"/>
                    <a:pt x="8260175" y="3588734"/>
                  </a:cubicBezTo>
                  <a:cubicBezTo>
                    <a:pt x="8260175" y="3932917"/>
                    <a:pt x="8173081" y="4241422"/>
                    <a:pt x="7998891" y="4514249"/>
                  </a:cubicBezTo>
                  <a:cubicBezTo>
                    <a:pt x="7824700" y="4787077"/>
                    <a:pt x="7589649" y="5001142"/>
                    <a:pt x="7293735" y="5156444"/>
                  </a:cubicBezTo>
                  <a:cubicBezTo>
                    <a:pt x="6997823" y="5311746"/>
                    <a:pt x="6671479" y="5389397"/>
                    <a:pt x="6314704" y="5389397"/>
                  </a:cubicBezTo>
                  <a:cubicBezTo>
                    <a:pt x="5957929" y="5389397"/>
                    <a:pt x="5631585" y="5314894"/>
                    <a:pt x="5335672" y="5165888"/>
                  </a:cubicBezTo>
                  <a:cubicBezTo>
                    <a:pt x="5039759" y="5016882"/>
                    <a:pt x="4804707" y="4807015"/>
                    <a:pt x="4630517" y="4536286"/>
                  </a:cubicBezTo>
                  <a:cubicBezTo>
                    <a:pt x="4456327" y="4265556"/>
                    <a:pt x="4369232" y="3951805"/>
                    <a:pt x="4369232" y="3595030"/>
                  </a:cubicBezTo>
                  <a:cubicBezTo>
                    <a:pt x="4369232" y="3359978"/>
                    <a:pt x="4407008" y="3138568"/>
                    <a:pt x="4482561" y="2930799"/>
                  </a:cubicBezTo>
                  <a:cubicBezTo>
                    <a:pt x="4558113" y="2723031"/>
                    <a:pt x="4675639" y="2491127"/>
                    <a:pt x="4835138" y="2235089"/>
                  </a:cubicBezTo>
                  <a:close/>
                  <a:moveTo>
                    <a:pt x="1964360" y="0"/>
                  </a:moveTo>
                  <a:cubicBezTo>
                    <a:pt x="2346320" y="0"/>
                    <a:pt x="2685255" y="101786"/>
                    <a:pt x="2981168" y="305357"/>
                  </a:cubicBezTo>
                  <a:cubicBezTo>
                    <a:pt x="3277081" y="508928"/>
                    <a:pt x="3508985" y="813236"/>
                    <a:pt x="3676879" y="1218281"/>
                  </a:cubicBezTo>
                  <a:cubicBezTo>
                    <a:pt x="3844773" y="1623325"/>
                    <a:pt x="3928720" y="2117563"/>
                    <a:pt x="3928720" y="2700994"/>
                  </a:cubicBezTo>
                  <a:cubicBezTo>
                    <a:pt x="3928720" y="3284426"/>
                    <a:pt x="3844773" y="3777615"/>
                    <a:pt x="3676879" y="4180560"/>
                  </a:cubicBezTo>
                  <a:cubicBezTo>
                    <a:pt x="3508985" y="4583506"/>
                    <a:pt x="3277081" y="4886764"/>
                    <a:pt x="2981168" y="5090336"/>
                  </a:cubicBezTo>
                  <a:cubicBezTo>
                    <a:pt x="2685255" y="5293907"/>
                    <a:pt x="2346320" y="5395693"/>
                    <a:pt x="1964360" y="5395693"/>
                  </a:cubicBezTo>
                  <a:cubicBezTo>
                    <a:pt x="1582401" y="5395693"/>
                    <a:pt x="1243465" y="5293907"/>
                    <a:pt x="947552" y="5090336"/>
                  </a:cubicBezTo>
                  <a:cubicBezTo>
                    <a:pt x="651639" y="4886764"/>
                    <a:pt x="419735" y="4583506"/>
                    <a:pt x="251841" y="4180560"/>
                  </a:cubicBezTo>
                  <a:cubicBezTo>
                    <a:pt x="83947" y="3777615"/>
                    <a:pt x="0" y="3284426"/>
                    <a:pt x="0" y="2700994"/>
                  </a:cubicBezTo>
                  <a:cubicBezTo>
                    <a:pt x="0" y="2117563"/>
                    <a:pt x="83947" y="1623325"/>
                    <a:pt x="251841" y="1218281"/>
                  </a:cubicBezTo>
                  <a:cubicBezTo>
                    <a:pt x="419735" y="813236"/>
                    <a:pt x="651639" y="508928"/>
                    <a:pt x="947552" y="305357"/>
                  </a:cubicBezTo>
                  <a:cubicBezTo>
                    <a:pt x="1243465" y="101786"/>
                    <a:pt x="1582401" y="0"/>
                    <a:pt x="196436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R="0" lvl="0" indent="0" algn="ctr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0" i="0" u="none" strike="noStrike" kern="0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etendard Medium" panose="02000603000000020004" pitchFamily="50" charset="-127"/>
                  <a:ea typeface="맑은 고딕" panose="020B0503020000020004" pitchFamily="50" charset="-127"/>
                </a:defRPr>
              </a:lvl1pPr>
            </a:lstStyle>
            <a:p>
              <a:endParaRPr lang="ko-KR" altLang="en-US">
                <a:latin typeface="프리젠테이션 5 Medium" pitchFamily="2" charset="-127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75023DF-DF9C-0FDA-6BED-CC00344D6BC3}"/>
                </a:ext>
              </a:extLst>
            </p:cNvPr>
            <p:cNvSpPr txBox="1"/>
            <p:nvPr/>
          </p:nvSpPr>
          <p:spPr>
            <a:xfrm>
              <a:off x="-9309643" y="296565"/>
              <a:ext cx="8260175" cy="5395693"/>
            </a:xfrm>
            <a:custGeom>
              <a:avLst/>
              <a:gdLst/>
              <a:ahLst/>
              <a:cxnLst/>
              <a:rect l="l" t="t" r="r" b="b"/>
              <a:pathLst>
                <a:path w="8260175" h="5395693">
                  <a:moveTo>
                    <a:pt x="6314704" y="2782843"/>
                  </a:moveTo>
                  <a:cubicBezTo>
                    <a:pt x="6062863" y="2782843"/>
                    <a:pt x="5861390" y="2860493"/>
                    <a:pt x="5710285" y="3015795"/>
                  </a:cubicBezTo>
                  <a:cubicBezTo>
                    <a:pt x="5559181" y="3171098"/>
                    <a:pt x="5483628" y="3366274"/>
                    <a:pt x="5483628" y="3601326"/>
                  </a:cubicBezTo>
                  <a:cubicBezTo>
                    <a:pt x="5483628" y="3836377"/>
                    <a:pt x="5559181" y="4031554"/>
                    <a:pt x="5710285" y="4186856"/>
                  </a:cubicBezTo>
                  <a:cubicBezTo>
                    <a:pt x="5861390" y="4342158"/>
                    <a:pt x="6062863" y="4419809"/>
                    <a:pt x="6314704" y="4419809"/>
                  </a:cubicBezTo>
                  <a:cubicBezTo>
                    <a:pt x="6566545" y="4419809"/>
                    <a:pt x="6768018" y="4342158"/>
                    <a:pt x="6919122" y="4186856"/>
                  </a:cubicBezTo>
                  <a:cubicBezTo>
                    <a:pt x="7070227" y="4031554"/>
                    <a:pt x="7145779" y="3836377"/>
                    <a:pt x="7145779" y="3601326"/>
                  </a:cubicBezTo>
                  <a:cubicBezTo>
                    <a:pt x="7145779" y="3366274"/>
                    <a:pt x="7070227" y="3171098"/>
                    <a:pt x="6919122" y="3015795"/>
                  </a:cubicBezTo>
                  <a:cubicBezTo>
                    <a:pt x="6768018" y="2860493"/>
                    <a:pt x="6566545" y="2782843"/>
                    <a:pt x="6314704" y="2782843"/>
                  </a:cubicBezTo>
                  <a:close/>
                  <a:moveTo>
                    <a:pt x="1964360" y="1001068"/>
                  </a:moveTo>
                  <a:cubicBezTo>
                    <a:pt x="1699927" y="1001068"/>
                    <a:pt x="1486912" y="1143778"/>
                    <a:pt x="1325314" y="1429197"/>
                  </a:cubicBezTo>
                  <a:cubicBezTo>
                    <a:pt x="1163715" y="1714617"/>
                    <a:pt x="1082917" y="2138549"/>
                    <a:pt x="1082917" y="2700994"/>
                  </a:cubicBezTo>
                  <a:cubicBezTo>
                    <a:pt x="1082917" y="3259242"/>
                    <a:pt x="1163715" y="3681076"/>
                    <a:pt x="1325314" y="3966496"/>
                  </a:cubicBezTo>
                  <a:cubicBezTo>
                    <a:pt x="1486912" y="4251915"/>
                    <a:pt x="1699927" y="4394625"/>
                    <a:pt x="1964360" y="4394625"/>
                  </a:cubicBezTo>
                  <a:cubicBezTo>
                    <a:pt x="2228793" y="4394625"/>
                    <a:pt x="2441809" y="4251915"/>
                    <a:pt x="2603406" y="3966496"/>
                  </a:cubicBezTo>
                  <a:cubicBezTo>
                    <a:pt x="2765004" y="3681076"/>
                    <a:pt x="2845803" y="3259242"/>
                    <a:pt x="2845803" y="2700994"/>
                  </a:cubicBezTo>
                  <a:cubicBezTo>
                    <a:pt x="2845803" y="2138549"/>
                    <a:pt x="2765004" y="1714617"/>
                    <a:pt x="2603406" y="1429197"/>
                  </a:cubicBezTo>
                  <a:cubicBezTo>
                    <a:pt x="2441809" y="1143778"/>
                    <a:pt x="2228793" y="1001068"/>
                    <a:pt x="1964360" y="1001068"/>
                  </a:cubicBezTo>
                  <a:close/>
                  <a:moveTo>
                    <a:pt x="6157303" y="138512"/>
                  </a:moveTo>
                  <a:lnTo>
                    <a:pt x="7454284" y="138512"/>
                  </a:lnTo>
                  <a:lnTo>
                    <a:pt x="6289520" y="1876215"/>
                  </a:lnTo>
                  <a:cubicBezTo>
                    <a:pt x="6331493" y="1859426"/>
                    <a:pt x="6379763" y="1851031"/>
                    <a:pt x="6434328" y="1851031"/>
                  </a:cubicBezTo>
                  <a:cubicBezTo>
                    <a:pt x="6765919" y="1851031"/>
                    <a:pt x="7071276" y="1924485"/>
                    <a:pt x="7350399" y="2071392"/>
                  </a:cubicBezTo>
                  <a:cubicBezTo>
                    <a:pt x="7629524" y="2218299"/>
                    <a:pt x="7850934" y="2423969"/>
                    <a:pt x="8014630" y="2688402"/>
                  </a:cubicBezTo>
                  <a:cubicBezTo>
                    <a:pt x="8178327" y="2952835"/>
                    <a:pt x="8260175" y="3252946"/>
                    <a:pt x="8260175" y="3588734"/>
                  </a:cubicBezTo>
                  <a:cubicBezTo>
                    <a:pt x="8260175" y="3932917"/>
                    <a:pt x="8173081" y="4241422"/>
                    <a:pt x="7998891" y="4514249"/>
                  </a:cubicBezTo>
                  <a:cubicBezTo>
                    <a:pt x="7824700" y="4787077"/>
                    <a:pt x="7589649" y="5001142"/>
                    <a:pt x="7293735" y="5156444"/>
                  </a:cubicBezTo>
                  <a:cubicBezTo>
                    <a:pt x="6997823" y="5311746"/>
                    <a:pt x="6671479" y="5389397"/>
                    <a:pt x="6314704" y="5389397"/>
                  </a:cubicBezTo>
                  <a:cubicBezTo>
                    <a:pt x="5957929" y="5389397"/>
                    <a:pt x="5631585" y="5314894"/>
                    <a:pt x="5335672" y="5165888"/>
                  </a:cubicBezTo>
                  <a:cubicBezTo>
                    <a:pt x="5039759" y="5016882"/>
                    <a:pt x="4804707" y="4807015"/>
                    <a:pt x="4630517" y="4536286"/>
                  </a:cubicBezTo>
                  <a:cubicBezTo>
                    <a:pt x="4456327" y="4265556"/>
                    <a:pt x="4369232" y="3951805"/>
                    <a:pt x="4369232" y="3595030"/>
                  </a:cubicBezTo>
                  <a:cubicBezTo>
                    <a:pt x="4369232" y="3359978"/>
                    <a:pt x="4407008" y="3138568"/>
                    <a:pt x="4482561" y="2930799"/>
                  </a:cubicBezTo>
                  <a:cubicBezTo>
                    <a:pt x="4558113" y="2723031"/>
                    <a:pt x="4675639" y="2491127"/>
                    <a:pt x="4835138" y="2235089"/>
                  </a:cubicBezTo>
                  <a:close/>
                  <a:moveTo>
                    <a:pt x="1964360" y="0"/>
                  </a:moveTo>
                  <a:cubicBezTo>
                    <a:pt x="2346320" y="0"/>
                    <a:pt x="2685255" y="101786"/>
                    <a:pt x="2981168" y="305357"/>
                  </a:cubicBezTo>
                  <a:cubicBezTo>
                    <a:pt x="3277081" y="508928"/>
                    <a:pt x="3508985" y="813236"/>
                    <a:pt x="3676879" y="1218281"/>
                  </a:cubicBezTo>
                  <a:cubicBezTo>
                    <a:pt x="3844773" y="1623325"/>
                    <a:pt x="3928720" y="2117563"/>
                    <a:pt x="3928720" y="2700994"/>
                  </a:cubicBezTo>
                  <a:cubicBezTo>
                    <a:pt x="3928720" y="3284426"/>
                    <a:pt x="3844773" y="3777615"/>
                    <a:pt x="3676879" y="4180560"/>
                  </a:cubicBezTo>
                  <a:cubicBezTo>
                    <a:pt x="3508985" y="4583506"/>
                    <a:pt x="3277081" y="4886764"/>
                    <a:pt x="2981168" y="5090336"/>
                  </a:cubicBezTo>
                  <a:cubicBezTo>
                    <a:pt x="2685255" y="5293907"/>
                    <a:pt x="2346320" y="5395693"/>
                    <a:pt x="1964360" y="5395693"/>
                  </a:cubicBezTo>
                  <a:cubicBezTo>
                    <a:pt x="1582401" y="5395693"/>
                    <a:pt x="1243465" y="5293907"/>
                    <a:pt x="947552" y="5090336"/>
                  </a:cubicBezTo>
                  <a:cubicBezTo>
                    <a:pt x="651639" y="4886764"/>
                    <a:pt x="419735" y="4583506"/>
                    <a:pt x="251841" y="4180560"/>
                  </a:cubicBezTo>
                  <a:cubicBezTo>
                    <a:pt x="83947" y="3777615"/>
                    <a:pt x="0" y="3284426"/>
                    <a:pt x="0" y="2700994"/>
                  </a:cubicBezTo>
                  <a:cubicBezTo>
                    <a:pt x="0" y="2117563"/>
                    <a:pt x="83947" y="1623325"/>
                    <a:pt x="251841" y="1218281"/>
                  </a:cubicBezTo>
                  <a:cubicBezTo>
                    <a:pt x="419735" y="813236"/>
                    <a:pt x="651639" y="508928"/>
                    <a:pt x="947552" y="305357"/>
                  </a:cubicBezTo>
                  <a:cubicBezTo>
                    <a:pt x="1243465" y="101786"/>
                    <a:pt x="1582401" y="0"/>
                    <a:pt x="196436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R="0" lvl="0" indent="0" algn="ctr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0" i="0" u="none" strike="noStrike" kern="0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etendard Medium" panose="02000603000000020004" pitchFamily="50" charset="-127"/>
                  <a:ea typeface="맑은 고딕" panose="020B0503020000020004" pitchFamily="50" charset="-127"/>
                </a:defRPr>
              </a:lvl1pPr>
            </a:lstStyle>
            <a:p>
              <a:endParaRPr lang="ko-KR" altLang="en-US">
                <a:latin typeface="프리젠테이션 5 Medium" pitchFamily="2" charset="-127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9E499AE-46B3-A55F-DA97-7F598258D388}"/>
              </a:ext>
            </a:extLst>
          </p:cNvPr>
          <p:cNvSpPr txBox="1"/>
          <p:nvPr/>
        </p:nvSpPr>
        <p:spPr>
          <a:xfrm>
            <a:off x="7179371" y="2434091"/>
            <a:ext cx="2394886" cy="11605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-50" normalizeH="0" baseline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목차 이름을 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입력해주세요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7261C73-FB27-1312-C735-CD5175CE9766}"/>
              </a:ext>
            </a:extLst>
          </p:cNvPr>
          <p:cNvSpPr/>
          <p:nvPr/>
        </p:nvSpPr>
        <p:spPr>
          <a:xfrm>
            <a:off x="7179371" y="3750757"/>
            <a:ext cx="3885504" cy="13969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5BF8D55-833D-D4EC-FA2B-EBB05BE10345}"/>
              </a:ext>
            </a:extLst>
          </p:cNvPr>
          <p:cNvSpPr/>
          <p:nvPr/>
        </p:nvSpPr>
        <p:spPr>
          <a:xfrm>
            <a:off x="7179371" y="3750757"/>
            <a:ext cx="3885504" cy="139697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7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6E5EC1-F141-DB8C-73F3-89A7CE15ABA8}"/>
              </a:ext>
            </a:extLst>
          </p:cNvPr>
          <p:cNvSpPr txBox="1"/>
          <p:nvPr/>
        </p:nvSpPr>
        <p:spPr>
          <a:xfrm flipH="1">
            <a:off x="7268868" y="4269817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목차에 대한 설명을 해주세요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목차에 대한 설명을 해주세요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12733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75288D6E-A521-DC55-C8A1-A38CCA573F35}"/>
              </a:ext>
            </a:extLst>
          </p:cNvPr>
          <p:cNvGrpSpPr/>
          <p:nvPr/>
        </p:nvGrpSpPr>
        <p:grpSpPr>
          <a:xfrm>
            <a:off x="-2305687" y="731153"/>
            <a:ext cx="7920190" cy="5395693"/>
            <a:chOff x="-9309644" y="296565"/>
            <a:chExt cx="7920190" cy="539569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72B50D0-7212-6266-FE20-D90FC9560457}"/>
                </a:ext>
              </a:extLst>
            </p:cNvPr>
            <p:cNvSpPr txBox="1"/>
            <p:nvPr/>
          </p:nvSpPr>
          <p:spPr>
            <a:xfrm>
              <a:off x="-9309644" y="296565"/>
              <a:ext cx="7920190" cy="5395693"/>
            </a:xfrm>
            <a:custGeom>
              <a:avLst/>
              <a:gdLst/>
              <a:ahLst/>
              <a:cxnLst/>
              <a:rect l="l" t="t" r="r" b="b"/>
              <a:pathLst>
                <a:path w="7920190" h="5395693">
                  <a:moveTo>
                    <a:pt x="1964360" y="1001068"/>
                  </a:moveTo>
                  <a:cubicBezTo>
                    <a:pt x="1699927" y="1001068"/>
                    <a:pt x="1486912" y="1143778"/>
                    <a:pt x="1325314" y="1429197"/>
                  </a:cubicBezTo>
                  <a:cubicBezTo>
                    <a:pt x="1163715" y="1714617"/>
                    <a:pt x="1082917" y="2138549"/>
                    <a:pt x="1082917" y="2700994"/>
                  </a:cubicBezTo>
                  <a:cubicBezTo>
                    <a:pt x="1082917" y="3259242"/>
                    <a:pt x="1163715" y="3681076"/>
                    <a:pt x="1325314" y="3966496"/>
                  </a:cubicBezTo>
                  <a:cubicBezTo>
                    <a:pt x="1486912" y="4251915"/>
                    <a:pt x="1699927" y="4394625"/>
                    <a:pt x="1964360" y="4394625"/>
                  </a:cubicBezTo>
                  <a:cubicBezTo>
                    <a:pt x="2228793" y="4394625"/>
                    <a:pt x="2441809" y="4251915"/>
                    <a:pt x="2603406" y="3966496"/>
                  </a:cubicBezTo>
                  <a:cubicBezTo>
                    <a:pt x="2765004" y="3681076"/>
                    <a:pt x="2845803" y="3259242"/>
                    <a:pt x="2845803" y="2700994"/>
                  </a:cubicBezTo>
                  <a:cubicBezTo>
                    <a:pt x="2845803" y="2138549"/>
                    <a:pt x="2765004" y="1714617"/>
                    <a:pt x="2603406" y="1429197"/>
                  </a:cubicBezTo>
                  <a:cubicBezTo>
                    <a:pt x="2441809" y="1143778"/>
                    <a:pt x="2228793" y="1001068"/>
                    <a:pt x="1964360" y="1001068"/>
                  </a:cubicBezTo>
                  <a:close/>
                  <a:moveTo>
                    <a:pt x="4394416" y="138512"/>
                  </a:moveTo>
                  <a:lnTo>
                    <a:pt x="7920190" y="138512"/>
                  </a:lnTo>
                  <a:lnTo>
                    <a:pt x="7920190" y="818483"/>
                  </a:lnTo>
                  <a:lnTo>
                    <a:pt x="6012494" y="5269772"/>
                  </a:lnTo>
                  <a:lnTo>
                    <a:pt x="4816250" y="5269772"/>
                  </a:lnTo>
                  <a:lnTo>
                    <a:pt x="6585433" y="1133284"/>
                  </a:lnTo>
                  <a:lnTo>
                    <a:pt x="4394416" y="1133284"/>
                  </a:lnTo>
                  <a:close/>
                  <a:moveTo>
                    <a:pt x="1964360" y="0"/>
                  </a:moveTo>
                  <a:cubicBezTo>
                    <a:pt x="2346320" y="0"/>
                    <a:pt x="2685255" y="101786"/>
                    <a:pt x="2981168" y="305357"/>
                  </a:cubicBezTo>
                  <a:cubicBezTo>
                    <a:pt x="3277081" y="508928"/>
                    <a:pt x="3508985" y="813236"/>
                    <a:pt x="3676879" y="1218281"/>
                  </a:cubicBezTo>
                  <a:cubicBezTo>
                    <a:pt x="3844773" y="1623325"/>
                    <a:pt x="3928720" y="2117563"/>
                    <a:pt x="3928720" y="2700994"/>
                  </a:cubicBezTo>
                  <a:cubicBezTo>
                    <a:pt x="3928720" y="3284426"/>
                    <a:pt x="3844773" y="3777615"/>
                    <a:pt x="3676879" y="4180560"/>
                  </a:cubicBezTo>
                  <a:cubicBezTo>
                    <a:pt x="3508985" y="4583506"/>
                    <a:pt x="3277081" y="4886764"/>
                    <a:pt x="2981168" y="5090336"/>
                  </a:cubicBezTo>
                  <a:cubicBezTo>
                    <a:pt x="2685255" y="5293907"/>
                    <a:pt x="2346320" y="5395693"/>
                    <a:pt x="1964360" y="5395693"/>
                  </a:cubicBezTo>
                  <a:cubicBezTo>
                    <a:pt x="1582401" y="5395693"/>
                    <a:pt x="1243465" y="5293907"/>
                    <a:pt x="947552" y="5090336"/>
                  </a:cubicBezTo>
                  <a:cubicBezTo>
                    <a:pt x="651639" y="4886764"/>
                    <a:pt x="419735" y="4583506"/>
                    <a:pt x="251841" y="4180560"/>
                  </a:cubicBezTo>
                  <a:cubicBezTo>
                    <a:pt x="83947" y="3777615"/>
                    <a:pt x="0" y="3284426"/>
                    <a:pt x="0" y="2700994"/>
                  </a:cubicBezTo>
                  <a:cubicBezTo>
                    <a:pt x="0" y="2117563"/>
                    <a:pt x="83947" y="1623325"/>
                    <a:pt x="251841" y="1218281"/>
                  </a:cubicBezTo>
                  <a:cubicBezTo>
                    <a:pt x="419735" y="813236"/>
                    <a:pt x="651639" y="508928"/>
                    <a:pt x="947552" y="305357"/>
                  </a:cubicBezTo>
                  <a:cubicBezTo>
                    <a:pt x="1243465" y="101786"/>
                    <a:pt x="1582401" y="0"/>
                    <a:pt x="196436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R="0" lvl="0" indent="0" algn="ctr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0" i="0" u="none" strike="noStrike" kern="0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etendard Medium" panose="02000603000000020004" pitchFamily="50" charset="-127"/>
                  <a:ea typeface="맑은 고딕" panose="020B0503020000020004" pitchFamily="50" charset="-127"/>
                </a:defRPr>
              </a:lvl1pPr>
            </a:lstStyle>
            <a:p>
              <a:endParaRPr lang="ko-KR" altLang="en-US">
                <a:latin typeface="프리젠테이션 5 Medium" pitchFamily="2" charset="-127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81C6135-B206-6195-A8D9-F2D123D06130}"/>
                </a:ext>
              </a:extLst>
            </p:cNvPr>
            <p:cNvSpPr txBox="1"/>
            <p:nvPr/>
          </p:nvSpPr>
          <p:spPr>
            <a:xfrm>
              <a:off x="-9309644" y="296565"/>
              <a:ext cx="7920190" cy="5395693"/>
            </a:xfrm>
            <a:custGeom>
              <a:avLst/>
              <a:gdLst/>
              <a:ahLst/>
              <a:cxnLst/>
              <a:rect l="l" t="t" r="r" b="b"/>
              <a:pathLst>
                <a:path w="7920190" h="5395693">
                  <a:moveTo>
                    <a:pt x="1964360" y="1001068"/>
                  </a:moveTo>
                  <a:cubicBezTo>
                    <a:pt x="1699927" y="1001068"/>
                    <a:pt x="1486912" y="1143778"/>
                    <a:pt x="1325314" y="1429197"/>
                  </a:cubicBezTo>
                  <a:cubicBezTo>
                    <a:pt x="1163715" y="1714617"/>
                    <a:pt x="1082917" y="2138549"/>
                    <a:pt x="1082917" y="2700994"/>
                  </a:cubicBezTo>
                  <a:cubicBezTo>
                    <a:pt x="1082917" y="3259242"/>
                    <a:pt x="1163715" y="3681076"/>
                    <a:pt x="1325314" y="3966496"/>
                  </a:cubicBezTo>
                  <a:cubicBezTo>
                    <a:pt x="1486912" y="4251915"/>
                    <a:pt x="1699927" y="4394625"/>
                    <a:pt x="1964360" y="4394625"/>
                  </a:cubicBezTo>
                  <a:cubicBezTo>
                    <a:pt x="2228793" y="4394625"/>
                    <a:pt x="2441809" y="4251915"/>
                    <a:pt x="2603406" y="3966496"/>
                  </a:cubicBezTo>
                  <a:cubicBezTo>
                    <a:pt x="2765004" y="3681076"/>
                    <a:pt x="2845803" y="3259242"/>
                    <a:pt x="2845803" y="2700994"/>
                  </a:cubicBezTo>
                  <a:cubicBezTo>
                    <a:pt x="2845803" y="2138549"/>
                    <a:pt x="2765004" y="1714617"/>
                    <a:pt x="2603406" y="1429197"/>
                  </a:cubicBezTo>
                  <a:cubicBezTo>
                    <a:pt x="2441809" y="1143778"/>
                    <a:pt x="2228793" y="1001068"/>
                    <a:pt x="1964360" y="1001068"/>
                  </a:cubicBezTo>
                  <a:close/>
                  <a:moveTo>
                    <a:pt x="4394416" y="138512"/>
                  </a:moveTo>
                  <a:lnTo>
                    <a:pt x="7920190" y="138512"/>
                  </a:lnTo>
                  <a:lnTo>
                    <a:pt x="7920190" y="818483"/>
                  </a:lnTo>
                  <a:lnTo>
                    <a:pt x="6012494" y="5269772"/>
                  </a:lnTo>
                  <a:lnTo>
                    <a:pt x="4816250" y="5269772"/>
                  </a:lnTo>
                  <a:lnTo>
                    <a:pt x="6585433" y="1133284"/>
                  </a:lnTo>
                  <a:lnTo>
                    <a:pt x="4394416" y="1133284"/>
                  </a:lnTo>
                  <a:close/>
                  <a:moveTo>
                    <a:pt x="1964360" y="0"/>
                  </a:moveTo>
                  <a:cubicBezTo>
                    <a:pt x="2346320" y="0"/>
                    <a:pt x="2685255" y="101786"/>
                    <a:pt x="2981168" y="305357"/>
                  </a:cubicBezTo>
                  <a:cubicBezTo>
                    <a:pt x="3277081" y="508928"/>
                    <a:pt x="3508985" y="813236"/>
                    <a:pt x="3676879" y="1218281"/>
                  </a:cubicBezTo>
                  <a:cubicBezTo>
                    <a:pt x="3844773" y="1623325"/>
                    <a:pt x="3928720" y="2117563"/>
                    <a:pt x="3928720" y="2700994"/>
                  </a:cubicBezTo>
                  <a:cubicBezTo>
                    <a:pt x="3928720" y="3284426"/>
                    <a:pt x="3844773" y="3777615"/>
                    <a:pt x="3676879" y="4180560"/>
                  </a:cubicBezTo>
                  <a:cubicBezTo>
                    <a:pt x="3508985" y="4583506"/>
                    <a:pt x="3277081" y="4886764"/>
                    <a:pt x="2981168" y="5090336"/>
                  </a:cubicBezTo>
                  <a:cubicBezTo>
                    <a:pt x="2685255" y="5293907"/>
                    <a:pt x="2346320" y="5395693"/>
                    <a:pt x="1964360" y="5395693"/>
                  </a:cubicBezTo>
                  <a:cubicBezTo>
                    <a:pt x="1582401" y="5395693"/>
                    <a:pt x="1243465" y="5293907"/>
                    <a:pt x="947552" y="5090336"/>
                  </a:cubicBezTo>
                  <a:cubicBezTo>
                    <a:pt x="651639" y="4886764"/>
                    <a:pt x="419735" y="4583506"/>
                    <a:pt x="251841" y="4180560"/>
                  </a:cubicBezTo>
                  <a:cubicBezTo>
                    <a:pt x="83947" y="3777615"/>
                    <a:pt x="0" y="3284426"/>
                    <a:pt x="0" y="2700994"/>
                  </a:cubicBezTo>
                  <a:cubicBezTo>
                    <a:pt x="0" y="2117563"/>
                    <a:pt x="83947" y="1623325"/>
                    <a:pt x="251841" y="1218281"/>
                  </a:cubicBezTo>
                  <a:cubicBezTo>
                    <a:pt x="419735" y="813236"/>
                    <a:pt x="651639" y="508928"/>
                    <a:pt x="947552" y="305357"/>
                  </a:cubicBezTo>
                  <a:cubicBezTo>
                    <a:pt x="1243465" y="101786"/>
                    <a:pt x="1582401" y="0"/>
                    <a:pt x="196436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R="0" lvl="0" indent="0" algn="ctr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0" i="0" u="none" strike="noStrike" kern="0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etendard Medium" panose="02000603000000020004" pitchFamily="50" charset="-127"/>
                  <a:ea typeface="맑은 고딕" panose="020B0503020000020004" pitchFamily="50" charset="-127"/>
                </a:defRPr>
              </a:lvl1pPr>
            </a:lstStyle>
            <a:p>
              <a:endParaRPr lang="ko-KR" altLang="en-US">
                <a:latin typeface="프리젠테이션 5 Medium" pitchFamily="2" charset="-127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9E499AE-46B3-A55F-DA97-7F598258D388}"/>
              </a:ext>
            </a:extLst>
          </p:cNvPr>
          <p:cNvSpPr txBox="1"/>
          <p:nvPr/>
        </p:nvSpPr>
        <p:spPr>
          <a:xfrm>
            <a:off x="7179371" y="2434091"/>
            <a:ext cx="2394886" cy="11605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-50" normalizeH="0" baseline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목차 이름을 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입력해주세요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7261C73-FB27-1312-C735-CD5175CE9766}"/>
              </a:ext>
            </a:extLst>
          </p:cNvPr>
          <p:cNvSpPr/>
          <p:nvPr/>
        </p:nvSpPr>
        <p:spPr>
          <a:xfrm>
            <a:off x="7179371" y="3750757"/>
            <a:ext cx="3885504" cy="13969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5BF8D55-833D-D4EC-FA2B-EBB05BE10345}"/>
              </a:ext>
            </a:extLst>
          </p:cNvPr>
          <p:cNvSpPr/>
          <p:nvPr/>
        </p:nvSpPr>
        <p:spPr>
          <a:xfrm>
            <a:off x="7179371" y="3750757"/>
            <a:ext cx="3885504" cy="139697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7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CAE39B0-D573-0B30-894A-3D7AFA393289}"/>
              </a:ext>
            </a:extLst>
          </p:cNvPr>
          <p:cNvSpPr txBox="1"/>
          <p:nvPr/>
        </p:nvSpPr>
        <p:spPr>
          <a:xfrm flipH="1">
            <a:off x="7268868" y="4269817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목차에 대한 설명을 해주세요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목차에 대한 설명을 해주세요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20790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>
            <a:extLst>
              <a:ext uri="{FF2B5EF4-FFF2-40B4-BE49-F238E27FC236}">
                <a16:creationId xmlns:a16="http://schemas.microsoft.com/office/drawing/2014/main" id="{81CD6166-B497-DD4C-B24E-9813A21E934B}"/>
              </a:ext>
            </a:extLst>
          </p:cNvPr>
          <p:cNvGrpSpPr/>
          <p:nvPr/>
        </p:nvGrpSpPr>
        <p:grpSpPr>
          <a:xfrm>
            <a:off x="3723177" y="3549051"/>
            <a:ext cx="2159120" cy="1724026"/>
            <a:chOff x="2952750" y="1936750"/>
            <a:chExt cx="6286500" cy="2133600"/>
          </a:xfrm>
        </p:grpSpPr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648416C-810D-DBDC-2AA8-20F28E425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1D7096C0-1FD4-D6D4-2FE9-072AB37D02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4D869E88-A095-69D0-0A86-79E45C8E60EA}"/>
              </a:ext>
            </a:extLst>
          </p:cNvPr>
          <p:cNvGrpSpPr/>
          <p:nvPr/>
        </p:nvGrpSpPr>
        <p:grpSpPr>
          <a:xfrm>
            <a:off x="6309703" y="3549051"/>
            <a:ext cx="2159120" cy="1724026"/>
            <a:chOff x="2952750" y="1936750"/>
            <a:chExt cx="6286500" cy="2133600"/>
          </a:xfrm>
        </p:grpSpPr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30466985-81D3-32FA-47E9-C8C268871A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26" name="Freeform 7">
              <a:extLst>
                <a:ext uri="{FF2B5EF4-FFF2-40B4-BE49-F238E27FC236}">
                  <a16:creationId xmlns:a16="http://schemas.microsoft.com/office/drawing/2014/main" id="{35B56D70-E546-BC72-05E4-63151B0BF0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115EA74D-231F-57DE-9C43-AF56DAC4BCCA}"/>
              </a:ext>
            </a:extLst>
          </p:cNvPr>
          <p:cNvGrpSpPr/>
          <p:nvPr/>
        </p:nvGrpSpPr>
        <p:grpSpPr>
          <a:xfrm>
            <a:off x="8896229" y="3549051"/>
            <a:ext cx="2159120" cy="1724026"/>
            <a:chOff x="2952750" y="1936750"/>
            <a:chExt cx="6286500" cy="2133600"/>
          </a:xfrm>
        </p:grpSpPr>
        <p:sp>
          <p:nvSpPr>
            <p:cNvPr id="37" name="Freeform 7">
              <a:extLst>
                <a:ext uri="{FF2B5EF4-FFF2-40B4-BE49-F238E27FC236}">
                  <a16:creationId xmlns:a16="http://schemas.microsoft.com/office/drawing/2014/main" id="{6CBF155D-244E-6359-30B9-70BE97C086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id="{8EAC0623-8B18-6983-45E1-8972ACB97B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42F63480-93FF-9726-443A-68D5E9C20FB8}"/>
              </a:ext>
            </a:extLst>
          </p:cNvPr>
          <p:cNvGrpSpPr/>
          <p:nvPr/>
        </p:nvGrpSpPr>
        <p:grpSpPr>
          <a:xfrm>
            <a:off x="1136651" y="3549051"/>
            <a:ext cx="2159120" cy="1724026"/>
            <a:chOff x="2952750" y="1936750"/>
            <a:chExt cx="6286500" cy="2133600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99CC50D4-C050-8AEE-E625-1C4A312A5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7509965D-B034-CFC8-9495-9422048E4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FB76674-486F-400A-AD33-8DAFDAEF6A50}"/>
              </a:ext>
            </a:extLst>
          </p:cNvPr>
          <p:cNvSpPr txBox="1"/>
          <p:nvPr/>
        </p:nvSpPr>
        <p:spPr>
          <a:xfrm>
            <a:off x="1136650" y="2099180"/>
            <a:ext cx="4138954" cy="5786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안녕하세요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피피티입니다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저는 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SNS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에서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꿀팁을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제공해드리고 있습니다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58791EC-E3DD-4EF7-8086-2C75531DE2D8}"/>
              </a:ext>
            </a:extLst>
          </p:cNvPr>
          <p:cNvSpPr txBox="1"/>
          <p:nvPr/>
        </p:nvSpPr>
        <p:spPr>
          <a:xfrm>
            <a:off x="1808087" y="3978970"/>
            <a:ext cx="816249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98%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51F3587-C1B2-4A60-AD9A-0B489E795181}"/>
              </a:ext>
            </a:extLst>
          </p:cNvPr>
          <p:cNvSpPr txBox="1"/>
          <p:nvPr/>
        </p:nvSpPr>
        <p:spPr>
          <a:xfrm>
            <a:off x="1585428" y="4627713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0A691FD-209E-4944-AD3E-DB70E537DDC3}"/>
              </a:ext>
            </a:extLst>
          </p:cNvPr>
          <p:cNvSpPr txBox="1"/>
          <p:nvPr/>
        </p:nvSpPr>
        <p:spPr>
          <a:xfrm>
            <a:off x="4184429" y="3978970"/>
            <a:ext cx="1236622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+3,527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FCFA7F9-C712-4FC3-B0B1-99E1BDCB7AF4}"/>
              </a:ext>
            </a:extLst>
          </p:cNvPr>
          <p:cNvSpPr txBox="1"/>
          <p:nvPr/>
        </p:nvSpPr>
        <p:spPr>
          <a:xfrm>
            <a:off x="4171955" y="4627713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99E30BE-8ED8-4D7F-B3A3-1BC19EAAD763}"/>
              </a:ext>
            </a:extLst>
          </p:cNvPr>
          <p:cNvSpPr txBox="1"/>
          <p:nvPr/>
        </p:nvSpPr>
        <p:spPr>
          <a:xfrm>
            <a:off x="7029231" y="3978970"/>
            <a:ext cx="720069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17K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712D7FA-0B91-4BCF-8FE9-47FF3838C2A2}"/>
              </a:ext>
            </a:extLst>
          </p:cNvPr>
          <p:cNvSpPr txBox="1"/>
          <p:nvPr/>
        </p:nvSpPr>
        <p:spPr>
          <a:xfrm>
            <a:off x="6758481" y="4627713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E33B41B-9A9F-4B9B-AA8D-8078C9EA1B24}"/>
              </a:ext>
            </a:extLst>
          </p:cNvPr>
          <p:cNvSpPr txBox="1"/>
          <p:nvPr/>
        </p:nvSpPr>
        <p:spPr>
          <a:xfrm>
            <a:off x="9294387" y="3978970"/>
            <a:ext cx="1362810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+17.3%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1917A75-826B-413A-87B2-25476B410AF7}"/>
              </a:ext>
            </a:extLst>
          </p:cNvPr>
          <p:cNvSpPr txBox="1"/>
          <p:nvPr/>
        </p:nvSpPr>
        <p:spPr>
          <a:xfrm>
            <a:off x="9345007" y="4627713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AFDB4A3-CBDB-4776-ADD5-3E0A537ED3DF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257034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CC0F957C-9396-121E-B22F-C8CC577BA78F}"/>
              </a:ext>
            </a:extLst>
          </p:cNvPr>
          <p:cNvGrpSpPr/>
          <p:nvPr/>
        </p:nvGrpSpPr>
        <p:grpSpPr>
          <a:xfrm>
            <a:off x="-2645672" y="731153"/>
            <a:ext cx="8260175" cy="5395693"/>
            <a:chOff x="-9309643" y="296565"/>
            <a:chExt cx="8260175" cy="539569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C9E645A-B89E-5088-BEA9-1F06E7598AD2}"/>
                </a:ext>
              </a:extLst>
            </p:cNvPr>
            <p:cNvSpPr txBox="1"/>
            <p:nvPr/>
          </p:nvSpPr>
          <p:spPr>
            <a:xfrm>
              <a:off x="-9309643" y="296565"/>
              <a:ext cx="8260175" cy="5395693"/>
            </a:xfrm>
            <a:custGeom>
              <a:avLst/>
              <a:gdLst/>
              <a:ahLst/>
              <a:cxnLst/>
              <a:rect l="l" t="t" r="r" b="b"/>
              <a:pathLst>
                <a:path w="8260175" h="5395693">
                  <a:moveTo>
                    <a:pt x="6308408" y="3135420"/>
                  </a:moveTo>
                  <a:cubicBezTo>
                    <a:pt x="6064961" y="3135420"/>
                    <a:pt x="5862440" y="3198380"/>
                    <a:pt x="5700841" y="3324301"/>
                  </a:cubicBezTo>
                  <a:cubicBezTo>
                    <a:pt x="5539243" y="3450221"/>
                    <a:pt x="5458444" y="3609720"/>
                    <a:pt x="5458444" y="3802799"/>
                  </a:cubicBezTo>
                  <a:cubicBezTo>
                    <a:pt x="5458444" y="3991679"/>
                    <a:pt x="5537145" y="4146982"/>
                    <a:pt x="5694545" y="4268704"/>
                  </a:cubicBezTo>
                  <a:cubicBezTo>
                    <a:pt x="5851946" y="4390428"/>
                    <a:pt x="6056567" y="4451289"/>
                    <a:pt x="6308408" y="4451289"/>
                  </a:cubicBezTo>
                  <a:cubicBezTo>
                    <a:pt x="6560249" y="4451289"/>
                    <a:pt x="6764869" y="4390428"/>
                    <a:pt x="6922270" y="4268704"/>
                  </a:cubicBezTo>
                  <a:cubicBezTo>
                    <a:pt x="7079671" y="4146982"/>
                    <a:pt x="7158371" y="3991679"/>
                    <a:pt x="7158371" y="3802799"/>
                  </a:cubicBezTo>
                  <a:cubicBezTo>
                    <a:pt x="7158371" y="3609720"/>
                    <a:pt x="7077572" y="3450221"/>
                    <a:pt x="6915974" y="3324301"/>
                  </a:cubicBezTo>
                  <a:cubicBezTo>
                    <a:pt x="6754376" y="3198380"/>
                    <a:pt x="6551854" y="3135420"/>
                    <a:pt x="6308408" y="3135420"/>
                  </a:cubicBezTo>
                  <a:close/>
                  <a:moveTo>
                    <a:pt x="1964360" y="1001068"/>
                  </a:moveTo>
                  <a:cubicBezTo>
                    <a:pt x="1699927" y="1001068"/>
                    <a:pt x="1486912" y="1143778"/>
                    <a:pt x="1325314" y="1429197"/>
                  </a:cubicBezTo>
                  <a:cubicBezTo>
                    <a:pt x="1163715" y="1714617"/>
                    <a:pt x="1082917" y="2138549"/>
                    <a:pt x="1082917" y="2700994"/>
                  </a:cubicBezTo>
                  <a:cubicBezTo>
                    <a:pt x="1082917" y="3259242"/>
                    <a:pt x="1163715" y="3681076"/>
                    <a:pt x="1325314" y="3966496"/>
                  </a:cubicBezTo>
                  <a:cubicBezTo>
                    <a:pt x="1486912" y="4251915"/>
                    <a:pt x="1699927" y="4394625"/>
                    <a:pt x="1964360" y="4394625"/>
                  </a:cubicBezTo>
                  <a:cubicBezTo>
                    <a:pt x="2228793" y="4394625"/>
                    <a:pt x="2441809" y="4251915"/>
                    <a:pt x="2603406" y="3966496"/>
                  </a:cubicBezTo>
                  <a:cubicBezTo>
                    <a:pt x="2765004" y="3681076"/>
                    <a:pt x="2845803" y="3259242"/>
                    <a:pt x="2845803" y="2700994"/>
                  </a:cubicBezTo>
                  <a:cubicBezTo>
                    <a:pt x="2845803" y="2138549"/>
                    <a:pt x="2765004" y="1714617"/>
                    <a:pt x="2603406" y="1429197"/>
                  </a:cubicBezTo>
                  <a:cubicBezTo>
                    <a:pt x="2441809" y="1143778"/>
                    <a:pt x="2228793" y="1001068"/>
                    <a:pt x="1964360" y="1001068"/>
                  </a:cubicBezTo>
                  <a:close/>
                  <a:moveTo>
                    <a:pt x="6308408" y="931811"/>
                  </a:moveTo>
                  <a:cubicBezTo>
                    <a:pt x="6106935" y="931811"/>
                    <a:pt x="5941139" y="983229"/>
                    <a:pt x="5811022" y="1086064"/>
                  </a:cubicBezTo>
                  <a:cubicBezTo>
                    <a:pt x="5680904" y="1188899"/>
                    <a:pt x="5615845" y="1322165"/>
                    <a:pt x="5615845" y="1485862"/>
                  </a:cubicBezTo>
                  <a:cubicBezTo>
                    <a:pt x="5615845" y="1662150"/>
                    <a:pt x="5683003" y="1808008"/>
                    <a:pt x="5817318" y="1923435"/>
                  </a:cubicBezTo>
                  <a:cubicBezTo>
                    <a:pt x="5951633" y="2038862"/>
                    <a:pt x="6115330" y="2096576"/>
                    <a:pt x="6308408" y="2096576"/>
                  </a:cubicBezTo>
                  <a:cubicBezTo>
                    <a:pt x="6509880" y="2096576"/>
                    <a:pt x="6675676" y="2042011"/>
                    <a:pt x="6805794" y="1932879"/>
                  </a:cubicBezTo>
                  <a:cubicBezTo>
                    <a:pt x="6935911" y="1823748"/>
                    <a:pt x="7000971" y="1683137"/>
                    <a:pt x="7000971" y="1511046"/>
                  </a:cubicBezTo>
                  <a:cubicBezTo>
                    <a:pt x="7000971" y="1347349"/>
                    <a:pt x="6935911" y="1209886"/>
                    <a:pt x="6805794" y="1098656"/>
                  </a:cubicBezTo>
                  <a:cubicBezTo>
                    <a:pt x="6675676" y="987426"/>
                    <a:pt x="6509880" y="931811"/>
                    <a:pt x="6308408" y="931811"/>
                  </a:cubicBezTo>
                  <a:close/>
                  <a:moveTo>
                    <a:pt x="6308408" y="0"/>
                  </a:moveTo>
                  <a:cubicBezTo>
                    <a:pt x="6648393" y="0"/>
                    <a:pt x="6952701" y="66108"/>
                    <a:pt x="7221331" y="198325"/>
                  </a:cubicBezTo>
                  <a:cubicBezTo>
                    <a:pt x="7489962" y="330541"/>
                    <a:pt x="7698780" y="508928"/>
                    <a:pt x="7847785" y="733487"/>
                  </a:cubicBezTo>
                  <a:cubicBezTo>
                    <a:pt x="7996792" y="958045"/>
                    <a:pt x="8071295" y="1202541"/>
                    <a:pt x="8071295" y="1466973"/>
                  </a:cubicBezTo>
                  <a:cubicBezTo>
                    <a:pt x="8071295" y="1651657"/>
                    <a:pt x="8029321" y="1823748"/>
                    <a:pt x="7945374" y="1983248"/>
                  </a:cubicBezTo>
                  <a:cubicBezTo>
                    <a:pt x="7861427" y="2142747"/>
                    <a:pt x="7753346" y="2277062"/>
                    <a:pt x="7621128" y="2386193"/>
                  </a:cubicBezTo>
                  <a:cubicBezTo>
                    <a:pt x="7488912" y="2495324"/>
                    <a:pt x="7355646" y="2570877"/>
                    <a:pt x="7221331" y="2612850"/>
                  </a:cubicBezTo>
                  <a:cubicBezTo>
                    <a:pt x="7385028" y="2646429"/>
                    <a:pt x="7546626" y="2718833"/>
                    <a:pt x="7706125" y="2830062"/>
                  </a:cubicBezTo>
                  <a:cubicBezTo>
                    <a:pt x="7865624" y="2941292"/>
                    <a:pt x="7997841" y="3087150"/>
                    <a:pt x="8102775" y="3267636"/>
                  </a:cubicBezTo>
                  <a:cubicBezTo>
                    <a:pt x="8207709" y="3448123"/>
                    <a:pt x="8260175" y="3649596"/>
                    <a:pt x="8260175" y="3872055"/>
                  </a:cubicBezTo>
                  <a:cubicBezTo>
                    <a:pt x="8260175" y="4174264"/>
                    <a:pt x="8174130" y="4440796"/>
                    <a:pt x="8002039" y="4671650"/>
                  </a:cubicBezTo>
                  <a:cubicBezTo>
                    <a:pt x="7829947" y="4902504"/>
                    <a:pt x="7595945" y="5080892"/>
                    <a:pt x="7300032" y="5206812"/>
                  </a:cubicBezTo>
                  <a:cubicBezTo>
                    <a:pt x="7004119" y="5332733"/>
                    <a:pt x="6673577" y="5395693"/>
                    <a:pt x="6308408" y="5395693"/>
                  </a:cubicBezTo>
                  <a:cubicBezTo>
                    <a:pt x="5943238" y="5395693"/>
                    <a:pt x="5612697" y="5332733"/>
                    <a:pt x="5316784" y="5206812"/>
                  </a:cubicBezTo>
                  <a:cubicBezTo>
                    <a:pt x="5020871" y="5080892"/>
                    <a:pt x="4786869" y="4902504"/>
                    <a:pt x="4614777" y="4671650"/>
                  </a:cubicBezTo>
                  <a:cubicBezTo>
                    <a:pt x="4442686" y="4440796"/>
                    <a:pt x="4356640" y="4174264"/>
                    <a:pt x="4356640" y="3872055"/>
                  </a:cubicBezTo>
                  <a:cubicBezTo>
                    <a:pt x="4356640" y="3649596"/>
                    <a:pt x="4409107" y="3448123"/>
                    <a:pt x="4514041" y="3267636"/>
                  </a:cubicBezTo>
                  <a:cubicBezTo>
                    <a:pt x="4618974" y="3087150"/>
                    <a:pt x="4752240" y="2941292"/>
                    <a:pt x="4913838" y="2830062"/>
                  </a:cubicBezTo>
                  <a:cubicBezTo>
                    <a:pt x="5075436" y="2718833"/>
                    <a:pt x="5235985" y="2646429"/>
                    <a:pt x="5395484" y="2612850"/>
                  </a:cubicBezTo>
                  <a:cubicBezTo>
                    <a:pt x="5256972" y="2570877"/>
                    <a:pt x="5121607" y="2495324"/>
                    <a:pt x="4989390" y="2386193"/>
                  </a:cubicBezTo>
                  <a:cubicBezTo>
                    <a:pt x="4857174" y="2277062"/>
                    <a:pt x="4748043" y="2142747"/>
                    <a:pt x="4661997" y="1983248"/>
                  </a:cubicBezTo>
                  <a:cubicBezTo>
                    <a:pt x="4575951" y="1823748"/>
                    <a:pt x="4532929" y="1651657"/>
                    <a:pt x="4532929" y="1466973"/>
                  </a:cubicBezTo>
                  <a:cubicBezTo>
                    <a:pt x="4532929" y="1198343"/>
                    <a:pt x="4608481" y="952798"/>
                    <a:pt x="4759586" y="730339"/>
                  </a:cubicBezTo>
                  <a:cubicBezTo>
                    <a:pt x="4910690" y="507879"/>
                    <a:pt x="5121607" y="330541"/>
                    <a:pt x="5392336" y="198325"/>
                  </a:cubicBezTo>
                  <a:cubicBezTo>
                    <a:pt x="5663065" y="66108"/>
                    <a:pt x="5968423" y="0"/>
                    <a:pt x="6308408" y="0"/>
                  </a:cubicBezTo>
                  <a:close/>
                  <a:moveTo>
                    <a:pt x="1964360" y="0"/>
                  </a:moveTo>
                  <a:cubicBezTo>
                    <a:pt x="2346320" y="0"/>
                    <a:pt x="2685255" y="101786"/>
                    <a:pt x="2981168" y="305357"/>
                  </a:cubicBezTo>
                  <a:cubicBezTo>
                    <a:pt x="3277081" y="508928"/>
                    <a:pt x="3508985" y="813236"/>
                    <a:pt x="3676879" y="1218281"/>
                  </a:cubicBezTo>
                  <a:cubicBezTo>
                    <a:pt x="3844773" y="1623325"/>
                    <a:pt x="3928720" y="2117563"/>
                    <a:pt x="3928720" y="2700994"/>
                  </a:cubicBezTo>
                  <a:cubicBezTo>
                    <a:pt x="3928720" y="3284426"/>
                    <a:pt x="3844773" y="3777615"/>
                    <a:pt x="3676879" y="4180560"/>
                  </a:cubicBezTo>
                  <a:cubicBezTo>
                    <a:pt x="3508985" y="4583506"/>
                    <a:pt x="3277081" y="4886764"/>
                    <a:pt x="2981168" y="5090336"/>
                  </a:cubicBezTo>
                  <a:cubicBezTo>
                    <a:pt x="2685255" y="5293907"/>
                    <a:pt x="2346320" y="5395693"/>
                    <a:pt x="1964360" y="5395693"/>
                  </a:cubicBezTo>
                  <a:cubicBezTo>
                    <a:pt x="1582401" y="5395693"/>
                    <a:pt x="1243465" y="5293907"/>
                    <a:pt x="947552" y="5090336"/>
                  </a:cubicBezTo>
                  <a:cubicBezTo>
                    <a:pt x="651639" y="4886764"/>
                    <a:pt x="419735" y="4583506"/>
                    <a:pt x="251841" y="4180560"/>
                  </a:cubicBezTo>
                  <a:cubicBezTo>
                    <a:pt x="83947" y="3777615"/>
                    <a:pt x="0" y="3284426"/>
                    <a:pt x="0" y="2700994"/>
                  </a:cubicBezTo>
                  <a:cubicBezTo>
                    <a:pt x="0" y="2117563"/>
                    <a:pt x="83947" y="1623325"/>
                    <a:pt x="251841" y="1218281"/>
                  </a:cubicBezTo>
                  <a:cubicBezTo>
                    <a:pt x="419735" y="813236"/>
                    <a:pt x="651639" y="508928"/>
                    <a:pt x="947552" y="305357"/>
                  </a:cubicBezTo>
                  <a:cubicBezTo>
                    <a:pt x="1243465" y="101786"/>
                    <a:pt x="1582401" y="0"/>
                    <a:pt x="196436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R="0" lvl="0" indent="0" algn="ctr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0" i="0" u="none" strike="noStrike" kern="0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etendard Medium" panose="02000603000000020004" pitchFamily="50" charset="-127"/>
                  <a:ea typeface="맑은 고딕" panose="020B0503020000020004" pitchFamily="50" charset="-127"/>
                </a:defRPr>
              </a:lvl1pPr>
            </a:lstStyle>
            <a:p>
              <a:endParaRPr lang="ko-KR" altLang="en-US">
                <a:latin typeface="프리젠테이션 5 Medium" pitchFamily="2" charset="-127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804DBAB-EA6A-322E-EDC4-A3E4D5C0DB8E}"/>
                </a:ext>
              </a:extLst>
            </p:cNvPr>
            <p:cNvSpPr txBox="1"/>
            <p:nvPr/>
          </p:nvSpPr>
          <p:spPr>
            <a:xfrm>
              <a:off x="-9309643" y="296565"/>
              <a:ext cx="8260175" cy="5395693"/>
            </a:xfrm>
            <a:custGeom>
              <a:avLst/>
              <a:gdLst/>
              <a:ahLst/>
              <a:cxnLst/>
              <a:rect l="l" t="t" r="r" b="b"/>
              <a:pathLst>
                <a:path w="8260175" h="5395693">
                  <a:moveTo>
                    <a:pt x="6308408" y="3135420"/>
                  </a:moveTo>
                  <a:cubicBezTo>
                    <a:pt x="6064961" y="3135420"/>
                    <a:pt x="5862440" y="3198380"/>
                    <a:pt x="5700841" y="3324301"/>
                  </a:cubicBezTo>
                  <a:cubicBezTo>
                    <a:pt x="5539243" y="3450221"/>
                    <a:pt x="5458444" y="3609720"/>
                    <a:pt x="5458444" y="3802799"/>
                  </a:cubicBezTo>
                  <a:cubicBezTo>
                    <a:pt x="5458444" y="3991679"/>
                    <a:pt x="5537145" y="4146982"/>
                    <a:pt x="5694545" y="4268704"/>
                  </a:cubicBezTo>
                  <a:cubicBezTo>
                    <a:pt x="5851946" y="4390428"/>
                    <a:pt x="6056567" y="4451289"/>
                    <a:pt x="6308408" y="4451289"/>
                  </a:cubicBezTo>
                  <a:cubicBezTo>
                    <a:pt x="6560249" y="4451289"/>
                    <a:pt x="6764869" y="4390428"/>
                    <a:pt x="6922270" y="4268704"/>
                  </a:cubicBezTo>
                  <a:cubicBezTo>
                    <a:pt x="7079671" y="4146982"/>
                    <a:pt x="7158371" y="3991679"/>
                    <a:pt x="7158371" y="3802799"/>
                  </a:cubicBezTo>
                  <a:cubicBezTo>
                    <a:pt x="7158371" y="3609720"/>
                    <a:pt x="7077572" y="3450221"/>
                    <a:pt x="6915974" y="3324301"/>
                  </a:cubicBezTo>
                  <a:cubicBezTo>
                    <a:pt x="6754376" y="3198380"/>
                    <a:pt x="6551854" y="3135420"/>
                    <a:pt x="6308408" y="3135420"/>
                  </a:cubicBezTo>
                  <a:close/>
                  <a:moveTo>
                    <a:pt x="1964360" y="1001068"/>
                  </a:moveTo>
                  <a:cubicBezTo>
                    <a:pt x="1699927" y="1001068"/>
                    <a:pt x="1486912" y="1143778"/>
                    <a:pt x="1325314" y="1429197"/>
                  </a:cubicBezTo>
                  <a:cubicBezTo>
                    <a:pt x="1163715" y="1714617"/>
                    <a:pt x="1082917" y="2138549"/>
                    <a:pt x="1082917" y="2700994"/>
                  </a:cubicBezTo>
                  <a:cubicBezTo>
                    <a:pt x="1082917" y="3259242"/>
                    <a:pt x="1163715" y="3681076"/>
                    <a:pt x="1325314" y="3966496"/>
                  </a:cubicBezTo>
                  <a:cubicBezTo>
                    <a:pt x="1486912" y="4251915"/>
                    <a:pt x="1699927" y="4394625"/>
                    <a:pt x="1964360" y="4394625"/>
                  </a:cubicBezTo>
                  <a:cubicBezTo>
                    <a:pt x="2228793" y="4394625"/>
                    <a:pt x="2441809" y="4251915"/>
                    <a:pt x="2603406" y="3966496"/>
                  </a:cubicBezTo>
                  <a:cubicBezTo>
                    <a:pt x="2765004" y="3681076"/>
                    <a:pt x="2845803" y="3259242"/>
                    <a:pt x="2845803" y="2700994"/>
                  </a:cubicBezTo>
                  <a:cubicBezTo>
                    <a:pt x="2845803" y="2138549"/>
                    <a:pt x="2765004" y="1714617"/>
                    <a:pt x="2603406" y="1429197"/>
                  </a:cubicBezTo>
                  <a:cubicBezTo>
                    <a:pt x="2441809" y="1143778"/>
                    <a:pt x="2228793" y="1001068"/>
                    <a:pt x="1964360" y="1001068"/>
                  </a:cubicBezTo>
                  <a:close/>
                  <a:moveTo>
                    <a:pt x="6308408" y="931811"/>
                  </a:moveTo>
                  <a:cubicBezTo>
                    <a:pt x="6106935" y="931811"/>
                    <a:pt x="5941139" y="983229"/>
                    <a:pt x="5811022" y="1086064"/>
                  </a:cubicBezTo>
                  <a:cubicBezTo>
                    <a:pt x="5680904" y="1188899"/>
                    <a:pt x="5615845" y="1322165"/>
                    <a:pt x="5615845" y="1485862"/>
                  </a:cubicBezTo>
                  <a:cubicBezTo>
                    <a:pt x="5615845" y="1662150"/>
                    <a:pt x="5683003" y="1808008"/>
                    <a:pt x="5817318" y="1923435"/>
                  </a:cubicBezTo>
                  <a:cubicBezTo>
                    <a:pt x="5951633" y="2038862"/>
                    <a:pt x="6115330" y="2096576"/>
                    <a:pt x="6308408" y="2096576"/>
                  </a:cubicBezTo>
                  <a:cubicBezTo>
                    <a:pt x="6509880" y="2096576"/>
                    <a:pt x="6675676" y="2042011"/>
                    <a:pt x="6805794" y="1932879"/>
                  </a:cubicBezTo>
                  <a:cubicBezTo>
                    <a:pt x="6935911" y="1823748"/>
                    <a:pt x="7000971" y="1683137"/>
                    <a:pt x="7000971" y="1511046"/>
                  </a:cubicBezTo>
                  <a:cubicBezTo>
                    <a:pt x="7000971" y="1347349"/>
                    <a:pt x="6935911" y="1209886"/>
                    <a:pt x="6805794" y="1098656"/>
                  </a:cubicBezTo>
                  <a:cubicBezTo>
                    <a:pt x="6675676" y="987426"/>
                    <a:pt x="6509880" y="931811"/>
                    <a:pt x="6308408" y="931811"/>
                  </a:cubicBezTo>
                  <a:close/>
                  <a:moveTo>
                    <a:pt x="6308408" y="0"/>
                  </a:moveTo>
                  <a:cubicBezTo>
                    <a:pt x="6648393" y="0"/>
                    <a:pt x="6952701" y="66108"/>
                    <a:pt x="7221331" y="198325"/>
                  </a:cubicBezTo>
                  <a:cubicBezTo>
                    <a:pt x="7489962" y="330541"/>
                    <a:pt x="7698780" y="508928"/>
                    <a:pt x="7847785" y="733487"/>
                  </a:cubicBezTo>
                  <a:cubicBezTo>
                    <a:pt x="7996792" y="958045"/>
                    <a:pt x="8071295" y="1202541"/>
                    <a:pt x="8071295" y="1466973"/>
                  </a:cubicBezTo>
                  <a:cubicBezTo>
                    <a:pt x="8071295" y="1651657"/>
                    <a:pt x="8029321" y="1823748"/>
                    <a:pt x="7945374" y="1983248"/>
                  </a:cubicBezTo>
                  <a:cubicBezTo>
                    <a:pt x="7861427" y="2142747"/>
                    <a:pt x="7753346" y="2277062"/>
                    <a:pt x="7621128" y="2386193"/>
                  </a:cubicBezTo>
                  <a:cubicBezTo>
                    <a:pt x="7488912" y="2495324"/>
                    <a:pt x="7355646" y="2570877"/>
                    <a:pt x="7221331" y="2612850"/>
                  </a:cubicBezTo>
                  <a:cubicBezTo>
                    <a:pt x="7385028" y="2646429"/>
                    <a:pt x="7546626" y="2718833"/>
                    <a:pt x="7706125" y="2830062"/>
                  </a:cubicBezTo>
                  <a:cubicBezTo>
                    <a:pt x="7865624" y="2941292"/>
                    <a:pt x="7997841" y="3087150"/>
                    <a:pt x="8102775" y="3267636"/>
                  </a:cubicBezTo>
                  <a:cubicBezTo>
                    <a:pt x="8207709" y="3448123"/>
                    <a:pt x="8260175" y="3649596"/>
                    <a:pt x="8260175" y="3872055"/>
                  </a:cubicBezTo>
                  <a:cubicBezTo>
                    <a:pt x="8260175" y="4174264"/>
                    <a:pt x="8174130" y="4440796"/>
                    <a:pt x="8002039" y="4671650"/>
                  </a:cubicBezTo>
                  <a:cubicBezTo>
                    <a:pt x="7829947" y="4902504"/>
                    <a:pt x="7595945" y="5080892"/>
                    <a:pt x="7300032" y="5206812"/>
                  </a:cubicBezTo>
                  <a:cubicBezTo>
                    <a:pt x="7004119" y="5332733"/>
                    <a:pt x="6673577" y="5395693"/>
                    <a:pt x="6308408" y="5395693"/>
                  </a:cubicBezTo>
                  <a:cubicBezTo>
                    <a:pt x="5943238" y="5395693"/>
                    <a:pt x="5612697" y="5332733"/>
                    <a:pt x="5316784" y="5206812"/>
                  </a:cubicBezTo>
                  <a:cubicBezTo>
                    <a:pt x="5020871" y="5080892"/>
                    <a:pt x="4786869" y="4902504"/>
                    <a:pt x="4614777" y="4671650"/>
                  </a:cubicBezTo>
                  <a:cubicBezTo>
                    <a:pt x="4442686" y="4440796"/>
                    <a:pt x="4356640" y="4174264"/>
                    <a:pt x="4356640" y="3872055"/>
                  </a:cubicBezTo>
                  <a:cubicBezTo>
                    <a:pt x="4356640" y="3649596"/>
                    <a:pt x="4409107" y="3448123"/>
                    <a:pt x="4514041" y="3267636"/>
                  </a:cubicBezTo>
                  <a:cubicBezTo>
                    <a:pt x="4618974" y="3087150"/>
                    <a:pt x="4752240" y="2941292"/>
                    <a:pt x="4913838" y="2830062"/>
                  </a:cubicBezTo>
                  <a:cubicBezTo>
                    <a:pt x="5075436" y="2718833"/>
                    <a:pt x="5235985" y="2646429"/>
                    <a:pt x="5395484" y="2612850"/>
                  </a:cubicBezTo>
                  <a:cubicBezTo>
                    <a:pt x="5256972" y="2570877"/>
                    <a:pt x="5121607" y="2495324"/>
                    <a:pt x="4989390" y="2386193"/>
                  </a:cubicBezTo>
                  <a:cubicBezTo>
                    <a:pt x="4857174" y="2277062"/>
                    <a:pt x="4748043" y="2142747"/>
                    <a:pt x="4661997" y="1983248"/>
                  </a:cubicBezTo>
                  <a:cubicBezTo>
                    <a:pt x="4575951" y="1823748"/>
                    <a:pt x="4532929" y="1651657"/>
                    <a:pt x="4532929" y="1466973"/>
                  </a:cubicBezTo>
                  <a:cubicBezTo>
                    <a:pt x="4532929" y="1198343"/>
                    <a:pt x="4608481" y="952798"/>
                    <a:pt x="4759586" y="730339"/>
                  </a:cubicBezTo>
                  <a:cubicBezTo>
                    <a:pt x="4910690" y="507879"/>
                    <a:pt x="5121607" y="330541"/>
                    <a:pt x="5392336" y="198325"/>
                  </a:cubicBezTo>
                  <a:cubicBezTo>
                    <a:pt x="5663065" y="66108"/>
                    <a:pt x="5968423" y="0"/>
                    <a:pt x="6308408" y="0"/>
                  </a:cubicBezTo>
                  <a:close/>
                  <a:moveTo>
                    <a:pt x="1964360" y="0"/>
                  </a:moveTo>
                  <a:cubicBezTo>
                    <a:pt x="2346320" y="0"/>
                    <a:pt x="2685255" y="101786"/>
                    <a:pt x="2981168" y="305357"/>
                  </a:cubicBezTo>
                  <a:cubicBezTo>
                    <a:pt x="3277081" y="508928"/>
                    <a:pt x="3508985" y="813236"/>
                    <a:pt x="3676879" y="1218281"/>
                  </a:cubicBezTo>
                  <a:cubicBezTo>
                    <a:pt x="3844773" y="1623325"/>
                    <a:pt x="3928720" y="2117563"/>
                    <a:pt x="3928720" y="2700994"/>
                  </a:cubicBezTo>
                  <a:cubicBezTo>
                    <a:pt x="3928720" y="3284426"/>
                    <a:pt x="3844773" y="3777615"/>
                    <a:pt x="3676879" y="4180560"/>
                  </a:cubicBezTo>
                  <a:cubicBezTo>
                    <a:pt x="3508985" y="4583506"/>
                    <a:pt x="3277081" y="4886764"/>
                    <a:pt x="2981168" y="5090336"/>
                  </a:cubicBezTo>
                  <a:cubicBezTo>
                    <a:pt x="2685255" y="5293907"/>
                    <a:pt x="2346320" y="5395693"/>
                    <a:pt x="1964360" y="5395693"/>
                  </a:cubicBezTo>
                  <a:cubicBezTo>
                    <a:pt x="1582401" y="5395693"/>
                    <a:pt x="1243465" y="5293907"/>
                    <a:pt x="947552" y="5090336"/>
                  </a:cubicBezTo>
                  <a:cubicBezTo>
                    <a:pt x="651639" y="4886764"/>
                    <a:pt x="419735" y="4583506"/>
                    <a:pt x="251841" y="4180560"/>
                  </a:cubicBezTo>
                  <a:cubicBezTo>
                    <a:pt x="83947" y="3777615"/>
                    <a:pt x="0" y="3284426"/>
                    <a:pt x="0" y="2700994"/>
                  </a:cubicBezTo>
                  <a:cubicBezTo>
                    <a:pt x="0" y="2117563"/>
                    <a:pt x="83947" y="1623325"/>
                    <a:pt x="251841" y="1218281"/>
                  </a:cubicBezTo>
                  <a:cubicBezTo>
                    <a:pt x="419735" y="813236"/>
                    <a:pt x="651639" y="508928"/>
                    <a:pt x="947552" y="305357"/>
                  </a:cubicBezTo>
                  <a:cubicBezTo>
                    <a:pt x="1243465" y="101786"/>
                    <a:pt x="1582401" y="0"/>
                    <a:pt x="196436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R="0" lvl="0" indent="0" algn="ctr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0" i="0" u="none" strike="noStrike" kern="0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etendard Medium" panose="02000603000000020004" pitchFamily="50" charset="-127"/>
                  <a:ea typeface="맑은 고딕" panose="020B0503020000020004" pitchFamily="50" charset="-127"/>
                </a:defRPr>
              </a:lvl1pPr>
            </a:lstStyle>
            <a:p>
              <a:endParaRPr lang="ko-KR" altLang="en-US">
                <a:latin typeface="프리젠테이션 5 Medium" pitchFamily="2" charset="-127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9E499AE-46B3-A55F-DA97-7F598258D388}"/>
              </a:ext>
            </a:extLst>
          </p:cNvPr>
          <p:cNvSpPr txBox="1"/>
          <p:nvPr/>
        </p:nvSpPr>
        <p:spPr>
          <a:xfrm>
            <a:off x="7179371" y="2434091"/>
            <a:ext cx="2394886" cy="11605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-50" normalizeH="0" baseline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목차 이름을 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입력해주세요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7261C73-FB27-1312-C735-CD5175CE9766}"/>
              </a:ext>
            </a:extLst>
          </p:cNvPr>
          <p:cNvSpPr/>
          <p:nvPr/>
        </p:nvSpPr>
        <p:spPr>
          <a:xfrm>
            <a:off x="7179371" y="3750757"/>
            <a:ext cx="3885504" cy="13969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5BF8D55-833D-D4EC-FA2B-EBB05BE10345}"/>
              </a:ext>
            </a:extLst>
          </p:cNvPr>
          <p:cNvSpPr/>
          <p:nvPr/>
        </p:nvSpPr>
        <p:spPr>
          <a:xfrm>
            <a:off x="7179371" y="3750757"/>
            <a:ext cx="3885504" cy="139697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7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D75C4-F173-7440-07BD-5A625F97A789}"/>
              </a:ext>
            </a:extLst>
          </p:cNvPr>
          <p:cNvSpPr txBox="1"/>
          <p:nvPr/>
        </p:nvSpPr>
        <p:spPr>
          <a:xfrm flipH="1">
            <a:off x="7268868" y="4269817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목차에 대한 설명을 해주세요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목차에 대한 설명을 해주세요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647487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BB132437-359C-874C-9287-2E16F2FD1A44}"/>
              </a:ext>
            </a:extLst>
          </p:cNvPr>
          <p:cNvGrpSpPr/>
          <p:nvPr/>
        </p:nvGrpSpPr>
        <p:grpSpPr>
          <a:xfrm>
            <a:off x="-2563824" y="731153"/>
            <a:ext cx="8178327" cy="5395693"/>
            <a:chOff x="-9309643" y="296565"/>
            <a:chExt cx="8178327" cy="539569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AF6A112-A8A3-23C9-05F3-B3CD92FC7FD1}"/>
                </a:ext>
              </a:extLst>
            </p:cNvPr>
            <p:cNvSpPr txBox="1"/>
            <p:nvPr/>
          </p:nvSpPr>
          <p:spPr>
            <a:xfrm>
              <a:off x="-9309643" y="296565"/>
              <a:ext cx="8178327" cy="5395693"/>
            </a:xfrm>
            <a:custGeom>
              <a:avLst/>
              <a:gdLst/>
              <a:ahLst/>
              <a:cxnLst/>
              <a:rect l="l" t="t" r="r" b="b"/>
              <a:pathLst>
                <a:path w="8178327" h="5395693">
                  <a:moveTo>
                    <a:pt x="1964360" y="1001068"/>
                  </a:moveTo>
                  <a:cubicBezTo>
                    <a:pt x="1699927" y="1001068"/>
                    <a:pt x="1486912" y="1143778"/>
                    <a:pt x="1325314" y="1429197"/>
                  </a:cubicBezTo>
                  <a:cubicBezTo>
                    <a:pt x="1163715" y="1714617"/>
                    <a:pt x="1082917" y="2138549"/>
                    <a:pt x="1082917" y="2700994"/>
                  </a:cubicBezTo>
                  <a:cubicBezTo>
                    <a:pt x="1082917" y="3259242"/>
                    <a:pt x="1163715" y="3681076"/>
                    <a:pt x="1325314" y="3966496"/>
                  </a:cubicBezTo>
                  <a:cubicBezTo>
                    <a:pt x="1486912" y="4251915"/>
                    <a:pt x="1699927" y="4394625"/>
                    <a:pt x="1964360" y="4394625"/>
                  </a:cubicBezTo>
                  <a:cubicBezTo>
                    <a:pt x="2228793" y="4394625"/>
                    <a:pt x="2441809" y="4251915"/>
                    <a:pt x="2603406" y="3966496"/>
                  </a:cubicBezTo>
                  <a:cubicBezTo>
                    <a:pt x="2765004" y="3681076"/>
                    <a:pt x="2845803" y="3259242"/>
                    <a:pt x="2845803" y="2700994"/>
                  </a:cubicBezTo>
                  <a:cubicBezTo>
                    <a:pt x="2845803" y="2138549"/>
                    <a:pt x="2765004" y="1714617"/>
                    <a:pt x="2603406" y="1429197"/>
                  </a:cubicBezTo>
                  <a:cubicBezTo>
                    <a:pt x="2441809" y="1143778"/>
                    <a:pt x="2228793" y="1001068"/>
                    <a:pt x="1964360" y="1001068"/>
                  </a:cubicBezTo>
                  <a:close/>
                  <a:moveTo>
                    <a:pt x="6232855" y="988476"/>
                  </a:moveTo>
                  <a:cubicBezTo>
                    <a:pt x="5981015" y="988476"/>
                    <a:pt x="5779542" y="1066127"/>
                    <a:pt x="5628437" y="1221429"/>
                  </a:cubicBezTo>
                  <a:cubicBezTo>
                    <a:pt x="5477333" y="1376731"/>
                    <a:pt x="5401780" y="1571907"/>
                    <a:pt x="5401780" y="1806959"/>
                  </a:cubicBezTo>
                  <a:cubicBezTo>
                    <a:pt x="5401780" y="2042011"/>
                    <a:pt x="5477333" y="2237187"/>
                    <a:pt x="5628437" y="2392489"/>
                  </a:cubicBezTo>
                  <a:cubicBezTo>
                    <a:pt x="5779542" y="2547791"/>
                    <a:pt x="5981015" y="2625442"/>
                    <a:pt x="6232855" y="2625442"/>
                  </a:cubicBezTo>
                  <a:cubicBezTo>
                    <a:pt x="6484696" y="2625442"/>
                    <a:pt x="6686169" y="2547791"/>
                    <a:pt x="6837274" y="2392489"/>
                  </a:cubicBezTo>
                  <a:cubicBezTo>
                    <a:pt x="6988378" y="2237187"/>
                    <a:pt x="7063931" y="2042011"/>
                    <a:pt x="7063931" y="1806959"/>
                  </a:cubicBezTo>
                  <a:cubicBezTo>
                    <a:pt x="7063931" y="1571907"/>
                    <a:pt x="6988378" y="1376731"/>
                    <a:pt x="6837274" y="1221429"/>
                  </a:cubicBezTo>
                  <a:cubicBezTo>
                    <a:pt x="6686169" y="1066127"/>
                    <a:pt x="6484696" y="988476"/>
                    <a:pt x="6232855" y="988476"/>
                  </a:cubicBezTo>
                  <a:close/>
                  <a:moveTo>
                    <a:pt x="6232855" y="18888"/>
                  </a:moveTo>
                  <a:cubicBezTo>
                    <a:pt x="6589630" y="18888"/>
                    <a:pt x="6915974" y="93390"/>
                    <a:pt x="7211887" y="242396"/>
                  </a:cubicBezTo>
                  <a:cubicBezTo>
                    <a:pt x="7507800" y="391403"/>
                    <a:pt x="7742852" y="601270"/>
                    <a:pt x="7917042" y="871999"/>
                  </a:cubicBezTo>
                  <a:cubicBezTo>
                    <a:pt x="8091232" y="1142728"/>
                    <a:pt x="8178327" y="1456480"/>
                    <a:pt x="8178327" y="1813255"/>
                  </a:cubicBezTo>
                  <a:cubicBezTo>
                    <a:pt x="8178327" y="2048307"/>
                    <a:pt x="8140551" y="2269717"/>
                    <a:pt x="8064999" y="2477486"/>
                  </a:cubicBezTo>
                  <a:cubicBezTo>
                    <a:pt x="7989446" y="2685254"/>
                    <a:pt x="7871920" y="2917158"/>
                    <a:pt x="7712421" y="3173196"/>
                  </a:cubicBezTo>
                  <a:lnTo>
                    <a:pt x="6390256" y="5269772"/>
                  </a:lnTo>
                  <a:lnTo>
                    <a:pt x="5093275" y="5269772"/>
                  </a:lnTo>
                  <a:lnTo>
                    <a:pt x="6258040" y="3532070"/>
                  </a:lnTo>
                  <a:cubicBezTo>
                    <a:pt x="6216066" y="3548859"/>
                    <a:pt x="6167796" y="3557254"/>
                    <a:pt x="6113231" y="3557254"/>
                  </a:cubicBezTo>
                  <a:cubicBezTo>
                    <a:pt x="5781640" y="3557254"/>
                    <a:pt x="5476283" y="3483800"/>
                    <a:pt x="5197159" y="3336893"/>
                  </a:cubicBezTo>
                  <a:cubicBezTo>
                    <a:pt x="4918036" y="3189985"/>
                    <a:pt x="4696625" y="2984315"/>
                    <a:pt x="4532929" y="2719883"/>
                  </a:cubicBezTo>
                  <a:cubicBezTo>
                    <a:pt x="4369232" y="2455450"/>
                    <a:pt x="4287384" y="2155339"/>
                    <a:pt x="4287384" y="1819551"/>
                  </a:cubicBezTo>
                  <a:cubicBezTo>
                    <a:pt x="4287384" y="1462776"/>
                    <a:pt x="4374479" y="1147975"/>
                    <a:pt x="4548669" y="875147"/>
                  </a:cubicBezTo>
                  <a:cubicBezTo>
                    <a:pt x="4722859" y="602320"/>
                    <a:pt x="4957910" y="391403"/>
                    <a:pt x="5253824" y="242396"/>
                  </a:cubicBezTo>
                  <a:cubicBezTo>
                    <a:pt x="5549737" y="93390"/>
                    <a:pt x="5876081" y="18888"/>
                    <a:pt x="6232855" y="18888"/>
                  </a:cubicBezTo>
                  <a:close/>
                  <a:moveTo>
                    <a:pt x="1964360" y="0"/>
                  </a:moveTo>
                  <a:cubicBezTo>
                    <a:pt x="2346320" y="0"/>
                    <a:pt x="2685255" y="101786"/>
                    <a:pt x="2981168" y="305357"/>
                  </a:cubicBezTo>
                  <a:cubicBezTo>
                    <a:pt x="3277081" y="508928"/>
                    <a:pt x="3508985" y="813236"/>
                    <a:pt x="3676879" y="1218281"/>
                  </a:cubicBezTo>
                  <a:cubicBezTo>
                    <a:pt x="3844773" y="1623325"/>
                    <a:pt x="3928720" y="2117563"/>
                    <a:pt x="3928720" y="2700994"/>
                  </a:cubicBezTo>
                  <a:cubicBezTo>
                    <a:pt x="3928720" y="3284426"/>
                    <a:pt x="3844773" y="3777615"/>
                    <a:pt x="3676879" y="4180560"/>
                  </a:cubicBezTo>
                  <a:cubicBezTo>
                    <a:pt x="3508985" y="4583506"/>
                    <a:pt x="3277081" y="4886764"/>
                    <a:pt x="2981168" y="5090336"/>
                  </a:cubicBezTo>
                  <a:cubicBezTo>
                    <a:pt x="2685255" y="5293907"/>
                    <a:pt x="2346320" y="5395693"/>
                    <a:pt x="1964360" y="5395693"/>
                  </a:cubicBezTo>
                  <a:cubicBezTo>
                    <a:pt x="1582401" y="5395693"/>
                    <a:pt x="1243465" y="5293907"/>
                    <a:pt x="947552" y="5090336"/>
                  </a:cubicBezTo>
                  <a:cubicBezTo>
                    <a:pt x="651639" y="4886764"/>
                    <a:pt x="419735" y="4583506"/>
                    <a:pt x="251841" y="4180560"/>
                  </a:cubicBezTo>
                  <a:cubicBezTo>
                    <a:pt x="83947" y="3777615"/>
                    <a:pt x="0" y="3284426"/>
                    <a:pt x="0" y="2700994"/>
                  </a:cubicBezTo>
                  <a:cubicBezTo>
                    <a:pt x="0" y="2117563"/>
                    <a:pt x="83947" y="1623325"/>
                    <a:pt x="251841" y="1218281"/>
                  </a:cubicBezTo>
                  <a:cubicBezTo>
                    <a:pt x="419735" y="813236"/>
                    <a:pt x="651639" y="508928"/>
                    <a:pt x="947552" y="305357"/>
                  </a:cubicBezTo>
                  <a:cubicBezTo>
                    <a:pt x="1243465" y="101786"/>
                    <a:pt x="1582401" y="0"/>
                    <a:pt x="196436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R="0" lvl="0" indent="0" algn="ctr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0" i="0" u="none" strike="noStrike" kern="0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etendard Medium" panose="02000603000000020004" pitchFamily="50" charset="-127"/>
                  <a:ea typeface="맑은 고딕" panose="020B0503020000020004" pitchFamily="50" charset="-127"/>
                </a:defRPr>
              </a:lvl1pPr>
            </a:lstStyle>
            <a:p>
              <a:endParaRPr lang="ko-KR" altLang="en-US">
                <a:latin typeface="프리젠테이션 5 Medium" pitchFamily="2" charset="-127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A285E10-FA10-6572-73C9-47B9C344A8C1}"/>
                </a:ext>
              </a:extLst>
            </p:cNvPr>
            <p:cNvSpPr txBox="1"/>
            <p:nvPr/>
          </p:nvSpPr>
          <p:spPr>
            <a:xfrm>
              <a:off x="-9309643" y="296565"/>
              <a:ext cx="8178327" cy="5395693"/>
            </a:xfrm>
            <a:custGeom>
              <a:avLst/>
              <a:gdLst/>
              <a:ahLst/>
              <a:cxnLst/>
              <a:rect l="l" t="t" r="r" b="b"/>
              <a:pathLst>
                <a:path w="8178327" h="5395693">
                  <a:moveTo>
                    <a:pt x="1964360" y="1001068"/>
                  </a:moveTo>
                  <a:cubicBezTo>
                    <a:pt x="1699927" y="1001068"/>
                    <a:pt x="1486912" y="1143778"/>
                    <a:pt x="1325314" y="1429197"/>
                  </a:cubicBezTo>
                  <a:cubicBezTo>
                    <a:pt x="1163715" y="1714617"/>
                    <a:pt x="1082917" y="2138549"/>
                    <a:pt x="1082917" y="2700994"/>
                  </a:cubicBezTo>
                  <a:cubicBezTo>
                    <a:pt x="1082917" y="3259242"/>
                    <a:pt x="1163715" y="3681076"/>
                    <a:pt x="1325314" y="3966496"/>
                  </a:cubicBezTo>
                  <a:cubicBezTo>
                    <a:pt x="1486912" y="4251915"/>
                    <a:pt x="1699927" y="4394625"/>
                    <a:pt x="1964360" y="4394625"/>
                  </a:cubicBezTo>
                  <a:cubicBezTo>
                    <a:pt x="2228793" y="4394625"/>
                    <a:pt x="2441809" y="4251915"/>
                    <a:pt x="2603406" y="3966496"/>
                  </a:cubicBezTo>
                  <a:cubicBezTo>
                    <a:pt x="2765004" y="3681076"/>
                    <a:pt x="2845803" y="3259242"/>
                    <a:pt x="2845803" y="2700994"/>
                  </a:cubicBezTo>
                  <a:cubicBezTo>
                    <a:pt x="2845803" y="2138549"/>
                    <a:pt x="2765004" y="1714617"/>
                    <a:pt x="2603406" y="1429197"/>
                  </a:cubicBezTo>
                  <a:cubicBezTo>
                    <a:pt x="2441809" y="1143778"/>
                    <a:pt x="2228793" y="1001068"/>
                    <a:pt x="1964360" y="1001068"/>
                  </a:cubicBezTo>
                  <a:close/>
                  <a:moveTo>
                    <a:pt x="6232855" y="988476"/>
                  </a:moveTo>
                  <a:cubicBezTo>
                    <a:pt x="5981015" y="988476"/>
                    <a:pt x="5779542" y="1066127"/>
                    <a:pt x="5628437" y="1221429"/>
                  </a:cubicBezTo>
                  <a:cubicBezTo>
                    <a:pt x="5477333" y="1376731"/>
                    <a:pt x="5401780" y="1571907"/>
                    <a:pt x="5401780" y="1806959"/>
                  </a:cubicBezTo>
                  <a:cubicBezTo>
                    <a:pt x="5401780" y="2042011"/>
                    <a:pt x="5477333" y="2237187"/>
                    <a:pt x="5628437" y="2392489"/>
                  </a:cubicBezTo>
                  <a:cubicBezTo>
                    <a:pt x="5779542" y="2547791"/>
                    <a:pt x="5981015" y="2625442"/>
                    <a:pt x="6232855" y="2625442"/>
                  </a:cubicBezTo>
                  <a:cubicBezTo>
                    <a:pt x="6484696" y="2625442"/>
                    <a:pt x="6686169" y="2547791"/>
                    <a:pt x="6837274" y="2392489"/>
                  </a:cubicBezTo>
                  <a:cubicBezTo>
                    <a:pt x="6988378" y="2237187"/>
                    <a:pt x="7063931" y="2042011"/>
                    <a:pt x="7063931" y="1806959"/>
                  </a:cubicBezTo>
                  <a:cubicBezTo>
                    <a:pt x="7063931" y="1571907"/>
                    <a:pt x="6988378" y="1376731"/>
                    <a:pt x="6837274" y="1221429"/>
                  </a:cubicBezTo>
                  <a:cubicBezTo>
                    <a:pt x="6686169" y="1066127"/>
                    <a:pt x="6484696" y="988476"/>
                    <a:pt x="6232855" y="988476"/>
                  </a:cubicBezTo>
                  <a:close/>
                  <a:moveTo>
                    <a:pt x="6232855" y="18888"/>
                  </a:moveTo>
                  <a:cubicBezTo>
                    <a:pt x="6589630" y="18888"/>
                    <a:pt x="6915974" y="93390"/>
                    <a:pt x="7211887" y="242396"/>
                  </a:cubicBezTo>
                  <a:cubicBezTo>
                    <a:pt x="7507800" y="391403"/>
                    <a:pt x="7742852" y="601270"/>
                    <a:pt x="7917042" y="871999"/>
                  </a:cubicBezTo>
                  <a:cubicBezTo>
                    <a:pt x="8091232" y="1142728"/>
                    <a:pt x="8178327" y="1456480"/>
                    <a:pt x="8178327" y="1813255"/>
                  </a:cubicBezTo>
                  <a:cubicBezTo>
                    <a:pt x="8178327" y="2048307"/>
                    <a:pt x="8140551" y="2269717"/>
                    <a:pt x="8064999" y="2477486"/>
                  </a:cubicBezTo>
                  <a:cubicBezTo>
                    <a:pt x="7989446" y="2685254"/>
                    <a:pt x="7871920" y="2917158"/>
                    <a:pt x="7712421" y="3173196"/>
                  </a:cubicBezTo>
                  <a:lnTo>
                    <a:pt x="6390256" y="5269772"/>
                  </a:lnTo>
                  <a:lnTo>
                    <a:pt x="5093275" y="5269772"/>
                  </a:lnTo>
                  <a:lnTo>
                    <a:pt x="6258040" y="3532070"/>
                  </a:lnTo>
                  <a:cubicBezTo>
                    <a:pt x="6216066" y="3548859"/>
                    <a:pt x="6167796" y="3557254"/>
                    <a:pt x="6113231" y="3557254"/>
                  </a:cubicBezTo>
                  <a:cubicBezTo>
                    <a:pt x="5781640" y="3557254"/>
                    <a:pt x="5476283" y="3483800"/>
                    <a:pt x="5197159" y="3336893"/>
                  </a:cubicBezTo>
                  <a:cubicBezTo>
                    <a:pt x="4918036" y="3189985"/>
                    <a:pt x="4696625" y="2984315"/>
                    <a:pt x="4532929" y="2719883"/>
                  </a:cubicBezTo>
                  <a:cubicBezTo>
                    <a:pt x="4369232" y="2455450"/>
                    <a:pt x="4287384" y="2155339"/>
                    <a:pt x="4287384" y="1819551"/>
                  </a:cubicBezTo>
                  <a:cubicBezTo>
                    <a:pt x="4287384" y="1462776"/>
                    <a:pt x="4374479" y="1147975"/>
                    <a:pt x="4548669" y="875147"/>
                  </a:cubicBezTo>
                  <a:cubicBezTo>
                    <a:pt x="4722859" y="602320"/>
                    <a:pt x="4957910" y="391403"/>
                    <a:pt x="5253824" y="242396"/>
                  </a:cubicBezTo>
                  <a:cubicBezTo>
                    <a:pt x="5549737" y="93390"/>
                    <a:pt x="5876081" y="18888"/>
                    <a:pt x="6232855" y="18888"/>
                  </a:cubicBezTo>
                  <a:close/>
                  <a:moveTo>
                    <a:pt x="1964360" y="0"/>
                  </a:moveTo>
                  <a:cubicBezTo>
                    <a:pt x="2346320" y="0"/>
                    <a:pt x="2685255" y="101786"/>
                    <a:pt x="2981168" y="305357"/>
                  </a:cubicBezTo>
                  <a:cubicBezTo>
                    <a:pt x="3277081" y="508928"/>
                    <a:pt x="3508985" y="813236"/>
                    <a:pt x="3676879" y="1218281"/>
                  </a:cubicBezTo>
                  <a:cubicBezTo>
                    <a:pt x="3844773" y="1623325"/>
                    <a:pt x="3928720" y="2117563"/>
                    <a:pt x="3928720" y="2700994"/>
                  </a:cubicBezTo>
                  <a:cubicBezTo>
                    <a:pt x="3928720" y="3284426"/>
                    <a:pt x="3844773" y="3777615"/>
                    <a:pt x="3676879" y="4180560"/>
                  </a:cubicBezTo>
                  <a:cubicBezTo>
                    <a:pt x="3508985" y="4583506"/>
                    <a:pt x="3277081" y="4886764"/>
                    <a:pt x="2981168" y="5090336"/>
                  </a:cubicBezTo>
                  <a:cubicBezTo>
                    <a:pt x="2685255" y="5293907"/>
                    <a:pt x="2346320" y="5395693"/>
                    <a:pt x="1964360" y="5395693"/>
                  </a:cubicBezTo>
                  <a:cubicBezTo>
                    <a:pt x="1582401" y="5395693"/>
                    <a:pt x="1243465" y="5293907"/>
                    <a:pt x="947552" y="5090336"/>
                  </a:cubicBezTo>
                  <a:cubicBezTo>
                    <a:pt x="651639" y="4886764"/>
                    <a:pt x="419735" y="4583506"/>
                    <a:pt x="251841" y="4180560"/>
                  </a:cubicBezTo>
                  <a:cubicBezTo>
                    <a:pt x="83947" y="3777615"/>
                    <a:pt x="0" y="3284426"/>
                    <a:pt x="0" y="2700994"/>
                  </a:cubicBezTo>
                  <a:cubicBezTo>
                    <a:pt x="0" y="2117563"/>
                    <a:pt x="83947" y="1623325"/>
                    <a:pt x="251841" y="1218281"/>
                  </a:cubicBezTo>
                  <a:cubicBezTo>
                    <a:pt x="419735" y="813236"/>
                    <a:pt x="651639" y="508928"/>
                    <a:pt x="947552" y="305357"/>
                  </a:cubicBezTo>
                  <a:cubicBezTo>
                    <a:pt x="1243465" y="101786"/>
                    <a:pt x="1582401" y="0"/>
                    <a:pt x="196436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>
              <a:defPPr>
                <a:defRPr lang="ko-KR"/>
              </a:defPPr>
              <a:lvl1pPr marR="0" lvl="0" indent="0" algn="ctr" fontAlgn="auto" latinLnBrk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0" i="0" u="none" strike="noStrike" kern="0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Pretendard Medium" panose="02000603000000020004" pitchFamily="50" charset="-127"/>
                  <a:ea typeface="맑은 고딕" panose="020B0503020000020004" pitchFamily="50" charset="-127"/>
                </a:defRPr>
              </a:lvl1pPr>
            </a:lstStyle>
            <a:p>
              <a:endParaRPr lang="ko-KR" altLang="en-US">
                <a:latin typeface="프리젠테이션 5 Medium" pitchFamily="2" charset="-127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9E499AE-46B3-A55F-DA97-7F598258D388}"/>
              </a:ext>
            </a:extLst>
          </p:cNvPr>
          <p:cNvSpPr txBox="1"/>
          <p:nvPr/>
        </p:nvSpPr>
        <p:spPr>
          <a:xfrm>
            <a:off x="7179371" y="2434091"/>
            <a:ext cx="2394886" cy="116051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600" b="0" i="0" u="none" strike="noStrike" cap="none" spc="-50" normalizeH="0" baseline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목차 이름을 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입력해주세요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7261C73-FB27-1312-C735-CD5175CE9766}"/>
              </a:ext>
            </a:extLst>
          </p:cNvPr>
          <p:cNvSpPr/>
          <p:nvPr/>
        </p:nvSpPr>
        <p:spPr>
          <a:xfrm>
            <a:off x="7179371" y="3750757"/>
            <a:ext cx="3885504" cy="139697"/>
          </a:xfrm>
          <a:prstGeom prst="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35BF8D55-833D-D4EC-FA2B-EBB05BE10345}"/>
              </a:ext>
            </a:extLst>
          </p:cNvPr>
          <p:cNvSpPr/>
          <p:nvPr/>
        </p:nvSpPr>
        <p:spPr>
          <a:xfrm>
            <a:off x="7179371" y="3750757"/>
            <a:ext cx="3885504" cy="139697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7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BA1D7F-A304-C97D-05DD-76EF189E6317}"/>
              </a:ext>
            </a:extLst>
          </p:cNvPr>
          <p:cNvSpPr txBox="1"/>
          <p:nvPr/>
        </p:nvSpPr>
        <p:spPr>
          <a:xfrm flipH="1">
            <a:off x="7268868" y="4269817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목차에 대한 설명을 해주세요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목차에 대한 설명을 해주세요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238233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그룹 85">
            <a:extLst>
              <a:ext uri="{FF2B5EF4-FFF2-40B4-BE49-F238E27FC236}">
                <a16:creationId xmlns:a16="http://schemas.microsoft.com/office/drawing/2014/main" id="{30403A2B-9920-54D5-AF8A-3A7181AD8E4D}"/>
              </a:ext>
            </a:extLst>
          </p:cNvPr>
          <p:cNvGrpSpPr/>
          <p:nvPr/>
        </p:nvGrpSpPr>
        <p:grpSpPr>
          <a:xfrm>
            <a:off x="3882303" y="1728894"/>
            <a:ext cx="4581070" cy="4581073"/>
            <a:chOff x="3957865" y="1635498"/>
            <a:chExt cx="4581070" cy="4581073"/>
          </a:xfrm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CD11D1D-1BB6-72C6-979F-6D129D57E678}"/>
                </a:ext>
              </a:extLst>
            </p:cNvPr>
            <p:cNvSpPr/>
            <p:nvPr/>
          </p:nvSpPr>
          <p:spPr>
            <a:xfrm rot="3978078">
              <a:off x="6757229" y="2101905"/>
              <a:ext cx="1424346" cy="919531"/>
            </a:xfrm>
            <a:custGeom>
              <a:avLst/>
              <a:gdLst>
                <a:gd name="connsiteX0" fmla="*/ 1424346 w 1424346"/>
                <a:gd name="connsiteY0" fmla="*/ 0 h 919531"/>
                <a:gd name="connsiteX1" fmla="*/ 1424346 w 1424346"/>
                <a:gd name="connsiteY1" fmla="*/ 466231 h 919531"/>
                <a:gd name="connsiteX2" fmla="*/ 1300769 w 1424346"/>
                <a:gd name="connsiteY2" fmla="*/ 472471 h 919531"/>
                <a:gd name="connsiteX3" fmla="*/ 413358 w 1424346"/>
                <a:gd name="connsiteY3" fmla="*/ 843475 h 919531"/>
                <a:gd name="connsiteX4" fmla="*/ 329675 w 1424346"/>
                <a:gd name="connsiteY4" fmla="*/ 919531 h 919531"/>
                <a:gd name="connsiteX5" fmla="*/ 0 w 1424346"/>
                <a:gd name="connsiteY5" fmla="*/ 589856 h 919531"/>
                <a:gd name="connsiteX6" fmla="*/ 116792 w 1424346"/>
                <a:gd name="connsiteY6" fmla="*/ 483709 h 919531"/>
                <a:gd name="connsiteX7" fmla="*/ 1253099 w 1424346"/>
                <a:gd name="connsiteY7" fmla="*/ 8647 h 919531"/>
                <a:gd name="connsiteX8" fmla="*/ 1424346 w 1424346"/>
                <a:gd name="connsiteY8" fmla="*/ 0 h 91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4346" h="919531">
                  <a:moveTo>
                    <a:pt x="1424346" y="0"/>
                  </a:moveTo>
                  <a:lnTo>
                    <a:pt x="1424346" y="466231"/>
                  </a:lnTo>
                  <a:lnTo>
                    <a:pt x="1300769" y="472471"/>
                  </a:lnTo>
                  <a:cubicBezTo>
                    <a:pt x="965481" y="506522"/>
                    <a:pt x="659650" y="640216"/>
                    <a:pt x="413358" y="843475"/>
                  </a:cubicBezTo>
                  <a:lnTo>
                    <a:pt x="329675" y="919531"/>
                  </a:lnTo>
                  <a:lnTo>
                    <a:pt x="0" y="589856"/>
                  </a:lnTo>
                  <a:lnTo>
                    <a:pt x="116792" y="483709"/>
                  </a:lnTo>
                  <a:cubicBezTo>
                    <a:pt x="432163" y="223441"/>
                    <a:pt x="823771" y="52248"/>
                    <a:pt x="1253099" y="8647"/>
                  </a:cubicBezTo>
                  <a:lnTo>
                    <a:pt x="142434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26BAB3AA-5A96-08BA-AD91-ACD8E2EF9866}"/>
                </a:ext>
              </a:extLst>
            </p:cNvPr>
            <p:cNvSpPr/>
            <p:nvPr/>
          </p:nvSpPr>
          <p:spPr>
            <a:xfrm rot="3978078">
              <a:off x="7366997" y="3491081"/>
              <a:ext cx="1424345" cy="919531"/>
            </a:xfrm>
            <a:custGeom>
              <a:avLst/>
              <a:gdLst>
                <a:gd name="connsiteX0" fmla="*/ 0 w 1424345"/>
                <a:gd name="connsiteY0" fmla="*/ 0 h 919531"/>
                <a:gd name="connsiteX1" fmla="*/ 171246 w 1424345"/>
                <a:gd name="connsiteY1" fmla="*/ 8647 h 919531"/>
                <a:gd name="connsiteX2" fmla="*/ 1307553 w 1424345"/>
                <a:gd name="connsiteY2" fmla="*/ 483709 h 919531"/>
                <a:gd name="connsiteX3" fmla="*/ 1424345 w 1424345"/>
                <a:gd name="connsiteY3" fmla="*/ 589856 h 919531"/>
                <a:gd name="connsiteX4" fmla="*/ 1094670 w 1424345"/>
                <a:gd name="connsiteY4" fmla="*/ 919531 h 919531"/>
                <a:gd name="connsiteX5" fmla="*/ 1010987 w 1424345"/>
                <a:gd name="connsiteY5" fmla="*/ 843475 h 919531"/>
                <a:gd name="connsiteX6" fmla="*/ 123576 w 1424345"/>
                <a:gd name="connsiteY6" fmla="*/ 472471 h 919531"/>
                <a:gd name="connsiteX7" fmla="*/ 0 w 1424345"/>
                <a:gd name="connsiteY7" fmla="*/ 466231 h 919531"/>
                <a:gd name="connsiteX8" fmla="*/ 0 w 1424345"/>
                <a:gd name="connsiteY8" fmla="*/ 0 h 91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4345" h="919531">
                  <a:moveTo>
                    <a:pt x="0" y="0"/>
                  </a:moveTo>
                  <a:lnTo>
                    <a:pt x="171246" y="8647"/>
                  </a:lnTo>
                  <a:cubicBezTo>
                    <a:pt x="600574" y="52248"/>
                    <a:pt x="992182" y="223441"/>
                    <a:pt x="1307553" y="483709"/>
                  </a:cubicBezTo>
                  <a:lnTo>
                    <a:pt x="1424345" y="589856"/>
                  </a:lnTo>
                  <a:lnTo>
                    <a:pt x="1094670" y="919531"/>
                  </a:lnTo>
                  <a:lnTo>
                    <a:pt x="1010987" y="843475"/>
                  </a:lnTo>
                  <a:cubicBezTo>
                    <a:pt x="764695" y="640216"/>
                    <a:pt x="458864" y="506522"/>
                    <a:pt x="123576" y="472471"/>
                  </a:cubicBezTo>
                  <a:lnTo>
                    <a:pt x="0" y="4662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2D493827-F3E7-140E-ACF1-A463BCA994F4}"/>
                </a:ext>
              </a:extLst>
            </p:cNvPr>
            <p:cNvSpPr/>
            <p:nvPr/>
          </p:nvSpPr>
          <p:spPr>
            <a:xfrm rot="3978078">
              <a:off x="5813446" y="1383091"/>
              <a:ext cx="919531" cy="1424346"/>
            </a:xfrm>
            <a:custGeom>
              <a:avLst/>
              <a:gdLst>
                <a:gd name="connsiteX0" fmla="*/ 589856 w 919531"/>
                <a:gd name="connsiteY0" fmla="*/ 0 h 1424346"/>
                <a:gd name="connsiteX1" fmla="*/ 919531 w 919531"/>
                <a:gd name="connsiteY1" fmla="*/ 329675 h 1424346"/>
                <a:gd name="connsiteX2" fmla="*/ 843475 w 919531"/>
                <a:gd name="connsiteY2" fmla="*/ 413358 h 1424346"/>
                <a:gd name="connsiteX3" fmla="*/ 472471 w 919531"/>
                <a:gd name="connsiteY3" fmla="*/ 1300769 h 1424346"/>
                <a:gd name="connsiteX4" fmla="*/ 466231 w 919531"/>
                <a:gd name="connsiteY4" fmla="*/ 1424346 h 1424346"/>
                <a:gd name="connsiteX5" fmla="*/ 0 w 919531"/>
                <a:gd name="connsiteY5" fmla="*/ 1424346 h 1424346"/>
                <a:gd name="connsiteX6" fmla="*/ 8647 w 919531"/>
                <a:gd name="connsiteY6" fmla="*/ 1253099 h 1424346"/>
                <a:gd name="connsiteX7" fmla="*/ 483709 w 919531"/>
                <a:gd name="connsiteY7" fmla="*/ 116792 h 1424346"/>
                <a:gd name="connsiteX8" fmla="*/ 589856 w 919531"/>
                <a:gd name="connsiteY8" fmla="*/ 0 h 1424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9531" h="1424346">
                  <a:moveTo>
                    <a:pt x="589856" y="0"/>
                  </a:moveTo>
                  <a:lnTo>
                    <a:pt x="919531" y="329675"/>
                  </a:lnTo>
                  <a:lnTo>
                    <a:pt x="843475" y="413358"/>
                  </a:lnTo>
                  <a:cubicBezTo>
                    <a:pt x="640216" y="659651"/>
                    <a:pt x="506521" y="965481"/>
                    <a:pt x="472471" y="1300769"/>
                  </a:cubicBezTo>
                  <a:lnTo>
                    <a:pt x="466231" y="1424346"/>
                  </a:lnTo>
                  <a:lnTo>
                    <a:pt x="0" y="1424346"/>
                  </a:lnTo>
                  <a:lnTo>
                    <a:pt x="8647" y="1253099"/>
                  </a:lnTo>
                  <a:cubicBezTo>
                    <a:pt x="52248" y="823772"/>
                    <a:pt x="223440" y="432164"/>
                    <a:pt x="483709" y="116792"/>
                  </a:cubicBezTo>
                  <a:lnTo>
                    <a:pt x="58985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B54CD813-81D3-E372-6184-92FEA92636E3}"/>
                </a:ext>
              </a:extLst>
            </p:cNvPr>
            <p:cNvSpPr/>
            <p:nvPr/>
          </p:nvSpPr>
          <p:spPr>
            <a:xfrm rot="3978078">
              <a:off x="7152997" y="4434865"/>
              <a:ext cx="919530" cy="1424345"/>
            </a:xfrm>
            <a:custGeom>
              <a:avLst/>
              <a:gdLst>
                <a:gd name="connsiteX0" fmla="*/ 329675 w 919530"/>
                <a:gd name="connsiteY0" fmla="*/ 0 h 1424345"/>
                <a:gd name="connsiteX1" fmla="*/ 435821 w 919530"/>
                <a:gd name="connsiteY1" fmla="*/ 116791 h 1424345"/>
                <a:gd name="connsiteX2" fmla="*/ 910883 w 919530"/>
                <a:gd name="connsiteY2" fmla="*/ 1253098 h 1424345"/>
                <a:gd name="connsiteX3" fmla="*/ 919530 w 919530"/>
                <a:gd name="connsiteY3" fmla="*/ 1424345 h 1424345"/>
                <a:gd name="connsiteX4" fmla="*/ 453299 w 919530"/>
                <a:gd name="connsiteY4" fmla="*/ 1424345 h 1424345"/>
                <a:gd name="connsiteX5" fmla="*/ 447059 w 919530"/>
                <a:gd name="connsiteY5" fmla="*/ 1300768 h 1424345"/>
                <a:gd name="connsiteX6" fmla="*/ 76055 w 919530"/>
                <a:gd name="connsiteY6" fmla="*/ 413357 h 1424345"/>
                <a:gd name="connsiteX7" fmla="*/ 0 w 919530"/>
                <a:gd name="connsiteY7" fmla="*/ 329675 h 1424345"/>
                <a:gd name="connsiteX8" fmla="*/ 329675 w 919530"/>
                <a:gd name="connsiteY8" fmla="*/ 0 h 142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9530" h="1424345">
                  <a:moveTo>
                    <a:pt x="329675" y="0"/>
                  </a:moveTo>
                  <a:lnTo>
                    <a:pt x="435821" y="116791"/>
                  </a:lnTo>
                  <a:cubicBezTo>
                    <a:pt x="696090" y="432163"/>
                    <a:pt x="867282" y="823771"/>
                    <a:pt x="910883" y="1253098"/>
                  </a:cubicBezTo>
                  <a:lnTo>
                    <a:pt x="919530" y="1424345"/>
                  </a:lnTo>
                  <a:lnTo>
                    <a:pt x="453299" y="1424345"/>
                  </a:lnTo>
                  <a:lnTo>
                    <a:pt x="447059" y="1300768"/>
                  </a:lnTo>
                  <a:cubicBezTo>
                    <a:pt x="413009" y="965480"/>
                    <a:pt x="279314" y="659650"/>
                    <a:pt x="76055" y="413357"/>
                  </a:cubicBezTo>
                  <a:lnTo>
                    <a:pt x="0" y="329675"/>
                  </a:lnTo>
                  <a:lnTo>
                    <a:pt x="329675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DF4E7FDA-ADB2-5254-646A-EF19B566E261}"/>
                </a:ext>
              </a:extLst>
            </p:cNvPr>
            <p:cNvSpPr/>
            <p:nvPr/>
          </p:nvSpPr>
          <p:spPr>
            <a:xfrm rot="3978078">
              <a:off x="4424270" y="1992860"/>
              <a:ext cx="919531" cy="1424345"/>
            </a:xfrm>
            <a:custGeom>
              <a:avLst/>
              <a:gdLst>
                <a:gd name="connsiteX0" fmla="*/ 0 w 919531"/>
                <a:gd name="connsiteY0" fmla="*/ 0 h 1424345"/>
                <a:gd name="connsiteX1" fmla="*/ 466231 w 919531"/>
                <a:gd name="connsiteY1" fmla="*/ 0 h 1424345"/>
                <a:gd name="connsiteX2" fmla="*/ 472471 w 919531"/>
                <a:gd name="connsiteY2" fmla="*/ 123576 h 1424345"/>
                <a:gd name="connsiteX3" fmla="*/ 843475 w 919531"/>
                <a:gd name="connsiteY3" fmla="*/ 1010987 h 1424345"/>
                <a:gd name="connsiteX4" fmla="*/ 919531 w 919531"/>
                <a:gd name="connsiteY4" fmla="*/ 1094670 h 1424345"/>
                <a:gd name="connsiteX5" fmla="*/ 589856 w 919531"/>
                <a:gd name="connsiteY5" fmla="*/ 1424345 h 1424345"/>
                <a:gd name="connsiteX6" fmla="*/ 483709 w 919531"/>
                <a:gd name="connsiteY6" fmla="*/ 1307553 h 1424345"/>
                <a:gd name="connsiteX7" fmla="*/ 8647 w 919531"/>
                <a:gd name="connsiteY7" fmla="*/ 171246 h 1424345"/>
                <a:gd name="connsiteX8" fmla="*/ 0 w 919531"/>
                <a:gd name="connsiteY8" fmla="*/ 0 h 142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9531" h="1424345">
                  <a:moveTo>
                    <a:pt x="0" y="0"/>
                  </a:moveTo>
                  <a:lnTo>
                    <a:pt x="466231" y="0"/>
                  </a:lnTo>
                  <a:lnTo>
                    <a:pt x="472471" y="123576"/>
                  </a:lnTo>
                  <a:cubicBezTo>
                    <a:pt x="506521" y="458864"/>
                    <a:pt x="640216" y="764695"/>
                    <a:pt x="843475" y="1010987"/>
                  </a:cubicBezTo>
                  <a:lnTo>
                    <a:pt x="919531" y="1094670"/>
                  </a:lnTo>
                  <a:lnTo>
                    <a:pt x="589856" y="1424345"/>
                  </a:lnTo>
                  <a:lnTo>
                    <a:pt x="483709" y="1307553"/>
                  </a:lnTo>
                  <a:cubicBezTo>
                    <a:pt x="223440" y="992182"/>
                    <a:pt x="52248" y="600574"/>
                    <a:pt x="8647" y="17124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3F67FE79-4CFD-7F78-74F0-1E851FFDD09F}"/>
                </a:ext>
              </a:extLst>
            </p:cNvPr>
            <p:cNvSpPr/>
            <p:nvPr/>
          </p:nvSpPr>
          <p:spPr>
            <a:xfrm rot="3978078">
              <a:off x="5763822" y="5044633"/>
              <a:ext cx="919530" cy="1424345"/>
            </a:xfrm>
            <a:custGeom>
              <a:avLst/>
              <a:gdLst>
                <a:gd name="connsiteX0" fmla="*/ 453299 w 919530"/>
                <a:gd name="connsiteY0" fmla="*/ 0 h 1424345"/>
                <a:gd name="connsiteX1" fmla="*/ 919530 w 919530"/>
                <a:gd name="connsiteY1" fmla="*/ 0 h 1424345"/>
                <a:gd name="connsiteX2" fmla="*/ 910883 w 919530"/>
                <a:gd name="connsiteY2" fmla="*/ 171246 h 1424345"/>
                <a:gd name="connsiteX3" fmla="*/ 435821 w 919530"/>
                <a:gd name="connsiteY3" fmla="*/ 1307553 h 1424345"/>
                <a:gd name="connsiteX4" fmla="*/ 329675 w 919530"/>
                <a:gd name="connsiteY4" fmla="*/ 1424345 h 1424345"/>
                <a:gd name="connsiteX5" fmla="*/ 0 w 919530"/>
                <a:gd name="connsiteY5" fmla="*/ 1094670 h 1424345"/>
                <a:gd name="connsiteX6" fmla="*/ 76055 w 919530"/>
                <a:gd name="connsiteY6" fmla="*/ 1010987 h 1424345"/>
                <a:gd name="connsiteX7" fmla="*/ 447059 w 919530"/>
                <a:gd name="connsiteY7" fmla="*/ 123576 h 1424345"/>
                <a:gd name="connsiteX8" fmla="*/ 453299 w 919530"/>
                <a:gd name="connsiteY8" fmla="*/ 0 h 142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9530" h="1424345">
                  <a:moveTo>
                    <a:pt x="453299" y="0"/>
                  </a:moveTo>
                  <a:lnTo>
                    <a:pt x="919530" y="0"/>
                  </a:lnTo>
                  <a:lnTo>
                    <a:pt x="910883" y="171246"/>
                  </a:lnTo>
                  <a:cubicBezTo>
                    <a:pt x="867282" y="600574"/>
                    <a:pt x="696090" y="992182"/>
                    <a:pt x="435821" y="1307553"/>
                  </a:cubicBezTo>
                  <a:lnTo>
                    <a:pt x="329675" y="1424345"/>
                  </a:lnTo>
                  <a:lnTo>
                    <a:pt x="0" y="1094670"/>
                  </a:lnTo>
                  <a:lnTo>
                    <a:pt x="76055" y="1010987"/>
                  </a:lnTo>
                  <a:cubicBezTo>
                    <a:pt x="279314" y="764695"/>
                    <a:pt x="413009" y="458864"/>
                    <a:pt x="447059" y="123576"/>
                  </a:cubicBezTo>
                  <a:lnTo>
                    <a:pt x="453299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4C1ABF61-8D31-8233-85A5-C28EABEE0C88}"/>
                </a:ext>
              </a:extLst>
            </p:cNvPr>
            <p:cNvSpPr/>
            <p:nvPr/>
          </p:nvSpPr>
          <p:spPr>
            <a:xfrm rot="3978078">
              <a:off x="4315224" y="4830634"/>
              <a:ext cx="1424345" cy="919530"/>
            </a:xfrm>
            <a:custGeom>
              <a:avLst/>
              <a:gdLst>
                <a:gd name="connsiteX0" fmla="*/ 1094670 w 1424345"/>
                <a:gd name="connsiteY0" fmla="*/ 0 h 919530"/>
                <a:gd name="connsiteX1" fmla="*/ 1424345 w 1424345"/>
                <a:gd name="connsiteY1" fmla="*/ 329675 h 919530"/>
                <a:gd name="connsiteX2" fmla="*/ 1307553 w 1424345"/>
                <a:gd name="connsiteY2" fmla="*/ 435821 h 919530"/>
                <a:gd name="connsiteX3" fmla="*/ 171246 w 1424345"/>
                <a:gd name="connsiteY3" fmla="*/ 910883 h 919530"/>
                <a:gd name="connsiteX4" fmla="*/ 0 w 1424345"/>
                <a:gd name="connsiteY4" fmla="*/ 919530 h 919530"/>
                <a:gd name="connsiteX5" fmla="*/ 0 w 1424345"/>
                <a:gd name="connsiteY5" fmla="*/ 453299 h 919530"/>
                <a:gd name="connsiteX6" fmla="*/ 123576 w 1424345"/>
                <a:gd name="connsiteY6" fmla="*/ 447059 h 919530"/>
                <a:gd name="connsiteX7" fmla="*/ 1010987 w 1424345"/>
                <a:gd name="connsiteY7" fmla="*/ 76055 h 919530"/>
                <a:gd name="connsiteX8" fmla="*/ 1094670 w 1424345"/>
                <a:gd name="connsiteY8" fmla="*/ 0 h 919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4345" h="919530">
                  <a:moveTo>
                    <a:pt x="1094670" y="0"/>
                  </a:moveTo>
                  <a:lnTo>
                    <a:pt x="1424345" y="329675"/>
                  </a:lnTo>
                  <a:lnTo>
                    <a:pt x="1307553" y="435821"/>
                  </a:lnTo>
                  <a:cubicBezTo>
                    <a:pt x="992182" y="696090"/>
                    <a:pt x="600574" y="867282"/>
                    <a:pt x="171246" y="910883"/>
                  </a:cubicBezTo>
                  <a:lnTo>
                    <a:pt x="0" y="919530"/>
                  </a:lnTo>
                  <a:lnTo>
                    <a:pt x="0" y="453299"/>
                  </a:lnTo>
                  <a:lnTo>
                    <a:pt x="123576" y="447059"/>
                  </a:lnTo>
                  <a:cubicBezTo>
                    <a:pt x="458864" y="413009"/>
                    <a:pt x="764695" y="279314"/>
                    <a:pt x="1010987" y="76055"/>
                  </a:cubicBezTo>
                  <a:lnTo>
                    <a:pt x="109467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EDED6BC0-A7D8-FF1B-F1E0-357D0B434E47}"/>
                </a:ext>
              </a:extLst>
            </p:cNvPr>
            <p:cNvSpPr/>
            <p:nvPr/>
          </p:nvSpPr>
          <p:spPr>
            <a:xfrm rot="3978078">
              <a:off x="3705457" y="3441459"/>
              <a:ext cx="1424345" cy="919530"/>
            </a:xfrm>
            <a:custGeom>
              <a:avLst/>
              <a:gdLst>
                <a:gd name="connsiteX0" fmla="*/ 329675 w 1424345"/>
                <a:gd name="connsiteY0" fmla="*/ 0 h 919530"/>
                <a:gd name="connsiteX1" fmla="*/ 413357 w 1424345"/>
                <a:gd name="connsiteY1" fmla="*/ 76055 h 919530"/>
                <a:gd name="connsiteX2" fmla="*/ 1300768 w 1424345"/>
                <a:gd name="connsiteY2" fmla="*/ 447059 h 919530"/>
                <a:gd name="connsiteX3" fmla="*/ 1424345 w 1424345"/>
                <a:gd name="connsiteY3" fmla="*/ 453299 h 919530"/>
                <a:gd name="connsiteX4" fmla="*/ 1424345 w 1424345"/>
                <a:gd name="connsiteY4" fmla="*/ 919530 h 919530"/>
                <a:gd name="connsiteX5" fmla="*/ 1253098 w 1424345"/>
                <a:gd name="connsiteY5" fmla="*/ 910883 h 919530"/>
                <a:gd name="connsiteX6" fmla="*/ 116791 w 1424345"/>
                <a:gd name="connsiteY6" fmla="*/ 435821 h 919530"/>
                <a:gd name="connsiteX7" fmla="*/ 0 w 1424345"/>
                <a:gd name="connsiteY7" fmla="*/ 329675 h 919530"/>
                <a:gd name="connsiteX8" fmla="*/ 329675 w 1424345"/>
                <a:gd name="connsiteY8" fmla="*/ 0 h 919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4345" h="919530">
                  <a:moveTo>
                    <a:pt x="329675" y="0"/>
                  </a:moveTo>
                  <a:lnTo>
                    <a:pt x="413357" y="76055"/>
                  </a:lnTo>
                  <a:cubicBezTo>
                    <a:pt x="659649" y="279314"/>
                    <a:pt x="965480" y="413009"/>
                    <a:pt x="1300768" y="447059"/>
                  </a:cubicBezTo>
                  <a:lnTo>
                    <a:pt x="1424345" y="453299"/>
                  </a:lnTo>
                  <a:lnTo>
                    <a:pt x="1424345" y="919530"/>
                  </a:lnTo>
                  <a:lnTo>
                    <a:pt x="1253098" y="910883"/>
                  </a:lnTo>
                  <a:cubicBezTo>
                    <a:pt x="823770" y="867282"/>
                    <a:pt x="432162" y="696090"/>
                    <a:pt x="116791" y="435821"/>
                  </a:cubicBezTo>
                  <a:lnTo>
                    <a:pt x="0" y="329675"/>
                  </a:lnTo>
                  <a:lnTo>
                    <a:pt x="329675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7B33F1FA-7EF3-F032-3EEF-8F4CE5E52A0F}"/>
              </a:ext>
            </a:extLst>
          </p:cNvPr>
          <p:cNvGrpSpPr/>
          <p:nvPr/>
        </p:nvGrpSpPr>
        <p:grpSpPr>
          <a:xfrm>
            <a:off x="3882303" y="1728894"/>
            <a:ext cx="4581070" cy="4581073"/>
            <a:chOff x="3957865" y="1635498"/>
            <a:chExt cx="4581070" cy="4581073"/>
          </a:xfrm>
        </p:grpSpPr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6C3A4359-0227-6591-7294-65CD6C17E301}"/>
                </a:ext>
              </a:extLst>
            </p:cNvPr>
            <p:cNvSpPr/>
            <p:nvPr/>
          </p:nvSpPr>
          <p:spPr>
            <a:xfrm rot="3978078">
              <a:off x="6757229" y="2101905"/>
              <a:ext cx="1424346" cy="919531"/>
            </a:xfrm>
            <a:custGeom>
              <a:avLst/>
              <a:gdLst>
                <a:gd name="connsiteX0" fmla="*/ 1424346 w 1424346"/>
                <a:gd name="connsiteY0" fmla="*/ 0 h 919531"/>
                <a:gd name="connsiteX1" fmla="*/ 1424346 w 1424346"/>
                <a:gd name="connsiteY1" fmla="*/ 466231 h 919531"/>
                <a:gd name="connsiteX2" fmla="*/ 1300769 w 1424346"/>
                <a:gd name="connsiteY2" fmla="*/ 472471 h 919531"/>
                <a:gd name="connsiteX3" fmla="*/ 413358 w 1424346"/>
                <a:gd name="connsiteY3" fmla="*/ 843475 h 919531"/>
                <a:gd name="connsiteX4" fmla="*/ 329675 w 1424346"/>
                <a:gd name="connsiteY4" fmla="*/ 919531 h 919531"/>
                <a:gd name="connsiteX5" fmla="*/ 0 w 1424346"/>
                <a:gd name="connsiteY5" fmla="*/ 589856 h 919531"/>
                <a:gd name="connsiteX6" fmla="*/ 116792 w 1424346"/>
                <a:gd name="connsiteY6" fmla="*/ 483709 h 919531"/>
                <a:gd name="connsiteX7" fmla="*/ 1253099 w 1424346"/>
                <a:gd name="connsiteY7" fmla="*/ 8647 h 919531"/>
                <a:gd name="connsiteX8" fmla="*/ 1424346 w 1424346"/>
                <a:gd name="connsiteY8" fmla="*/ 0 h 91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4346" h="919531">
                  <a:moveTo>
                    <a:pt x="1424346" y="0"/>
                  </a:moveTo>
                  <a:lnTo>
                    <a:pt x="1424346" y="466231"/>
                  </a:lnTo>
                  <a:lnTo>
                    <a:pt x="1300769" y="472471"/>
                  </a:lnTo>
                  <a:cubicBezTo>
                    <a:pt x="965481" y="506522"/>
                    <a:pt x="659650" y="640216"/>
                    <a:pt x="413358" y="843475"/>
                  </a:cubicBezTo>
                  <a:lnTo>
                    <a:pt x="329675" y="919531"/>
                  </a:lnTo>
                  <a:lnTo>
                    <a:pt x="0" y="589856"/>
                  </a:lnTo>
                  <a:lnTo>
                    <a:pt x="116792" y="483709"/>
                  </a:lnTo>
                  <a:cubicBezTo>
                    <a:pt x="432163" y="223441"/>
                    <a:pt x="823771" y="52248"/>
                    <a:pt x="1253099" y="8647"/>
                  </a:cubicBezTo>
                  <a:lnTo>
                    <a:pt x="142434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24393BB4-C035-BA32-264E-EE73C34A52E4}"/>
                </a:ext>
              </a:extLst>
            </p:cNvPr>
            <p:cNvSpPr/>
            <p:nvPr/>
          </p:nvSpPr>
          <p:spPr>
            <a:xfrm rot="3978078">
              <a:off x="7366997" y="3491081"/>
              <a:ext cx="1424345" cy="919531"/>
            </a:xfrm>
            <a:custGeom>
              <a:avLst/>
              <a:gdLst>
                <a:gd name="connsiteX0" fmla="*/ 0 w 1424345"/>
                <a:gd name="connsiteY0" fmla="*/ 0 h 919531"/>
                <a:gd name="connsiteX1" fmla="*/ 171246 w 1424345"/>
                <a:gd name="connsiteY1" fmla="*/ 8647 h 919531"/>
                <a:gd name="connsiteX2" fmla="*/ 1307553 w 1424345"/>
                <a:gd name="connsiteY2" fmla="*/ 483709 h 919531"/>
                <a:gd name="connsiteX3" fmla="*/ 1424345 w 1424345"/>
                <a:gd name="connsiteY3" fmla="*/ 589856 h 919531"/>
                <a:gd name="connsiteX4" fmla="*/ 1094670 w 1424345"/>
                <a:gd name="connsiteY4" fmla="*/ 919531 h 919531"/>
                <a:gd name="connsiteX5" fmla="*/ 1010987 w 1424345"/>
                <a:gd name="connsiteY5" fmla="*/ 843475 h 919531"/>
                <a:gd name="connsiteX6" fmla="*/ 123576 w 1424345"/>
                <a:gd name="connsiteY6" fmla="*/ 472471 h 919531"/>
                <a:gd name="connsiteX7" fmla="*/ 0 w 1424345"/>
                <a:gd name="connsiteY7" fmla="*/ 466231 h 919531"/>
                <a:gd name="connsiteX8" fmla="*/ 0 w 1424345"/>
                <a:gd name="connsiteY8" fmla="*/ 0 h 9195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4345" h="919531">
                  <a:moveTo>
                    <a:pt x="0" y="0"/>
                  </a:moveTo>
                  <a:lnTo>
                    <a:pt x="171246" y="8647"/>
                  </a:lnTo>
                  <a:cubicBezTo>
                    <a:pt x="600574" y="52248"/>
                    <a:pt x="992182" y="223441"/>
                    <a:pt x="1307553" y="483709"/>
                  </a:cubicBezTo>
                  <a:lnTo>
                    <a:pt x="1424345" y="589856"/>
                  </a:lnTo>
                  <a:lnTo>
                    <a:pt x="1094670" y="919531"/>
                  </a:lnTo>
                  <a:lnTo>
                    <a:pt x="1010987" y="843475"/>
                  </a:lnTo>
                  <a:cubicBezTo>
                    <a:pt x="764695" y="640216"/>
                    <a:pt x="458864" y="506522"/>
                    <a:pt x="123576" y="472471"/>
                  </a:cubicBezTo>
                  <a:lnTo>
                    <a:pt x="0" y="4662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044A7999-092E-1C69-7584-EAEF4DB7D74D}"/>
                </a:ext>
              </a:extLst>
            </p:cNvPr>
            <p:cNvSpPr/>
            <p:nvPr/>
          </p:nvSpPr>
          <p:spPr>
            <a:xfrm rot="3978078">
              <a:off x="5813446" y="1383091"/>
              <a:ext cx="919531" cy="1424346"/>
            </a:xfrm>
            <a:custGeom>
              <a:avLst/>
              <a:gdLst>
                <a:gd name="connsiteX0" fmla="*/ 589856 w 919531"/>
                <a:gd name="connsiteY0" fmla="*/ 0 h 1424346"/>
                <a:gd name="connsiteX1" fmla="*/ 919531 w 919531"/>
                <a:gd name="connsiteY1" fmla="*/ 329675 h 1424346"/>
                <a:gd name="connsiteX2" fmla="*/ 843475 w 919531"/>
                <a:gd name="connsiteY2" fmla="*/ 413358 h 1424346"/>
                <a:gd name="connsiteX3" fmla="*/ 472471 w 919531"/>
                <a:gd name="connsiteY3" fmla="*/ 1300769 h 1424346"/>
                <a:gd name="connsiteX4" fmla="*/ 466231 w 919531"/>
                <a:gd name="connsiteY4" fmla="*/ 1424346 h 1424346"/>
                <a:gd name="connsiteX5" fmla="*/ 0 w 919531"/>
                <a:gd name="connsiteY5" fmla="*/ 1424346 h 1424346"/>
                <a:gd name="connsiteX6" fmla="*/ 8647 w 919531"/>
                <a:gd name="connsiteY6" fmla="*/ 1253099 h 1424346"/>
                <a:gd name="connsiteX7" fmla="*/ 483709 w 919531"/>
                <a:gd name="connsiteY7" fmla="*/ 116792 h 1424346"/>
                <a:gd name="connsiteX8" fmla="*/ 589856 w 919531"/>
                <a:gd name="connsiteY8" fmla="*/ 0 h 1424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9531" h="1424346">
                  <a:moveTo>
                    <a:pt x="589856" y="0"/>
                  </a:moveTo>
                  <a:lnTo>
                    <a:pt x="919531" y="329675"/>
                  </a:lnTo>
                  <a:lnTo>
                    <a:pt x="843475" y="413358"/>
                  </a:lnTo>
                  <a:cubicBezTo>
                    <a:pt x="640216" y="659651"/>
                    <a:pt x="506521" y="965481"/>
                    <a:pt x="472471" y="1300769"/>
                  </a:cubicBezTo>
                  <a:lnTo>
                    <a:pt x="466231" y="1424346"/>
                  </a:lnTo>
                  <a:lnTo>
                    <a:pt x="0" y="1424346"/>
                  </a:lnTo>
                  <a:lnTo>
                    <a:pt x="8647" y="1253099"/>
                  </a:lnTo>
                  <a:cubicBezTo>
                    <a:pt x="52248" y="823772"/>
                    <a:pt x="223440" y="432164"/>
                    <a:pt x="483709" y="116792"/>
                  </a:cubicBezTo>
                  <a:lnTo>
                    <a:pt x="589856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1186BA7D-A648-E45E-2FEB-D8BFEF1E5587}"/>
                </a:ext>
              </a:extLst>
            </p:cNvPr>
            <p:cNvSpPr/>
            <p:nvPr/>
          </p:nvSpPr>
          <p:spPr>
            <a:xfrm rot="3978078">
              <a:off x="7152997" y="4434865"/>
              <a:ext cx="919530" cy="1424345"/>
            </a:xfrm>
            <a:custGeom>
              <a:avLst/>
              <a:gdLst>
                <a:gd name="connsiteX0" fmla="*/ 329675 w 919530"/>
                <a:gd name="connsiteY0" fmla="*/ 0 h 1424345"/>
                <a:gd name="connsiteX1" fmla="*/ 435821 w 919530"/>
                <a:gd name="connsiteY1" fmla="*/ 116791 h 1424345"/>
                <a:gd name="connsiteX2" fmla="*/ 910883 w 919530"/>
                <a:gd name="connsiteY2" fmla="*/ 1253098 h 1424345"/>
                <a:gd name="connsiteX3" fmla="*/ 919530 w 919530"/>
                <a:gd name="connsiteY3" fmla="*/ 1424345 h 1424345"/>
                <a:gd name="connsiteX4" fmla="*/ 453299 w 919530"/>
                <a:gd name="connsiteY4" fmla="*/ 1424345 h 1424345"/>
                <a:gd name="connsiteX5" fmla="*/ 447059 w 919530"/>
                <a:gd name="connsiteY5" fmla="*/ 1300768 h 1424345"/>
                <a:gd name="connsiteX6" fmla="*/ 76055 w 919530"/>
                <a:gd name="connsiteY6" fmla="*/ 413357 h 1424345"/>
                <a:gd name="connsiteX7" fmla="*/ 0 w 919530"/>
                <a:gd name="connsiteY7" fmla="*/ 329675 h 1424345"/>
                <a:gd name="connsiteX8" fmla="*/ 329675 w 919530"/>
                <a:gd name="connsiteY8" fmla="*/ 0 h 142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9530" h="1424345">
                  <a:moveTo>
                    <a:pt x="329675" y="0"/>
                  </a:moveTo>
                  <a:lnTo>
                    <a:pt x="435821" y="116791"/>
                  </a:lnTo>
                  <a:cubicBezTo>
                    <a:pt x="696090" y="432163"/>
                    <a:pt x="867282" y="823771"/>
                    <a:pt x="910883" y="1253098"/>
                  </a:cubicBezTo>
                  <a:lnTo>
                    <a:pt x="919530" y="1424345"/>
                  </a:lnTo>
                  <a:lnTo>
                    <a:pt x="453299" y="1424345"/>
                  </a:lnTo>
                  <a:lnTo>
                    <a:pt x="447059" y="1300768"/>
                  </a:lnTo>
                  <a:cubicBezTo>
                    <a:pt x="413009" y="965480"/>
                    <a:pt x="279314" y="659650"/>
                    <a:pt x="76055" y="413357"/>
                  </a:cubicBezTo>
                  <a:lnTo>
                    <a:pt x="0" y="329675"/>
                  </a:lnTo>
                  <a:lnTo>
                    <a:pt x="329675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6D68D918-387A-2519-9BA4-B63E73A567B5}"/>
                </a:ext>
              </a:extLst>
            </p:cNvPr>
            <p:cNvSpPr/>
            <p:nvPr/>
          </p:nvSpPr>
          <p:spPr>
            <a:xfrm rot="3978078">
              <a:off x="4424270" y="1992860"/>
              <a:ext cx="919531" cy="1424345"/>
            </a:xfrm>
            <a:custGeom>
              <a:avLst/>
              <a:gdLst>
                <a:gd name="connsiteX0" fmla="*/ 0 w 919531"/>
                <a:gd name="connsiteY0" fmla="*/ 0 h 1424345"/>
                <a:gd name="connsiteX1" fmla="*/ 466231 w 919531"/>
                <a:gd name="connsiteY1" fmla="*/ 0 h 1424345"/>
                <a:gd name="connsiteX2" fmla="*/ 472471 w 919531"/>
                <a:gd name="connsiteY2" fmla="*/ 123576 h 1424345"/>
                <a:gd name="connsiteX3" fmla="*/ 843475 w 919531"/>
                <a:gd name="connsiteY3" fmla="*/ 1010987 h 1424345"/>
                <a:gd name="connsiteX4" fmla="*/ 919531 w 919531"/>
                <a:gd name="connsiteY4" fmla="*/ 1094670 h 1424345"/>
                <a:gd name="connsiteX5" fmla="*/ 589856 w 919531"/>
                <a:gd name="connsiteY5" fmla="*/ 1424345 h 1424345"/>
                <a:gd name="connsiteX6" fmla="*/ 483709 w 919531"/>
                <a:gd name="connsiteY6" fmla="*/ 1307553 h 1424345"/>
                <a:gd name="connsiteX7" fmla="*/ 8647 w 919531"/>
                <a:gd name="connsiteY7" fmla="*/ 171246 h 1424345"/>
                <a:gd name="connsiteX8" fmla="*/ 0 w 919531"/>
                <a:gd name="connsiteY8" fmla="*/ 0 h 142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9531" h="1424345">
                  <a:moveTo>
                    <a:pt x="0" y="0"/>
                  </a:moveTo>
                  <a:lnTo>
                    <a:pt x="466231" y="0"/>
                  </a:lnTo>
                  <a:lnTo>
                    <a:pt x="472471" y="123576"/>
                  </a:lnTo>
                  <a:cubicBezTo>
                    <a:pt x="506521" y="458864"/>
                    <a:pt x="640216" y="764695"/>
                    <a:pt x="843475" y="1010987"/>
                  </a:cubicBezTo>
                  <a:lnTo>
                    <a:pt x="919531" y="1094670"/>
                  </a:lnTo>
                  <a:lnTo>
                    <a:pt x="589856" y="1424345"/>
                  </a:lnTo>
                  <a:lnTo>
                    <a:pt x="483709" y="1307553"/>
                  </a:lnTo>
                  <a:cubicBezTo>
                    <a:pt x="223440" y="992182"/>
                    <a:pt x="52248" y="600574"/>
                    <a:pt x="8647" y="171246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68316D4-4C9A-0709-C210-42BA5E4EF229}"/>
                </a:ext>
              </a:extLst>
            </p:cNvPr>
            <p:cNvSpPr/>
            <p:nvPr/>
          </p:nvSpPr>
          <p:spPr>
            <a:xfrm rot="3978078">
              <a:off x="5763822" y="5044633"/>
              <a:ext cx="919530" cy="1424345"/>
            </a:xfrm>
            <a:custGeom>
              <a:avLst/>
              <a:gdLst>
                <a:gd name="connsiteX0" fmla="*/ 453299 w 919530"/>
                <a:gd name="connsiteY0" fmla="*/ 0 h 1424345"/>
                <a:gd name="connsiteX1" fmla="*/ 919530 w 919530"/>
                <a:gd name="connsiteY1" fmla="*/ 0 h 1424345"/>
                <a:gd name="connsiteX2" fmla="*/ 910883 w 919530"/>
                <a:gd name="connsiteY2" fmla="*/ 171246 h 1424345"/>
                <a:gd name="connsiteX3" fmla="*/ 435821 w 919530"/>
                <a:gd name="connsiteY3" fmla="*/ 1307553 h 1424345"/>
                <a:gd name="connsiteX4" fmla="*/ 329675 w 919530"/>
                <a:gd name="connsiteY4" fmla="*/ 1424345 h 1424345"/>
                <a:gd name="connsiteX5" fmla="*/ 0 w 919530"/>
                <a:gd name="connsiteY5" fmla="*/ 1094670 h 1424345"/>
                <a:gd name="connsiteX6" fmla="*/ 76055 w 919530"/>
                <a:gd name="connsiteY6" fmla="*/ 1010987 h 1424345"/>
                <a:gd name="connsiteX7" fmla="*/ 447059 w 919530"/>
                <a:gd name="connsiteY7" fmla="*/ 123576 h 1424345"/>
                <a:gd name="connsiteX8" fmla="*/ 453299 w 919530"/>
                <a:gd name="connsiteY8" fmla="*/ 0 h 14243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19530" h="1424345">
                  <a:moveTo>
                    <a:pt x="453299" y="0"/>
                  </a:moveTo>
                  <a:lnTo>
                    <a:pt x="919530" y="0"/>
                  </a:lnTo>
                  <a:lnTo>
                    <a:pt x="910883" y="171246"/>
                  </a:lnTo>
                  <a:cubicBezTo>
                    <a:pt x="867282" y="600574"/>
                    <a:pt x="696090" y="992182"/>
                    <a:pt x="435821" y="1307553"/>
                  </a:cubicBezTo>
                  <a:lnTo>
                    <a:pt x="329675" y="1424345"/>
                  </a:lnTo>
                  <a:lnTo>
                    <a:pt x="0" y="1094670"/>
                  </a:lnTo>
                  <a:lnTo>
                    <a:pt x="76055" y="1010987"/>
                  </a:lnTo>
                  <a:cubicBezTo>
                    <a:pt x="279314" y="764695"/>
                    <a:pt x="413009" y="458864"/>
                    <a:pt x="447059" y="123576"/>
                  </a:cubicBezTo>
                  <a:lnTo>
                    <a:pt x="453299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31EB47-8B3C-951C-9C61-64BAF70602BC}"/>
                </a:ext>
              </a:extLst>
            </p:cNvPr>
            <p:cNvSpPr/>
            <p:nvPr/>
          </p:nvSpPr>
          <p:spPr>
            <a:xfrm rot="3978078">
              <a:off x="4315224" y="4830634"/>
              <a:ext cx="1424345" cy="919530"/>
            </a:xfrm>
            <a:custGeom>
              <a:avLst/>
              <a:gdLst>
                <a:gd name="connsiteX0" fmla="*/ 1094670 w 1424345"/>
                <a:gd name="connsiteY0" fmla="*/ 0 h 919530"/>
                <a:gd name="connsiteX1" fmla="*/ 1424345 w 1424345"/>
                <a:gd name="connsiteY1" fmla="*/ 329675 h 919530"/>
                <a:gd name="connsiteX2" fmla="*/ 1307553 w 1424345"/>
                <a:gd name="connsiteY2" fmla="*/ 435821 h 919530"/>
                <a:gd name="connsiteX3" fmla="*/ 171246 w 1424345"/>
                <a:gd name="connsiteY3" fmla="*/ 910883 h 919530"/>
                <a:gd name="connsiteX4" fmla="*/ 0 w 1424345"/>
                <a:gd name="connsiteY4" fmla="*/ 919530 h 919530"/>
                <a:gd name="connsiteX5" fmla="*/ 0 w 1424345"/>
                <a:gd name="connsiteY5" fmla="*/ 453299 h 919530"/>
                <a:gd name="connsiteX6" fmla="*/ 123576 w 1424345"/>
                <a:gd name="connsiteY6" fmla="*/ 447059 h 919530"/>
                <a:gd name="connsiteX7" fmla="*/ 1010987 w 1424345"/>
                <a:gd name="connsiteY7" fmla="*/ 76055 h 919530"/>
                <a:gd name="connsiteX8" fmla="*/ 1094670 w 1424345"/>
                <a:gd name="connsiteY8" fmla="*/ 0 h 919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4345" h="919530">
                  <a:moveTo>
                    <a:pt x="1094670" y="0"/>
                  </a:moveTo>
                  <a:lnTo>
                    <a:pt x="1424345" y="329675"/>
                  </a:lnTo>
                  <a:lnTo>
                    <a:pt x="1307553" y="435821"/>
                  </a:lnTo>
                  <a:cubicBezTo>
                    <a:pt x="992182" y="696090"/>
                    <a:pt x="600574" y="867282"/>
                    <a:pt x="171246" y="910883"/>
                  </a:cubicBezTo>
                  <a:lnTo>
                    <a:pt x="0" y="919530"/>
                  </a:lnTo>
                  <a:lnTo>
                    <a:pt x="0" y="453299"/>
                  </a:lnTo>
                  <a:lnTo>
                    <a:pt x="123576" y="447059"/>
                  </a:lnTo>
                  <a:cubicBezTo>
                    <a:pt x="458864" y="413009"/>
                    <a:pt x="764695" y="279314"/>
                    <a:pt x="1010987" y="76055"/>
                  </a:cubicBezTo>
                  <a:lnTo>
                    <a:pt x="1094670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3D8B61BE-26A8-5EA2-BEF2-A117948496BB}"/>
                </a:ext>
              </a:extLst>
            </p:cNvPr>
            <p:cNvSpPr/>
            <p:nvPr/>
          </p:nvSpPr>
          <p:spPr>
            <a:xfrm rot="3978078">
              <a:off x="3705457" y="3441459"/>
              <a:ext cx="1424345" cy="919530"/>
            </a:xfrm>
            <a:custGeom>
              <a:avLst/>
              <a:gdLst>
                <a:gd name="connsiteX0" fmla="*/ 329675 w 1424345"/>
                <a:gd name="connsiteY0" fmla="*/ 0 h 919530"/>
                <a:gd name="connsiteX1" fmla="*/ 413357 w 1424345"/>
                <a:gd name="connsiteY1" fmla="*/ 76055 h 919530"/>
                <a:gd name="connsiteX2" fmla="*/ 1300768 w 1424345"/>
                <a:gd name="connsiteY2" fmla="*/ 447059 h 919530"/>
                <a:gd name="connsiteX3" fmla="*/ 1424345 w 1424345"/>
                <a:gd name="connsiteY3" fmla="*/ 453299 h 919530"/>
                <a:gd name="connsiteX4" fmla="*/ 1424345 w 1424345"/>
                <a:gd name="connsiteY4" fmla="*/ 919530 h 919530"/>
                <a:gd name="connsiteX5" fmla="*/ 1253098 w 1424345"/>
                <a:gd name="connsiteY5" fmla="*/ 910883 h 919530"/>
                <a:gd name="connsiteX6" fmla="*/ 116791 w 1424345"/>
                <a:gd name="connsiteY6" fmla="*/ 435821 h 919530"/>
                <a:gd name="connsiteX7" fmla="*/ 0 w 1424345"/>
                <a:gd name="connsiteY7" fmla="*/ 329675 h 919530"/>
                <a:gd name="connsiteX8" fmla="*/ 329675 w 1424345"/>
                <a:gd name="connsiteY8" fmla="*/ 0 h 919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24345" h="919530">
                  <a:moveTo>
                    <a:pt x="329675" y="0"/>
                  </a:moveTo>
                  <a:lnTo>
                    <a:pt x="413357" y="76055"/>
                  </a:lnTo>
                  <a:cubicBezTo>
                    <a:pt x="659649" y="279314"/>
                    <a:pt x="965480" y="413009"/>
                    <a:pt x="1300768" y="447059"/>
                  </a:cubicBezTo>
                  <a:lnTo>
                    <a:pt x="1424345" y="453299"/>
                  </a:lnTo>
                  <a:lnTo>
                    <a:pt x="1424345" y="919530"/>
                  </a:lnTo>
                  <a:lnTo>
                    <a:pt x="1253098" y="910883"/>
                  </a:lnTo>
                  <a:cubicBezTo>
                    <a:pt x="823770" y="867282"/>
                    <a:pt x="432162" y="696090"/>
                    <a:pt x="116791" y="435821"/>
                  </a:cubicBezTo>
                  <a:lnTo>
                    <a:pt x="0" y="329675"/>
                  </a:lnTo>
                  <a:lnTo>
                    <a:pt x="329675" y="0"/>
                  </a:ln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96" name="타원 95">
            <a:extLst>
              <a:ext uri="{FF2B5EF4-FFF2-40B4-BE49-F238E27FC236}">
                <a16:creationId xmlns:a16="http://schemas.microsoft.com/office/drawing/2014/main" id="{0F26138A-6344-926E-EFD0-84F1E04A97E9}"/>
              </a:ext>
            </a:extLst>
          </p:cNvPr>
          <p:cNvSpPr/>
          <p:nvPr/>
        </p:nvSpPr>
        <p:spPr>
          <a:xfrm>
            <a:off x="5191972" y="3038564"/>
            <a:ext cx="1961732" cy="196173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7" name="타원 96">
            <a:extLst>
              <a:ext uri="{FF2B5EF4-FFF2-40B4-BE49-F238E27FC236}">
                <a16:creationId xmlns:a16="http://schemas.microsoft.com/office/drawing/2014/main" id="{8AB45C42-63C7-5F15-F53C-57BF1CD7ED4D}"/>
              </a:ext>
            </a:extLst>
          </p:cNvPr>
          <p:cNvSpPr/>
          <p:nvPr/>
        </p:nvSpPr>
        <p:spPr>
          <a:xfrm>
            <a:off x="5191972" y="3038564"/>
            <a:ext cx="1961732" cy="196173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99" name="그래픽 98" descr="막대 그래프 하향 추세 단색으로 채워진">
            <a:extLst>
              <a:ext uri="{FF2B5EF4-FFF2-40B4-BE49-F238E27FC236}">
                <a16:creationId xmlns:a16="http://schemas.microsoft.com/office/drawing/2014/main" id="{07C3471B-D51C-1A66-4C46-F6B43F67D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5638" y="3562230"/>
            <a:ext cx="914400" cy="914400"/>
          </a:xfrm>
          <a:prstGeom prst="rect">
            <a:avLst/>
          </a:prstGeom>
          <a:effectLst/>
        </p:spPr>
      </p:pic>
      <p:sp>
        <p:nvSpPr>
          <p:cNvPr id="100" name="이등변 삼각형 99">
            <a:extLst>
              <a:ext uri="{FF2B5EF4-FFF2-40B4-BE49-F238E27FC236}">
                <a16:creationId xmlns:a16="http://schemas.microsoft.com/office/drawing/2014/main" id="{CF7320DD-3B8A-6345-A73E-DB94FF55D2D5}"/>
              </a:ext>
            </a:extLst>
          </p:cNvPr>
          <p:cNvSpPr/>
          <p:nvPr/>
        </p:nvSpPr>
        <p:spPr>
          <a:xfrm rot="18900000">
            <a:off x="4688438" y="2637491"/>
            <a:ext cx="212259" cy="18298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1" name="이등변 삼각형 100">
            <a:extLst>
              <a:ext uri="{FF2B5EF4-FFF2-40B4-BE49-F238E27FC236}">
                <a16:creationId xmlns:a16="http://schemas.microsoft.com/office/drawing/2014/main" id="{6B568BDD-AD00-23B8-60A9-6B2B506370F9}"/>
              </a:ext>
            </a:extLst>
          </p:cNvPr>
          <p:cNvSpPr/>
          <p:nvPr/>
        </p:nvSpPr>
        <p:spPr>
          <a:xfrm rot="2700000" flipH="1">
            <a:off x="7385343" y="2582441"/>
            <a:ext cx="212259" cy="18298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3" name="이등변 삼각형 102">
            <a:extLst>
              <a:ext uri="{FF2B5EF4-FFF2-40B4-BE49-F238E27FC236}">
                <a16:creationId xmlns:a16="http://schemas.microsoft.com/office/drawing/2014/main" id="{4ABC4989-9CB9-69BF-D9EF-53D2E3F79861}"/>
              </a:ext>
            </a:extLst>
          </p:cNvPr>
          <p:cNvSpPr/>
          <p:nvPr/>
        </p:nvSpPr>
        <p:spPr>
          <a:xfrm rot="2700000" flipV="1">
            <a:off x="4708757" y="5280223"/>
            <a:ext cx="212259" cy="18298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4" name="이등변 삼각형 103">
            <a:extLst>
              <a:ext uri="{FF2B5EF4-FFF2-40B4-BE49-F238E27FC236}">
                <a16:creationId xmlns:a16="http://schemas.microsoft.com/office/drawing/2014/main" id="{52AA3752-6AD4-FE04-7B37-13F28B823435}"/>
              </a:ext>
            </a:extLst>
          </p:cNvPr>
          <p:cNvSpPr/>
          <p:nvPr/>
        </p:nvSpPr>
        <p:spPr>
          <a:xfrm rot="18900000" flipH="1" flipV="1">
            <a:off x="7415822" y="5286133"/>
            <a:ext cx="212259" cy="18298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2CF4D52C-686A-AD5A-F62C-592513756893}"/>
              </a:ext>
            </a:extLst>
          </p:cNvPr>
          <p:cNvSpPr txBox="1"/>
          <p:nvPr/>
        </p:nvSpPr>
        <p:spPr>
          <a:xfrm flipH="1">
            <a:off x="8321258" y="2370591"/>
            <a:ext cx="2455800" cy="4244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2AB0EB1-7B49-06B3-2274-3389A25872C6}"/>
              </a:ext>
            </a:extLst>
          </p:cNvPr>
          <p:cNvSpPr txBox="1"/>
          <p:nvPr/>
        </p:nvSpPr>
        <p:spPr>
          <a:xfrm>
            <a:off x="8321258" y="2083141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입력하기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BB2C2FE4-C84D-95E0-8C62-F800686F4CE5}"/>
              </a:ext>
            </a:extLst>
          </p:cNvPr>
          <p:cNvSpPr txBox="1"/>
          <p:nvPr/>
        </p:nvSpPr>
        <p:spPr>
          <a:xfrm flipH="1">
            <a:off x="8321258" y="5591242"/>
            <a:ext cx="2455800" cy="4244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68603672-F974-0558-766B-B58EF080007A}"/>
              </a:ext>
            </a:extLst>
          </p:cNvPr>
          <p:cNvSpPr txBox="1"/>
          <p:nvPr/>
        </p:nvSpPr>
        <p:spPr>
          <a:xfrm>
            <a:off x="8321258" y="5303792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입력하기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55F31FC8-4B2E-230A-195A-E5094CF59079}"/>
              </a:ext>
            </a:extLst>
          </p:cNvPr>
          <p:cNvSpPr txBox="1"/>
          <p:nvPr/>
        </p:nvSpPr>
        <p:spPr>
          <a:xfrm flipH="1">
            <a:off x="1631335" y="2370591"/>
            <a:ext cx="2455800" cy="4244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06D5506F-00DC-C150-129A-75A02F3A17B5}"/>
              </a:ext>
            </a:extLst>
          </p:cNvPr>
          <p:cNvSpPr txBox="1"/>
          <p:nvPr/>
        </p:nvSpPr>
        <p:spPr>
          <a:xfrm>
            <a:off x="2825571" y="2083141"/>
            <a:ext cx="126156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입력하기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708CC7D8-96E9-1CD1-B167-EDB68720756A}"/>
              </a:ext>
            </a:extLst>
          </p:cNvPr>
          <p:cNvSpPr txBox="1"/>
          <p:nvPr/>
        </p:nvSpPr>
        <p:spPr>
          <a:xfrm flipH="1">
            <a:off x="1631335" y="5591242"/>
            <a:ext cx="2455800" cy="4244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30376DA2-8A26-D851-DF48-340E1736A4F1}"/>
              </a:ext>
            </a:extLst>
          </p:cNvPr>
          <p:cNvSpPr txBox="1"/>
          <p:nvPr/>
        </p:nvSpPr>
        <p:spPr>
          <a:xfrm>
            <a:off x="2825571" y="5303792"/>
            <a:ext cx="126156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입력하기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0AF19F3-2F1C-C683-0352-0B51DB9C5F71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FC99D8-7893-E98E-CDF2-2FC2B68790FA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</p:spTree>
    <p:extLst>
      <p:ext uri="{BB962C8B-B14F-4D97-AF65-F5344CB8AC3E}">
        <p14:creationId xmlns:p14="http://schemas.microsoft.com/office/powerpoint/2010/main" val="3177902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/2 액자 5">
            <a:extLst>
              <a:ext uri="{FF2B5EF4-FFF2-40B4-BE49-F238E27FC236}">
                <a16:creationId xmlns:a16="http://schemas.microsoft.com/office/drawing/2014/main" id="{F1B4D674-A607-C800-9D80-E5A780D71978}"/>
              </a:ext>
            </a:extLst>
          </p:cNvPr>
          <p:cNvSpPr/>
          <p:nvPr/>
        </p:nvSpPr>
        <p:spPr>
          <a:xfrm rot="8098550">
            <a:off x="-101599" y="3015732"/>
            <a:ext cx="2573042" cy="2573042"/>
          </a:xfrm>
          <a:prstGeom prst="halfFrame">
            <a:avLst>
              <a:gd name="adj1" fmla="val 20057"/>
              <a:gd name="adj2" fmla="val 22040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1/2 액자 6">
            <a:extLst>
              <a:ext uri="{FF2B5EF4-FFF2-40B4-BE49-F238E27FC236}">
                <a16:creationId xmlns:a16="http://schemas.microsoft.com/office/drawing/2014/main" id="{CABC0181-0263-11A8-A317-5722664B73DB}"/>
              </a:ext>
            </a:extLst>
          </p:cNvPr>
          <p:cNvSpPr/>
          <p:nvPr/>
        </p:nvSpPr>
        <p:spPr>
          <a:xfrm rot="8098550">
            <a:off x="-159396" y="3015731"/>
            <a:ext cx="2573042" cy="2573042"/>
          </a:xfrm>
          <a:prstGeom prst="halfFrame">
            <a:avLst>
              <a:gd name="adj1" fmla="val 20057"/>
              <a:gd name="adj2" fmla="val 22040"/>
            </a:avLst>
          </a:pr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93B79D-BB8A-615D-796C-02F31C9E0CF1}"/>
              </a:ext>
            </a:extLst>
          </p:cNvPr>
          <p:cNvSpPr txBox="1"/>
          <p:nvPr/>
        </p:nvSpPr>
        <p:spPr>
          <a:xfrm>
            <a:off x="2786363" y="3104542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F6D729C-73BE-6FBF-0404-BAE91D7AC480}"/>
              </a:ext>
            </a:extLst>
          </p:cNvPr>
          <p:cNvSpPr txBox="1"/>
          <p:nvPr/>
        </p:nvSpPr>
        <p:spPr>
          <a:xfrm>
            <a:off x="2786363" y="2805489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7B72225-2FAB-7802-01E4-D66C9C6A3BDB}"/>
              </a:ext>
            </a:extLst>
          </p:cNvPr>
          <p:cNvSpPr txBox="1"/>
          <p:nvPr/>
        </p:nvSpPr>
        <p:spPr>
          <a:xfrm rot="2640828">
            <a:off x="1274352" y="3457557"/>
            <a:ext cx="1201904" cy="2755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8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4DE27D1-BEDF-BBFD-ECE7-911D9C713BA7}"/>
              </a:ext>
            </a:extLst>
          </p:cNvPr>
          <p:cNvSpPr txBox="1"/>
          <p:nvPr/>
        </p:nvSpPr>
        <p:spPr>
          <a:xfrm rot="8149634">
            <a:off x="1275208" y="4848999"/>
            <a:ext cx="1201904" cy="2755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8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1C8EB25D-7CF4-EA2A-2DBE-603DFE444ED9}"/>
              </a:ext>
            </a:extLst>
          </p:cNvPr>
          <p:cNvGrpSpPr/>
          <p:nvPr/>
        </p:nvGrpSpPr>
        <p:grpSpPr>
          <a:xfrm>
            <a:off x="5324798" y="2276790"/>
            <a:ext cx="2593356" cy="2025462"/>
            <a:chOff x="5951341" y="2356472"/>
            <a:chExt cx="2491332" cy="1945780"/>
          </a:xfrm>
        </p:grpSpPr>
        <p:sp>
          <p:nvSpPr>
            <p:cNvPr id="25" name="사각형: 둥근 모서리 24">
              <a:extLst>
                <a:ext uri="{FF2B5EF4-FFF2-40B4-BE49-F238E27FC236}">
                  <a16:creationId xmlns:a16="http://schemas.microsoft.com/office/drawing/2014/main" id="{D126E809-EEB3-0E01-492D-D10C514539D4}"/>
                </a:ext>
              </a:extLst>
            </p:cNvPr>
            <p:cNvSpPr/>
            <p:nvPr/>
          </p:nvSpPr>
          <p:spPr>
            <a:xfrm>
              <a:off x="5951341" y="2356472"/>
              <a:ext cx="2491332" cy="1945780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6" name="사각형: 둥근 모서리 25">
              <a:extLst>
                <a:ext uri="{FF2B5EF4-FFF2-40B4-BE49-F238E27FC236}">
                  <a16:creationId xmlns:a16="http://schemas.microsoft.com/office/drawing/2014/main" id="{DA832402-5DDA-1261-5623-B520C4E4F389}"/>
                </a:ext>
              </a:extLst>
            </p:cNvPr>
            <p:cNvSpPr/>
            <p:nvPr/>
          </p:nvSpPr>
          <p:spPr>
            <a:xfrm>
              <a:off x="5951341" y="2356472"/>
              <a:ext cx="2491332" cy="1945780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3D6A1307-57C4-B8C0-297B-7441DCFEE370}"/>
              </a:ext>
            </a:extLst>
          </p:cNvPr>
          <p:cNvGrpSpPr/>
          <p:nvPr/>
        </p:nvGrpSpPr>
        <p:grpSpPr>
          <a:xfrm>
            <a:off x="8261386" y="2276790"/>
            <a:ext cx="2593356" cy="2025462"/>
            <a:chOff x="5951341" y="2356472"/>
            <a:chExt cx="2491332" cy="1945780"/>
          </a:xfrm>
        </p:grpSpPr>
        <p:sp>
          <p:nvSpPr>
            <p:cNvPr id="36" name="사각형: 둥근 모서리 35">
              <a:extLst>
                <a:ext uri="{FF2B5EF4-FFF2-40B4-BE49-F238E27FC236}">
                  <a16:creationId xmlns:a16="http://schemas.microsoft.com/office/drawing/2014/main" id="{9C06BF8E-0ACC-1FB3-ACD4-732C913815DF}"/>
                </a:ext>
              </a:extLst>
            </p:cNvPr>
            <p:cNvSpPr/>
            <p:nvPr/>
          </p:nvSpPr>
          <p:spPr>
            <a:xfrm>
              <a:off x="5951341" y="2356472"/>
              <a:ext cx="2491332" cy="1945780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37" name="사각형: 둥근 모서리 36">
              <a:extLst>
                <a:ext uri="{FF2B5EF4-FFF2-40B4-BE49-F238E27FC236}">
                  <a16:creationId xmlns:a16="http://schemas.microsoft.com/office/drawing/2014/main" id="{5FD7C7D0-2225-9302-4114-A6ED31A3857B}"/>
                </a:ext>
              </a:extLst>
            </p:cNvPr>
            <p:cNvSpPr/>
            <p:nvPr/>
          </p:nvSpPr>
          <p:spPr>
            <a:xfrm>
              <a:off x="5951341" y="2356472"/>
              <a:ext cx="2491332" cy="1945780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612795CD-896D-CD97-0F3F-013F60AB8B16}"/>
              </a:ext>
            </a:extLst>
          </p:cNvPr>
          <p:cNvSpPr/>
          <p:nvPr/>
        </p:nvSpPr>
        <p:spPr>
          <a:xfrm>
            <a:off x="5324798" y="4566983"/>
            <a:ext cx="5528230" cy="1283908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FD50DD39-2284-EE8B-7412-AA5F8EA39FC8}"/>
              </a:ext>
            </a:extLst>
          </p:cNvPr>
          <p:cNvSpPr/>
          <p:nvPr/>
        </p:nvSpPr>
        <p:spPr>
          <a:xfrm>
            <a:off x="5324798" y="4566983"/>
            <a:ext cx="5528230" cy="1283908"/>
          </a:xfrm>
          <a:prstGeom prst="roundRect">
            <a:avLst>
              <a:gd name="adj" fmla="val 9829"/>
            </a:avLst>
          </a:pr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CDC049D-C2F2-99AC-457B-BD3894F0DE8B}"/>
              </a:ext>
            </a:extLst>
          </p:cNvPr>
          <p:cNvSpPr txBox="1"/>
          <p:nvPr/>
        </p:nvSpPr>
        <p:spPr>
          <a:xfrm>
            <a:off x="6261442" y="2672763"/>
            <a:ext cx="720069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-7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17K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6B8E7E7-ED90-EA21-41B8-2662D288E987}"/>
              </a:ext>
            </a:extLst>
          </p:cNvPr>
          <p:cNvSpPr txBox="1"/>
          <p:nvPr/>
        </p:nvSpPr>
        <p:spPr>
          <a:xfrm>
            <a:off x="5645906" y="3260782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802A19E-58D2-8D03-737E-24027631E603}"/>
              </a:ext>
            </a:extLst>
          </p:cNvPr>
          <p:cNvSpPr txBox="1"/>
          <p:nvPr/>
        </p:nvSpPr>
        <p:spPr>
          <a:xfrm>
            <a:off x="8928758" y="2672763"/>
            <a:ext cx="1258614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-7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+17.3</a:t>
            </a:r>
            <a:r>
              <a:rPr kumimoji="0" lang="en-US" altLang="ko-KR" b="0" i="0" u="none" strike="noStrike" kern="1200" cap="none" spc="-7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%</a:t>
            </a:r>
            <a:endParaRPr kumimoji="0" lang="en-US" altLang="ko-KR" sz="2800" b="0" i="0" u="none" strike="noStrike" kern="1200" cap="none" spc="-7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17E1D9A-E209-5BF8-5427-09057F381432}"/>
              </a:ext>
            </a:extLst>
          </p:cNvPr>
          <p:cNvSpPr txBox="1"/>
          <p:nvPr/>
        </p:nvSpPr>
        <p:spPr>
          <a:xfrm>
            <a:off x="8582494" y="3260782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F28CDE6-7EF2-85FE-6276-8F88EE31116C}"/>
              </a:ext>
            </a:extLst>
          </p:cNvPr>
          <p:cNvSpPr txBox="1"/>
          <p:nvPr/>
        </p:nvSpPr>
        <p:spPr>
          <a:xfrm>
            <a:off x="5830174" y="5146162"/>
            <a:ext cx="3995997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2E397D5-4BC4-34C3-C565-4047F5F0CD60}"/>
              </a:ext>
            </a:extLst>
          </p:cNvPr>
          <p:cNvSpPr txBox="1"/>
          <p:nvPr/>
        </p:nvSpPr>
        <p:spPr>
          <a:xfrm>
            <a:off x="5830174" y="4847109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03DDE85-FEC2-B44F-4BE4-C91E5022FC96}"/>
              </a:ext>
            </a:extLst>
          </p:cNvPr>
          <p:cNvSpPr txBox="1"/>
          <p:nvPr/>
        </p:nvSpPr>
        <p:spPr>
          <a:xfrm>
            <a:off x="2786363" y="5005832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F809324-BAE8-2AE2-22B8-423D6A85EA0F}"/>
              </a:ext>
            </a:extLst>
          </p:cNvPr>
          <p:cNvSpPr txBox="1"/>
          <p:nvPr/>
        </p:nvSpPr>
        <p:spPr>
          <a:xfrm>
            <a:off x="2786363" y="4706779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ECDBBD-B762-825D-8A79-6F88D7924DBA}"/>
              </a:ext>
            </a:extLst>
          </p:cNvPr>
          <p:cNvSpPr txBox="1"/>
          <p:nvPr/>
        </p:nvSpPr>
        <p:spPr>
          <a:xfrm>
            <a:off x="5639952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E790214-69A8-9BAF-2598-C9197E98B86A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</p:spTree>
    <p:extLst>
      <p:ext uri="{BB962C8B-B14F-4D97-AF65-F5344CB8AC3E}">
        <p14:creationId xmlns:p14="http://schemas.microsoft.com/office/powerpoint/2010/main" val="22085199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개체 틀 4" descr="구름, 건물, 상업용 건물, 타워 블록이(가) 표시된 사진&#10;&#10;자동 생성된 설명">
            <a:extLst>
              <a:ext uri="{FF2B5EF4-FFF2-40B4-BE49-F238E27FC236}">
                <a16:creationId xmlns:a16="http://schemas.microsoft.com/office/drawing/2014/main" id="{08889685-B912-41BB-6543-385A5D7B67F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" r="59"/>
          <a:stretch/>
        </p:blipFill>
        <p:spPr>
          <a:xfrm>
            <a:off x="5145088" y="2060575"/>
            <a:ext cx="5346700" cy="1495425"/>
          </a:xfrm>
          <a:custGeom>
            <a:avLst/>
            <a:gdLst>
              <a:gd name="connsiteX0" fmla="*/ 249299 w 5347529"/>
              <a:gd name="connsiteY0" fmla="*/ 0 h 1495768"/>
              <a:gd name="connsiteX1" fmla="*/ 5098229 w 5347529"/>
              <a:gd name="connsiteY1" fmla="*/ 0 h 1495768"/>
              <a:gd name="connsiteX2" fmla="*/ 5347529 w 5347529"/>
              <a:gd name="connsiteY2" fmla="*/ 249300 h 1495768"/>
              <a:gd name="connsiteX3" fmla="*/ 5347529 w 5347529"/>
              <a:gd name="connsiteY3" fmla="*/ 1246468 h 1495768"/>
              <a:gd name="connsiteX4" fmla="*/ 5098229 w 5347529"/>
              <a:gd name="connsiteY4" fmla="*/ 1495768 h 1495768"/>
              <a:gd name="connsiteX5" fmla="*/ 249299 w 5347529"/>
              <a:gd name="connsiteY5" fmla="*/ 1495768 h 1495768"/>
              <a:gd name="connsiteX6" fmla="*/ 0 w 5347529"/>
              <a:gd name="connsiteY6" fmla="*/ 1246468 h 1495768"/>
              <a:gd name="connsiteX7" fmla="*/ 0 w 5347529"/>
              <a:gd name="connsiteY7" fmla="*/ 249300 h 1495768"/>
              <a:gd name="connsiteX8" fmla="*/ 249299 w 5347529"/>
              <a:gd name="connsiteY8" fmla="*/ 0 h 1495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47529" h="1495768">
                <a:moveTo>
                  <a:pt x="249299" y="0"/>
                </a:moveTo>
                <a:lnTo>
                  <a:pt x="5098229" y="0"/>
                </a:lnTo>
                <a:cubicBezTo>
                  <a:pt x="5235914" y="0"/>
                  <a:pt x="5347529" y="111615"/>
                  <a:pt x="5347529" y="249300"/>
                </a:cubicBezTo>
                <a:lnTo>
                  <a:pt x="5347529" y="1246468"/>
                </a:lnTo>
                <a:cubicBezTo>
                  <a:pt x="5347529" y="1384153"/>
                  <a:pt x="5235914" y="1495768"/>
                  <a:pt x="5098229" y="1495768"/>
                </a:cubicBezTo>
                <a:lnTo>
                  <a:pt x="249299" y="1495768"/>
                </a:lnTo>
                <a:cubicBezTo>
                  <a:pt x="111614" y="1495768"/>
                  <a:pt x="0" y="1384153"/>
                  <a:pt x="0" y="1246468"/>
                </a:cubicBezTo>
                <a:lnTo>
                  <a:pt x="0" y="249300"/>
                </a:lnTo>
                <a:cubicBezTo>
                  <a:pt x="0" y="111615"/>
                  <a:pt x="111614" y="0"/>
                  <a:pt x="249299" y="0"/>
                </a:cubicBezTo>
                <a:close/>
              </a:path>
            </a:pathLst>
          </a:cu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0FBE4DDE-A445-80F9-4404-2EEFA5470409}"/>
              </a:ext>
            </a:extLst>
          </p:cNvPr>
          <p:cNvGrpSpPr/>
          <p:nvPr/>
        </p:nvGrpSpPr>
        <p:grpSpPr>
          <a:xfrm>
            <a:off x="1671588" y="2060232"/>
            <a:ext cx="3107953" cy="3673777"/>
            <a:chOff x="4940640" y="736600"/>
            <a:chExt cx="2800446" cy="5323254"/>
          </a:xfrm>
        </p:grpSpPr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868C3A29-1AF2-1FAA-C43F-06362E81C549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FD841CED-A1DB-55A1-1AA7-15B0572B42F2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pic>
        <p:nvPicPr>
          <p:cNvPr id="41" name="그림 40" descr="흑백, 사람, 텍스트, 컴퓨터이(가) 표시된 사진&#10;&#10;자동 생성된 설명">
            <a:extLst>
              <a:ext uri="{FF2B5EF4-FFF2-40B4-BE49-F238E27FC236}">
                <a16:creationId xmlns:a16="http://schemas.microsoft.com/office/drawing/2014/main" id="{2747AF3F-2C0A-1989-3DF5-72E1063646D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6102" y="3135284"/>
            <a:ext cx="2198924" cy="889684"/>
          </a:xfrm>
          <a:custGeom>
            <a:avLst/>
            <a:gdLst>
              <a:gd name="connsiteX0" fmla="*/ 135197 w 2198924"/>
              <a:gd name="connsiteY0" fmla="*/ 0 h 889684"/>
              <a:gd name="connsiteX1" fmla="*/ 2063727 w 2198924"/>
              <a:gd name="connsiteY1" fmla="*/ 0 h 889684"/>
              <a:gd name="connsiteX2" fmla="*/ 2198924 w 2198924"/>
              <a:gd name="connsiteY2" fmla="*/ 148285 h 889684"/>
              <a:gd name="connsiteX3" fmla="*/ 2198924 w 2198924"/>
              <a:gd name="connsiteY3" fmla="*/ 741400 h 889684"/>
              <a:gd name="connsiteX4" fmla="*/ 2063727 w 2198924"/>
              <a:gd name="connsiteY4" fmla="*/ 889684 h 889684"/>
              <a:gd name="connsiteX5" fmla="*/ 135197 w 2198924"/>
              <a:gd name="connsiteY5" fmla="*/ 889684 h 889684"/>
              <a:gd name="connsiteX6" fmla="*/ 0 w 2198924"/>
              <a:gd name="connsiteY6" fmla="*/ 741400 h 889684"/>
              <a:gd name="connsiteX7" fmla="*/ 0 w 2198924"/>
              <a:gd name="connsiteY7" fmla="*/ 148285 h 889684"/>
              <a:gd name="connsiteX8" fmla="*/ 135197 w 2198924"/>
              <a:gd name="connsiteY8" fmla="*/ 0 h 889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98924" h="889684">
                <a:moveTo>
                  <a:pt x="135197" y="0"/>
                </a:moveTo>
                <a:lnTo>
                  <a:pt x="2063727" y="0"/>
                </a:lnTo>
                <a:cubicBezTo>
                  <a:pt x="2138394" y="0"/>
                  <a:pt x="2198924" y="66389"/>
                  <a:pt x="2198924" y="148285"/>
                </a:cubicBezTo>
                <a:lnTo>
                  <a:pt x="2198924" y="741400"/>
                </a:lnTo>
                <a:cubicBezTo>
                  <a:pt x="2198924" y="823295"/>
                  <a:pt x="2138394" y="889684"/>
                  <a:pt x="2063727" y="889684"/>
                </a:cubicBezTo>
                <a:lnTo>
                  <a:pt x="135197" y="889684"/>
                </a:lnTo>
                <a:cubicBezTo>
                  <a:pt x="60530" y="889684"/>
                  <a:pt x="0" y="823295"/>
                  <a:pt x="0" y="741400"/>
                </a:cubicBezTo>
                <a:lnTo>
                  <a:pt x="0" y="148285"/>
                </a:lnTo>
                <a:cubicBezTo>
                  <a:pt x="0" y="66389"/>
                  <a:pt x="60530" y="0"/>
                  <a:pt x="135197" y="0"/>
                </a:cubicBezTo>
                <a:close/>
              </a:path>
            </a:pathLst>
          </a:cu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FCB2963D-C7A5-A3E5-300D-A4CAC809B660}"/>
              </a:ext>
            </a:extLst>
          </p:cNvPr>
          <p:cNvGrpSpPr/>
          <p:nvPr/>
        </p:nvGrpSpPr>
        <p:grpSpPr>
          <a:xfrm>
            <a:off x="5144407" y="3788229"/>
            <a:ext cx="2491332" cy="1945780"/>
            <a:chOff x="4940640" y="736600"/>
            <a:chExt cx="2800446" cy="5323254"/>
          </a:xfrm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5518E7CD-FF35-E0E7-22B7-2F5E9598EF74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B4A2F77A-938F-5C63-24EC-007DAD9942E2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5E517C29-B852-E004-5848-7599E94FDDD4}"/>
              </a:ext>
            </a:extLst>
          </p:cNvPr>
          <p:cNvSpPr/>
          <p:nvPr/>
        </p:nvSpPr>
        <p:spPr>
          <a:xfrm>
            <a:off x="2126102" y="2436279"/>
            <a:ext cx="2198924" cy="39675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3E05DA3-74DB-07F5-C23C-B640E211A896}"/>
              </a:ext>
            </a:extLst>
          </p:cNvPr>
          <p:cNvGrpSpPr/>
          <p:nvPr/>
        </p:nvGrpSpPr>
        <p:grpSpPr>
          <a:xfrm>
            <a:off x="8029080" y="3788229"/>
            <a:ext cx="2491332" cy="1945780"/>
            <a:chOff x="4940640" y="736600"/>
            <a:chExt cx="2800446" cy="5323254"/>
          </a:xfrm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6BEC0A62-48E9-3570-139B-DB87F0DC4B68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F8BE9AB5-5880-4493-0BC1-BFDFCEA48F1E}"/>
                </a:ext>
              </a:extLst>
            </p:cNvPr>
            <p:cNvSpPr/>
            <p:nvPr/>
          </p:nvSpPr>
          <p:spPr>
            <a:xfrm>
              <a:off x="4940640" y="736600"/>
              <a:ext cx="2800446" cy="5323254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ACE1304-BBF2-F938-C8DB-EC2634BB4F00}"/>
              </a:ext>
            </a:extLst>
          </p:cNvPr>
          <p:cNvSpPr txBox="1"/>
          <p:nvPr/>
        </p:nvSpPr>
        <p:spPr>
          <a:xfrm flipH="1">
            <a:off x="2771332" y="2527479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5DBEDF-3DFF-D89F-F4AD-7FF933BE6CBE}"/>
              </a:ext>
            </a:extLst>
          </p:cNvPr>
          <p:cNvSpPr txBox="1"/>
          <p:nvPr/>
        </p:nvSpPr>
        <p:spPr>
          <a:xfrm>
            <a:off x="6030039" y="4135147"/>
            <a:ext cx="720069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-7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17K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05783D-CD71-BAB3-065E-6F36B2280D84}"/>
              </a:ext>
            </a:extLst>
          </p:cNvPr>
          <p:cNvSpPr txBox="1"/>
          <p:nvPr/>
        </p:nvSpPr>
        <p:spPr>
          <a:xfrm>
            <a:off x="8645440" y="4135147"/>
            <a:ext cx="1258614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-7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+17.3</a:t>
            </a:r>
            <a:r>
              <a:rPr kumimoji="0" lang="en-US" altLang="ko-KR" b="0" i="0" u="none" strike="noStrike" kern="1200" cap="none" spc="-7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%</a:t>
            </a:r>
            <a:endParaRPr kumimoji="0" lang="en-US" altLang="ko-KR" sz="2800" b="0" i="0" u="none" strike="noStrike" kern="1200" cap="none" spc="-7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1EC232-383C-DCE2-DFF9-BCBA66F25E2D}"/>
              </a:ext>
            </a:extLst>
          </p:cNvPr>
          <p:cNvSpPr txBox="1"/>
          <p:nvPr/>
        </p:nvSpPr>
        <p:spPr>
          <a:xfrm>
            <a:off x="2249994" y="4327218"/>
            <a:ext cx="1951141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BA2E2B5-8BAD-2B9B-4772-283566E793E2}"/>
              </a:ext>
            </a:extLst>
          </p:cNvPr>
          <p:cNvSpPr txBox="1"/>
          <p:nvPr/>
        </p:nvSpPr>
        <p:spPr>
          <a:xfrm>
            <a:off x="5414503" y="4723166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4473F1F-93E9-DE44-993D-E57A85D454DE}"/>
              </a:ext>
            </a:extLst>
          </p:cNvPr>
          <p:cNvSpPr txBox="1"/>
          <p:nvPr/>
        </p:nvSpPr>
        <p:spPr>
          <a:xfrm>
            <a:off x="8299176" y="4723166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B88F5B2-A42E-6535-E516-9E49042D3453}"/>
              </a:ext>
            </a:extLst>
          </p:cNvPr>
          <p:cNvSpPr txBox="1"/>
          <p:nvPr/>
        </p:nvSpPr>
        <p:spPr>
          <a:xfrm>
            <a:off x="6249311" y="2617590"/>
            <a:ext cx="3137718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-7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키워드를 입력해주세요</a:t>
            </a:r>
            <a:endParaRPr kumimoji="0" lang="en-US" altLang="ko-KR" sz="2800" b="0" i="0" u="none" strike="noStrike" kern="1200" cap="none" spc="-7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DDE06F-444B-5344-2AE6-4D37D59F63F4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C89B90B-0716-5ED7-D882-CB3A72AAE6C7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</p:spTree>
    <p:extLst>
      <p:ext uri="{BB962C8B-B14F-4D97-AF65-F5344CB8AC3E}">
        <p14:creationId xmlns:p14="http://schemas.microsoft.com/office/powerpoint/2010/main" val="25158887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6F7D9A0A-9D4B-6E9C-5281-CF0487A23676}"/>
              </a:ext>
            </a:extLst>
          </p:cNvPr>
          <p:cNvSpPr/>
          <p:nvPr/>
        </p:nvSpPr>
        <p:spPr>
          <a:xfrm>
            <a:off x="9872066" y="2042320"/>
            <a:ext cx="570640" cy="4018237"/>
          </a:xfrm>
          <a:custGeom>
            <a:avLst/>
            <a:gdLst>
              <a:gd name="connsiteX0" fmla="*/ 0 w 570640"/>
              <a:gd name="connsiteY0" fmla="*/ 0 h 4120577"/>
              <a:gd name="connsiteX1" fmla="*/ 291814 w 570640"/>
              <a:gd name="connsiteY1" fmla="*/ 0 h 4120577"/>
              <a:gd name="connsiteX2" fmla="*/ 291814 w 570640"/>
              <a:gd name="connsiteY2" fmla="*/ 3562924 h 4120577"/>
              <a:gd name="connsiteX3" fmla="*/ 570640 w 570640"/>
              <a:gd name="connsiteY3" fmla="*/ 3562924 h 4120577"/>
              <a:gd name="connsiteX4" fmla="*/ 12987 w 570640"/>
              <a:gd name="connsiteY4" fmla="*/ 4120577 h 4120577"/>
              <a:gd name="connsiteX5" fmla="*/ 0 w 570640"/>
              <a:gd name="connsiteY5" fmla="*/ 4107590 h 4120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0640" h="4120577">
                <a:moveTo>
                  <a:pt x="0" y="0"/>
                </a:moveTo>
                <a:lnTo>
                  <a:pt x="291814" y="0"/>
                </a:lnTo>
                <a:lnTo>
                  <a:pt x="291814" y="3562924"/>
                </a:lnTo>
                <a:lnTo>
                  <a:pt x="570640" y="3562924"/>
                </a:lnTo>
                <a:lnTo>
                  <a:pt x="12987" y="4120577"/>
                </a:lnTo>
                <a:lnTo>
                  <a:pt x="0" y="4107590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4F244D02-C90F-7DE7-312A-44925DEA75D1}"/>
              </a:ext>
            </a:extLst>
          </p:cNvPr>
          <p:cNvSpPr/>
          <p:nvPr/>
        </p:nvSpPr>
        <p:spPr>
          <a:xfrm rot="10800000">
            <a:off x="5616575" y="2042322"/>
            <a:ext cx="5448300" cy="923928"/>
          </a:xfrm>
          <a:custGeom>
            <a:avLst/>
            <a:gdLst>
              <a:gd name="connsiteX0" fmla="*/ 5448300 w 5448300"/>
              <a:gd name="connsiteY0" fmla="*/ 923928 h 923928"/>
              <a:gd name="connsiteX1" fmla="*/ 0 w 5448300"/>
              <a:gd name="connsiteY1" fmla="*/ 923928 h 923928"/>
              <a:gd name="connsiteX2" fmla="*/ 535878 w 5448300"/>
              <a:gd name="connsiteY2" fmla="*/ 0 h 923928"/>
              <a:gd name="connsiteX3" fmla="*/ 4912422 w 5448300"/>
              <a:gd name="connsiteY3" fmla="*/ 0 h 923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8300" h="923928">
                <a:moveTo>
                  <a:pt x="5448300" y="923928"/>
                </a:moveTo>
                <a:lnTo>
                  <a:pt x="0" y="923928"/>
                </a:lnTo>
                <a:lnTo>
                  <a:pt x="535878" y="0"/>
                </a:lnTo>
                <a:lnTo>
                  <a:pt x="4912422" y="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A269CEC0-9B09-F599-9C9B-A63EB69771AC}"/>
              </a:ext>
            </a:extLst>
          </p:cNvPr>
          <p:cNvSpPr/>
          <p:nvPr/>
        </p:nvSpPr>
        <p:spPr>
          <a:xfrm rot="10800000">
            <a:off x="5616575" y="2042321"/>
            <a:ext cx="5448300" cy="923928"/>
          </a:xfrm>
          <a:custGeom>
            <a:avLst/>
            <a:gdLst>
              <a:gd name="connsiteX0" fmla="*/ 5448300 w 5448300"/>
              <a:gd name="connsiteY0" fmla="*/ 923928 h 923928"/>
              <a:gd name="connsiteX1" fmla="*/ 0 w 5448300"/>
              <a:gd name="connsiteY1" fmla="*/ 923928 h 923928"/>
              <a:gd name="connsiteX2" fmla="*/ 535878 w 5448300"/>
              <a:gd name="connsiteY2" fmla="*/ 0 h 923928"/>
              <a:gd name="connsiteX3" fmla="*/ 4912422 w 5448300"/>
              <a:gd name="connsiteY3" fmla="*/ 0 h 923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8300" h="923928">
                <a:moveTo>
                  <a:pt x="5448300" y="923928"/>
                </a:moveTo>
                <a:lnTo>
                  <a:pt x="0" y="923928"/>
                </a:lnTo>
                <a:lnTo>
                  <a:pt x="535878" y="0"/>
                </a:lnTo>
                <a:lnTo>
                  <a:pt x="4912422" y="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631ED87C-6ADC-5139-BE55-2113B3F5FDD8}"/>
              </a:ext>
            </a:extLst>
          </p:cNvPr>
          <p:cNvSpPr/>
          <p:nvPr/>
        </p:nvSpPr>
        <p:spPr>
          <a:xfrm rot="10800000">
            <a:off x="6145958" y="3081515"/>
            <a:ext cx="4389534" cy="947827"/>
          </a:xfrm>
          <a:custGeom>
            <a:avLst/>
            <a:gdLst>
              <a:gd name="connsiteX0" fmla="*/ 4389534 w 4389534"/>
              <a:gd name="connsiteY0" fmla="*/ 947827 h 947827"/>
              <a:gd name="connsiteX1" fmla="*/ 0 w 4389534"/>
              <a:gd name="connsiteY1" fmla="*/ 947827 h 947827"/>
              <a:gd name="connsiteX2" fmla="*/ 549740 w 4389534"/>
              <a:gd name="connsiteY2" fmla="*/ 0 h 947827"/>
              <a:gd name="connsiteX3" fmla="*/ 3839794 w 4389534"/>
              <a:gd name="connsiteY3" fmla="*/ 0 h 947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89534" h="947827">
                <a:moveTo>
                  <a:pt x="4389534" y="947827"/>
                </a:moveTo>
                <a:lnTo>
                  <a:pt x="0" y="947827"/>
                </a:lnTo>
                <a:lnTo>
                  <a:pt x="549740" y="0"/>
                </a:lnTo>
                <a:lnTo>
                  <a:pt x="3839794" y="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12888D36-1064-E9A5-0279-E71CBF27AD6A}"/>
              </a:ext>
            </a:extLst>
          </p:cNvPr>
          <p:cNvSpPr/>
          <p:nvPr/>
        </p:nvSpPr>
        <p:spPr>
          <a:xfrm rot="10800000">
            <a:off x="6145958" y="3081514"/>
            <a:ext cx="4389534" cy="947827"/>
          </a:xfrm>
          <a:custGeom>
            <a:avLst/>
            <a:gdLst>
              <a:gd name="connsiteX0" fmla="*/ 4389534 w 4389534"/>
              <a:gd name="connsiteY0" fmla="*/ 947827 h 947827"/>
              <a:gd name="connsiteX1" fmla="*/ 0 w 4389534"/>
              <a:gd name="connsiteY1" fmla="*/ 947827 h 947827"/>
              <a:gd name="connsiteX2" fmla="*/ 549740 w 4389534"/>
              <a:gd name="connsiteY2" fmla="*/ 0 h 947827"/>
              <a:gd name="connsiteX3" fmla="*/ 3839794 w 4389534"/>
              <a:gd name="connsiteY3" fmla="*/ 0 h 947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89534" h="947827">
                <a:moveTo>
                  <a:pt x="4389534" y="947827"/>
                </a:moveTo>
                <a:lnTo>
                  <a:pt x="0" y="947827"/>
                </a:lnTo>
                <a:lnTo>
                  <a:pt x="549740" y="0"/>
                </a:lnTo>
                <a:lnTo>
                  <a:pt x="3839794" y="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ADE8881-B79A-2307-65F3-3026EA3F16F4}"/>
              </a:ext>
            </a:extLst>
          </p:cNvPr>
          <p:cNvSpPr/>
          <p:nvPr/>
        </p:nvSpPr>
        <p:spPr>
          <a:xfrm rot="10800000">
            <a:off x="6689204" y="4102722"/>
            <a:ext cx="3303046" cy="947827"/>
          </a:xfrm>
          <a:custGeom>
            <a:avLst/>
            <a:gdLst>
              <a:gd name="connsiteX0" fmla="*/ 3303046 w 3303046"/>
              <a:gd name="connsiteY0" fmla="*/ 947827 h 947827"/>
              <a:gd name="connsiteX1" fmla="*/ 0 w 3303046"/>
              <a:gd name="connsiteY1" fmla="*/ 947827 h 947827"/>
              <a:gd name="connsiteX2" fmla="*/ 549740 w 3303046"/>
              <a:gd name="connsiteY2" fmla="*/ 0 h 947827"/>
              <a:gd name="connsiteX3" fmla="*/ 2753306 w 3303046"/>
              <a:gd name="connsiteY3" fmla="*/ 0 h 947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3046" h="947827">
                <a:moveTo>
                  <a:pt x="3303046" y="947827"/>
                </a:moveTo>
                <a:lnTo>
                  <a:pt x="0" y="947827"/>
                </a:lnTo>
                <a:lnTo>
                  <a:pt x="549740" y="0"/>
                </a:lnTo>
                <a:lnTo>
                  <a:pt x="2753306" y="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1C9EAD65-D2B3-898C-1BE9-61890E1559D2}"/>
              </a:ext>
            </a:extLst>
          </p:cNvPr>
          <p:cNvSpPr/>
          <p:nvPr/>
        </p:nvSpPr>
        <p:spPr>
          <a:xfrm rot="10800000">
            <a:off x="6689202" y="4102722"/>
            <a:ext cx="3303046" cy="947827"/>
          </a:xfrm>
          <a:custGeom>
            <a:avLst/>
            <a:gdLst>
              <a:gd name="connsiteX0" fmla="*/ 3303046 w 3303046"/>
              <a:gd name="connsiteY0" fmla="*/ 947827 h 947827"/>
              <a:gd name="connsiteX1" fmla="*/ 0 w 3303046"/>
              <a:gd name="connsiteY1" fmla="*/ 947827 h 947827"/>
              <a:gd name="connsiteX2" fmla="*/ 549740 w 3303046"/>
              <a:gd name="connsiteY2" fmla="*/ 0 h 947827"/>
              <a:gd name="connsiteX3" fmla="*/ 2753306 w 3303046"/>
              <a:gd name="connsiteY3" fmla="*/ 0 h 947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3046" h="947827">
                <a:moveTo>
                  <a:pt x="3303046" y="947827"/>
                </a:moveTo>
                <a:lnTo>
                  <a:pt x="0" y="947827"/>
                </a:lnTo>
                <a:lnTo>
                  <a:pt x="549740" y="0"/>
                </a:lnTo>
                <a:lnTo>
                  <a:pt x="2753306" y="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6307548-C074-957F-262A-3CF3474A8563}"/>
              </a:ext>
            </a:extLst>
          </p:cNvPr>
          <p:cNvSpPr/>
          <p:nvPr/>
        </p:nvSpPr>
        <p:spPr>
          <a:xfrm rot="10800000">
            <a:off x="7239813" y="5136630"/>
            <a:ext cx="2201826" cy="923926"/>
          </a:xfrm>
          <a:custGeom>
            <a:avLst/>
            <a:gdLst>
              <a:gd name="connsiteX0" fmla="*/ 2201826 w 2201826"/>
              <a:gd name="connsiteY0" fmla="*/ 923926 h 923926"/>
              <a:gd name="connsiteX1" fmla="*/ 0 w 2201826"/>
              <a:gd name="connsiteY1" fmla="*/ 923926 h 923926"/>
              <a:gd name="connsiteX2" fmla="*/ 535877 w 2201826"/>
              <a:gd name="connsiteY2" fmla="*/ 0 h 923926"/>
              <a:gd name="connsiteX3" fmla="*/ 1665949 w 2201826"/>
              <a:gd name="connsiteY3" fmla="*/ 0 h 923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1826" h="923926">
                <a:moveTo>
                  <a:pt x="2201826" y="923926"/>
                </a:moveTo>
                <a:lnTo>
                  <a:pt x="0" y="923926"/>
                </a:lnTo>
                <a:lnTo>
                  <a:pt x="535877" y="0"/>
                </a:lnTo>
                <a:lnTo>
                  <a:pt x="1665949" y="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99E90ABA-7C36-3FF0-5BDC-D8DCDD671D69}"/>
              </a:ext>
            </a:extLst>
          </p:cNvPr>
          <p:cNvSpPr/>
          <p:nvPr/>
        </p:nvSpPr>
        <p:spPr>
          <a:xfrm rot="10800000">
            <a:off x="7239813" y="5136630"/>
            <a:ext cx="2201826" cy="923926"/>
          </a:xfrm>
          <a:custGeom>
            <a:avLst/>
            <a:gdLst>
              <a:gd name="connsiteX0" fmla="*/ 2201826 w 2201826"/>
              <a:gd name="connsiteY0" fmla="*/ 923926 h 923926"/>
              <a:gd name="connsiteX1" fmla="*/ 0 w 2201826"/>
              <a:gd name="connsiteY1" fmla="*/ 923926 h 923926"/>
              <a:gd name="connsiteX2" fmla="*/ 535877 w 2201826"/>
              <a:gd name="connsiteY2" fmla="*/ 0 h 923926"/>
              <a:gd name="connsiteX3" fmla="*/ 1665949 w 2201826"/>
              <a:gd name="connsiteY3" fmla="*/ 0 h 923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1826" h="923926">
                <a:moveTo>
                  <a:pt x="2201826" y="923926"/>
                </a:moveTo>
                <a:lnTo>
                  <a:pt x="0" y="923926"/>
                </a:lnTo>
                <a:lnTo>
                  <a:pt x="535877" y="0"/>
                </a:lnTo>
                <a:lnTo>
                  <a:pt x="1665949" y="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197CD50E-3194-B9BF-9D17-CE99C934D657}"/>
              </a:ext>
            </a:extLst>
          </p:cNvPr>
          <p:cNvSpPr txBox="1"/>
          <p:nvPr/>
        </p:nvSpPr>
        <p:spPr>
          <a:xfrm>
            <a:off x="7857419" y="2381174"/>
            <a:ext cx="9155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chemeClr val="accent2">
                      <a:alpha val="0"/>
                    </a:scheme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keyword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chemeClr val="accent2">
                    <a:alpha val="0"/>
                  </a:scheme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B32A2D5-2565-5D9A-D45F-462B0ECAE5BF}"/>
              </a:ext>
            </a:extLst>
          </p:cNvPr>
          <p:cNvSpPr txBox="1"/>
          <p:nvPr/>
        </p:nvSpPr>
        <p:spPr>
          <a:xfrm>
            <a:off x="7857418" y="3432317"/>
            <a:ext cx="9155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keyword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4849B56-6BC9-C654-412B-EE83A720AA56}"/>
              </a:ext>
            </a:extLst>
          </p:cNvPr>
          <p:cNvSpPr txBox="1"/>
          <p:nvPr/>
        </p:nvSpPr>
        <p:spPr>
          <a:xfrm>
            <a:off x="7857419" y="4453525"/>
            <a:ext cx="9155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chemeClr val="accent2">
                      <a:alpha val="0"/>
                    </a:scheme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keyword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chemeClr val="accent2">
                    <a:alpha val="0"/>
                  </a:scheme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626F2FE-1B58-90E1-01F6-5D5E15CF1FDE}"/>
              </a:ext>
            </a:extLst>
          </p:cNvPr>
          <p:cNvSpPr txBox="1"/>
          <p:nvPr/>
        </p:nvSpPr>
        <p:spPr>
          <a:xfrm>
            <a:off x="7857418" y="5475482"/>
            <a:ext cx="9155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keyword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7967588-8932-7B1A-38C4-3D3E56B17FD5}"/>
              </a:ext>
            </a:extLst>
          </p:cNvPr>
          <p:cNvSpPr txBox="1"/>
          <p:nvPr/>
        </p:nvSpPr>
        <p:spPr>
          <a:xfrm>
            <a:off x="1175123" y="2202509"/>
            <a:ext cx="9155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chemeClr val="accent2">
                      <a:alpha val="0"/>
                    </a:scheme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keyword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chemeClr val="accent2">
                    <a:alpha val="0"/>
                  </a:scheme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8DFCB72-0C5A-D9FB-AC4E-81CE27928DAA}"/>
              </a:ext>
            </a:extLst>
          </p:cNvPr>
          <p:cNvSpPr txBox="1"/>
          <p:nvPr/>
        </p:nvSpPr>
        <p:spPr>
          <a:xfrm>
            <a:off x="1175122" y="3253652"/>
            <a:ext cx="9155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keyword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B193659-E922-4EBB-8CE8-7C459432EB1D}"/>
              </a:ext>
            </a:extLst>
          </p:cNvPr>
          <p:cNvSpPr txBox="1"/>
          <p:nvPr/>
        </p:nvSpPr>
        <p:spPr>
          <a:xfrm>
            <a:off x="1175123" y="4274860"/>
            <a:ext cx="9155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chemeClr val="accent2">
                      <a:alpha val="0"/>
                    </a:scheme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keyword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chemeClr val="accent2">
                    <a:alpha val="0"/>
                  </a:scheme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E30FB27-7CDE-9D60-8E94-AC9E96D9953A}"/>
              </a:ext>
            </a:extLst>
          </p:cNvPr>
          <p:cNvSpPr txBox="1"/>
          <p:nvPr/>
        </p:nvSpPr>
        <p:spPr>
          <a:xfrm>
            <a:off x="1175122" y="5296817"/>
            <a:ext cx="9155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keyword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7CE5BBF-417C-4AFF-4CB2-B8682306EC3E}"/>
              </a:ext>
            </a:extLst>
          </p:cNvPr>
          <p:cNvSpPr txBox="1"/>
          <p:nvPr/>
        </p:nvSpPr>
        <p:spPr>
          <a:xfrm flipH="1">
            <a:off x="1175122" y="2545128"/>
            <a:ext cx="3598864" cy="4246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2705D12-1C4F-3305-461D-14BF24FAA7FD}"/>
              </a:ext>
            </a:extLst>
          </p:cNvPr>
          <p:cNvSpPr txBox="1"/>
          <p:nvPr/>
        </p:nvSpPr>
        <p:spPr>
          <a:xfrm flipH="1">
            <a:off x="1175122" y="3571395"/>
            <a:ext cx="3598864" cy="4246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6C1B7BF7-FBC2-E1CA-06E7-2EE03E32AB4D}"/>
              </a:ext>
            </a:extLst>
          </p:cNvPr>
          <p:cNvSpPr txBox="1"/>
          <p:nvPr/>
        </p:nvSpPr>
        <p:spPr>
          <a:xfrm flipH="1">
            <a:off x="1175122" y="4597662"/>
            <a:ext cx="3598864" cy="4246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521AE5D-161C-4468-54C7-B189F7F1944A}"/>
              </a:ext>
            </a:extLst>
          </p:cNvPr>
          <p:cNvSpPr txBox="1"/>
          <p:nvPr/>
        </p:nvSpPr>
        <p:spPr>
          <a:xfrm flipH="1">
            <a:off x="1175122" y="5623929"/>
            <a:ext cx="3598864" cy="4246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0B55D32-3D18-8988-AB68-8DCF206C121F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defRPr>
            </a:lvl1pPr>
          </a:lstStyle>
          <a:p>
            <a:r>
              <a:rPr lang="ko-KR" altLang="en-US"/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4403319-257C-91B0-4F93-6D478BC156F4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defRPr>
            </a:lvl1pPr>
          </a:lstStyle>
          <a:p>
            <a:r>
              <a:rPr lang="ko-KR" altLang="en-US"/>
              <a:t>타이틀을 완전 멋지게 입력하세요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520121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DCD4FFEF-EDC8-3B51-0C70-972585349775}"/>
              </a:ext>
            </a:extLst>
          </p:cNvPr>
          <p:cNvCxnSpPr>
            <a:cxnSpLocks/>
            <a:stCxn id="21" idx="2"/>
          </p:cNvCxnSpPr>
          <p:nvPr/>
        </p:nvCxnSpPr>
        <p:spPr>
          <a:xfrm>
            <a:off x="6096000" y="3065409"/>
            <a:ext cx="0" cy="416899"/>
          </a:xfrm>
          <a:prstGeom prst="line">
            <a:avLst/>
          </a:prstGeom>
          <a:ln w="127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A9B0BA6-2F94-1935-E953-27DB586F0FD8}"/>
              </a:ext>
            </a:extLst>
          </p:cNvPr>
          <p:cNvSpPr/>
          <p:nvPr/>
        </p:nvSpPr>
        <p:spPr>
          <a:xfrm>
            <a:off x="4891315" y="2065399"/>
            <a:ext cx="2409371" cy="100001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AAD362F2-1768-ED35-B140-7AAEFD3F7D47}"/>
              </a:ext>
            </a:extLst>
          </p:cNvPr>
          <p:cNvSpPr/>
          <p:nvPr/>
        </p:nvSpPr>
        <p:spPr>
          <a:xfrm>
            <a:off x="4891314" y="2065399"/>
            <a:ext cx="2409371" cy="100001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55431AE-F793-BEA2-2E2D-9DC3E48B38D0}"/>
              </a:ext>
            </a:extLst>
          </p:cNvPr>
          <p:cNvSpPr/>
          <p:nvPr/>
        </p:nvSpPr>
        <p:spPr>
          <a:xfrm>
            <a:off x="5069868" y="2224669"/>
            <a:ext cx="666182" cy="66618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3071B2E-40F2-19FA-C1B0-7EA0BF235246}"/>
              </a:ext>
            </a:extLst>
          </p:cNvPr>
          <p:cNvSpPr/>
          <p:nvPr/>
        </p:nvSpPr>
        <p:spPr>
          <a:xfrm>
            <a:off x="5069868" y="2224669"/>
            <a:ext cx="666182" cy="66618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31" name="Graphic 30" descr="User with solid fill">
            <a:extLst>
              <a:ext uri="{FF2B5EF4-FFF2-40B4-BE49-F238E27FC236}">
                <a16:creationId xmlns:a16="http://schemas.microsoft.com/office/drawing/2014/main" id="{FA448604-B9C1-9A28-0BAF-1ACD828A39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167" t="14167" r="14167" b="14167"/>
          <a:stretch>
            <a:fillRect/>
          </a:stretch>
        </p:blipFill>
        <p:spPr>
          <a:xfrm>
            <a:off x="5100443" y="2285819"/>
            <a:ext cx="605032" cy="605032"/>
          </a:xfrm>
          <a:custGeom>
            <a:avLst/>
            <a:gdLst>
              <a:gd name="connsiteX0" fmla="*/ 327660 w 655320"/>
              <a:gd name="connsiteY0" fmla="*/ 0 h 655320"/>
              <a:gd name="connsiteX1" fmla="*/ 655320 w 655320"/>
              <a:gd name="connsiteY1" fmla="*/ 327660 h 655320"/>
              <a:gd name="connsiteX2" fmla="*/ 327660 w 655320"/>
              <a:gd name="connsiteY2" fmla="*/ 655320 h 655320"/>
              <a:gd name="connsiteX3" fmla="*/ 0 w 655320"/>
              <a:gd name="connsiteY3" fmla="*/ 327660 h 655320"/>
              <a:gd name="connsiteX4" fmla="*/ 327660 w 655320"/>
              <a:gd name="connsiteY4" fmla="*/ 0 h 65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320" h="655320">
                <a:moveTo>
                  <a:pt x="327660" y="0"/>
                </a:moveTo>
                <a:cubicBezTo>
                  <a:pt x="508622" y="0"/>
                  <a:pt x="655320" y="146698"/>
                  <a:pt x="655320" y="327660"/>
                </a:cubicBezTo>
                <a:cubicBezTo>
                  <a:pt x="655320" y="508622"/>
                  <a:pt x="508622" y="655320"/>
                  <a:pt x="327660" y="655320"/>
                </a:cubicBezTo>
                <a:cubicBezTo>
                  <a:pt x="146698" y="655320"/>
                  <a:pt x="0" y="508622"/>
                  <a:pt x="0" y="327660"/>
                </a:cubicBezTo>
                <a:cubicBezTo>
                  <a:pt x="0" y="146698"/>
                  <a:pt x="146698" y="0"/>
                  <a:pt x="327660" y="0"/>
                </a:cubicBezTo>
                <a:close/>
              </a:path>
            </a:pathLst>
          </a:cu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B3A6B8AA-8AA3-2386-CA35-D72B802EE305}"/>
              </a:ext>
            </a:extLst>
          </p:cNvPr>
          <p:cNvSpPr txBox="1"/>
          <p:nvPr/>
        </p:nvSpPr>
        <p:spPr>
          <a:xfrm>
            <a:off x="6096000" y="2560326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김이름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EB81FB2-5A51-1B57-2EC4-42AEE4DB039C}"/>
              </a:ext>
            </a:extLst>
          </p:cNvPr>
          <p:cNvSpPr txBox="1"/>
          <p:nvPr/>
        </p:nvSpPr>
        <p:spPr>
          <a:xfrm flipH="1">
            <a:off x="6095999" y="2319157"/>
            <a:ext cx="572273" cy="2030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CEO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373406B-F8AF-BEEF-EF00-51099C00691F}"/>
              </a:ext>
            </a:extLst>
          </p:cNvPr>
          <p:cNvCxnSpPr>
            <a:cxnSpLocks/>
          </p:cNvCxnSpPr>
          <p:nvPr/>
        </p:nvCxnSpPr>
        <p:spPr>
          <a:xfrm>
            <a:off x="2598056" y="3276835"/>
            <a:ext cx="6995886" cy="0"/>
          </a:xfrm>
          <a:prstGeom prst="line">
            <a:avLst/>
          </a:prstGeom>
          <a:ln w="127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0F2D5868-DBBC-1E66-2A33-3AB14B53B044}"/>
              </a:ext>
            </a:extLst>
          </p:cNvPr>
          <p:cNvCxnSpPr>
            <a:cxnSpLocks/>
          </p:cNvCxnSpPr>
          <p:nvPr/>
        </p:nvCxnSpPr>
        <p:spPr>
          <a:xfrm>
            <a:off x="2598962" y="3275702"/>
            <a:ext cx="0" cy="416899"/>
          </a:xfrm>
          <a:prstGeom prst="line">
            <a:avLst/>
          </a:prstGeom>
          <a:ln w="127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D8E00449-9CE3-1F05-523D-4A9C826F62BE}"/>
              </a:ext>
            </a:extLst>
          </p:cNvPr>
          <p:cNvCxnSpPr>
            <a:cxnSpLocks/>
          </p:cNvCxnSpPr>
          <p:nvPr/>
        </p:nvCxnSpPr>
        <p:spPr>
          <a:xfrm>
            <a:off x="6095999" y="3275702"/>
            <a:ext cx="0" cy="416899"/>
          </a:xfrm>
          <a:prstGeom prst="line">
            <a:avLst/>
          </a:prstGeom>
          <a:ln w="127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96AE939A-9933-0A96-3FA2-766894DB8441}"/>
              </a:ext>
            </a:extLst>
          </p:cNvPr>
          <p:cNvCxnSpPr>
            <a:cxnSpLocks/>
          </p:cNvCxnSpPr>
          <p:nvPr/>
        </p:nvCxnSpPr>
        <p:spPr>
          <a:xfrm>
            <a:off x="9593942" y="3275702"/>
            <a:ext cx="0" cy="416899"/>
          </a:xfrm>
          <a:prstGeom prst="line">
            <a:avLst/>
          </a:prstGeom>
          <a:ln w="127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0BECD243-5DEF-8823-C225-4EDB2CEC2404}"/>
              </a:ext>
            </a:extLst>
          </p:cNvPr>
          <p:cNvSpPr/>
          <p:nvPr/>
        </p:nvSpPr>
        <p:spPr>
          <a:xfrm>
            <a:off x="4891315" y="3570206"/>
            <a:ext cx="2409371" cy="100001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0CE939C1-5EC9-501D-95B0-39BBB0DB83F2}"/>
              </a:ext>
            </a:extLst>
          </p:cNvPr>
          <p:cNvSpPr/>
          <p:nvPr/>
        </p:nvSpPr>
        <p:spPr>
          <a:xfrm>
            <a:off x="4891314" y="3570206"/>
            <a:ext cx="2409371" cy="100001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3DD1B1CD-DCB5-0ACE-6E11-578E46175407}"/>
              </a:ext>
            </a:extLst>
          </p:cNvPr>
          <p:cNvSpPr/>
          <p:nvPr/>
        </p:nvSpPr>
        <p:spPr>
          <a:xfrm>
            <a:off x="5069868" y="3729476"/>
            <a:ext cx="666182" cy="66618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0FF0FDAF-4110-6389-465B-3E15819F1484}"/>
              </a:ext>
            </a:extLst>
          </p:cNvPr>
          <p:cNvSpPr/>
          <p:nvPr/>
        </p:nvSpPr>
        <p:spPr>
          <a:xfrm>
            <a:off x="5069868" y="3729476"/>
            <a:ext cx="666182" cy="66618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73" name="Graphic 72" descr="User with solid fill">
            <a:extLst>
              <a:ext uri="{FF2B5EF4-FFF2-40B4-BE49-F238E27FC236}">
                <a16:creationId xmlns:a16="http://schemas.microsoft.com/office/drawing/2014/main" id="{938BFD6D-7567-919A-3E5B-569974B43A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4167" t="14167" r="14167" b="14167"/>
          <a:stretch>
            <a:fillRect/>
          </a:stretch>
        </p:blipFill>
        <p:spPr>
          <a:xfrm>
            <a:off x="5100443" y="3790626"/>
            <a:ext cx="605032" cy="605032"/>
          </a:xfrm>
          <a:custGeom>
            <a:avLst/>
            <a:gdLst>
              <a:gd name="connsiteX0" fmla="*/ 327660 w 655320"/>
              <a:gd name="connsiteY0" fmla="*/ 0 h 655320"/>
              <a:gd name="connsiteX1" fmla="*/ 655320 w 655320"/>
              <a:gd name="connsiteY1" fmla="*/ 327660 h 655320"/>
              <a:gd name="connsiteX2" fmla="*/ 327660 w 655320"/>
              <a:gd name="connsiteY2" fmla="*/ 655320 h 655320"/>
              <a:gd name="connsiteX3" fmla="*/ 0 w 655320"/>
              <a:gd name="connsiteY3" fmla="*/ 327660 h 655320"/>
              <a:gd name="connsiteX4" fmla="*/ 327660 w 655320"/>
              <a:gd name="connsiteY4" fmla="*/ 0 h 65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320" h="655320">
                <a:moveTo>
                  <a:pt x="327660" y="0"/>
                </a:moveTo>
                <a:cubicBezTo>
                  <a:pt x="508622" y="0"/>
                  <a:pt x="655320" y="146698"/>
                  <a:pt x="655320" y="327660"/>
                </a:cubicBezTo>
                <a:cubicBezTo>
                  <a:pt x="655320" y="508622"/>
                  <a:pt x="508622" y="655320"/>
                  <a:pt x="327660" y="655320"/>
                </a:cubicBezTo>
                <a:cubicBezTo>
                  <a:pt x="146698" y="655320"/>
                  <a:pt x="0" y="508622"/>
                  <a:pt x="0" y="327660"/>
                </a:cubicBezTo>
                <a:cubicBezTo>
                  <a:pt x="0" y="146698"/>
                  <a:pt x="146698" y="0"/>
                  <a:pt x="327660" y="0"/>
                </a:cubicBezTo>
                <a:close/>
              </a:path>
            </a:pathLst>
          </a:cu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1B5992EC-A97F-3C56-7AE7-5CECED63BE45}"/>
              </a:ext>
            </a:extLst>
          </p:cNvPr>
          <p:cNvSpPr txBox="1"/>
          <p:nvPr/>
        </p:nvSpPr>
        <p:spPr>
          <a:xfrm>
            <a:off x="6096000" y="4065133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장이름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8BC7B59-F892-96E6-6E35-17C6F23B9DF4}"/>
              </a:ext>
            </a:extLst>
          </p:cNvPr>
          <p:cNvSpPr txBox="1"/>
          <p:nvPr/>
        </p:nvSpPr>
        <p:spPr>
          <a:xfrm flipH="1">
            <a:off x="6095999" y="3823964"/>
            <a:ext cx="572273" cy="2030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B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팀 팀장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77" name="Rectangle: Rounded Corners 76">
            <a:extLst>
              <a:ext uri="{FF2B5EF4-FFF2-40B4-BE49-F238E27FC236}">
                <a16:creationId xmlns:a16="http://schemas.microsoft.com/office/drawing/2014/main" id="{2D2503C2-EF9E-D571-B101-5618A8B99D96}"/>
              </a:ext>
            </a:extLst>
          </p:cNvPr>
          <p:cNvSpPr/>
          <p:nvPr/>
        </p:nvSpPr>
        <p:spPr>
          <a:xfrm>
            <a:off x="1393373" y="3570206"/>
            <a:ext cx="2409371" cy="100001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8" name="Rectangle: Rounded Corners 77">
            <a:extLst>
              <a:ext uri="{FF2B5EF4-FFF2-40B4-BE49-F238E27FC236}">
                <a16:creationId xmlns:a16="http://schemas.microsoft.com/office/drawing/2014/main" id="{9EC34B96-73DC-3A2D-CBC1-5683DC004D8E}"/>
              </a:ext>
            </a:extLst>
          </p:cNvPr>
          <p:cNvSpPr/>
          <p:nvPr/>
        </p:nvSpPr>
        <p:spPr>
          <a:xfrm>
            <a:off x="1393372" y="3570206"/>
            <a:ext cx="2409371" cy="100001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FEE3F43A-FA41-5279-DEC4-1009BBCBFD2E}"/>
              </a:ext>
            </a:extLst>
          </p:cNvPr>
          <p:cNvSpPr/>
          <p:nvPr/>
        </p:nvSpPr>
        <p:spPr>
          <a:xfrm>
            <a:off x="1571926" y="3729476"/>
            <a:ext cx="666182" cy="66618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F3D24891-7E99-4EA2-D2D2-4EE1BD361582}"/>
              </a:ext>
            </a:extLst>
          </p:cNvPr>
          <p:cNvSpPr/>
          <p:nvPr/>
        </p:nvSpPr>
        <p:spPr>
          <a:xfrm>
            <a:off x="1571926" y="3729476"/>
            <a:ext cx="666182" cy="66618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82" name="Graphic 81" descr="User with solid fill">
            <a:extLst>
              <a:ext uri="{FF2B5EF4-FFF2-40B4-BE49-F238E27FC236}">
                <a16:creationId xmlns:a16="http://schemas.microsoft.com/office/drawing/2014/main" id="{01DE1F00-0236-E37A-3D6C-C7022C1745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4167" t="14167" r="14167" b="14167"/>
          <a:stretch>
            <a:fillRect/>
          </a:stretch>
        </p:blipFill>
        <p:spPr>
          <a:xfrm>
            <a:off x="1602501" y="3790626"/>
            <a:ext cx="605032" cy="605032"/>
          </a:xfrm>
          <a:custGeom>
            <a:avLst/>
            <a:gdLst>
              <a:gd name="connsiteX0" fmla="*/ 327660 w 655320"/>
              <a:gd name="connsiteY0" fmla="*/ 0 h 655320"/>
              <a:gd name="connsiteX1" fmla="*/ 655320 w 655320"/>
              <a:gd name="connsiteY1" fmla="*/ 327660 h 655320"/>
              <a:gd name="connsiteX2" fmla="*/ 327660 w 655320"/>
              <a:gd name="connsiteY2" fmla="*/ 655320 h 655320"/>
              <a:gd name="connsiteX3" fmla="*/ 0 w 655320"/>
              <a:gd name="connsiteY3" fmla="*/ 327660 h 655320"/>
              <a:gd name="connsiteX4" fmla="*/ 327660 w 655320"/>
              <a:gd name="connsiteY4" fmla="*/ 0 h 65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320" h="655320">
                <a:moveTo>
                  <a:pt x="327660" y="0"/>
                </a:moveTo>
                <a:cubicBezTo>
                  <a:pt x="508622" y="0"/>
                  <a:pt x="655320" y="146698"/>
                  <a:pt x="655320" y="327660"/>
                </a:cubicBezTo>
                <a:cubicBezTo>
                  <a:pt x="655320" y="508622"/>
                  <a:pt x="508622" y="655320"/>
                  <a:pt x="327660" y="655320"/>
                </a:cubicBezTo>
                <a:cubicBezTo>
                  <a:pt x="146698" y="655320"/>
                  <a:pt x="0" y="508622"/>
                  <a:pt x="0" y="327660"/>
                </a:cubicBezTo>
                <a:cubicBezTo>
                  <a:pt x="0" y="146698"/>
                  <a:pt x="146698" y="0"/>
                  <a:pt x="327660" y="0"/>
                </a:cubicBezTo>
                <a:close/>
              </a:path>
            </a:pathLst>
          </a:custGeom>
        </p:spPr>
      </p:pic>
      <p:sp>
        <p:nvSpPr>
          <p:cNvPr id="84" name="TextBox 83">
            <a:extLst>
              <a:ext uri="{FF2B5EF4-FFF2-40B4-BE49-F238E27FC236}">
                <a16:creationId xmlns:a16="http://schemas.microsoft.com/office/drawing/2014/main" id="{79DAF1D2-FA54-6568-D7DA-5F2E04FA9B39}"/>
              </a:ext>
            </a:extLst>
          </p:cNvPr>
          <p:cNvSpPr txBox="1"/>
          <p:nvPr/>
        </p:nvSpPr>
        <p:spPr>
          <a:xfrm>
            <a:off x="2598058" y="4065133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박이름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BED2BDDC-FB36-58E3-ABF4-58A23CA803F6}"/>
              </a:ext>
            </a:extLst>
          </p:cNvPr>
          <p:cNvSpPr txBox="1"/>
          <p:nvPr/>
        </p:nvSpPr>
        <p:spPr>
          <a:xfrm flipH="1">
            <a:off x="2598057" y="3823964"/>
            <a:ext cx="572273" cy="2030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A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팀 팀장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EC9A4FFD-B01C-B6BC-A5CF-B4A169AC78A2}"/>
              </a:ext>
            </a:extLst>
          </p:cNvPr>
          <p:cNvCxnSpPr>
            <a:cxnSpLocks/>
          </p:cNvCxnSpPr>
          <p:nvPr/>
        </p:nvCxnSpPr>
        <p:spPr>
          <a:xfrm>
            <a:off x="9593035" y="3275702"/>
            <a:ext cx="0" cy="416899"/>
          </a:xfrm>
          <a:prstGeom prst="line">
            <a:avLst/>
          </a:prstGeom>
          <a:ln w="12700" cap="rnd">
            <a:solidFill>
              <a:schemeClr val="accent3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712CE5E7-A7ED-EE3F-795E-AF44534361F6}"/>
              </a:ext>
            </a:extLst>
          </p:cNvPr>
          <p:cNvSpPr/>
          <p:nvPr/>
        </p:nvSpPr>
        <p:spPr>
          <a:xfrm>
            <a:off x="8388351" y="3570206"/>
            <a:ext cx="2409371" cy="100001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3121A6D5-4656-FE48-607E-198ECD0E0A00}"/>
              </a:ext>
            </a:extLst>
          </p:cNvPr>
          <p:cNvSpPr/>
          <p:nvPr/>
        </p:nvSpPr>
        <p:spPr>
          <a:xfrm>
            <a:off x="8388350" y="3570206"/>
            <a:ext cx="2409371" cy="100001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DBC2F07F-241C-F20D-89BD-E5DC6EA20807}"/>
              </a:ext>
            </a:extLst>
          </p:cNvPr>
          <p:cNvSpPr/>
          <p:nvPr/>
        </p:nvSpPr>
        <p:spPr>
          <a:xfrm>
            <a:off x="8566904" y="3729476"/>
            <a:ext cx="666182" cy="66618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12E413A1-551A-5B4D-9052-47C751A24963}"/>
              </a:ext>
            </a:extLst>
          </p:cNvPr>
          <p:cNvSpPr/>
          <p:nvPr/>
        </p:nvSpPr>
        <p:spPr>
          <a:xfrm>
            <a:off x="8566904" y="3729476"/>
            <a:ext cx="666182" cy="66618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93" name="Graphic 92" descr="User with solid fill">
            <a:extLst>
              <a:ext uri="{FF2B5EF4-FFF2-40B4-BE49-F238E27FC236}">
                <a16:creationId xmlns:a16="http://schemas.microsoft.com/office/drawing/2014/main" id="{CA7901F1-75DC-3D00-CFAA-DFDB4606B3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14167" t="14167" r="14167" b="14167"/>
          <a:stretch>
            <a:fillRect/>
          </a:stretch>
        </p:blipFill>
        <p:spPr>
          <a:xfrm>
            <a:off x="8597479" y="3790626"/>
            <a:ext cx="605032" cy="605032"/>
          </a:xfrm>
          <a:custGeom>
            <a:avLst/>
            <a:gdLst>
              <a:gd name="connsiteX0" fmla="*/ 327660 w 655320"/>
              <a:gd name="connsiteY0" fmla="*/ 0 h 655320"/>
              <a:gd name="connsiteX1" fmla="*/ 655320 w 655320"/>
              <a:gd name="connsiteY1" fmla="*/ 327660 h 655320"/>
              <a:gd name="connsiteX2" fmla="*/ 327660 w 655320"/>
              <a:gd name="connsiteY2" fmla="*/ 655320 h 655320"/>
              <a:gd name="connsiteX3" fmla="*/ 0 w 655320"/>
              <a:gd name="connsiteY3" fmla="*/ 327660 h 655320"/>
              <a:gd name="connsiteX4" fmla="*/ 327660 w 655320"/>
              <a:gd name="connsiteY4" fmla="*/ 0 h 6553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5320" h="655320">
                <a:moveTo>
                  <a:pt x="327660" y="0"/>
                </a:moveTo>
                <a:cubicBezTo>
                  <a:pt x="508622" y="0"/>
                  <a:pt x="655320" y="146698"/>
                  <a:pt x="655320" y="327660"/>
                </a:cubicBezTo>
                <a:cubicBezTo>
                  <a:pt x="655320" y="508622"/>
                  <a:pt x="508622" y="655320"/>
                  <a:pt x="327660" y="655320"/>
                </a:cubicBezTo>
                <a:cubicBezTo>
                  <a:pt x="146698" y="655320"/>
                  <a:pt x="0" y="508622"/>
                  <a:pt x="0" y="327660"/>
                </a:cubicBezTo>
                <a:cubicBezTo>
                  <a:pt x="0" y="146698"/>
                  <a:pt x="146698" y="0"/>
                  <a:pt x="327660" y="0"/>
                </a:cubicBezTo>
                <a:close/>
              </a:path>
            </a:pathLst>
          </a:custGeom>
        </p:spPr>
      </p:pic>
      <p:sp>
        <p:nvSpPr>
          <p:cNvPr id="94" name="TextBox 93">
            <a:extLst>
              <a:ext uri="{FF2B5EF4-FFF2-40B4-BE49-F238E27FC236}">
                <a16:creationId xmlns:a16="http://schemas.microsoft.com/office/drawing/2014/main" id="{D3F21704-FC3D-E42C-FA77-9CCE49B45A03}"/>
              </a:ext>
            </a:extLst>
          </p:cNvPr>
          <p:cNvSpPr txBox="1"/>
          <p:nvPr/>
        </p:nvSpPr>
        <p:spPr>
          <a:xfrm>
            <a:off x="9593036" y="4065133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박이름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FAFF2CC-4A89-8BDB-C057-7ECCC503BE0F}"/>
              </a:ext>
            </a:extLst>
          </p:cNvPr>
          <p:cNvSpPr txBox="1"/>
          <p:nvPr/>
        </p:nvSpPr>
        <p:spPr>
          <a:xfrm flipH="1">
            <a:off x="9593035" y="3823964"/>
            <a:ext cx="572273" cy="2030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C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팀 팀장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96" name="Rectangle: Rounded Corners 95">
            <a:extLst>
              <a:ext uri="{FF2B5EF4-FFF2-40B4-BE49-F238E27FC236}">
                <a16:creationId xmlns:a16="http://schemas.microsoft.com/office/drawing/2014/main" id="{C49547C4-E79D-BC6F-D5D7-6975A5DDC55C}"/>
              </a:ext>
            </a:extLst>
          </p:cNvPr>
          <p:cNvSpPr/>
          <p:nvPr/>
        </p:nvSpPr>
        <p:spPr>
          <a:xfrm>
            <a:off x="1393372" y="4780509"/>
            <a:ext cx="2409371" cy="444116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7" name="Rectangle: Rounded Corners 96">
            <a:extLst>
              <a:ext uri="{FF2B5EF4-FFF2-40B4-BE49-F238E27FC236}">
                <a16:creationId xmlns:a16="http://schemas.microsoft.com/office/drawing/2014/main" id="{5BF7403F-B4C7-204D-34EF-852135ABC50B}"/>
              </a:ext>
            </a:extLst>
          </p:cNvPr>
          <p:cNvSpPr/>
          <p:nvPr/>
        </p:nvSpPr>
        <p:spPr>
          <a:xfrm>
            <a:off x="1393370" y="4780509"/>
            <a:ext cx="2409371" cy="444116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0" name="Rectangle: Rounded Corners 99">
            <a:extLst>
              <a:ext uri="{FF2B5EF4-FFF2-40B4-BE49-F238E27FC236}">
                <a16:creationId xmlns:a16="http://schemas.microsoft.com/office/drawing/2014/main" id="{CCCFE09E-C0A9-454B-1724-EC35A01D9921}"/>
              </a:ext>
            </a:extLst>
          </p:cNvPr>
          <p:cNvSpPr/>
          <p:nvPr/>
        </p:nvSpPr>
        <p:spPr>
          <a:xfrm>
            <a:off x="1393372" y="5406775"/>
            <a:ext cx="2409371" cy="444116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1" name="Rectangle: Rounded Corners 100">
            <a:extLst>
              <a:ext uri="{FF2B5EF4-FFF2-40B4-BE49-F238E27FC236}">
                <a16:creationId xmlns:a16="http://schemas.microsoft.com/office/drawing/2014/main" id="{B3EAC787-3546-58EB-C070-FCD43131E0B6}"/>
              </a:ext>
            </a:extLst>
          </p:cNvPr>
          <p:cNvSpPr/>
          <p:nvPr/>
        </p:nvSpPr>
        <p:spPr>
          <a:xfrm>
            <a:off x="1393370" y="5406775"/>
            <a:ext cx="2409371" cy="444116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3" name="Rectangle: Rounded Corners 102">
            <a:extLst>
              <a:ext uri="{FF2B5EF4-FFF2-40B4-BE49-F238E27FC236}">
                <a16:creationId xmlns:a16="http://schemas.microsoft.com/office/drawing/2014/main" id="{5004411D-C102-AA7E-8D18-903EB3D51EAC}"/>
              </a:ext>
            </a:extLst>
          </p:cNvPr>
          <p:cNvSpPr/>
          <p:nvPr/>
        </p:nvSpPr>
        <p:spPr>
          <a:xfrm>
            <a:off x="4891316" y="4780509"/>
            <a:ext cx="2409371" cy="444116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4" name="Rectangle: Rounded Corners 103">
            <a:extLst>
              <a:ext uri="{FF2B5EF4-FFF2-40B4-BE49-F238E27FC236}">
                <a16:creationId xmlns:a16="http://schemas.microsoft.com/office/drawing/2014/main" id="{0EAFBE50-ACB7-0B89-4A23-FD7CCD1236B9}"/>
              </a:ext>
            </a:extLst>
          </p:cNvPr>
          <p:cNvSpPr/>
          <p:nvPr/>
        </p:nvSpPr>
        <p:spPr>
          <a:xfrm>
            <a:off x="4891314" y="4780509"/>
            <a:ext cx="2409371" cy="444116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6" name="Rectangle: Rounded Corners 105">
            <a:extLst>
              <a:ext uri="{FF2B5EF4-FFF2-40B4-BE49-F238E27FC236}">
                <a16:creationId xmlns:a16="http://schemas.microsoft.com/office/drawing/2014/main" id="{5BAC6DC6-D432-C6E7-74B7-D53E3781D624}"/>
              </a:ext>
            </a:extLst>
          </p:cNvPr>
          <p:cNvSpPr/>
          <p:nvPr/>
        </p:nvSpPr>
        <p:spPr>
          <a:xfrm>
            <a:off x="4891316" y="5406775"/>
            <a:ext cx="2409371" cy="444116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7" name="Rectangle: Rounded Corners 106">
            <a:extLst>
              <a:ext uri="{FF2B5EF4-FFF2-40B4-BE49-F238E27FC236}">
                <a16:creationId xmlns:a16="http://schemas.microsoft.com/office/drawing/2014/main" id="{31198C6C-8D5D-B2F4-E7C9-9A702811DEF4}"/>
              </a:ext>
            </a:extLst>
          </p:cNvPr>
          <p:cNvSpPr/>
          <p:nvPr/>
        </p:nvSpPr>
        <p:spPr>
          <a:xfrm>
            <a:off x="4891314" y="5406775"/>
            <a:ext cx="2409371" cy="444116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9" name="Rectangle: Rounded Corners 108">
            <a:extLst>
              <a:ext uri="{FF2B5EF4-FFF2-40B4-BE49-F238E27FC236}">
                <a16:creationId xmlns:a16="http://schemas.microsoft.com/office/drawing/2014/main" id="{ED47A89E-E162-4F3E-F21C-4DD404CB3642}"/>
              </a:ext>
            </a:extLst>
          </p:cNvPr>
          <p:cNvSpPr/>
          <p:nvPr/>
        </p:nvSpPr>
        <p:spPr>
          <a:xfrm>
            <a:off x="8388352" y="4780509"/>
            <a:ext cx="2409371" cy="444116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0" name="Rectangle: Rounded Corners 109">
            <a:extLst>
              <a:ext uri="{FF2B5EF4-FFF2-40B4-BE49-F238E27FC236}">
                <a16:creationId xmlns:a16="http://schemas.microsoft.com/office/drawing/2014/main" id="{1657B93C-1C3F-37E9-46FC-FD20C41EFF3E}"/>
              </a:ext>
            </a:extLst>
          </p:cNvPr>
          <p:cNvSpPr/>
          <p:nvPr/>
        </p:nvSpPr>
        <p:spPr>
          <a:xfrm>
            <a:off x="8388350" y="4780509"/>
            <a:ext cx="2409371" cy="444116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2" name="Rectangle: Rounded Corners 111">
            <a:extLst>
              <a:ext uri="{FF2B5EF4-FFF2-40B4-BE49-F238E27FC236}">
                <a16:creationId xmlns:a16="http://schemas.microsoft.com/office/drawing/2014/main" id="{2B84B87F-748C-47DF-A90B-7C7FB0561516}"/>
              </a:ext>
            </a:extLst>
          </p:cNvPr>
          <p:cNvSpPr/>
          <p:nvPr/>
        </p:nvSpPr>
        <p:spPr>
          <a:xfrm>
            <a:off x="8388352" y="5406775"/>
            <a:ext cx="2409371" cy="444116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3" name="Rectangle: Rounded Corners 112">
            <a:extLst>
              <a:ext uri="{FF2B5EF4-FFF2-40B4-BE49-F238E27FC236}">
                <a16:creationId xmlns:a16="http://schemas.microsoft.com/office/drawing/2014/main" id="{C4EA94C8-1BFB-E3BE-683D-9B10CBE55882}"/>
              </a:ext>
            </a:extLst>
          </p:cNvPr>
          <p:cNvSpPr/>
          <p:nvPr/>
        </p:nvSpPr>
        <p:spPr>
          <a:xfrm>
            <a:off x="8388350" y="5406775"/>
            <a:ext cx="2409371" cy="444116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06ACEA55-E20F-37B6-9B86-6A88C44117DC}"/>
              </a:ext>
            </a:extLst>
          </p:cNvPr>
          <p:cNvSpPr txBox="1"/>
          <p:nvPr/>
        </p:nvSpPr>
        <p:spPr>
          <a:xfrm>
            <a:off x="2692140" y="4879457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정이름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775EBD88-34CB-041A-D4E7-33EA28528D42}"/>
              </a:ext>
            </a:extLst>
          </p:cNvPr>
          <p:cNvSpPr txBox="1"/>
          <p:nvPr/>
        </p:nvSpPr>
        <p:spPr>
          <a:xfrm flipH="1">
            <a:off x="1931696" y="4904568"/>
            <a:ext cx="572273" cy="2030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A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팀 대리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8F91C925-5B1E-9AF4-58A0-2D76355270D9}"/>
              </a:ext>
            </a:extLst>
          </p:cNvPr>
          <p:cNvSpPr txBox="1"/>
          <p:nvPr/>
        </p:nvSpPr>
        <p:spPr>
          <a:xfrm>
            <a:off x="2692140" y="5505723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최이름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FF9CB3E3-806E-FBA1-B298-E1E95447DCDC}"/>
              </a:ext>
            </a:extLst>
          </p:cNvPr>
          <p:cNvSpPr txBox="1"/>
          <p:nvPr/>
        </p:nvSpPr>
        <p:spPr>
          <a:xfrm flipH="1">
            <a:off x="1931696" y="5527916"/>
            <a:ext cx="572273" cy="2030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A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팀 주임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CC217356-5D4D-126A-770A-084B6929BFBF}"/>
              </a:ext>
            </a:extLst>
          </p:cNvPr>
          <p:cNvSpPr txBox="1"/>
          <p:nvPr/>
        </p:nvSpPr>
        <p:spPr>
          <a:xfrm>
            <a:off x="6190084" y="4879457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정이름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4124C313-1F8B-D62F-1B70-53155359B4A2}"/>
              </a:ext>
            </a:extLst>
          </p:cNvPr>
          <p:cNvSpPr txBox="1"/>
          <p:nvPr/>
        </p:nvSpPr>
        <p:spPr>
          <a:xfrm flipH="1">
            <a:off x="5429640" y="4904568"/>
            <a:ext cx="572273" cy="2030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B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팀 대리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262F1EEB-8175-6668-C829-BD66DCD8FE15}"/>
              </a:ext>
            </a:extLst>
          </p:cNvPr>
          <p:cNvSpPr txBox="1"/>
          <p:nvPr/>
        </p:nvSpPr>
        <p:spPr>
          <a:xfrm>
            <a:off x="6190084" y="5505723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서이름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68ECF6B9-8F39-49EC-C262-7542213010E3}"/>
              </a:ext>
            </a:extLst>
          </p:cNvPr>
          <p:cNvSpPr txBox="1"/>
          <p:nvPr/>
        </p:nvSpPr>
        <p:spPr>
          <a:xfrm flipH="1">
            <a:off x="5429640" y="5527916"/>
            <a:ext cx="572273" cy="2030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B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팀 주임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E4D22E73-8BB3-BE9D-6348-050A85812923}"/>
              </a:ext>
            </a:extLst>
          </p:cNvPr>
          <p:cNvSpPr txBox="1"/>
          <p:nvPr/>
        </p:nvSpPr>
        <p:spPr>
          <a:xfrm>
            <a:off x="9688031" y="4879457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주이름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A6EF44B-54FF-D460-CA22-E8BD1C1236B1}"/>
              </a:ext>
            </a:extLst>
          </p:cNvPr>
          <p:cNvSpPr txBox="1"/>
          <p:nvPr/>
        </p:nvSpPr>
        <p:spPr>
          <a:xfrm flipH="1">
            <a:off x="8927587" y="4904568"/>
            <a:ext cx="572273" cy="2030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C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팀 대리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119F89C8-3707-CF51-2FBD-AF87E1F8C541}"/>
              </a:ext>
            </a:extLst>
          </p:cNvPr>
          <p:cNvSpPr txBox="1"/>
          <p:nvPr/>
        </p:nvSpPr>
        <p:spPr>
          <a:xfrm>
            <a:off x="9688031" y="5505723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이이름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51EB9526-738B-97C7-677C-A2540666C230}"/>
              </a:ext>
            </a:extLst>
          </p:cNvPr>
          <p:cNvSpPr txBox="1"/>
          <p:nvPr/>
        </p:nvSpPr>
        <p:spPr>
          <a:xfrm flipH="1">
            <a:off x="8927587" y="5527916"/>
            <a:ext cx="572273" cy="2030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C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팀 주임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070D5A-8A75-3AC8-DADB-CAE46A64C97D}"/>
              </a:ext>
            </a:extLst>
          </p:cNvPr>
          <p:cNvSpPr txBox="1"/>
          <p:nvPr/>
        </p:nvSpPr>
        <p:spPr>
          <a:xfrm>
            <a:off x="5639952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BCEE7BC-1134-1B26-B829-DE8500DCF430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</p:spTree>
    <p:extLst>
      <p:ext uri="{BB962C8B-B14F-4D97-AF65-F5344CB8AC3E}">
        <p14:creationId xmlns:p14="http://schemas.microsoft.com/office/powerpoint/2010/main" val="7021400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70B308E1-D74B-89C0-DF96-BADC0C0FD701}"/>
              </a:ext>
            </a:extLst>
          </p:cNvPr>
          <p:cNvGrpSpPr>
            <a:grpSpLocks/>
          </p:cNvGrpSpPr>
          <p:nvPr/>
        </p:nvGrpSpPr>
        <p:grpSpPr>
          <a:xfrm>
            <a:off x="3581997" y="2171700"/>
            <a:ext cx="7482878" cy="4152900"/>
            <a:chOff x="7050447" y="5166910"/>
            <a:chExt cx="6827643" cy="3382180"/>
          </a:xfrm>
        </p:grpSpPr>
        <p:sp>
          <p:nvSpPr>
            <p:cNvPr id="14" name="Freeform 7184">
              <a:extLst>
                <a:ext uri="{FF2B5EF4-FFF2-40B4-BE49-F238E27FC236}">
                  <a16:creationId xmlns:a16="http://schemas.microsoft.com/office/drawing/2014/main" id="{ADEADC4C-B857-1252-A2B1-320BD044B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0447" y="5166910"/>
              <a:ext cx="6827643" cy="3382180"/>
            </a:xfrm>
            <a:custGeom>
              <a:avLst/>
              <a:gdLst>
                <a:gd name="T0" fmla="*/ 1872 w 7105"/>
                <a:gd name="T1" fmla="*/ 75 h 3519"/>
                <a:gd name="T2" fmla="*/ 1444 w 7105"/>
                <a:gd name="T3" fmla="*/ 119 h 3519"/>
                <a:gd name="T4" fmla="*/ 1567 w 7105"/>
                <a:gd name="T5" fmla="*/ 209 h 3519"/>
                <a:gd name="T6" fmla="*/ 2068 w 7105"/>
                <a:gd name="T7" fmla="*/ 127 h 3519"/>
                <a:gd name="T8" fmla="*/ 6955 w 7105"/>
                <a:gd name="T9" fmla="*/ 3137 h 3519"/>
                <a:gd name="T10" fmla="*/ 6556 w 7105"/>
                <a:gd name="T11" fmla="*/ 2440 h 3519"/>
                <a:gd name="T12" fmla="*/ 6050 w 7105"/>
                <a:gd name="T13" fmla="*/ 2515 h 3519"/>
                <a:gd name="T14" fmla="*/ 6202 w 7105"/>
                <a:gd name="T15" fmla="*/ 2976 h 3519"/>
                <a:gd name="T16" fmla="*/ 6594 w 7105"/>
                <a:gd name="T17" fmla="*/ 2177 h 3519"/>
                <a:gd name="T18" fmla="*/ 6628 w 7105"/>
                <a:gd name="T19" fmla="*/ 2209 h 3519"/>
                <a:gd name="T20" fmla="*/ 6020 w 7105"/>
                <a:gd name="T21" fmla="*/ 2088 h 3519"/>
                <a:gd name="T22" fmla="*/ 6040 w 7105"/>
                <a:gd name="T23" fmla="*/ 1757 h 3519"/>
                <a:gd name="T24" fmla="*/ 5971 w 7105"/>
                <a:gd name="T25" fmla="*/ 1485 h 3519"/>
                <a:gd name="T26" fmla="*/ 5928 w 7105"/>
                <a:gd name="T27" fmla="*/ 2271 h 3519"/>
                <a:gd name="T28" fmla="*/ 5888 w 7105"/>
                <a:gd name="T29" fmla="*/ 2173 h 3519"/>
                <a:gd name="T30" fmla="*/ 4283 w 7105"/>
                <a:gd name="T31" fmla="*/ 2472 h 3519"/>
                <a:gd name="T32" fmla="*/ 4369 w 7105"/>
                <a:gd name="T33" fmla="*/ 1092 h 3519"/>
                <a:gd name="T34" fmla="*/ 4391 w 7105"/>
                <a:gd name="T35" fmla="*/ 990 h 3519"/>
                <a:gd name="T36" fmla="*/ 3956 w 7105"/>
                <a:gd name="T37" fmla="*/ 882 h 3519"/>
                <a:gd name="T38" fmla="*/ 3451 w 7105"/>
                <a:gd name="T39" fmla="*/ 1169 h 3519"/>
                <a:gd name="T40" fmla="*/ 3454 w 7105"/>
                <a:gd name="T41" fmla="*/ 931 h 3519"/>
                <a:gd name="T42" fmla="*/ 3541 w 7105"/>
                <a:gd name="T43" fmla="*/ 897 h 3519"/>
                <a:gd name="T44" fmla="*/ 3524 w 7105"/>
                <a:gd name="T45" fmla="*/ 613 h 3519"/>
                <a:gd name="T46" fmla="*/ 3727 w 7105"/>
                <a:gd name="T47" fmla="*/ 495 h 3519"/>
                <a:gd name="T48" fmla="*/ 5455 w 7105"/>
                <a:gd name="T49" fmla="*/ 1615 h 3519"/>
                <a:gd name="T50" fmla="*/ 5571 w 7105"/>
                <a:gd name="T51" fmla="*/ 1734 h 3519"/>
                <a:gd name="T52" fmla="*/ 5873 w 7105"/>
                <a:gd name="T53" fmla="*/ 1454 h 3519"/>
                <a:gd name="T54" fmla="*/ 5904 w 7105"/>
                <a:gd name="T55" fmla="*/ 1014 h 3519"/>
                <a:gd name="T56" fmla="*/ 5974 w 7105"/>
                <a:gd name="T57" fmla="*/ 514 h 3519"/>
                <a:gd name="T58" fmla="*/ 6401 w 7105"/>
                <a:gd name="T59" fmla="*/ 586 h 3519"/>
                <a:gd name="T60" fmla="*/ 6603 w 7105"/>
                <a:gd name="T61" fmla="*/ 362 h 3519"/>
                <a:gd name="T62" fmla="*/ 5042 w 7105"/>
                <a:gd name="T63" fmla="*/ 169 h 3519"/>
                <a:gd name="T64" fmla="*/ 4534 w 7105"/>
                <a:gd name="T65" fmla="*/ 294 h 3519"/>
                <a:gd name="T66" fmla="*/ 4295 w 7105"/>
                <a:gd name="T67" fmla="*/ 289 h 3519"/>
                <a:gd name="T68" fmla="*/ 3947 w 7105"/>
                <a:gd name="T69" fmla="*/ 355 h 3519"/>
                <a:gd name="T70" fmla="*/ 3459 w 7105"/>
                <a:gd name="T71" fmla="*/ 590 h 3519"/>
                <a:gd name="T72" fmla="*/ 3072 w 7105"/>
                <a:gd name="T73" fmla="*/ 908 h 3519"/>
                <a:gd name="T74" fmla="*/ 2830 w 7105"/>
                <a:gd name="T75" fmla="*/ 1549 h 3519"/>
                <a:gd name="T76" fmla="*/ 3519 w 7105"/>
                <a:gd name="T77" fmla="*/ 2286 h 3519"/>
                <a:gd name="T78" fmla="*/ 4147 w 7105"/>
                <a:gd name="T79" fmla="*/ 2479 h 3519"/>
                <a:gd name="T80" fmla="*/ 4172 w 7105"/>
                <a:gd name="T81" fmla="*/ 1612 h 3519"/>
                <a:gd name="T82" fmla="*/ 4302 w 7105"/>
                <a:gd name="T83" fmla="*/ 1307 h 3519"/>
                <a:gd name="T84" fmla="*/ 5064 w 7105"/>
                <a:gd name="T85" fmla="*/ 1862 h 3519"/>
                <a:gd name="T86" fmla="*/ 5384 w 7105"/>
                <a:gd name="T87" fmla="*/ 1642 h 3519"/>
                <a:gd name="T88" fmla="*/ 3219 w 7105"/>
                <a:gd name="T89" fmla="*/ 728 h 3519"/>
                <a:gd name="T90" fmla="*/ 3059 w 7105"/>
                <a:gd name="T91" fmla="*/ 711 h 3519"/>
                <a:gd name="T92" fmla="*/ 2910 w 7105"/>
                <a:gd name="T93" fmla="*/ 265 h 3519"/>
                <a:gd name="T94" fmla="*/ 2362 w 7105"/>
                <a:gd name="T95" fmla="*/ 478 h 3519"/>
                <a:gd name="T96" fmla="*/ 1752 w 7105"/>
                <a:gd name="T97" fmla="*/ 1787 h 3519"/>
                <a:gd name="T98" fmla="*/ 1176 w 7105"/>
                <a:gd name="T99" fmla="*/ 1497 h 3519"/>
                <a:gd name="T100" fmla="*/ 1698 w 7105"/>
                <a:gd name="T101" fmla="*/ 976 h 3519"/>
                <a:gd name="T102" fmla="*/ 2097 w 7105"/>
                <a:gd name="T103" fmla="*/ 823 h 3519"/>
                <a:gd name="T104" fmla="*/ 1635 w 7105"/>
                <a:gd name="T105" fmla="*/ 718 h 3519"/>
                <a:gd name="T106" fmla="*/ 1778 w 7105"/>
                <a:gd name="T107" fmla="*/ 350 h 3519"/>
                <a:gd name="T108" fmla="*/ 2092 w 7105"/>
                <a:gd name="T109" fmla="*/ 418 h 3519"/>
                <a:gd name="T110" fmla="*/ 1843 w 7105"/>
                <a:gd name="T111" fmla="*/ 267 h 3519"/>
                <a:gd name="T112" fmla="*/ 1186 w 7105"/>
                <a:gd name="T113" fmla="*/ 263 h 3519"/>
                <a:gd name="T114" fmla="*/ 233 w 7105"/>
                <a:gd name="T115" fmla="*/ 526 h 3519"/>
                <a:gd name="T116" fmla="*/ 569 w 7105"/>
                <a:gd name="T117" fmla="*/ 1148 h 3519"/>
                <a:gd name="T118" fmla="*/ 1188 w 7105"/>
                <a:gd name="T119" fmla="*/ 1717 h 3519"/>
                <a:gd name="T120" fmla="*/ 1626 w 7105"/>
                <a:gd name="T121" fmla="*/ 3032 h 3519"/>
                <a:gd name="T122" fmla="*/ 1838 w 7105"/>
                <a:gd name="T123" fmla="*/ 3157 h 3519"/>
                <a:gd name="T124" fmla="*/ 696 w 7105"/>
                <a:gd name="T125" fmla="*/ 235 h 3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105" h="3519">
                  <a:moveTo>
                    <a:pt x="1513" y="1591"/>
                  </a:moveTo>
                  <a:cubicBezTo>
                    <a:pt x="1518" y="1593"/>
                    <a:pt x="1526" y="1590"/>
                    <a:pt x="1530" y="1590"/>
                  </a:cubicBezTo>
                  <a:cubicBezTo>
                    <a:pt x="1534" y="1590"/>
                    <a:pt x="1547" y="1587"/>
                    <a:pt x="1547" y="1587"/>
                  </a:cubicBezTo>
                  <a:cubicBezTo>
                    <a:pt x="1547" y="1587"/>
                    <a:pt x="1551" y="1596"/>
                    <a:pt x="1551" y="1599"/>
                  </a:cubicBezTo>
                  <a:cubicBezTo>
                    <a:pt x="1551" y="1602"/>
                    <a:pt x="1572" y="1598"/>
                    <a:pt x="1572" y="1595"/>
                  </a:cubicBezTo>
                  <a:cubicBezTo>
                    <a:pt x="1572" y="1592"/>
                    <a:pt x="1577" y="1584"/>
                    <a:pt x="1577" y="1584"/>
                  </a:cubicBezTo>
                  <a:lnTo>
                    <a:pt x="1602" y="1579"/>
                  </a:lnTo>
                  <a:cubicBezTo>
                    <a:pt x="1602" y="1579"/>
                    <a:pt x="1636" y="1580"/>
                    <a:pt x="1639" y="1580"/>
                  </a:cubicBezTo>
                  <a:cubicBezTo>
                    <a:pt x="1642" y="1580"/>
                    <a:pt x="1644" y="1574"/>
                    <a:pt x="1638" y="1563"/>
                  </a:cubicBezTo>
                  <a:cubicBezTo>
                    <a:pt x="1632" y="1552"/>
                    <a:pt x="1615" y="1550"/>
                    <a:pt x="1611" y="1542"/>
                  </a:cubicBezTo>
                  <a:cubicBezTo>
                    <a:pt x="1607" y="1535"/>
                    <a:pt x="1588" y="1540"/>
                    <a:pt x="1583" y="1542"/>
                  </a:cubicBezTo>
                  <a:cubicBezTo>
                    <a:pt x="1578" y="1545"/>
                    <a:pt x="1550" y="1536"/>
                    <a:pt x="1542" y="1536"/>
                  </a:cubicBezTo>
                  <a:cubicBezTo>
                    <a:pt x="1534" y="1536"/>
                    <a:pt x="1542" y="1545"/>
                    <a:pt x="1542" y="1545"/>
                  </a:cubicBezTo>
                  <a:lnTo>
                    <a:pt x="1539" y="1573"/>
                  </a:lnTo>
                  <a:lnTo>
                    <a:pt x="1506" y="1573"/>
                  </a:lnTo>
                  <a:lnTo>
                    <a:pt x="1505" y="1576"/>
                  </a:lnTo>
                  <a:cubicBezTo>
                    <a:pt x="1505" y="1576"/>
                    <a:pt x="1496" y="1579"/>
                    <a:pt x="1496" y="1585"/>
                  </a:cubicBezTo>
                  <a:cubicBezTo>
                    <a:pt x="1496" y="1591"/>
                    <a:pt x="1508" y="1589"/>
                    <a:pt x="1513" y="1591"/>
                  </a:cubicBezTo>
                  <a:close/>
                  <a:moveTo>
                    <a:pt x="1515" y="1525"/>
                  </a:moveTo>
                  <a:cubicBezTo>
                    <a:pt x="1514" y="1522"/>
                    <a:pt x="1499" y="1517"/>
                    <a:pt x="1491" y="1517"/>
                  </a:cubicBezTo>
                  <a:cubicBezTo>
                    <a:pt x="1484" y="1517"/>
                    <a:pt x="1455" y="1489"/>
                    <a:pt x="1453" y="1483"/>
                  </a:cubicBezTo>
                  <a:cubicBezTo>
                    <a:pt x="1451" y="1477"/>
                    <a:pt x="1386" y="1461"/>
                    <a:pt x="1386" y="1461"/>
                  </a:cubicBezTo>
                  <a:cubicBezTo>
                    <a:pt x="1386" y="1461"/>
                    <a:pt x="1315" y="1457"/>
                    <a:pt x="1315" y="1455"/>
                  </a:cubicBezTo>
                  <a:cubicBezTo>
                    <a:pt x="1315" y="1453"/>
                    <a:pt x="1281" y="1482"/>
                    <a:pt x="1281" y="1482"/>
                  </a:cubicBezTo>
                  <a:lnTo>
                    <a:pt x="1281" y="1485"/>
                  </a:lnTo>
                  <a:cubicBezTo>
                    <a:pt x="1281" y="1485"/>
                    <a:pt x="1284" y="1499"/>
                    <a:pt x="1285" y="1502"/>
                  </a:cubicBezTo>
                  <a:cubicBezTo>
                    <a:pt x="1286" y="1505"/>
                    <a:pt x="1308" y="1486"/>
                    <a:pt x="1310" y="1478"/>
                  </a:cubicBezTo>
                  <a:cubicBezTo>
                    <a:pt x="1312" y="1470"/>
                    <a:pt x="1328" y="1468"/>
                    <a:pt x="1332" y="1466"/>
                  </a:cubicBezTo>
                  <a:cubicBezTo>
                    <a:pt x="1336" y="1464"/>
                    <a:pt x="1338" y="1474"/>
                    <a:pt x="1342" y="1474"/>
                  </a:cubicBezTo>
                  <a:cubicBezTo>
                    <a:pt x="1346" y="1474"/>
                    <a:pt x="1364" y="1480"/>
                    <a:pt x="1364" y="1480"/>
                  </a:cubicBezTo>
                  <a:lnTo>
                    <a:pt x="1400" y="1492"/>
                  </a:lnTo>
                  <a:lnTo>
                    <a:pt x="1414" y="1505"/>
                  </a:lnTo>
                  <a:cubicBezTo>
                    <a:pt x="1414" y="1505"/>
                    <a:pt x="1420" y="1536"/>
                    <a:pt x="1420" y="1541"/>
                  </a:cubicBezTo>
                  <a:cubicBezTo>
                    <a:pt x="1420" y="1545"/>
                    <a:pt x="1447" y="1542"/>
                    <a:pt x="1447" y="1542"/>
                  </a:cubicBezTo>
                  <a:lnTo>
                    <a:pt x="1499" y="1538"/>
                  </a:lnTo>
                  <a:cubicBezTo>
                    <a:pt x="1499" y="1538"/>
                    <a:pt x="1516" y="1528"/>
                    <a:pt x="1515" y="1525"/>
                  </a:cubicBezTo>
                  <a:close/>
                  <a:moveTo>
                    <a:pt x="1851" y="110"/>
                  </a:moveTo>
                  <a:cubicBezTo>
                    <a:pt x="1856" y="111"/>
                    <a:pt x="1872" y="111"/>
                    <a:pt x="1873" y="107"/>
                  </a:cubicBezTo>
                  <a:cubicBezTo>
                    <a:pt x="1875" y="103"/>
                    <a:pt x="1872" y="75"/>
                    <a:pt x="1872" y="75"/>
                  </a:cubicBezTo>
                  <a:cubicBezTo>
                    <a:pt x="1872" y="75"/>
                    <a:pt x="1867" y="67"/>
                    <a:pt x="1860" y="68"/>
                  </a:cubicBezTo>
                  <a:cubicBezTo>
                    <a:pt x="1853" y="70"/>
                    <a:pt x="1832" y="80"/>
                    <a:pt x="1832" y="80"/>
                  </a:cubicBezTo>
                  <a:cubicBezTo>
                    <a:pt x="1831" y="84"/>
                    <a:pt x="1845" y="108"/>
                    <a:pt x="1851" y="110"/>
                  </a:cubicBezTo>
                  <a:close/>
                  <a:moveTo>
                    <a:pt x="1612" y="114"/>
                  </a:moveTo>
                  <a:cubicBezTo>
                    <a:pt x="1617" y="111"/>
                    <a:pt x="1636" y="103"/>
                    <a:pt x="1636" y="103"/>
                  </a:cubicBezTo>
                  <a:lnTo>
                    <a:pt x="1651" y="90"/>
                  </a:lnTo>
                  <a:lnTo>
                    <a:pt x="1657" y="83"/>
                  </a:lnTo>
                  <a:cubicBezTo>
                    <a:pt x="1657" y="83"/>
                    <a:pt x="1645" y="72"/>
                    <a:pt x="1640" y="76"/>
                  </a:cubicBezTo>
                  <a:cubicBezTo>
                    <a:pt x="1634" y="80"/>
                    <a:pt x="1606" y="92"/>
                    <a:pt x="1606" y="92"/>
                  </a:cubicBezTo>
                  <a:lnTo>
                    <a:pt x="1605" y="102"/>
                  </a:lnTo>
                  <a:lnTo>
                    <a:pt x="1583" y="111"/>
                  </a:lnTo>
                  <a:cubicBezTo>
                    <a:pt x="1583" y="111"/>
                    <a:pt x="1606" y="116"/>
                    <a:pt x="1612" y="114"/>
                  </a:cubicBezTo>
                  <a:close/>
                  <a:moveTo>
                    <a:pt x="1739" y="91"/>
                  </a:moveTo>
                  <a:cubicBezTo>
                    <a:pt x="1743" y="92"/>
                    <a:pt x="1775" y="102"/>
                    <a:pt x="1779" y="103"/>
                  </a:cubicBezTo>
                  <a:cubicBezTo>
                    <a:pt x="1783" y="104"/>
                    <a:pt x="1795" y="107"/>
                    <a:pt x="1800" y="106"/>
                  </a:cubicBezTo>
                  <a:cubicBezTo>
                    <a:pt x="1805" y="104"/>
                    <a:pt x="1827" y="94"/>
                    <a:pt x="1819" y="90"/>
                  </a:cubicBezTo>
                  <a:cubicBezTo>
                    <a:pt x="1811" y="86"/>
                    <a:pt x="1786" y="80"/>
                    <a:pt x="1780" y="78"/>
                  </a:cubicBezTo>
                  <a:cubicBezTo>
                    <a:pt x="1775" y="75"/>
                    <a:pt x="1755" y="74"/>
                    <a:pt x="1755" y="74"/>
                  </a:cubicBezTo>
                  <a:lnTo>
                    <a:pt x="1743" y="76"/>
                  </a:lnTo>
                  <a:cubicBezTo>
                    <a:pt x="1740" y="80"/>
                    <a:pt x="1735" y="90"/>
                    <a:pt x="1739" y="91"/>
                  </a:cubicBezTo>
                  <a:close/>
                  <a:moveTo>
                    <a:pt x="1443" y="145"/>
                  </a:moveTo>
                  <a:cubicBezTo>
                    <a:pt x="1443" y="145"/>
                    <a:pt x="1448" y="168"/>
                    <a:pt x="1459" y="161"/>
                  </a:cubicBezTo>
                  <a:cubicBezTo>
                    <a:pt x="1470" y="155"/>
                    <a:pt x="1500" y="177"/>
                    <a:pt x="1500" y="180"/>
                  </a:cubicBezTo>
                  <a:cubicBezTo>
                    <a:pt x="1500" y="183"/>
                    <a:pt x="1511" y="181"/>
                    <a:pt x="1511" y="181"/>
                  </a:cubicBezTo>
                  <a:lnTo>
                    <a:pt x="1557" y="165"/>
                  </a:lnTo>
                  <a:lnTo>
                    <a:pt x="1583" y="161"/>
                  </a:lnTo>
                  <a:cubicBezTo>
                    <a:pt x="1583" y="161"/>
                    <a:pt x="1608" y="160"/>
                    <a:pt x="1612" y="163"/>
                  </a:cubicBezTo>
                  <a:cubicBezTo>
                    <a:pt x="1616" y="165"/>
                    <a:pt x="1636" y="156"/>
                    <a:pt x="1636" y="156"/>
                  </a:cubicBezTo>
                  <a:lnTo>
                    <a:pt x="1644" y="143"/>
                  </a:lnTo>
                  <a:lnTo>
                    <a:pt x="1626" y="137"/>
                  </a:lnTo>
                  <a:lnTo>
                    <a:pt x="1630" y="124"/>
                  </a:lnTo>
                  <a:cubicBezTo>
                    <a:pt x="1630" y="124"/>
                    <a:pt x="1625" y="116"/>
                    <a:pt x="1613" y="125"/>
                  </a:cubicBezTo>
                  <a:cubicBezTo>
                    <a:pt x="1601" y="135"/>
                    <a:pt x="1568" y="153"/>
                    <a:pt x="1570" y="149"/>
                  </a:cubicBezTo>
                  <a:cubicBezTo>
                    <a:pt x="1573" y="145"/>
                    <a:pt x="1557" y="151"/>
                    <a:pt x="1551" y="143"/>
                  </a:cubicBezTo>
                  <a:cubicBezTo>
                    <a:pt x="1544" y="135"/>
                    <a:pt x="1535" y="133"/>
                    <a:pt x="1535" y="133"/>
                  </a:cubicBezTo>
                  <a:cubicBezTo>
                    <a:pt x="1535" y="133"/>
                    <a:pt x="1516" y="127"/>
                    <a:pt x="1509" y="129"/>
                  </a:cubicBezTo>
                  <a:cubicBezTo>
                    <a:pt x="1503" y="132"/>
                    <a:pt x="1521" y="116"/>
                    <a:pt x="1521" y="116"/>
                  </a:cubicBezTo>
                  <a:cubicBezTo>
                    <a:pt x="1521" y="116"/>
                    <a:pt x="1525" y="102"/>
                    <a:pt x="1517" y="103"/>
                  </a:cubicBezTo>
                  <a:cubicBezTo>
                    <a:pt x="1509" y="104"/>
                    <a:pt x="1444" y="119"/>
                    <a:pt x="1444" y="119"/>
                  </a:cubicBezTo>
                  <a:cubicBezTo>
                    <a:pt x="1444" y="119"/>
                    <a:pt x="1416" y="135"/>
                    <a:pt x="1411" y="131"/>
                  </a:cubicBezTo>
                  <a:cubicBezTo>
                    <a:pt x="1406" y="127"/>
                    <a:pt x="1386" y="133"/>
                    <a:pt x="1386" y="133"/>
                  </a:cubicBezTo>
                  <a:lnTo>
                    <a:pt x="1399" y="141"/>
                  </a:lnTo>
                  <a:cubicBezTo>
                    <a:pt x="1403" y="137"/>
                    <a:pt x="1443" y="145"/>
                    <a:pt x="1443" y="145"/>
                  </a:cubicBezTo>
                  <a:close/>
                  <a:moveTo>
                    <a:pt x="1655" y="206"/>
                  </a:moveTo>
                  <a:lnTo>
                    <a:pt x="1641" y="204"/>
                  </a:lnTo>
                  <a:cubicBezTo>
                    <a:pt x="1641" y="204"/>
                    <a:pt x="1640" y="193"/>
                    <a:pt x="1636" y="193"/>
                  </a:cubicBezTo>
                  <a:cubicBezTo>
                    <a:pt x="1631" y="193"/>
                    <a:pt x="1620" y="208"/>
                    <a:pt x="1620" y="208"/>
                  </a:cubicBezTo>
                  <a:cubicBezTo>
                    <a:pt x="1620" y="208"/>
                    <a:pt x="1637" y="214"/>
                    <a:pt x="1640" y="220"/>
                  </a:cubicBezTo>
                  <a:cubicBezTo>
                    <a:pt x="1642" y="225"/>
                    <a:pt x="1649" y="232"/>
                    <a:pt x="1649" y="236"/>
                  </a:cubicBezTo>
                  <a:cubicBezTo>
                    <a:pt x="1649" y="240"/>
                    <a:pt x="1693" y="222"/>
                    <a:pt x="1693" y="222"/>
                  </a:cubicBezTo>
                  <a:lnTo>
                    <a:pt x="1717" y="210"/>
                  </a:lnTo>
                  <a:cubicBezTo>
                    <a:pt x="1717" y="210"/>
                    <a:pt x="1718" y="213"/>
                    <a:pt x="1719" y="206"/>
                  </a:cubicBezTo>
                  <a:cubicBezTo>
                    <a:pt x="1721" y="200"/>
                    <a:pt x="1717" y="195"/>
                    <a:pt x="1719" y="193"/>
                  </a:cubicBezTo>
                  <a:cubicBezTo>
                    <a:pt x="1722" y="192"/>
                    <a:pt x="1733" y="175"/>
                    <a:pt x="1722" y="177"/>
                  </a:cubicBezTo>
                  <a:cubicBezTo>
                    <a:pt x="1711" y="180"/>
                    <a:pt x="1689" y="177"/>
                    <a:pt x="1678" y="181"/>
                  </a:cubicBezTo>
                  <a:cubicBezTo>
                    <a:pt x="1667" y="185"/>
                    <a:pt x="1654" y="176"/>
                    <a:pt x="1656" y="187"/>
                  </a:cubicBezTo>
                  <a:cubicBezTo>
                    <a:pt x="1657" y="197"/>
                    <a:pt x="1655" y="206"/>
                    <a:pt x="1655" y="206"/>
                  </a:cubicBezTo>
                  <a:close/>
                  <a:moveTo>
                    <a:pt x="1239" y="238"/>
                  </a:moveTo>
                  <a:cubicBezTo>
                    <a:pt x="1235" y="245"/>
                    <a:pt x="1273" y="248"/>
                    <a:pt x="1276" y="242"/>
                  </a:cubicBezTo>
                  <a:cubicBezTo>
                    <a:pt x="1278" y="237"/>
                    <a:pt x="1302" y="241"/>
                    <a:pt x="1308" y="233"/>
                  </a:cubicBezTo>
                  <a:cubicBezTo>
                    <a:pt x="1313" y="225"/>
                    <a:pt x="1339" y="209"/>
                    <a:pt x="1343" y="212"/>
                  </a:cubicBezTo>
                  <a:cubicBezTo>
                    <a:pt x="1347" y="214"/>
                    <a:pt x="1335" y="228"/>
                    <a:pt x="1331" y="229"/>
                  </a:cubicBezTo>
                  <a:cubicBezTo>
                    <a:pt x="1327" y="230"/>
                    <a:pt x="1345" y="232"/>
                    <a:pt x="1327" y="245"/>
                  </a:cubicBezTo>
                  <a:cubicBezTo>
                    <a:pt x="1310" y="258"/>
                    <a:pt x="1314" y="270"/>
                    <a:pt x="1314" y="270"/>
                  </a:cubicBezTo>
                  <a:cubicBezTo>
                    <a:pt x="1314" y="270"/>
                    <a:pt x="1300" y="277"/>
                    <a:pt x="1310" y="280"/>
                  </a:cubicBezTo>
                  <a:cubicBezTo>
                    <a:pt x="1321" y="282"/>
                    <a:pt x="1341" y="291"/>
                    <a:pt x="1341" y="291"/>
                  </a:cubicBezTo>
                  <a:cubicBezTo>
                    <a:pt x="1341" y="291"/>
                    <a:pt x="1342" y="301"/>
                    <a:pt x="1342" y="303"/>
                  </a:cubicBezTo>
                  <a:cubicBezTo>
                    <a:pt x="1342" y="306"/>
                    <a:pt x="1349" y="314"/>
                    <a:pt x="1363" y="305"/>
                  </a:cubicBezTo>
                  <a:cubicBezTo>
                    <a:pt x="1378" y="295"/>
                    <a:pt x="1407" y="285"/>
                    <a:pt x="1411" y="289"/>
                  </a:cubicBezTo>
                  <a:cubicBezTo>
                    <a:pt x="1415" y="293"/>
                    <a:pt x="1424" y="287"/>
                    <a:pt x="1438" y="286"/>
                  </a:cubicBezTo>
                  <a:cubicBezTo>
                    <a:pt x="1451" y="285"/>
                    <a:pt x="1462" y="281"/>
                    <a:pt x="1462" y="281"/>
                  </a:cubicBezTo>
                  <a:lnTo>
                    <a:pt x="1479" y="284"/>
                  </a:lnTo>
                  <a:cubicBezTo>
                    <a:pt x="1487" y="287"/>
                    <a:pt x="1494" y="278"/>
                    <a:pt x="1507" y="286"/>
                  </a:cubicBezTo>
                  <a:cubicBezTo>
                    <a:pt x="1520" y="294"/>
                    <a:pt x="1539" y="294"/>
                    <a:pt x="1539" y="294"/>
                  </a:cubicBezTo>
                  <a:cubicBezTo>
                    <a:pt x="1539" y="294"/>
                    <a:pt x="1557" y="280"/>
                    <a:pt x="1561" y="278"/>
                  </a:cubicBezTo>
                  <a:cubicBezTo>
                    <a:pt x="1565" y="277"/>
                    <a:pt x="1573" y="276"/>
                    <a:pt x="1569" y="266"/>
                  </a:cubicBezTo>
                  <a:cubicBezTo>
                    <a:pt x="1565" y="257"/>
                    <a:pt x="1551" y="242"/>
                    <a:pt x="1555" y="240"/>
                  </a:cubicBezTo>
                  <a:cubicBezTo>
                    <a:pt x="1559" y="237"/>
                    <a:pt x="1568" y="234"/>
                    <a:pt x="1567" y="209"/>
                  </a:cubicBezTo>
                  <a:cubicBezTo>
                    <a:pt x="1565" y="184"/>
                    <a:pt x="1569" y="188"/>
                    <a:pt x="1563" y="189"/>
                  </a:cubicBezTo>
                  <a:cubicBezTo>
                    <a:pt x="1556" y="191"/>
                    <a:pt x="1540" y="199"/>
                    <a:pt x="1540" y="199"/>
                  </a:cubicBezTo>
                  <a:lnTo>
                    <a:pt x="1535" y="197"/>
                  </a:lnTo>
                  <a:cubicBezTo>
                    <a:pt x="1532" y="205"/>
                    <a:pt x="1520" y="210"/>
                    <a:pt x="1517" y="218"/>
                  </a:cubicBezTo>
                  <a:cubicBezTo>
                    <a:pt x="1515" y="226"/>
                    <a:pt x="1507" y="230"/>
                    <a:pt x="1507" y="224"/>
                  </a:cubicBezTo>
                  <a:cubicBezTo>
                    <a:pt x="1507" y="217"/>
                    <a:pt x="1498" y="216"/>
                    <a:pt x="1496" y="210"/>
                  </a:cubicBezTo>
                  <a:cubicBezTo>
                    <a:pt x="1495" y="205"/>
                    <a:pt x="1483" y="207"/>
                    <a:pt x="1476" y="208"/>
                  </a:cubicBezTo>
                  <a:cubicBezTo>
                    <a:pt x="1470" y="209"/>
                    <a:pt x="1451" y="196"/>
                    <a:pt x="1444" y="201"/>
                  </a:cubicBezTo>
                  <a:cubicBezTo>
                    <a:pt x="1438" y="207"/>
                    <a:pt x="1431" y="199"/>
                    <a:pt x="1426" y="187"/>
                  </a:cubicBezTo>
                  <a:cubicBezTo>
                    <a:pt x="1421" y="175"/>
                    <a:pt x="1414" y="165"/>
                    <a:pt x="1406" y="167"/>
                  </a:cubicBezTo>
                  <a:cubicBezTo>
                    <a:pt x="1398" y="168"/>
                    <a:pt x="1349" y="167"/>
                    <a:pt x="1349" y="167"/>
                  </a:cubicBezTo>
                  <a:lnTo>
                    <a:pt x="1320" y="169"/>
                  </a:lnTo>
                  <a:cubicBezTo>
                    <a:pt x="1320" y="169"/>
                    <a:pt x="1304" y="173"/>
                    <a:pt x="1304" y="181"/>
                  </a:cubicBezTo>
                  <a:cubicBezTo>
                    <a:pt x="1304" y="189"/>
                    <a:pt x="1301" y="195"/>
                    <a:pt x="1293" y="197"/>
                  </a:cubicBezTo>
                  <a:cubicBezTo>
                    <a:pt x="1285" y="200"/>
                    <a:pt x="1227" y="221"/>
                    <a:pt x="1227" y="221"/>
                  </a:cubicBezTo>
                  <a:cubicBezTo>
                    <a:pt x="1227" y="221"/>
                    <a:pt x="1243" y="232"/>
                    <a:pt x="1239" y="238"/>
                  </a:cubicBezTo>
                  <a:close/>
                  <a:moveTo>
                    <a:pt x="1719" y="156"/>
                  </a:moveTo>
                  <a:cubicBezTo>
                    <a:pt x="1730" y="160"/>
                    <a:pt x="1736" y="161"/>
                    <a:pt x="1759" y="163"/>
                  </a:cubicBezTo>
                  <a:cubicBezTo>
                    <a:pt x="1782" y="164"/>
                    <a:pt x="1784" y="161"/>
                    <a:pt x="1795" y="165"/>
                  </a:cubicBezTo>
                  <a:cubicBezTo>
                    <a:pt x="1805" y="169"/>
                    <a:pt x="1815" y="176"/>
                    <a:pt x="1819" y="167"/>
                  </a:cubicBezTo>
                  <a:cubicBezTo>
                    <a:pt x="1823" y="157"/>
                    <a:pt x="1828" y="157"/>
                    <a:pt x="1832" y="152"/>
                  </a:cubicBezTo>
                  <a:cubicBezTo>
                    <a:pt x="1836" y="147"/>
                    <a:pt x="1832" y="141"/>
                    <a:pt x="1839" y="139"/>
                  </a:cubicBezTo>
                  <a:cubicBezTo>
                    <a:pt x="1845" y="136"/>
                    <a:pt x="1857" y="149"/>
                    <a:pt x="1857" y="149"/>
                  </a:cubicBezTo>
                  <a:cubicBezTo>
                    <a:pt x="1857" y="149"/>
                    <a:pt x="1843" y="159"/>
                    <a:pt x="1849" y="160"/>
                  </a:cubicBezTo>
                  <a:cubicBezTo>
                    <a:pt x="1856" y="161"/>
                    <a:pt x="1874" y="165"/>
                    <a:pt x="1884" y="167"/>
                  </a:cubicBezTo>
                  <a:cubicBezTo>
                    <a:pt x="1893" y="168"/>
                    <a:pt x="1885" y="171"/>
                    <a:pt x="1901" y="172"/>
                  </a:cubicBezTo>
                  <a:cubicBezTo>
                    <a:pt x="1917" y="173"/>
                    <a:pt x="1924" y="171"/>
                    <a:pt x="1944" y="171"/>
                  </a:cubicBezTo>
                  <a:cubicBezTo>
                    <a:pt x="1963" y="171"/>
                    <a:pt x="1975" y="161"/>
                    <a:pt x="1982" y="164"/>
                  </a:cubicBezTo>
                  <a:cubicBezTo>
                    <a:pt x="1989" y="167"/>
                    <a:pt x="2011" y="167"/>
                    <a:pt x="2018" y="165"/>
                  </a:cubicBezTo>
                  <a:cubicBezTo>
                    <a:pt x="2025" y="164"/>
                    <a:pt x="2041" y="149"/>
                    <a:pt x="2034" y="149"/>
                  </a:cubicBezTo>
                  <a:cubicBezTo>
                    <a:pt x="2027" y="149"/>
                    <a:pt x="2002" y="143"/>
                    <a:pt x="1991" y="141"/>
                  </a:cubicBezTo>
                  <a:cubicBezTo>
                    <a:pt x="1981" y="140"/>
                    <a:pt x="1947" y="139"/>
                    <a:pt x="1940" y="143"/>
                  </a:cubicBezTo>
                  <a:cubicBezTo>
                    <a:pt x="1932" y="147"/>
                    <a:pt x="1922" y="149"/>
                    <a:pt x="1917" y="147"/>
                  </a:cubicBezTo>
                  <a:cubicBezTo>
                    <a:pt x="1912" y="144"/>
                    <a:pt x="1940" y="123"/>
                    <a:pt x="1958" y="125"/>
                  </a:cubicBezTo>
                  <a:cubicBezTo>
                    <a:pt x="1977" y="128"/>
                    <a:pt x="2005" y="123"/>
                    <a:pt x="2014" y="124"/>
                  </a:cubicBezTo>
                  <a:cubicBezTo>
                    <a:pt x="2023" y="125"/>
                    <a:pt x="2046" y="129"/>
                    <a:pt x="2046" y="129"/>
                  </a:cubicBezTo>
                  <a:cubicBezTo>
                    <a:pt x="2046" y="129"/>
                    <a:pt x="2051" y="127"/>
                    <a:pt x="2052" y="123"/>
                  </a:cubicBezTo>
                  <a:cubicBezTo>
                    <a:pt x="2054" y="119"/>
                    <a:pt x="2055" y="115"/>
                    <a:pt x="2055" y="115"/>
                  </a:cubicBezTo>
                  <a:lnTo>
                    <a:pt x="2068" y="127"/>
                  </a:lnTo>
                  <a:cubicBezTo>
                    <a:pt x="2068" y="127"/>
                    <a:pt x="2156" y="91"/>
                    <a:pt x="2160" y="84"/>
                  </a:cubicBezTo>
                  <a:cubicBezTo>
                    <a:pt x="2164" y="78"/>
                    <a:pt x="2220" y="60"/>
                    <a:pt x="2228" y="62"/>
                  </a:cubicBezTo>
                  <a:cubicBezTo>
                    <a:pt x="2236" y="63"/>
                    <a:pt x="2290" y="39"/>
                    <a:pt x="2299" y="43"/>
                  </a:cubicBezTo>
                  <a:cubicBezTo>
                    <a:pt x="2309" y="47"/>
                    <a:pt x="2358" y="31"/>
                    <a:pt x="2358" y="31"/>
                  </a:cubicBezTo>
                  <a:cubicBezTo>
                    <a:pt x="2358" y="31"/>
                    <a:pt x="2394" y="23"/>
                    <a:pt x="2402" y="23"/>
                  </a:cubicBezTo>
                  <a:cubicBezTo>
                    <a:pt x="2410" y="23"/>
                    <a:pt x="2414" y="14"/>
                    <a:pt x="2402" y="15"/>
                  </a:cubicBezTo>
                  <a:cubicBezTo>
                    <a:pt x="2390" y="17"/>
                    <a:pt x="2290" y="17"/>
                    <a:pt x="2266" y="15"/>
                  </a:cubicBezTo>
                  <a:cubicBezTo>
                    <a:pt x="2242" y="14"/>
                    <a:pt x="2184" y="15"/>
                    <a:pt x="2175" y="17"/>
                  </a:cubicBezTo>
                  <a:cubicBezTo>
                    <a:pt x="2165" y="18"/>
                    <a:pt x="2112" y="33"/>
                    <a:pt x="2090" y="31"/>
                  </a:cubicBezTo>
                  <a:cubicBezTo>
                    <a:pt x="2067" y="30"/>
                    <a:pt x="1994" y="40"/>
                    <a:pt x="1990" y="39"/>
                  </a:cubicBezTo>
                  <a:cubicBezTo>
                    <a:pt x="1986" y="38"/>
                    <a:pt x="1957" y="37"/>
                    <a:pt x="1960" y="37"/>
                  </a:cubicBezTo>
                  <a:cubicBezTo>
                    <a:pt x="1962" y="37"/>
                    <a:pt x="1921" y="70"/>
                    <a:pt x="1914" y="60"/>
                  </a:cubicBezTo>
                  <a:cubicBezTo>
                    <a:pt x="1908" y="51"/>
                    <a:pt x="1914" y="44"/>
                    <a:pt x="1908" y="51"/>
                  </a:cubicBezTo>
                  <a:cubicBezTo>
                    <a:pt x="1901" y="58"/>
                    <a:pt x="1902" y="88"/>
                    <a:pt x="1902" y="88"/>
                  </a:cubicBezTo>
                  <a:cubicBezTo>
                    <a:pt x="1910" y="94"/>
                    <a:pt x="1928" y="112"/>
                    <a:pt x="1940" y="104"/>
                  </a:cubicBezTo>
                  <a:cubicBezTo>
                    <a:pt x="1952" y="96"/>
                    <a:pt x="1958" y="100"/>
                    <a:pt x="1962" y="102"/>
                  </a:cubicBezTo>
                  <a:cubicBezTo>
                    <a:pt x="1966" y="103"/>
                    <a:pt x="1944" y="120"/>
                    <a:pt x="1930" y="120"/>
                  </a:cubicBezTo>
                  <a:cubicBezTo>
                    <a:pt x="1917" y="120"/>
                    <a:pt x="1874" y="136"/>
                    <a:pt x="1874" y="136"/>
                  </a:cubicBezTo>
                  <a:cubicBezTo>
                    <a:pt x="1874" y="136"/>
                    <a:pt x="1856" y="119"/>
                    <a:pt x="1852" y="118"/>
                  </a:cubicBezTo>
                  <a:cubicBezTo>
                    <a:pt x="1848" y="116"/>
                    <a:pt x="1825" y="115"/>
                    <a:pt x="1821" y="115"/>
                  </a:cubicBezTo>
                  <a:cubicBezTo>
                    <a:pt x="1817" y="115"/>
                    <a:pt x="1812" y="111"/>
                    <a:pt x="1811" y="123"/>
                  </a:cubicBezTo>
                  <a:cubicBezTo>
                    <a:pt x="1809" y="135"/>
                    <a:pt x="1812" y="153"/>
                    <a:pt x="1799" y="151"/>
                  </a:cubicBezTo>
                  <a:cubicBezTo>
                    <a:pt x="1786" y="148"/>
                    <a:pt x="1782" y="153"/>
                    <a:pt x="1775" y="149"/>
                  </a:cubicBezTo>
                  <a:cubicBezTo>
                    <a:pt x="1768" y="145"/>
                    <a:pt x="1784" y="125"/>
                    <a:pt x="1766" y="124"/>
                  </a:cubicBezTo>
                  <a:cubicBezTo>
                    <a:pt x="1747" y="123"/>
                    <a:pt x="1736" y="110"/>
                    <a:pt x="1726" y="131"/>
                  </a:cubicBezTo>
                  <a:cubicBezTo>
                    <a:pt x="1715" y="152"/>
                    <a:pt x="1709" y="152"/>
                    <a:pt x="1719" y="156"/>
                  </a:cubicBezTo>
                  <a:close/>
                  <a:moveTo>
                    <a:pt x="7070" y="3068"/>
                  </a:moveTo>
                  <a:lnTo>
                    <a:pt x="7057" y="3055"/>
                  </a:lnTo>
                  <a:cubicBezTo>
                    <a:pt x="7057" y="3055"/>
                    <a:pt x="7058" y="3036"/>
                    <a:pt x="7054" y="3036"/>
                  </a:cubicBezTo>
                  <a:cubicBezTo>
                    <a:pt x="7050" y="3036"/>
                    <a:pt x="7044" y="3037"/>
                    <a:pt x="7044" y="3037"/>
                  </a:cubicBezTo>
                  <a:lnTo>
                    <a:pt x="7050" y="2991"/>
                  </a:lnTo>
                  <a:lnTo>
                    <a:pt x="7026" y="2976"/>
                  </a:lnTo>
                  <a:lnTo>
                    <a:pt x="7021" y="3048"/>
                  </a:lnTo>
                  <a:lnTo>
                    <a:pt x="7004" y="3088"/>
                  </a:lnTo>
                  <a:lnTo>
                    <a:pt x="6969" y="3101"/>
                  </a:lnTo>
                  <a:cubicBezTo>
                    <a:pt x="6969" y="3101"/>
                    <a:pt x="6984" y="3116"/>
                    <a:pt x="6989" y="3116"/>
                  </a:cubicBezTo>
                  <a:cubicBezTo>
                    <a:pt x="6994" y="3116"/>
                    <a:pt x="6985" y="3132"/>
                    <a:pt x="6985" y="3132"/>
                  </a:cubicBezTo>
                  <a:lnTo>
                    <a:pt x="6963" y="3152"/>
                  </a:lnTo>
                  <a:cubicBezTo>
                    <a:pt x="6963" y="3152"/>
                    <a:pt x="6955" y="3147"/>
                    <a:pt x="6955" y="3137"/>
                  </a:cubicBezTo>
                  <a:cubicBezTo>
                    <a:pt x="6955" y="3126"/>
                    <a:pt x="6933" y="3147"/>
                    <a:pt x="6933" y="3147"/>
                  </a:cubicBezTo>
                  <a:lnTo>
                    <a:pt x="6919" y="3138"/>
                  </a:lnTo>
                  <a:lnTo>
                    <a:pt x="6879" y="3173"/>
                  </a:lnTo>
                  <a:lnTo>
                    <a:pt x="6825" y="3201"/>
                  </a:lnTo>
                  <a:lnTo>
                    <a:pt x="6697" y="3279"/>
                  </a:lnTo>
                  <a:lnTo>
                    <a:pt x="6714" y="3288"/>
                  </a:lnTo>
                  <a:cubicBezTo>
                    <a:pt x="6714" y="3288"/>
                    <a:pt x="6730" y="3295"/>
                    <a:pt x="6732" y="3298"/>
                  </a:cubicBezTo>
                  <a:cubicBezTo>
                    <a:pt x="6733" y="3300"/>
                    <a:pt x="6771" y="3280"/>
                    <a:pt x="6771" y="3280"/>
                  </a:cubicBezTo>
                  <a:lnTo>
                    <a:pt x="6815" y="3248"/>
                  </a:lnTo>
                  <a:lnTo>
                    <a:pt x="6836" y="3230"/>
                  </a:lnTo>
                  <a:cubicBezTo>
                    <a:pt x="6836" y="3230"/>
                    <a:pt x="6875" y="3219"/>
                    <a:pt x="6874" y="3225"/>
                  </a:cubicBezTo>
                  <a:cubicBezTo>
                    <a:pt x="6872" y="3230"/>
                    <a:pt x="6886" y="3199"/>
                    <a:pt x="6886" y="3199"/>
                  </a:cubicBezTo>
                  <a:lnTo>
                    <a:pt x="6923" y="3179"/>
                  </a:lnTo>
                  <a:lnTo>
                    <a:pt x="6945" y="3157"/>
                  </a:lnTo>
                  <a:lnTo>
                    <a:pt x="6964" y="3162"/>
                  </a:lnTo>
                  <a:lnTo>
                    <a:pt x="6991" y="3153"/>
                  </a:lnTo>
                  <a:lnTo>
                    <a:pt x="7036" y="3124"/>
                  </a:lnTo>
                  <a:lnTo>
                    <a:pt x="7044" y="3100"/>
                  </a:lnTo>
                  <a:lnTo>
                    <a:pt x="7058" y="3101"/>
                  </a:lnTo>
                  <a:lnTo>
                    <a:pt x="7086" y="3081"/>
                  </a:lnTo>
                  <a:lnTo>
                    <a:pt x="7105" y="3049"/>
                  </a:lnTo>
                  <a:lnTo>
                    <a:pt x="7070" y="3068"/>
                  </a:lnTo>
                  <a:close/>
                  <a:moveTo>
                    <a:pt x="6351" y="3145"/>
                  </a:moveTo>
                  <a:cubicBezTo>
                    <a:pt x="6351" y="3145"/>
                    <a:pt x="6332" y="3133"/>
                    <a:pt x="6329" y="3129"/>
                  </a:cubicBezTo>
                  <a:lnTo>
                    <a:pt x="6329" y="3125"/>
                  </a:lnTo>
                  <a:lnTo>
                    <a:pt x="6316" y="3166"/>
                  </a:lnTo>
                  <a:lnTo>
                    <a:pt x="6304" y="3210"/>
                  </a:lnTo>
                  <a:cubicBezTo>
                    <a:pt x="6304" y="3210"/>
                    <a:pt x="6328" y="3213"/>
                    <a:pt x="6331" y="3214"/>
                  </a:cubicBezTo>
                  <a:cubicBezTo>
                    <a:pt x="6333" y="3215"/>
                    <a:pt x="6373" y="3191"/>
                    <a:pt x="6374" y="3186"/>
                  </a:cubicBezTo>
                  <a:cubicBezTo>
                    <a:pt x="6376" y="3181"/>
                    <a:pt x="6402" y="3137"/>
                    <a:pt x="6402" y="3137"/>
                  </a:cubicBezTo>
                  <a:cubicBezTo>
                    <a:pt x="6402" y="3137"/>
                    <a:pt x="6360" y="3146"/>
                    <a:pt x="6351" y="3145"/>
                  </a:cubicBezTo>
                  <a:close/>
                  <a:moveTo>
                    <a:pt x="6645" y="2650"/>
                  </a:moveTo>
                  <a:cubicBezTo>
                    <a:pt x="6645" y="2650"/>
                    <a:pt x="6631" y="2643"/>
                    <a:pt x="6629" y="2646"/>
                  </a:cubicBezTo>
                  <a:cubicBezTo>
                    <a:pt x="6628" y="2648"/>
                    <a:pt x="6623" y="2620"/>
                    <a:pt x="6623" y="2620"/>
                  </a:cubicBezTo>
                  <a:lnTo>
                    <a:pt x="6625" y="2606"/>
                  </a:lnTo>
                  <a:cubicBezTo>
                    <a:pt x="6625" y="2606"/>
                    <a:pt x="6585" y="2555"/>
                    <a:pt x="6584" y="2559"/>
                  </a:cubicBezTo>
                  <a:cubicBezTo>
                    <a:pt x="6583" y="2563"/>
                    <a:pt x="6570" y="2518"/>
                    <a:pt x="6570" y="2518"/>
                  </a:cubicBezTo>
                  <a:lnTo>
                    <a:pt x="6566" y="2469"/>
                  </a:lnTo>
                  <a:lnTo>
                    <a:pt x="6556" y="2440"/>
                  </a:lnTo>
                  <a:lnTo>
                    <a:pt x="6532" y="2442"/>
                  </a:lnTo>
                  <a:lnTo>
                    <a:pt x="6527" y="2395"/>
                  </a:lnTo>
                  <a:lnTo>
                    <a:pt x="6514" y="2350"/>
                  </a:lnTo>
                  <a:lnTo>
                    <a:pt x="6507" y="2347"/>
                  </a:lnTo>
                  <a:lnTo>
                    <a:pt x="6494" y="2377"/>
                  </a:lnTo>
                  <a:cubicBezTo>
                    <a:pt x="6494" y="2377"/>
                    <a:pt x="6487" y="2420"/>
                    <a:pt x="6485" y="2435"/>
                  </a:cubicBezTo>
                  <a:cubicBezTo>
                    <a:pt x="6482" y="2449"/>
                    <a:pt x="6481" y="2470"/>
                    <a:pt x="6473" y="2484"/>
                  </a:cubicBezTo>
                  <a:cubicBezTo>
                    <a:pt x="6465" y="2497"/>
                    <a:pt x="6446" y="2529"/>
                    <a:pt x="6446" y="2529"/>
                  </a:cubicBezTo>
                  <a:cubicBezTo>
                    <a:pt x="6446" y="2529"/>
                    <a:pt x="6425" y="2529"/>
                    <a:pt x="6422" y="2525"/>
                  </a:cubicBezTo>
                  <a:cubicBezTo>
                    <a:pt x="6420" y="2521"/>
                    <a:pt x="6396" y="2509"/>
                    <a:pt x="6396" y="2509"/>
                  </a:cubicBezTo>
                  <a:lnTo>
                    <a:pt x="6381" y="2486"/>
                  </a:lnTo>
                  <a:lnTo>
                    <a:pt x="6357" y="2468"/>
                  </a:lnTo>
                  <a:cubicBezTo>
                    <a:pt x="6357" y="2468"/>
                    <a:pt x="6341" y="2448"/>
                    <a:pt x="6340" y="2449"/>
                  </a:cubicBezTo>
                  <a:cubicBezTo>
                    <a:pt x="6339" y="2450"/>
                    <a:pt x="6352" y="2431"/>
                    <a:pt x="6356" y="2428"/>
                  </a:cubicBezTo>
                  <a:cubicBezTo>
                    <a:pt x="6360" y="2425"/>
                    <a:pt x="6361" y="2412"/>
                    <a:pt x="6361" y="2412"/>
                  </a:cubicBezTo>
                  <a:lnTo>
                    <a:pt x="6382" y="2395"/>
                  </a:lnTo>
                  <a:cubicBezTo>
                    <a:pt x="6382" y="2395"/>
                    <a:pt x="6386" y="2388"/>
                    <a:pt x="6382" y="2384"/>
                  </a:cubicBezTo>
                  <a:cubicBezTo>
                    <a:pt x="6378" y="2380"/>
                    <a:pt x="6378" y="2373"/>
                    <a:pt x="6373" y="2372"/>
                  </a:cubicBezTo>
                  <a:cubicBezTo>
                    <a:pt x="6368" y="2371"/>
                    <a:pt x="6337" y="2385"/>
                    <a:pt x="6337" y="2385"/>
                  </a:cubicBezTo>
                  <a:lnTo>
                    <a:pt x="6312" y="2373"/>
                  </a:lnTo>
                  <a:cubicBezTo>
                    <a:pt x="6312" y="2373"/>
                    <a:pt x="6293" y="2364"/>
                    <a:pt x="6289" y="2357"/>
                  </a:cubicBezTo>
                  <a:cubicBezTo>
                    <a:pt x="6285" y="2351"/>
                    <a:pt x="6275" y="2347"/>
                    <a:pt x="6272" y="2350"/>
                  </a:cubicBezTo>
                  <a:cubicBezTo>
                    <a:pt x="6269" y="2352"/>
                    <a:pt x="6272" y="2365"/>
                    <a:pt x="6272" y="2365"/>
                  </a:cubicBezTo>
                  <a:cubicBezTo>
                    <a:pt x="6272" y="2365"/>
                    <a:pt x="6278" y="2377"/>
                    <a:pt x="6279" y="2381"/>
                  </a:cubicBezTo>
                  <a:cubicBezTo>
                    <a:pt x="6277" y="2379"/>
                    <a:pt x="6268" y="2385"/>
                    <a:pt x="6268" y="2385"/>
                  </a:cubicBezTo>
                  <a:lnTo>
                    <a:pt x="6243" y="2388"/>
                  </a:lnTo>
                  <a:lnTo>
                    <a:pt x="6227" y="2403"/>
                  </a:lnTo>
                  <a:lnTo>
                    <a:pt x="6215" y="2425"/>
                  </a:lnTo>
                  <a:lnTo>
                    <a:pt x="6207" y="2441"/>
                  </a:lnTo>
                  <a:cubicBezTo>
                    <a:pt x="6207" y="2441"/>
                    <a:pt x="6214" y="2452"/>
                    <a:pt x="6211" y="2450"/>
                  </a:cubicBezTo>
                  <a:cubicBezTo>
                    <a:pt x="6208" y="2449"/>
                    <a:pt x="6173" y="2460"/>
                    <a:pt x="6173" y="2460"/>
                  </a:cubicBezTo>
                  <a:cubicBezTo>
                    <a:pt x="6173" y="2460"/>
                    <a:pt x="6163" y="2440"/>
                    <a:pt x="6159" y="2436"/>
                  </a:cubicBezTo>
                  <a:cubicBezTo>
                    <a:pt x="6155" y="2432"/>
                    <a:pt x="6143" y="2425"/>
                    <a:pt x="6138" y="2425"/>
                  </a:cubicBezTo>
                  <a:cubicBezTo>
                    <a:pt x="6133" y="2425"/>
                    <a:pt x="6119" y="2437"/>
                    <a:pt x="6119" y="2437"/>
                  </a:cubicBezTo>
                  <a:lnTo>
                    <a:pt x="6114" y="2465"/>
                  </a:lnTo>
                  <a:lnTo>
                    <a:pt x="6094" y="2460"/>
                  </a:lnTo>
                  <a:lnTo>
                    <a:pt x="6077" y="2489"/>
                  </a:lnTo>
                  <a:lnTo>
                    <a:pt x="6060" y="2496"/>
                  </a:lnTo>
                  <a:lnTo>
                    <a:pt x="6050" y="2515"/>
                  </a:lnTo>
                  <a:lnTo>
                    <a:pt x="6045" y="2494"/>
                  </a:lnTo>
                  <a:lnTo>
                    <a:pt x="6025" y="2513"/>
                  </a:lnTo>
                  <a:lnTo>
                    <a:pt x="6019" y="2543"/>
                  </a:lnTo>
                  <a:cubicBezTo>
                    <a:pt x="6019" y="2543"/>
                    <a:pt x="5993" y="2567"/>
                    <a:pt x="5991" y="2573"/>
                  </a:cubicBezTo>
                  <a:cubicBezTo>
                    <a:pt x="5988" y="2578"/>
                    <a:pt x="5932" y="2598"/>
                    <a:pt x="5932" y="2598"/>
                  </a:cubicBezTo>
                  <a:lnTo>
                    <a:pt x="5896" y="2610"/>
                  </a:lnTo>
                  <a:cubicBezTo>
                    <a:pt x="5896" y="2610"/>
                    <a:pt x="5878" y="2614"/>
                    <a:pt x="5874" y="2614"/>
                  </a:cubicBezTo>
                  <a:cubicBezTo>
                    <a:pt x="5870" y="2614"/>
                    <a:pt x="5835" y="2639"/>
                    <a:pt x="5835" y="2639"/>
                  </a:cubicBezTo>
                  <a:lnTo>
                    <a:pt x="5823" y="2651"/>
                  </a:lnTo>
                  <a:lnTo>
                    <a:pt x="5819" y="2640"/>
                  </a:lnTo>
                  <a:lnTo>
                    <a:pt x="5805" y="2656"/>
                  </a:lnTo>
                  <a:lnTo>
                    <a:pt x="5805" y="2689"/>
                  </a:lnTo>
                  <a:lnTo>
                    <a:pt x="5790" y="2709"/>
                  </a:lnTo>
                  <a:lnTo>
                    <a:pt x="5798" y="2740"/>
                  </a:lnTo>
                  <a:lnTo>
                    <a:pt x="5786" y="2744"/>
                  </a:lnTo>
                  <a:lnTo>
                    <a:pt x="5776" y="2752"/>
                  </a:lnTo>
                  <a:lnTo>
                    <a:pt x="5788" y="2776"/>
                  </a:lnTo>
                  <a:lnTo>
                    <a:pt x="5792" y="2819"/>
                  </a:lnTo>
                  <a:cubicBezTo>
                    <a:pt x="5792" y="2819"/>
                    <a:pt x="5798" y="2833"/>
                    <a:pt x="5797" y="2841"/>
                  </a:cubicBezTo>
                  <a:cubicBezTo>
                    <a:pt x="5795" y="2849"/>
                    <a:pt x="5790" y="2857"/>
                    <a:pt x="5790" y="2862"/>
                  </a:cubicBezTo>
                  <a:cubicBezTo>
                    <a:pt x="5790" y="2867"/>
                    <a:pt x="5794" y="2887"/>
                    <a:pt x="5794" y="2892"/>
                  </a:cubicBezTo>
                  <a:cubicBezTo>
                    <a:pt x="5794" y="2898"/>
                    <a:pt x="5782" y="2932"/>
                    <a:pt x="5782" y="2932"/>
                  </a:cubicBezTo>
                  <a:lnTo>
                    <a:pt x="5768" y="2956"/>
                  </a:lnTo>
                  <a:lnTo>
                    <a:pt x="5756" y="2958"/>
                  </a:lnTo>
                  <a:cubicBezTo>
                    <a:pt x="5756" y="2958"/>
                    <a:pt x="5758" y="2983"/>
                    <a:pt x="5762" y="2983"/>
                  </a:cubicBezTo>
                  <a:cubicBezTo>
                    <a:pt x="5766" y="2983"/>
                    <a:pt x="5778" y="2988"/>
                    <a:pt x="5789" y="2992"/>
                  </a:cubicBezTo>
                  <a:cubicBezTo>
                    <a:pt x="5799" y="2996"/>
                    <a:pt x="5817" y="2990"/>
                    <a:pt x="5821" y="2988"/>
                  </a:cubicBezTo>
                  <a:cubicBezTo>
                    <a:pt x="5825" y="2987"/>
                    <a:pt x="5854" y="2971"/>
                    <a:pt x="5854" y="2971"/>
                  </a:cubicBezTo>
                  <a:cubicBezTo>
                    <a:pt x="5854" y="2971"/>
                    <a:pt x="5871" y="2959"/>
                    <a:pt x="5876" y="2960"/>
                  </a:cubicBezTo>
                  <a:cubicBezTo>
                    <a:pt x="5882" y="2962"/>
                    <a:pt x="5906" y="2958"/>
                    <a:pt x="5910" y="2960"/>
                  </a:cubicBezTo>
                  <a:cubicBezTo>
                    <a:pt x="5914" y="2963"/>
                    <a:pt x="5944" y="2962"/>
                    <a:pt x="5944" y="2962"/>
                  </a:cubicBezTo>
                  <a:lnTo>
                    <a:pt x="5963" y="2942"/>
                  </a:lnTo>
                  <a:lnTo>
                    <a:pt x="6013" y="2919"/>
                  </a:lnTo>
                  <a:lnTo>
                    <a:pt x="6039" y="2916"/>
                  </a:lnTo>
                  <a:lnTo>
                    <a:pt x="6099" y="2899"/>
                  </a:lnTo>
                  <a:lnTo>
                    <a:pt x="6151" y="2905"/>
                  </a:lnTo>
                  <a:cubicBezTo>
                    <a:pt x="6151" y="2905"/>
                    <a:pt x="6195" y="2936"/>
                    <a:pt x="6195" y="2934"/>
                  </a:cubicBezTo>
                  <a:cubicBezTo>
                    <a:pt x="6195" y="2931"/>
                    <a:pt x="6204" y="2951"/>
                    <a:pt x="6204" y="2951"/>
                  </a:cubicBezTo>
                  <a:lnTo>
                    <a:pt x="6202" y="2976"/>
                  </a:lnTo>
                  <a:cubicBezTo>
                    <a:pt x="6202" y="2976"/>
                    <a:pt x="6216" y="2988"/>
                    <a:pt x="6218" y="2984"/>
                  </a:cubicBezTo>
                  <a:cubicBezTo>
                    <a:pt x="6219" y="2980"/>
                    <a:pt x="6234" y="2964"/>
                    <a:pt x="6238" y="2960"/>
                  </a:cubicBezTo>
                  <a:cubicBezTo>
                    <a:pt x="6242" y="2956"/>
                    <a:pt x="6254" y="2951"/>
                    <a:pt x="6263" y="2944"/>
                  </a:cubicBezTo>
                  <a:cubicBezTo>
                    <a:pt x="6272" y="2938"/>
                    <a:pt x="6275" y="2934"/>
                    <a:pt x="6275" y="2934"/>
                  </a:cubicBezTo>
                  <a:cubicBezTo>
                    <a:pt x="6275" y="2934"/>
                    <a:pt x="6266" y="2960"/>
                    <a:pt x="6261" y="2960"/>
                  </a:cubicBezTo>
                  <a:cubicBezTo>
                    <a:pt x="6258" y="2960"/>
                    <a:pt x="6250" y="2968"/>
                    <a:pt x="6246" y="2974"/>
                  </a:cubicBezTo>
                  <a:cubicBezTo>
                    <a:pt x="6242" y="2979"/>
                    <a:pt x="6235" y="2983"/>
                    <a:pt x="6235" y="2986"/>
                  </a:cubicBezTo>
                  <a:cubicBezTo>
                    <a:pt x="6235" y="2988"/>
                    <a:pt x="6243" y="2988"/>
                    <a:pt x="6247" y="2986"/>
                  </a:cubicBezTo>
                  <a:cubicBezTo>
                    <a:pt x="6251" y="2983"/>
                    <a:pt x="6258" y="2975"/>
                    <a:pt x="6263" y="2972"/>
                  </a:cubicBezTo>
                  <a:cubicBezTo>
                    <a:pt x="6268" y="2970"/>
                    <a:pt x="6271" y="2971"/>
                    <a:pt x="6269" y="2978"/>
                  </a:cubicBezTo>
                  <a:cubicBezTo>
                    <a:pt x="6268" y="2984"/>
                    <a:pt x="6268" y="2991"/>
                    <a:pt x="6263" y="2993"/>
                  </a:cubicBezTo>
                  <a:cubicBezTo>
                    <a:pt x="6258" y="2996"/>
                    <a:pt x="6251" y="3000"/>
                    <a:pt x="6242" y="3005"/>
                  </a:cubicBezTo>
                  <a:cubicBezTo>
                    <a:pt x="6232" y="3011"/>
                    <a:pt x="6226" y="3007"/>
                    <a:pt x="6222" y="3011"/>
                  </a:cubicBezTo>
                  <a:cubicBezTo>
                    <a:pt x="6218" y="3015"/>
                    <a:pt x="6224" y="3019"/>
                    <a:pt x="6227" y="3021"/>
                  </a:cubicBezTo>
                  <a:cubicBezTo>
                    <a:pt x="6230" y="3024"/>
                    <a:pt x="6236" y="3032"/>
                    <a:pt x="6242" y="3023"/>
                  </a:cubicBezTo>
                  <a:cubicBezTo>
                    <a:pt x="6247" y="3013"/>
                    <a:pt x="6254" y="3007"/>
                    <a:pt x="6258" y="3004"/>
                  </a:cubicBezTo>
                  <a:cubicBezTo>
                    <a:pt x="6261" y="3002"/>
                    <a:pt x="6269" y="2993"/>
                    <a:pt x="6269" y="3000"/>
                  </a:cubicBezTo>
                  <a:cubicBezTo>
                    <a:pt x="6269" y="3007"/>
                    <a:pt x="6274" y="3013"/>
                    <a:pt x="6275" y="3019"/>
                  </a:cubicBezTo>
                  <a:cubicBezTo>
                    <a:pt x="6276" y="3024"/>
                    <a:pt x="6266" y="3035"/>
                    <a:pt x="6267" y="3037"/>
                  </a:cubicBezTo>
                  <a:cubicBezTo>
                    <a:pt x="6268" y="3040"/>
                    <a:pt x="6282" y="3069"/>
                    <a:pt x="6282" y="3069"/>
                  </a:cubicBezTo>
                  <a:cubicBezTo>
                    <a:pt x="6282" y="3069"/>
                    <a:pt x="6289" y="3080"/>
                    <a:pt x="6299" y="3080"/>
                  </a:cubicBezTo>
                  <a:cubicBezTo>
                    <a:pt x="6308" y="3080"/>
                    <a:pt x="6328" y="3086"/>
                    <a:pt x="6332" y="3088"/>
                  </a:cubicBezTo>
                  <a:cubicBezTo>
                    <a:pt x="6336" y="3089"/>
                    <a:pt x="6354" y="3088"/>
                    <a:pt x="6357" y="3082"/>
                  </a:cubicBezTo>
                  <a:cubicBezTo>
                    <a:pt x="6360" y="3077"/>
                    <a:pt x="6376" y="3067"/>
                    <a:pt x="6374" y="3070"/>
                  </a:cubicBezTo>
                  <a:cubicBezTo>
                    <a:pt x="6373" y="3074"/>
                    <a:pt x="6376" y="3082"/>
                    <a:pt x="6380" y="3086"/>
                  </a:cubicBezTo>
                  <a:cubicBezTo>
                    <a:pt x="6384" y="3090"/>
                    <a:pt x="6390" y="3101"/>
                    <a:pt x="6390" y="3101"/>
                  </a:cubicBezTo>
                  <a:lnTo>
                    <a:pt x="6439" y="3063"/>
                  </a:lnTo>
                  <a:cubicBezTo>
                    <a:pt x="6439" y="3063"/>
                    <a:pt x="6477" y="3055"/>
                    <a:pt x="6478" y="3059"/>
                  </a:cubicBezTo>
                  <a:cubicBezTo>
                    <a:pt x="6479" y="3063"/>
                    <a:pt x="6503" y="3032"/>
                    <a:pt x="6503" y="3032"/>
                  </a:cubicBezTo>
                  <a:lnTo>
                    <a:pt x="6579" y="2939"/>
                  </a:lnTo>
                  <a:lnTo>
                    <a:pt x="6608" y="2919"/>
                  </a:lnTo>
                  <a:lnTo>
                    <a:pt x="6629" y="2889"/>
                  </a:lnTo>
                  <a:lnTo>
                    <a:pt x="6658" y="2835"/>
                  </a:lnTo>
                  <a:lnTo>
                    <a:pt x="6674" y="2776"/>
                  </a:lnTo>
                  <a:lnTo>
                    <a:pt x="6686" y="2731"/>
                  </a:lnTo>
                  <a:lnTo>
                    <a:pt x="6657" y="2687"/>
                  </a:lnTo>
                  <a:lnTo>
                    <a:pt x="6645" y="2650"/>
                  </a:lnTo>
                  <a:close/>
                  <a:moveTo>
                    <a:pt x="6600" y="2201"/>
                  </a:moveTo>
                  <a:cubicBezTo>
                    <a:pt x="6599" y="2193"/>
                    <a:pt x="6597" y="2184"/>
                    <a:pt x="6594" y="2177"/>
                  </a:cubicBezTo>
                  <a:cubicBezTo>
                    <a:pt x="6590" y="2170"/>
                    <a:pt x="6503" y="2125"/>
                    <a:pt x="6493" y="2121"/>
                  </a:cubicBezTo>
                  <a:cubicBezTo>
                    <a:pt x="6482" y="2117"/>
                    <a:pt x="6426" y="2100"/>
                    <a:pt x="6426" y="2100"/>
                  </a:cubicBezTo>
                  <a:cubicBezTo>
                    <a:pt x="6426" y="2100"/>
                    <a:pt x="6400" y="2110"/>
                    <a:pt x="6400" y="2115"/>
                  </a:cubicBezTo>
                  <a:cubicBezTo>
                    <a:pt x="6400" y="2118"/>
                    <a:pt x="6386" y="2133"/>
                    <a:pt x="6381" y="2138"/>
                  </a:cubicBezTo>
                  <a:cubicBezTo>
                    <a:pt x="6376" y="2144"/>
                    <a:pt x="6377" y="2149"/>
                    <a:pt x="6369" y="2148"/>
                  </a:cubicBezTo>
                  <a:cubicBezTo>
                    <a:pt x="6361" y="2146"/>
                    <a:pt x="6360" y="2148"/>
                    <a:pt x="6356" y="2144"/>
                  </a:cubicBezTo>
                  <a:cubicBezTo>
                    <a:pt x="6352" y="2140"/>
                    <a:pt x="6348" y="2126"/>
                    <a:pt x="6343" y="2122"/>
                  </a:cubicBezTo>
                  <a:cubicBezTo>
                    <a:pt x="6337" y="2119"/>
                    <a:pt x="6327" y="2113"/>
                    <a:pt x="6329" y="2103"/>
                  </a:cubicBezTo>
                  <a:cubicBezTo>
                    <a:pt x="6332" y="2092"/>
                    <a:pt x="6336" y="2077"/>
                    <a:pt x="6328" y="2077"/>
                  </a:cubicBezTo>
                  <a:cubicBezTo>
                    <a:pt x="6320" y="2077"/>
                    <a:pt x="6308" y="2083"/>
                    <a:pt x="6305" y="2079"/>
                  </a:cubicBezTo>
                  <a:cubicBezTo>
                    <a:pt x="6303" y="2075"/>
                    <a:pt x="6287" y="2076"/>
                    <a:pt x="6287" y="2076"/>
                  </a:cubicBezTo>
                  <a:lnTo>
                    <a:pt x="6254" y="2085"/>
                  </a:lnTo>
                  <a:lnTo>
                    <a:pt x="6250" y="2087"/>
                  </a:lnTo>
                  <a:cubicBezTo>
                    <a:pt x="6250" y="2087"/>
                    <a:pt x="6264" y="2115"/>
                    <a:pt x="6274" y="2112"/>
                  </a:cubicBezTo>
                  <a:cubicBezTo>
                    <a:pt x="6283" y="2109"/>
                    <a:pt x="6300" y="2130"/>
                    <a:pt x="6300" y="2130"/>
                  </a:cubicBezTo>
                  <a:cubicBezTo>
                    <a:pt x="6300" y="2130"/>
                    <a:pt x="6295" y="2142"/>
                    <a:pt x="6297" y="2146"/>
                  </a:cubicBezTo>
                  <a:cubicBezTo>
                    <a:pt x="6300" y="2150"/>
                    <a:pt x="6311" y="2170"/>
                    <a:pt x="6311" y="2170"/>
                  </a:cubicBezTo>
                  <a:lnTo>
                    <a:pt x="6332" y="2169"/>
                  </a:lnTo>
                  <a:lnTo>
                    <a:pt x="6353" y="2178"/>
                  </a:lnTo>
                  <a:lnTo>
                    <a:pt x="6410" y="2197"/>
                  </a:lnTo>
                  <a:lnTo>
                    <a:pt x="6426" y="2215"/>
                  </a:lnTo>
                  <a:lnTo>
                    <a:pt x="6436" y="2255"/>
                  </a:lnTo>
                  <a:cubicBezTo>
                    <a:pt x="6436" y="2255"/>
                    <a:pt x="6412" y="2271"/>
                    <a:pt x="6413" y="2278"/>
                  </a:cubicBezTo>
                  <a:cubicBezTo>
                    <a:pt x="6414" y="2284"/>
                    <a:pt x="6444" y="2277"/>
                    <a:pt x="6444" y="2277"/>
                  </a:cubicBezTo>
                  <a:lnTo>
                    <a:pt x="6467" y="2288"/>
                  </a:lnTo>
                  <a:lnTo>
                    <a:pt x="6497" y="2303"/>
                  </a:lnTo>
                  <a:lnTo>
                    <a:pt x="6530" y="2304"/>
                  </a:lnTo>
                  <a:lnTo>
                    <a:pt x="6550" y="2282"/>
                  </a:lnTo>
                  <a:cubicBezTo>
                    <a:pt x="6550" y="2282"/>
                    <a:pt x="6579" y="2257"/>
                    <a:pt x="6579" y="2262"/>
                  </a:cubicBezTo>
                  <a:cubicBezTo>
                    <a:pt x="6579" y="2267"/>
                    <a:pt x="6605" y="2278"/>
                    <a:pt x="6609" y="2290"/>
                  </a:cubicBezTo>
                  <a:cubicBezTo>
                    <a:pt x="6613" y="2302"/>
                    <a:pt x="6637" y="2323"/>
                    <a:pt x="6637" y="2323"/>
                  </a:cubicBezTo>
                  <a:cubicBezTo>
                    <a:pt x="6637" y="2323"/>
                    <a:pt x="6670" y="2334"/>
                    <a:pt x="6674" y="2335"/>
                  </a:cubicBezTo>
                  <a:cubicBezTo>
                    <a:pt x="6678" y="2336"/>
                    <a:pt x="6688" y="2338"/>
                    <a:pt x="6697" y="2340"/>
                  </a:cubicBezTo>
                  <a:cubicBezTo>
                    <a:pt x="6706" y="2343"/>
                    <a:pt x="6688" y="2316"/>
                    <a:pt x="6688" y="2316"/>
                  </a:cubicBezTo>
                  <a:cubicBezTo>
                    <a:pt x="6688" y="2316"/>
                    <a:pt x="6659" y="2299"/>
                    <a:pt x="6657" y="2292"/>
                  </a:cubicBezTo>
                  <a:cubicBezTo>
                    <a:pt x="6656" y="2286"/>
                    <a:pt x="6632" y="2266"/>
                    <a:pt x="6633" y="2259"/>
                  </a:cubicBezTo>
                  <a:cubicBezTo>
                    <a:pt x="6635" y="2253"/>
                    <a:pt x="6623" y="2245"/>
                    <a:pt x="6628" y="2245"/>
                  </a:cubicBezTo>
                  <a:cubicBezTo>
                    <a:pt x="6633" y="2245"/>
                    <a:pt x="6655" y="2242"/>
                    <a:pt x="6652" y="2238"/>
                  </a:cubicBezTo>
                  <a:cubicBezTo>
                    <a:pt x="6649" y="2234"/>
                    <a:pt x="6635" y="2209"/>
                    <a:pt x="6628" y="2209"/>
                  </a:cubicBezTo>
                  <a:cubicBezTo>
                    <a:pt x="6621" y="2209"/>
                    <a:pt x="6602" y="2209"/>
                    <a:pt x="6600" y="2201"/>
                  </a:cubicBezTo>
                  <a:close/>
                  <a:moveTo>
                    <a:pt x="6080" y="2201"/>
                  </a:moveTo>
                  <a:cubicBezTo>
                    <a:pt x="6080" y="2200"/>
                    <a:pt x="6080" y="2200"/>
                    <a:pt x="6079" y="2200"/>
                  </a:cubicBezTo>
                  <a:cubicBezTo>
                    <a:pt x="6079" y="2201"/>
                    <a:pt x="6079" y="2202"/>
                    <a:pt x="6080" y="2201"/>
                  </a:cubicBezTo>
                  <a:close/>
                  <a:moveTo>
                    <a:pt x="6045" y="2045"/>
                  </a:moveTo>
                  <a:cubicBezTo>
                    <a:pt x="6060" y="2053"/>
                    <a:pt x="6069" y="2057"/>
                    <a:pt x="6081" y="2061"/>
                  </a:cubicBezTo>
                  <a:cubicBezTo>
                    <a:pt x="6093" y="2065"/>
                    <a:pt x="6105" y="2053"/>
                    <a:pt x="6108" y="2056"/>
                  </a:cubicBezTo>
                  <a:cubicBezTo>
                    <a:pt x="6110" y="2059"/>
                    <a:pt x="6122" y="2047"/>
                    <a:pt x="6122" y="2047"/>
                  </a:cubicBezTo>
                  <a:cubicBezTo>
                    <a:pt x="6122" y="2047"/>
                    <a:pt x="6131" y="2034"/>
                    <a:pt x="6130" y="2030"/>
                  </a:cubicBezTo>
                  <a:cubicBezTo>
                    <a:pt x="6129" y="2025"/>
                    <a:pt x="6127" y="2014"/>
                    <a:pt x="6125" y="2018"/>
                  </a:cubicBezTo>
                  <a:cubicBezTo>
                    <a:pt x="6122" y="2022"/>
                    <a:pt x="6097" y="2036"/>
                    <a:pt x="6092" y="2037"/>
                  </a:cubicBezTo>
                  <a:cubicBezTo>
                    <a:pt x="6086" y="2039"/>
                    <a:pt x="6073" y="2034"/>
                    <a:pt x="6061" y="2034"/>
                  </a:cubicBezTo>
                  <a:cubicBezTo>
                    <a:pt x="6049" y="2034"/>
                    <a:pt x="6020" y="2024"/>
                    <a:pt x="6016" y="2028"/>
                  </a:cubicBezTo>
                  <a:cubicBezTo>
                    <a:pt x="6012" y="2032"/>
                    <a:pt x="6000" y="2048"/>
                    <a:pt x="6001" y="2055"/>
                  </a:cubicBezTo>
                  <a:cubicBezTo>
                    <a:pt x="6003" y="2061"/>
                    <a:pt x="6001" y="2065"/>
                    <a:pt x="6001" y="2069"/>
                  </a:cubicBezTo>
                  <a:cubicBezTo>
                    <a:pt x="6001" y="2073"/>
                    <a:pt x="5997" y="2092"/>
                    <a:pt x="5997" y="2087"/>
                  </a:cubicBezTo>
                  <a:lnTo>
                    <a:pt x="5979" y="2136"/>
                  </a:lnTo>
                  <a:cubicBezTo>
                    <a:pt x="5979" y="2136"/>
                    <a:pt x="5993" y="2173"/>
                    <a:pt x="5992" y="2180"/>
                  </a:cubicBezTo>
                  <a:cubicBezTo>
                    <a:pt x="5991" y="2186"/>
                    <a:pt x="5988" y="2223"/>
                    <a:pt x="5992" y="2219"/>
                  </a:cubicBezTo>
                  <a:cubicBezTo>
                    <a:pt x="5996" y="2215"/>
                    <a:pt x="6016" y="2213"/>
                    <a:pt x="6016" y="2213"/>
                  </a:cubicBezTo>
                  <a:cubicBezTo>
                    <a:pt x="6016" y="2213"/>
                    <a:pt x="6023" y="2189"/>
                    <a:pt x="6021" y="2178"/>
                  </a:cubicBezTo>
                  <a:cubicBezTo>
                    <a:pt x="6020" y="2168"/>
                    <a:pt x="6008" y="2134"/>
                    <a:pt x="6019" y="2137"/>
                  </a:cubicBezTo>
                  <a:cubicBezTo>
                    <a:pt x="6029" y="2140"/>
                    <a:pt x="6040" y="2153"/>
                    <a:pt x="6040" y="2153"/>
                  </a:cubicBezTo>
                  <a:cubicBezTo>
                    <a:pt x="6040" y="2153"/>
                    <a:pt x="6032" y="2161"/>
                    <a:pt x="6035" y="2166"/>
                  </a:cubicBezTo>
                  <a:cubicBezTo>
                    <a:pt x="6037" y="2172"/>
                    <a:pt x="6047" y="2178"/>
                    <a:pt x="6045" y="2190"/>
                  </a:cubicBezTo>
                  <a:cubicBezTo>
                    <a:pt x="6044" y="2202"/>
                    <a:pt x="6049" y="2207"/>
                    <a:pt x="6049" y="2203"/>
                  </a:cubicBezTo>
                  <a:cubicBezTo>
                    <a:pt x="6049" y="2199"/>
                    <a:pt x="6062" y="2206"/>
                    <a:pt x="6064" y="2209"/>
                  </a:cubicBezTo>
                  <a:cubicBezTo>
                    <a:pt x="6065" y="2211"/>
                    <a:pt x="6078" y="2200"/>
                    <a:pt x="6079" y="2200"/>
                  </a:cubicBezTo>
                  <a:cubicBezTo>
                    <a:pt x="6080" y="2196"/>
                    <a:pt x="6082" y="2180"/>
                    <a:pt x="6078" y="2176"/>
                  </a:cubicBezTo>
                  <a:cubicBezTo>
                    <a:pt x="6074" y="2170"/>
                    <a:pt x="6074" y="2162"/>
                    <a:pt x="6065" y="2152"/>
                  </a:cubicBezTo>
                  <a:cubicBezTo>
                    <a:pt x="6056" y="2141"/>
                    <a:pt x="6068" y="2138"/>
                    <a:pt x="6058" y="2126"/>
                  </a:cubicBezTo>
                  <a:cubicBezTo>
                    <a:pt x="6049" y="2115"/>
                    <a:pt x="6045" y="2118"/>
                    <a:pt x="6049" y="2115"/>
                  </a:cubicBezTo>
                  <a:cubicBezTo>
                    <a:pt x="6053" y="2110"/>
                    <a:pt x="6061" y="2108"/>
                    <a:pt x="6068" y="2104"/>
                  </a:cubicBezTo>
                  <a:cubicBezTo>
                    <a:pt x="6074" y="2100"/>
                    <a:pt x="6080" y="2089"/>
                    <a:pt x="6080" y="2089"/>
                  </a:cubicBezTo>
                  <a:cubicBezTo>
                    <a:pt x="6081" y="2085"/>
                    <a:pt x="6084" y="2087"/>
                    <a:pt x="6073" y="2084"/>
                  </a:cubicBezTo>
                  <a:cubicBezTo>
                    <a:pt x="6062" y="2081"/>
                    <a:pt x="6053" y="2079"/>
                    <a:pt x="6047" y="2087"/>
                  </a:cubicBezTo>
                  <a:cubicBezTo>
                    <a:pt x="6040" y="2095"/>
                    <a:pt x="6033" y="2096"/>
                    <a:pt x="6033" y="2096"/>
                  </a:cubicBezTo>
                  <a:lnTo>
                    <a:pt x="6028" y="2097"/>
                  </a:lnTo>
                  <a:cubicBezTo>
                    <a:pt x="6023" y="2099"/>
                    <a:pt x="6024" y="2089"/>
                    <a:pt x="6020" y="2088"/>
                  </a:cubicBezTo>
                  <a:cubicBezTo>
                    <a:pt x="6016" y="2087"/>
                    <a:pt x="6016" y="2085"/>
                    <a:pt x="6013" y="2076"/>
                  </a:cubicBezTo>
                  <a:cubicBezTo>
                    <a:pt x="6011" y="2067"/>
                    <a:pt x="6013" y="2052"/>
                    <a:pt x="6017" y="2049"/>
                  </a:cubicBezTo>
                  <a:cubicBezTo>
                    <a:pt x="6021" y="2047"/>
                    <a:pt x="6031" y="2037"/>
                    <a:pt x="6045" y="2045"/>
                  </a:cubicBezTo>
                  <a:close/>
                  <a:moveTo>
                    <a:pt x="6138" y="1885"/>
                  </a:moveTo>
                  <a:cubicBezTo>
                    <a:pt x="6150" y="1889"/>
                    <a:pt x="6154" y="1886"/>
                    <a:pt x="6153" y="1881"/>
                  </a:cubicBezTo>
                  <a:cubicBezTo>
                    <a:pt x="6151" y="1875"/>
                    <a:pt x="6147" y="1848"/>
                    <a:pt x="6145" y="1837"/>
                  </a:cubicBezTo>
                  <a:cubicBezTo>
                    <a:pt x="6142" y="1826"/>
                    <a:pt x="6161" y="1818"/>
                    <a:pt x="6141" y="1803"/>
                  </a:cubicBezTo>
                  <a:cubicBezTo>
                    <a:pt x="6121" y="1787"/>
                    <a:pt x="6122" y="1788"/>
                    <a:pt x="6121" y="1787"/>
                  </a:cubicBezTo>
                  <a:cubicBezTo>
                    <a:pt x="6120" y="1785"/>
                    <a:pt x="6120" y="1772"/>
                    <a:pt x="6120" y="1772"/>
                  </a:cubicBezTo>
                  <a:cubicBezTo>
                    <a:pt x="6120" y="1772"/>
                    <a:pt x="6123" y="1759"/>
                    <a:pt x="6121" y="1755"/>
                  </a:cubicBezTo>
                  <a:cubicBezTo>
                    <a:pt x="6118" y="1751"/>
                    <a:pt x="6116" y="1743"/>
                    <a:pt x="6113" y="1739"/>
                  </a:cubicBezTo>
                  <a:cubicBezTo>
                    <a:pt x="6110" y="1735"/>
                    <a:pt x="6110" y="1733"/>
                    <a:pt x="6102" y="1733"/>
                  </a:cubicBezTo>
                  <a:cubicBezTo>
                    <a:pt x="6094" y="1733"/>
                    <a:pt x="6094" y="1724"/>
                    <a:pt x="6089" y="1725"/>
                  </a:cubicBezTo>
                  <a:cubicBezTo>
                    <a:pt x="6084" y="1727"/>
                    <a:pt x="6070" y="1737"/>
                    <a:pt x="6080" y="1722"/>
                  </a:cubicBezTo>
                  <a:cubicBezTo>
                    <a:pt x="6089" y="1706"/>
                    <a:pt x="6084" y="1703"/>
                    <a:pt x="6084" y="1700"/>
                  </a:cubicBezTo>
                  <a:cubicBezTo>
                    <a:pt x="6084" y="1698"/>
                    <a:pt x="6077" y="1694"/>
                    <a:pt x="6070" y="1692"/>
                  </a:cubicBezTo>
                  <a:cubicBezTo>
                    <a:pt x="6064" y="1691"/>
                    <a:pt x="6058" y="1683"/>
                    <a:pt x="6049" y="1686"/>
                  </a:cubicBezTo>
                  <a:cubicBezTo>
                    <a:pt x="6040" y="1688"/>
                    <a:pt x="6036" y="1682"/>
                    <a:pt x="6031" y="1682"/>
                  </a:cubicBezTo>
                  <a:cubicBezTo>
                    <a:pt x="6025" y="1682"/>
                    <a:pt x="6023" y="1675"/>
                    <a:pt x="6021" y="1667"/>
                  </a:cubicBezTo>
                  <a:cubicBezTo>
                    <a:pt x="6020" y="1659"/>
                    <a:pt x="6023" y="1643"/>
                    <a:pt x="6023" y="1639"/>
                  </a:cubicBezTo>
                  <a:cubicBezTo>
                    <a:pt x="6023" y="1635"/>
                    <a:pt x="6031" y="1623"/>
                    <a:pt x="6031" y="1623"/>
                  </a:cubicBezTo>
                  <a:cubicBezTo>
                    <a:pt x="6031" y="1623"/>
                    <a:pt x="6033" y="1618"/>
                    <a:pt x="6031" y="1609"/>
                  </a:cubicBezTo>
                  <a:cubicBezTo>
                    <a:pt x="6028" y="1599"/>
                    <a:pt x="6023" y="1583"/>
                    <a:pt x="6023" y="1577"/>
                  </a:cubicBezTo>
                  <a:cubicBezTo>
                    <a:pt x="6023" y="1570"/>
                    <a:pt x="6008" y="1564"/>
                    <a:pt x="6008" y="1564"/>
                  </a:cubicBezTo>
                  <a:lnTo>
                    <a:pt x="5991" y="1570"/>
                  </a:lnTo>
                  <a:lnTo>
                    <a:pt x="5984" y="1629"/>
                  </a:lnTo>
                  <a:cubicBezTo>
                    <a:pt x="5984" y="1629"/>
                    <a:pt x="5972" y="1633"/>
                    <a:pt x="5973" y="1638"/>
                  </a:cubicBezTo>
                  <a:cubicBezTo>
                    <a:pt x="5975" y="1643"/>
                    <a:pt x="5975" y="1668"/>
                    <a:pt x="5981" y="1674"/>
                  </a:cubicBezTo>
                  <a:cubicBezTo>
                    <a:pt x="5988" y="1679"/>
                    <a:pt x="5999" y="1686"/>
                    <a:pt x="5999" y="1686"/>
                  </a:cubicBezTo>
                  <a:cubicBezTo>
                    <a:pt x="6001" y="1692"/>
                    <a:pt x="5995" y="1706"/>
                    <a:pt x="5995" y="1706"/>
                  </a:cubicBezTo>
                  <a:cubicBezTo>
                    <a:pt x="5995" y="1706"/>
                    <a:pt x="6011" y="1724"/>
                    <a:pt x="6012" y="1730"/>
                  </a:cubicBezTo>
                  <a:cubicBezTo>
                    <a:pt x="6013" y="1735"/>
                    <a:pt x="6021" y="1732"/>
                    <a:pt x="6021" y="1732"/>
                  </a:cubicBezTo>
                  <a:cubicBezTo>
                    <a:pt x="6021" y="1732"/>
                    <a:pt x="6017" y="1696"/>
                    <a:pt x="6025" y="1703"/>
                  </a:cubicBezTo>
                  <a:cubicBezTo>
                    <a:pt x="6033" y="1710"/>
                    <a:pt x="6054" y="1708"/>
                    <a:pt x="6056" y="1716"/>
                  </a:cubicBezTo>
                  <a:cubicBezTo>
                    <a:pt x="6057" y="1724"/>
                    <a:pt x="6072" y="1732"/>
                    <a:pt x="6074" y="1740"/>
                  </a:cubicBezTo>
                  <a:cubicBezTo>
                    <a:pt x="6077" y="1748"/>
                    <a:pt x="6094" y="1751"/>
                    <a:pt x="6093" y="1757"/>
                  </a:cubicBezTo>
                  <a:cubicBezTo>
                    <a:pt x="6092" y="1764"/>
                    <a:pt x="6081" y="1764"/>
                    <a:pt x="6074" y="1765"/>
                  </a:cubicBezTo>
                  <a:cubicBezTo>
                    <a:pt x="6068" y="1767"/>
                    <a:pt x="6046" y="1751"/>
                    <a:pt x="6046" y="1751"/>
                  </a:cubicBezTo>
                  <a:cubicBezTo>
                    <a:pt x="6046" y="1751"/>
                    <a:pt x="6041" y="1749"/>
                    <a:pt x="6040" y="1757"/>
                  </a:cubicBezTo>
                  <a:cubicBezTo>
                    <a:pt x="6039" y="1765"/>
                    <a:pt x="6043" y="1785"/>
                    <a:pt x="6048" y="1792"/>
                  </a:cubicBezTo>
                  <a:cubicBezTo>
                    <a:pt x="6053" y="1799"/>
                    <a:pt x="6058" y="1792"/>
                    <a:pt x="6061" y="1796"/>
                  </a:cubicBezTo>
                  <a:cubicBezTo>
                    <a:pt x="6064" y="1800"/>
                    <a:pt x="6061" y="1809"/>
                    <a:pt x="6065" y="1814"/>
                  </a:cubicBezTo>
                  <a:cubicBezTo>
                    <a:pt x="6069" y="1820"/>
                    <a:pt x="6080" y="1821"/>
                    <a:pt x="6084" y="1818"/>
                  </a:cubicBezTo>
                  <a:cubicBezTo>
                    <a:pt x="6088" y="1816"/>
                    <a:pt x="6101" y="1809"/>
                    <a:pt x="6101" y="1809"/>
                  </a:cubicBezTo>
                  <a:cubicBezTo>
                    <a:pt x="6101" y="1809"/>
                    <a:pt x="6100" y="1793"/>
                    <a:pt x="6094" y="1790"/>
                  </a:cubicBezTo>
                  <a:cubicBezTo>
                    <a:pt x="6089" y="1788"/>
                    <a:pt x="6081" y="1780"/>
                    <a:pt x="6085" y="1776"/>
                  </a:cubicBezTo>
                  <a:cubicBezTo>
                    <a:pt x="6089" y="1772"/>
                    <a:pt x="6097" y="1764"/>
                    <a:pt x="6101" y="1765"/>
                  </a:cubicBezTo>
                  <a:cubicBezTo>
                    <a:pt x="6105" y="1767"/>
                    <a:pt x="6114" y="1784"/>
                    <a:pt x="6113" y="1788"/>
                  </a:cubicBezTo>
                  <a:cubicBezTo>
                    <a:pt x="6112" y="1792"/>
                    <a:pt x="6113" y="1793"/>
                    <a:pt x="6118" y="1808"/>
                  </a:cubicBezTo>
                  <a:cubicBezTo>
                    <a:pt x="6123" y="1822"/>
                    <a:pt x="6126" y="1820"/>
                    <a:pt x="6120" y="1822"/>
                  </a:cubicBezTo>
                  <a:cubicBezTo>
                    <a:pt x="6113" y="1825"/>
                    <a:pt x="6106" y="1833"/>
                    <a:pt x="6102" y="1836"/>
                  </a:cubicBezTo>
                  <a:cubicBezTo>
                    <a:pt x="6101" y="1836"/>
                    <a:pt x="6101" y="1837"/>
                    <a:pt x="6101" y="1837"/>
                  </a:cubicBezTo>
                  <a:cubicBezTo>
                    <a:pt x="6100" y="1837"/>
                    <a:pt x="6098" y="1836"/>
                    <a:pt x="6092" y="1836"/>
                  </a:cubicBezTo>
                  <a:cubicBezTo>
                    <a:pt x="6074" y="1834"/>
                    <a:pt x="6078" y="1826"/>
                    <a:pt x="6074" y="1834"/>
                  </a:cubicBezTo>
                  <a:cubicBezTo>
                    <a:pt x="6070" y="1842"/>
                    <a:pt x="6066" y="1849"/>
                    <a:pt x="6066" y="1849"/>
                  </a:cubicBezTo>
                  <a:lnTo>
                    <a:pt x="6057" y="1853"/>
                  </a:lnTo>
                  <a:cubicBezTo>
                    <a:pt x="6057" y="1853"/>
                    <a:pt x="6050" y="1874"/>
                    <a:pt x="6052" y="1881"/>
                  </a:cubicBezTo>
                  <a:lnTo>
                    <a:pt x="6053" y="1887"/>
                  </a:lnTo>
                  <a:cubicBezTo>
                    <a:pt x="6053" y="1887"/>
                    <a:pt x="6066" y="1862"/>
                    <a:pt x="6070" y="1862"/>
                  </a:cubicBezTo>
                  <a:cubicBezTo>
                    <a:pt x="6074" y="1862"/>
                    <a:pt x="6074" y="1869"/>
                    <a:pt x="6080" y="1865"/>
                  </a:cubicBezTo>
                  <a:cubicBezTo>
                    <a:pt x="6085" y="1861"/>
                    <a:pt x="6090" y="1864"/>
                    <a:pt x="6090" y="1864"/>
                  </a:cubicBezTo>
                  <a:cubicBezTo>
                    <a:pt x="6090" y="1864"/>
                    <a:pt x="6098" y="1860"/>
                    <a:pt x="6097" y="1870"/>
                  </a:cubicBezTo>
                  <a:cubicBezTo>
                    <a:pt x="6096" y="1881"/>
                    <a:pt x="6096" y="1882"/>
                    <a:pt x="6100" y="1893"/>
                  </a:cubicBezTo>
                  <a:cubicBezTo>
                    <a:pt x="6104" y="1903"/>
                    <a:pt x="6114" y="1909"/>
                    <a:pt x="6118" y="1913"/>
                  </a:cubicBezTo>
                  <a:cubicBezTo>
                    <a:pt x="6122" y="1917"/>
                    <a:pt x="6127" y="1919"/>
                    <a:pt x="6130" y="1922"/>
                  </a:cubicBezTo>
                  <a:cubicBezTo>
                    <a:pt x="6133" y="1925"/>
                    <a:pt x="6134" y="1910"/>
                    <a:pt x="6133" y="1899"/>
                  </a:cubicBezTo>
                  <a:cubicBezTo>
                    <a:pt x="6131" y="1889"/>
                    <a:pt x="6126" y="1881"/>
                    <a:pt x="6138" y="1885"/>
                  </a:cubicBezTo>
                  <a:close/>
                  <a:moveTo>
                    <a:pt x="5971" y="1485"/>
                  </a:moveTo>
                  <a:lnTo>
                    <a:pt x="5979" y="1469"/>
                  </a:lnTo>
                  <a:cubicBezTo>
                    <a:pt x="5979" y="1469"/>
                    <a:pt x="5983" y="1453"/>
                    <a:pt x="5984" y="1449"/>
                  </a:cubicBezTo>
                  <a:cubicBezTo>
                    <a:pt x="5985" y="1445"/>
                    <a:pt x="5991" y="1433"/>
                    <a:pt x="5987" y="1427"/>
                  </a:cubicBezTo>
                  <a:cubicBezTo>
                    <a:pt x="5983" y="1420"/>
                    <a:pt x="5985" y="1411"/>
                    <a:pt x="5983" y="1405"/>
                  </a:cubicBezTo>
                  <a:cubicBezTo>
                    <a:pt x="5980" y="1400"/>
                    <a:pt x="5979" y="1392"/>
                    <a:pt x="5979" y="1392"/>
                  </a:cubicBezTo>
                  <a:lnTo>
                    <a:pt x="5965" y="1397"/>
                  </a:lnTo>
                  <a:cubicBezTo>
                    <a:pt x="5960" y="1403"/>
                    <a:pt x="5952" y="1427"/>
                    <a:pt x="5952" y="1427"/>
                  </a:cubicBezTo>
                  <a:cubicBezTo>
                    <a:pt x="5952" y="1427"/>
                    <a:pt x="5947" y="1451"/>
                    <a:pt x="5951" y="1456"/>
                  </a:cubicBezTo>
                  <a:cubicBezTo>
                    <a:pt x="5955" y="1461"/>
                    <a:pt x="5965" y="1476"/>
                    <a:pt x="5965" y="1476"/>
                  </a:cubicBezTo>
                  <a:lnTo>
                    <a:pt x="5971" y="1485"/>
                  </a:lnTo>
                  <a:close/>
                  <a:moveTo>
                    <a:pt x="5756" y="1538"/>
                  </a:moveTo>
                  <a:cubicBezTo>
                    <a:pt x="5752" y="1536"/>
                    <a:pt x="5741" y="1536"/>
                    <a:pt x="5741" y="1536"/>
                  </a:cubicBezTo>
                  <a:lnTo>
                    <a:pt x="5728" y="1541"/>
                  </a:lnTo>
                  <a:lnTo>
                    <a:pt x="5721" y="1538"/>
                  </a:lnTo>
                  <a:lnTo>
                    <a:pt x="5707" y="1558"/>
                  </a:lnTo>
                  <a:cubicBezTo>
                    <a:pt x="5707" y="1558"/>
                    <a:pt x="5711" y="1581"/>
                    <a:pt x="5715" y="1581"/>
                  </a:cubicBezTo>
                  <a:lnTo>
                    <a:pt x="5733" y="1581"/>
                  </a:lnTo>
                  <a:lnTo>
                    <a:pt x="5748" y="1570"/>
                  </a:lnTo>
                  <a:lnTo>
                    <a:pt x="5756" y="1550"/>
                  </a:lnTo>
                  <a:cubicBezTo>
                    <a:pt x="5756" y="1550"/>
                    <a:pt x="5760" y="1541"/>
                    <a:pt x="5756" y="1538"/>
                  </a:cubicBezTo>
                  <a:close/>
                  <a:moveTo>
                    <a:pt x="5800" y="2283"/>
                  </a:moveTo>
                  <a:cubicBezTo>
                    <a:pt x="5803" y="2284"/>
                    <a:pt x="5813" y="2284"/>
                    <a:pt x="5833" y="2290"/>
                  </a:cubicBezTo>
                  <a:cubicBezTo>
                    <a:pt x="5853" y="2295"/>
                    <a:pt x="5871" y="2296"/>
                    <a:pt x="5874" y="2302"/>
                  </a:cubicBezTo>
                  <a:cubicBezTo>
                    <a:pt x="5877" y="2307"/>
                    <a:pt x="5894" y="2302"/>
                    <a:pt x="5902" y="2300"/>
                  </a:cubicBezTo>
                  <a:cubicBezTo>
                    <a:pt x="5910" y="2299"/>
                    <a:pt x="5928" y="2282"/>
                    <a:pt x="5940" y="2295"/>
                  </a:cubicBezTo>
                  <a:cubicBezTo>
                    <a:pt x="5952" y="2308"/>
                    <a:pt x="5976" y="2299"/>
                    <a:pt x="5980" y="2302"/>
                  </a:cubicBezTo>
                  <a:cubicBezTo>
                    <a:pt x="5984" y="2304"/>
                    <a:pt x="5996" y="2295"/>
                    <a:pt x="6011" y="2296"/>
                  </a:cubicBezTo>
                  <a:cubicBezTo>
                    <a:pt x="6025" y="2298"/>
                    <a:pt x="6027" y="2302"/>
                    <a:pt x="6031" y="2302"/>
                  </a:cubicBezTo>
                  <a:cubicBezTo>
                    <a:pt x="6035" y="2302"/>
                    <a:pt x="6048" y="2306"/>
                    <a:pt x="6054" y="2304"/>
                  </a:cubicBezTo>
                  <a:cubicBezTo>
                    <a:pt x="6061" y="2303"/>
                    <a:pt x="6069" y="2295"/>
                    <a:pt x="6081" y="2296"/>
                  </a:cubicBezTo>
                  <a:cubicBezTo>
                    <a:pt x="6093" y="2298"/>
                    <a:pt x="6125" y="2287"/>
                    <a:pt x="6125" y="2287"/>
                  </a:cubicBezTo>
                  <a:cubicBezTo>
                    <a:pt x="6125" y="2287"/>
                    <a:pt x="6125" y="2288"/>
                    <a:pt x="6117" y="2294"/>
                  </a:cubicBezTo>
                  <a:cubicBezTo>
                    <a:pt x="6109" y="2299"/>
                    <a:pt x="6082" y="2319"/>
                    <a:pt x="6082" y="2319"/>
                  </a:cubicBezTo>
                  <a:cubicBezTo>
                    <a:pt x="6082" y="2319"/>
                    <a:pt x="6078" y="2316"/>
                    <a:pt x="6077" y="2324"/>
                  </a:cubicBezTo>
                  <a:cubicBezTo>
                    <a:pt x="6076" y="2332"/>
                    <a:pt x="6068" y="2348"/>
                    <a:pt x="6076" y="2341"/>
                  </a:cubicBezTo>
                  <a:cubicBezTo>
                    <a:pt x="6084" y="2335"/>
                    <a:pt x="6112" y="2311"/>
                    <a:pt x="6118" y="2306"/>
                  </a:cubicBezTo>
                  <a:cubicBezTo>
                    <a:pt x="6125" y="2300"/>
                    <a:pt x="6127" y="2298"/>
                    <a:pt x="6134" y="2294"/>
                  </a:cubicBezTo>
                  <a:cubicBezTo>
                    <a:pt x="6141" y="2290"/>
                    <a:pt x="6155" y="2286"/>
                    <a:pt x="6155" y="2286"/>
                  </a:cubicBezTo>
                  <a:lnTo>
                    <a:pt x="6165" y="2279"/>
                  </a:lnTo>
                  <a:cubicBezTo>
                    <a:pt x="6165" y="2279"/>
                    <a:pt x="6157" y="2274"/>
                    <a:pt x="6153" y="2275"/>
                  </a:cubicBezTo>
                  <a:cubicBezTo>
                    <a:pt x="6149" y="2276"/>
                    <a:pt x="6142" y="2270"/>
                    <a:pt x="6133" y="2274"/>
                  </a:cubicBezTo>
                  <a:cubicBezTo>
                    <a:pt x="6123" y="2278"/>
                    <a:pt x="6098" y="2282"/>
                    <a:pt x="6098" y="2282"/>
                  </a:cubicBezTo>
                  <a:cubicBezTo>
                    <a:pt x="6098" y="2282"/>
                    <a:pt x="6082" y="2284"/>
                    <a:pt x="6073" y="2280"/>
                  </a:cubicBezTo>
                  <a:cubicBezTo>
                    <a:pt x="6064" y="2277"/>
                    <a:pt x="6053" y="2270"/>
                    <a:pt x="6049" y="2275"/>
                  </a:cubicBezTo>
                  <a:cubicBezTo>
                    <a:pt x="6045" y="2280"/>
                    <a:pt x="6023" y="2287"/>
                    <a:pt x="6019" y="2287"/>
                  </a:cubicBezTo>
                  <a:cubicBezTo>
                    <a:pt x="6015" y="2287"/>
                    <a:pt x="6000" y="2286"/>
                    <a:pt x="5989" y="2283"/>
                  </a:cubicBezTo>
                  <a:cubicBezTo>
                    <a:pt x="5979" y="2280"/>
                    <a:pt x="5976" y="2280"/>
                    <a:pt x="5971" y="2280"/>
                  </a:cubicBezTo>
                  <a:cubicBezTo>
                    <a:pt x="5966" y="2280"/>
                    <a:pt x="5966" y="2277"/>
                    <a:pt x="5951" y="2275"/>
                  </a:cubicBezTo>
                  <a:cubicBezTo>
                    <a:pt x="5936" y="2274"/>
                    <a:pt x="5932" y="2270"/>
                    <a:pt x="5928" y="2271"/>
                  </a:cubicBezTo>
                  <a:cubicBezTo>
                    <a:pt x="5924" y="2273"/>
                    <a:pt x="5918" y="2274"/>
                    <a:pt x="5912" y="2277"/>
                  </a:cubicBezTo>
                  <a:cubicBezTo>
                    <a:pt x="5907" y="2279"/>
                    <a:pt x="5891" y="2279"/>
                    <a:pt x="5887" y="2275"/>
                  </a:cubicBezTo>
                  <a:cubicBezTo>
                    <a:pt x="5883" y="2271"/>
                    <a:pt x="5843" y="2263"/>
                    <a:pt x="5843" y="2263"/>
                  </a:cubicBezTo>
                  <a:cubicBezTo>
                    <a:pt x="5843" y="2263"/>
                    <a:pt x="5838" y="2257"/>
                    <a:pt x="5850" y="2253"/>
                  </a:cubicBezTo>
                  <a:cubicBezTo>
                    <a:pt x="5862" y="2249"/>
                    <a:pt x="5859" y="2249"/>
                    <a:pt x="5858" y="2243"/>
                  </a:cubicBezTo>
                  <a:cubicBezTo>
                    <a:pt x="5857" y="2238"/>
                    <a:pt x="5837" y="2238"/>
                    <a:pt x="5831" y="2239"/>
                  </a:cubicBezTo>
                  <a:cubicBezTo>
                    <a:pt x="5826" y="2241"/>
                    <a:pt x="5813" y="2243"/>
                    <a:pt x="5807" y="2238"/>
                  </a:cubicBezTo>
                  <a:cubicBezTo>
                    <a:pt x="5802" y="2233"/>
                    <a:pt x="5786" y="2219"/>
                    <a:pt x="5781" y="2227"/>
                  </a:cubicBezTo>
                  <a:cubicBezTo>
                    <a:pt x="5776" y="2235"/>
                    <a:pt x="5778" y="2246"/>
                    <a:pt x="5773" y="2245"/>
                  </a:cubicBezTo>
                  <a:cubicBezTo>
                    <a:pt x="5768" y="2243"/>
                    <a:pt x="5732" y="2247"/>
                    <a:pt x="5732" y="2243"/>
                  </a:cubicBezTo>
                  <a:cubicBezTo>
                    <a:pt x="5732" y="2239"/>
                    <a:pt x="5722" y="2229"/>
                    <a:pt x="5718" y="2227"/>
                  </a:cubicBezTo>
                  <a:cubicBezTo>
                    <a:pt x="5715" y="2226"/>
                    <a:pt x="5716" y="2222"/>
                    <a:pt x="5709" y="2219"/>
                  </a:cubicBezTo>
                  <a:cubicBezTo>
                    <a:pt x="5703" y="2217"/>
                    <a:pt x="5689" y="2221"/>
                    <a:pt x="5689" y="2221"/>
                  </a:cubicBezTo>
                  <a:lnTo>
                    <a:pt x="5676" y="2222"/>
                  </a:lnTo>
                  <a:lnTo>
                    <a:pt x="5660" y="2241"/>
                  </a:lnTo>
                  <a:cubicBezTo>
                    <a:pt x="5660" y="2241"/>
                    <a:pt x="5697" y="2245"/>
                    <a:pt x="5701" y="2250"/>
                  </a:cubicBezTo>
                  <a:cubicBezTo>
                    <a:pt x="5705" y="2255"/>
                    <a:pt x="5725" y="2271"/>
                    <a:pt x="5725" y="2271"/>
                  </a:cubicBezTo>
                  <a:cubicBezTo>
                    <a:pt x="5725" y="2271"/>
                    <a:pt x="5752" y="2278"/>
                    <a:pt x="5758" y="2279"/>
                  </a:cubicBezTo>
                  <a:cubicBezTo>
                    <a:pt x="5765" y="2280"/>
                    <a:pt x="5796" y="2282"/>
                    <a:pt x="5800" y="2283"/>
                  </a:cubicBezTo>
                  <a:close/>
                  <a:moveTo>
                    <a:pt x="5985" y="1926"/>
                  </a:moveTo>
                  <a:cubicBezTo>
                    <a:pt x="5985" y="1921"/>
                    <a:pt x="5971" y="1909"/>
                    <a:pt x="5967" y="1903"/>
                  </a:cubicBezTo>
                  <a:cubicBezTo>
                    <a:pt x="5963" y="1898"/>
                    <a:pt x="5939" y="1877"/>
                    <a:pt x="5934" y="1873"/>
                  </a:cubicBezTo>
                  <a:cubicBezTo>
                    <a:pt x="5928" y="1869"/>
                    <a:pt x="5934" y="1873"/>
                    <a:pt x="5926" y="1887"/>
                  </a:cubicBezTo>
                  <a:cubicBezTo>
                    <a:pt x="5918" y="1902"/>
                    <a:pt x="5908" y="1919"/>
                    <a:pt x="5904" y="1921"/>
                  </a:cubicBezTo>
                  <a:cubicBezTo>
                    <a:pt x="5900" y="1922"/>
                    <a:pt x="5871" y="1941"/>
                    <a:pt x="5863" y="1950"/>
                  </a:cubicBezTo>
                  <a:cubicBezTo>
                    <a:pt x="5855" y="1959"/>
                    <a:pt x="5839" y="1983"/>
                    <a:pt x="5834" y="1979"/>
                  </a:cubicBezTo>
                  <a:cubicBezTo>
                    <a:pt x="5829" y="1975"/>
                    <a:pt x="5806" y="1996"/>
                    <a:pt x="5806" y="1996"/>
                  </a:cubicBezTo>
                  <a:lnTo>
                    <a:pt x="5794" y="2025"/>
                  </a:lnTo>
                  <a:lnTo>
                    <a:pt x="5757" y="2018"/>
                  </a:lnTo>
                  <a:lnTo>
                    <a:pt x="5760" y="2030"/>
                  </a:lnTo>
                  <a:cubicBezTo>
                    <a:pt x="5760" y="2030"/>
                    <a:pt x="5748" y="2048"/>
                    <a:pt x="5750" y="2052"/>
                  </a:cubicBezTo>
                  <a:cubicBezTo>
                    <a:pt x="5753" y="2056"/>
                    <a:pt x="5750" y="2071"/>
                    <a:pt x="5754" y="2079"/>
                  </a:cubicBezTo>
                  <a:cubicBezTo>
                    <a:pt x="5758" y="2087"/>
                    <a:pt x="5762" y="2092"/>
                    <a:pt x="5769" y="2097"/>
                  </a:cubicBezTo>
                  <a:cubicBezTo>
                    <a:pt x="5776" y="2103"/>
                    <a:pt x="5777" y="2120"/>
                    <a:pt x="5773" y="2133"/>
                  </a:cubicBezTo>
                  <a:cubicBezTo>
                    <a:pt x="5769" y="2146"/>
                    <a:pt x="5778" y="2149"/>
                    <a:pt x="5784" y="2154"/>
                  </a:cubicBezTo>
                  <a:cubicBezTo>
                    <a:pt x="5789" y="2160"/>
                    <a:pt x="5801" y="2161"/>
                    <a:pt x="5806" y="2157"/>
                  </a:cubicBezTo>
                  <a:cubicBezTo>
                    <a:pt x="5811" y="2153"/>
                    <a:pt x="5822" y="2152"/>
                    <a:pt x="5829" y="2156"/>
                  </a:cubicBezTo>
                  <a:cubicBezTo>
                    <a:pt x="5835" y="2160"/>
                    <a:pt x="5853" y="2160"/>
                    <a:pt x="5858" y="2166"/>
                  </a:cubicBezTo>
                  <a:cubicBezTo>
                    <a:pt x="5863" y="2173"/>
                    <a:pt x="5884" y="2169"/>
                    <a:pt x="5888" y="2173"/>
                  </a:cubicBezTo>
                  <a:cubicBezTo>
                    <a:pt x="5892" y="2177"/>
                    <a:pt x="5914" y="2169"/>
                    <a:pt x="5919" y="2164"/>
                  </a:cubicBezTo>
                  <a:cubicBezTo>
                    <a:pt x="5924" y="2158"/>
                    <a:pt x="5919" y="2148"/>
                    <a:pt x="5919" y="2130"/>
                  </a:cubicBezTo>
                  <a:cubicBezTo>
                    <a:pt x="5919" y="2113"/>
                    <a:pt x="5922" y="2115"/>
                    <a:pt x="5931" y="2108"/>
                  </a:cubicBezTo>
                  <a:cubicBezTo>
                    <a:pt x="5940" y="2101"/>
                    <a:pt x="5947" y="2096"/>
                    <a:pt x="5948" y="2087"/>
                  </a:cubicBezTo>
                  <a:cubicBezTo>
                    <a:pt x="5950" y="2077"/>
                    <a:pt x="5952" y="2061"/>
                    <a:pt x="5952" y="2053"/>
                  </a:cubicBezTo>
                  <a:cubicBezTo>
                    <a:pt x="5952" y="2045"/>
                    <a:pt x="5973" y="2047"/>
                    <a:pt x="5977" y="2044"/>
                  </a:cubicBezTo>
                  <a:cubicBezTo>
                    <a:pt x="5982" y="2041"/>
                    <a:pt x="5975" y="2036"/>
                    <a:pt x="5975" y="2032"/>
                  </a:cubicBezTo>
                  <a:cubicBezTo>
                    <a:pt x="5975" y="2028"/>
                    <a:pt x="5957" y="2010"/>
                    <a:pt x="5954" y="2003"/>
                  </a:cubicBezTo>
                  <a:cubicBezTo>
                    <a:pt x="5950" y="1996"/>
                    <a:pt x="5960" y="1963"/>
                    <a:pt x="5967" y="1958"/>
                  </a:cubicBezTo>
                  <a:cubicBezTo>
                    <a:pt x="5973" y="1952"/>
                    <a:pt x="5985" y="1931"/>
                    <a:pt x="5985" y="1926"/>
                  </a:cubicBezTo>
                  <a:close/>
                  <a:moveTo>
                    <a:pt x="5677" y="2198"/>
                  </a:moveTo>
                  <a:cubicBezTo>
                    <a:pt x="5681" y="2188"/>
                    <a:pt x="5677" y="2186"/>
                    <a:pt x="5675" y="2181"/>
                  </a:cubicBezTo>
                  <a:cubicBezTo>
                    <a:pt x="5672" y="2176"/>
                    <a:pt x="5680" y="2152"/>
                    <a:pt x="5691" y="2142"/>
                  </a:cubicBezTo>
                  <a:cubicBezTo>
                    <a:pt x="5701" y="2133"/>
                    <a:pt x="5685" y="2132"/>
                    <a:pt x="5685" y="2132"/>
                  </a:cubicBezTo>
                  <a:lnTo>
                    <a:pt x="5669" y="2134"/>
                  </a:lnTo>
                  <a:lnTo>
                    <a:pt x="5655" y="2107"/>
                  </a:lnTo>
                  <a:cubicBezTo>
                    <a:pt x="5655" y="2107"/>
                    <a:pt x="5630" y="2087"/>
                    <a:pt x="5622" y="2081"/>
                  </a:cubicBezTo>
                  <a:cubicBezTo>
                    <a:pt x="5614" y="2076"/>
                    <a:pt x="5633" y="2065"/>
                    <a:pt x="5633" y="2065"/>
                  </a:cubicBezTo>
                  <a:cubicBezTo>
                    <a:pt x="5633" y="2065"/>
                    <a:pt x="5588" y="2023"/>
                    <a:pt x="5583" y="2023"/>
                  </a:cubicBezTo>
                  <a:cubicBezTo>
                    <a:pt x="5578" y="2023"/>
                    <a:pt x="5551" y="2002"/>
                    <a:pt x="5547" y="2000"/>
                  </a:cubicBezTo>
                  <a:cubicBezTo>
                    <a:pt x="5543" y="1999"/>
                    <a:pt x="5522" y="1963"/>
                    <a:pt x="5522" y="1963"/>
                  </a:cubicBezTo>
                  <a:lnTo>
                    <a:pt x="5432" y="1918"/>
                  </a:lnTo>
                  <a:cubicBezTo>
                    <a:pt x="5432" y="1918"/>
                    <a:pt x="5420" y="1929"/>
                    <a:pt x="5420" y="1934"/>
                  </a:cubicBezTo>
                  <a:cubicBezTo>
                    <a:pt x="5420" y="1939"/>
                    <a:pt x="5436" y="1942"/>
                    <a:pt x="5436" y="1942"/>
                  </a:cubicBezTo>
                  <a:cubicBezTo>
                    <a:pt x="5436" y="1942"/>
                    <a:pt x="5441" y="1946"/>
                    <a:pt x="5446" y="1949"/>
                  </a:cubicBezTo>
                  <a:cubicBezTo>
                    <a:pt x="5452" y="1951"/>
                    <a:pt x="5468" y="1964"/>
                    <a:pt x="5469" y="1974"/>
                  </a:cubicBezTo>
                  <a:cubicBezTo>
                    <a:pt x="5470" y="1983"/>
                    <a:pt x="5473" y="1988"/>
                    <a:pt x="5482" y="1996"/>
                  </a:cubicBezTo>
                  <a:cubicBezTo>
                    <a:pt x="5492" y="2004"/>
                    <a:pt x="5507" y="2008"/>
                    <a:pt x="5507" y="2008"/>
                  </a:cubicBezTo>
                  <a:cubicBezTo>
                    <a:pt x="5507" y="2008"/>
                    <a:pt x="5514" y="2031"/>
                    <a:pt x="5519" y="2034"/>
                  </a:cubicBezTo>
                  <a:cubicBezTo>
                    <a:pt x="5525" y="2036"/>
                    <a:pt x="5529" y="2048"/>
                    <a:pt x="5531" y="2055"/>
                  </a:cubicBezTo>
                  <a:cubicBezTo>
                    <a:pt x="5534" y="2061"/>
                    <a:pt x="5559" y="2103"/>
                    <a:pt x="5558" y="2117"/>
                  </a:cubicBezTo>
                  <a:cubicBezTo>
                    <a:pt x="5557" y="2132"/>
                    <a:pt x="5576" y="2166"/>
                    <a:pt x="5576" y="2166"/>
                  </a:cubicBezTo>
                  <a:cubicBezTo>
                    <a:pt x="5576" y="2166"/>
                    <a:pt x="5622" y="2202"/>
                    <a:pt x="5623" y="2207"/>
                  </a:cubicBezTo>
                  <a:cubicBezTo>
                    <a:pt x="5624" y="2213"/>
                    <a:pt x="5657" y="2222"/>
                    <a:pt x="5657" y="2222"/>
                  </a:cubicBezTo>
                  <a:cubicBezTo>
                    <a:pt x="5657" y="2222"/>
                    <a:pt x="5673" y="2209"/>
                    <a:pt x="5677" y="2198"/>
                  </a:cubicBezTo>
                  <a:close/>
                  <a:moveTo>
                    <a:pt x="4351" y="2391"/>
                  </a:moveTo>
                  <a:cubicBezTo>
                    <a:pt x="4351" y="2391"/>
                    <a:pt x="4330" y="2415"/>
                    <a:pt x="4328" y="2419"/>
                  </a:cubicBezTo>
                  <a:cubicBezTo>
                    <a:pt x="4327" y="2423"/>
                    <a:pt x="4310" y="2444"/>
                    <a:pt x="4307" y="2450"/>
                  </a:cubicBezTo>
                  <a:cubicBezTo>
                    <a:pt x="4304" y="2457"/>
                    <a:pt x="4283" y="2472"/>
                    <a:pt x="4283" y="2472"/>
                  </a:cubicBezTo>
                  <a:lnTo>
                    <a:pt x="4245" y="2488"/>
                  </a:lnTo>
                  <a:cubicBezTo>
                    <a:pt x="4245" y="2488"/>
                    <a:pt x="4231" y="2489"/>
                    <a:pt x="4235" y="2494"/>
                  </a:cubicBezTo>
                  <a:cubicBezTo>
                    <a:pt x="4235" y="2494"/>
                    <a:pt x="4233" y="2505"/>
                    <a:pt x="4223" y="2517"/>
                  </a:cubicBezTo>
                  <a:cubicBezTo>
                    <a:pt x="4214" y="2529"/>
                    <a:pt x="4223" y="2545"/>
                    <a:pt x="4223" y="2545"/>
                  </a:cubicBezTo>
                  <a:lnTo>
                    <a:pt x="4229" y="2571"/>
                  </a:lnTo>
                  <a:lnTo>
                    <a:pt x="4229" y="2596"/>
                  </a:lnTo>
                  <a:cubicBezTo>
                    <a:pt x="4229" y="2596"/>
                    <a:pt x="4221" y="2624"/>
                    <a:pt x="4217" y="2626"/>
                  </a:cubicBezTo>
                  <a:cubicBezTo>
                    <a:pt x="4213" y="2627"/>
                    <a:pt x="4206" y="2635"/>
                    <a:pt x="4202" y="2648"/>
                  </a:cubicBezTo>
                  <a:cubicBezTo>
                    <a:pt x="4198" y="2662"/>
                    <a:pt x="4200" y="2671"/>
                    <a:pt x="4200" y="2671"/>
                  </a:cubicBezTo>
                  <a:cubicBezTo>
                    <a:pt x="4200" y="2671"/>
                    <a:pt x="4202" y="2691"/>
                    <a:pt x="4198" y="2695"/>
                  </a:cubicBezTo>
                  <a:cubicBezTo>
                    <a:pt x="4194" y="2699"/>
                    <a:pt x="4205" y="2719"/>
                    <a:pt x="4209" y="2725"/>
                  </a:cubicBezTo>
                  <a:cubicBezTo>
                    <a:pt x="4213" y="2732"/>
                    <a:pt x="4223" y="2736"/>
                    <a:pt x="4223" y="2736"/>
                  </a:cubicBezTo>
                  <a:cubicBezTo>
                    <a:pt x="4223" y="2736"/>
                    <a:pt x="4233" y="2744"/>
                    <a:pt x="4237" y="2747"/>
                  </a:cubicBezTo>
                  <a:cubicBezTo>
                    <a:pt x="4241" y="2749"/>
                    <a:pt x="4261" y="2741"/>
                    <a:pt x="4261" y="2741"/>
                  </a:cubicBezTo>
                  <a:cubicBezTo>
                    <a:pt x="4261" y="2741"/>
                    <a:pt x="4275" y="2735"/>
                    <a:pt x="4279" y="2732"/>
                  </a:cubicBezTo>
                  <a:cubicBezTo>
                    <a:pt x="4283" y="2729"/>
                    <a:pt x="4286" y="2728"/>
                    <a:pt x="4294" y="2715"/>
                  </a:cubicBezTo>
                  <a:cubicBezTo>
                    <a:pt x="4302" y="2701"/>
                    <a:pt x="4296" y="2705"/>
                    <a:pt x="4298" y="2701"/>
                  </a:cubicBezTo>
                  <a:cubicBezTo>
                    <a:pt x="4299" y="2697"/>
                    <a:pt x="4307" y="2680"/>
                    <a:pt x="4311" y="2658"/>
                  </a:cubicBezTo>
                  <a:cubicBezTo>
                    <a:pt x="4315" y="2635"/>
                    <a:pt x="4316" y="2636"/>
                    <a:pt x="4322" y="2616"/>
                  </a:cubicBezTo>
                  <a:cubicBezTo>
                    <a:pt x="4327" y="2597"/>
                    <a:pt x="4334" y="2591"/>
                    <a:pt x="4335" y="2575"/>
                  </a:cubicBezTo>
                  <a:cubicBezTo>
                    <a:pt x="4336" y="2559"/>
                    <a:pt x="4338" y="2553"/>
                    <a:pt x="4339" y="2547"/>
                  </a:cubicBezTo>
                  <a:cubicBezTo>
                    <a:pt x="4340" y="2542"/>
                    <a:pt x="4354" y="2522"/>
                    <a:pt x="4355" y="2509"/>
                  </a:cubicBezTo>
                  <a:cubicBezTo>
                    <a:pt x="4356" y="2496"/>
                    <a:pt x="4356" y="2489"/>
                    <a:pt x="4354" y="2484"/>
                  </a:cubicBezTo>
                  <a:cubicBezTo>
                    <a:pt x="4351" y="2478"/>
                    <a:pt x="4370" y="2482"/>
                    <a:pt x="4372" y="2474"/>
                  </a:cubicBezTo>
                  <a:cubicBezTo>
                    <a:pt x="4375" y="2466"/>
                    <a:pt x="4372" y="2474"/>
                    <a:pt x="4373" y="2470"/>
                  </a:cubicBezTo>
                  <a:cubicBezTo>
                    <a:pt x="4375" y="2466"/>
                    <a:pt x="4376" y="2441"/>
                    <a:pt x="4376" y="2427"/>
                  </a:cubicBezTo>
                  <a:cubicBezTo>
                    <a:pt x="4376" y="2412"/>
                    <a:pt x="4362" y="2389"/>
                    <a:pt x="4360" y="2385"/>
                  </a:cubicBezTo>
                  <a:cubicBezTo>
                    <a:pt x="4359" y="2381"/>
                    <a:pt x="4351" y="2391"/>
                    <a:pt x="4351" y="2391"/>
                  </a:cubicBezTo>
                  <a:close/>
                  <a:moveTo>
                    <a:pt x="4633" y="167"/>
                  </a:moveTo>
                  <a:cubicBezTo>
                    <a:pt x="4633" y="167"/>
                    <a:pt x="4634" y="167"/>
                    <a:pt x="4634" y="166"/>
                  </a:cubicBezTo>
                  <a:cubicBezTo>
                    <a:pt x="4634" y="166"/>
                    <a:pt x="4633" y="165"/>
                    <a:pt x="4633" y="165"/>
                  </a:cubicBezTo>
                  <a:cubicBezTo>
                    <a:pt x="4632" y="162"/>
                    <a:pt x="4633" y="167"/>
                    <a:pt x="4633" y="167"/>
                  </a:cubicBezTo>
                  <a:close/>
                  <a:moveTo>
                    <a:pt x="6429" y="503"/>
                  </a:moveTo>
                  <a:cubicBezTo>
                    <a:pt x="6429" y="502"/>
                    <a:pt x="6429" y="502"/>
                    <a:pt x="6429" y="502"/>
                  </a:cubicBezTo>
                  <a:cubicBezTo>
                    <a:pt x="6429" y="503"/>
                    <a:pt x="6429" y="503"/>
                    <a:pt x="6429" y="503"/>
                  </a:cubicBezTo>
                  <a:close/>
                  <a:moveTo>
                    <a:pt x="4009" y="296"/>
                  </a:moveTo>
                  <a:cubicBezTo>
                    <a:pt x="4009" y="296"/>
                    <a:pt x="4009" y="296"/>
                    <a:pt x="4008" y="296"/>
                  </a:cubicBezTo>
                  <a:cubicBezTo>
                    <a:pt x="4008" y="296"/>
                    <a:pt x="4008" y="296"/>
                    <a:pt x="4009" y="296"/>
                  </a:cubicBezTo>
                  <a:close/>
                  <a:moveTo>
                    <a:pt x="4369" y="1092"/>
                  </a:moveTo>
                  <a:lnTo>
                    <a:pt x="4344" y="1095"/>
                  </a:lnTo>
                  <a:cubicBezTo>
                    <a:pt x="4344" y="1095"/>
                    <a:pt x="4322" y="1086"/>
                    <a:pt x="4321" y="1083"/>
                  </a:cubicBezTo>
                  <a:cubicBezTo>
                    <a:pt x="4320" y="1079"/>
                    <a:pt x="4315" y="1070"/>
                    <a:pt x="4312" y="1072"/>
                  </a:cubicBezTo>
                  <a:cubicBezTo>
                    <a:pt x="4309" y="1074"/>
                    <a:pt x="4299" y="1075"/>
                    <a:pt x="4296" y="1074"/>
                  </a:cubicBezTo>
                  <a:cubicBezTo>
                    <a:pt x="4293" y="1073"/>
                    <a:pt x="4282" y="1064"/>
                    <a:pt x="4282" y="1060"/>
                  </a:cubicBezTo>
                  <a:cubicBezTo>
                    <a:pt x="4282" y="1056"/>
                    <a:pt x="4279" y="1047"/>
                    <a:pt x="4284" y="1043"/>
                  </a:cubicBezTo>
                  <a:cubicBezTo>
                    <a:pt x="4289" y="1039"/>
                    <a:pt x="4299" y="1032"/>
                    <a:pt x="4297" y="1029"/>
                  </a:cubicBezTo>
                  <a:cubicBezTo>
                    <a:pt x="4295" y="1026"/>
                    <a:pt x="4294" y="1013"/>
                    <a:pt x="4294" y="1011"/>
                  </a:cubicBezTo>
                  <a:cubicBezTo>
                    <a:pt x="4294" y="1009"/>
                    <a:pt x="4294" y="1007"/>
                    <a:pt x="4300" y="1006"/>
                  </a:cubicBezTo>
                  <a:lnTo>
                    <a:pt x="4306" y="1005"/>
                  </a:lnTo>
                  <a:cubicBezTo>
                    <a:pt x="4306" y="1005"/>
                    <a:pt x="4308" y="999"/>
                    <a:pt x="4305" y="996"/>
                  </a:cubicBezTo>
                  <a:cubicBezTo>
                    <a:pt x="4302" y="993"/>
                    <a:pt x="4284" y="980"/>
                    <a:pt x="4282" y="977"/>
                  </a:cubicBezTo>
                  <a:cubicBezTo>
                    <a:pt x="4280" y="974"/>
                    <a:pt x="4258" y="953"/>
                    <a:pt x="4255" y="950"/>
                  </a:cubicBezTo>
                  <a:cubicBezTo>
                    <a:pt x="4252" y="947"/>
                    <a:pt x="4239" y="938"/>
                    <a:pt x="4239" y="938"/>
                  </a:cubicBezTo>
                  <a:lnTo>
                    <a:pt x="4232" y="923"/>
                  </a:lnTo>
                  <a:lnTo>
                    <a:pt x="4238" y="904"/>
                  </a:lnTo>
                  <a:lnTo>
                    <a:pt x="4220" y="900"/>
                  </a:lnTo>
                  <a:lnTo>
                    <a:pt x="4216" y="887"/>
                  </a:lnTo>
                  <a:lnTo>
                    <a:pt x="4216" y="884"/>
                  </a:lnTo>
                  <a:lnTo>
                    <a:pt x="4235" y="863"/>
                  </a:lnTo>
                  <a:cubicBezTo>
                    <a:pt x="4235" y="863"/>
                    <a:pt x="4248" y="856"/>
                    <a:pt x="4251" y="857"/>
                  </a:cubicBezTo>
                  <a:cubicBezTo>
                    <a:pt x="4254" y="860"/>
                    <a:pt x="4261" y="852"/>
                    <a:pt x="4262" y="849"/>
                  </a:cubicBezTo>
                  <a:cubicBezTo>
                    <a:pt x="4263" y="846"/>
                    <a:pt x="4282" y="833"/>
                    <a:pt x="4286" y="831"/>
                  </a:cubicBezTo>
                  <a:cubicBezTo>
                    <a:pt x="4290" y="829"/>
                    <a:pt x="4297" y="820"/>
                    <a:pt x="4301" y="825"/>
                  </a:cubicBezTo>
                  <a:cubicBezTo>
                    <a:pt x="4305" y="830"/>
                    <a:pt x="4330" y="838"/>
                    <a:pt x="4330" y="838"/>
                  </a:cubicBezTo>
                  <a:cubicBezTo>
                    <a:pt x="4330" y="838"/>
                    <a:pt x="4339" y="840"/>
                    <a:pt x="4338" y="844"/>
                  </a:cubicBezTo>
                  <a:cubicBezTo>
                    <a:pt x="4337" y="848"/>
                    <a:pt x="4329" y="873"/>
                    <a:pt x="4329" y="873"/>
                  </a:cubicBezTo>
                  <a:cubicBezTo>
                    <a:pt x="4329" y="873"/>
                    <a:pt x="4311" y="868"/>
                    <a:pt x="4309" y="869"/>
                  </a:cubicBezTo>
                  <a:cubicBezTo>
                    <a:pt x="4307" y="870"/>
                    <a:pt x="4293" y="875"/>
                    <a:pt x="4296" y="883"/>
                  </a:cubicBezTo>
                  <a:cubicBezTo>
                    <a:pt x="4299" y="891"/>
                    <a:pt x="4285" y="886"/>
                    <a:pt x="4286" y="890"/>
                  </a:cubicBezTo>
                  <a:cubicBezTo>
                    <a:pt x="4287" y="894"/>
                    <a:pt x="4289" y="900"/>
                    <a:pt x="4292" y="902"/>
                  </a:cubicBezTo>
                  <a:cubicBezTo>
                    <a:pt x="4295" y="904"/>
                    <a:pt x="4312" y="913"/>
                    <a:pt x="4314" y="919"/>
                  </a:cubicBezTo>
                  <a:cubicBezTo>
                    <a:pt x="4316" y="925"/>
                    <a:pt x="4344" y="943"/>
                    <a:pt x="4344" y="943"/>
                  </a:cubicBezTo>
                  <a:cubicBezTo>
                    <a:pt x="4344" y="943"/>
                    <a:pt x="4347" y="945"/>
                    <a:pt x="4346" y="949"/>
                  </a:cubicBezTo>
                  <a:cubicBezTo>
                    <a:pt x="4345" y="953"/>
                    <a:pt x="4343" y="974"/>
                    <a:pt x="4346" y="974"/>
                  </a:cubicBezTo>
                  <a:cubicBezTo>
                    <a:pt x="4349" y="974"/>
                    <a:pt x="4356" y="973"/>
                    <a:pt x="4356" y="973"/>
                  </a:cubicBezTo>
                  <a:cubicBezTo>
                    <a:pt x="4356" y="973"/>
                    <a:pt x="4365" y="954"/>
                    <a:pt x="4368" y="956"/>
                  </a:cubicBezTo>
                  <a:cubicBezTo>
                    <a:pt x="4371" y="958"/>
                    <a:pt x="4383" y="967"/>
                    <a:pt x="4385" y="974"/>
                  </a:cubicBezTo>
                  <a:cubicBezTo>
                    <a:pt x="4388" y="981"/>
                    <a:pt x="4394" y="988"/>
                    <a:pt x="4391" y="990"/>
                  </a:cubicBezTo>
                  <a:cubicBezTo>
                    <a:pt x="4388" y="992"/>
                    <a:pt x="4374" y="991"/>
                    <a:pt x="4371" y="991"/>
                  </a:cubicBezTo>
                  <a:cubicBezTo>
                    <a:pt x="4367" y="991"/>
                    <a:pt x="4360" y="986"/>
                    <a:pt x="4358" y="988"/>
                  </a:cubicBezTo>
                  <a:cubicBezTo>
                    <a:pt x="4356" y="990"/>
                    <a:pt x="4352" y="995"/>
                    <a:pt x="4355" y="1001"/>
                  </a:cubicBezTo>
                  <a:cubicBezTo>
                    <a:pt x="4358" y="1007"/>
                    <a:pt x="4364" y="1016"/>
                    <a:pt x="4367" y="1018"/>
                  </a:cubicBezTo>
                  <a:cubicBezTo>
                    <a:pt x="4370" y="1020"/>
                    <a:pt x="4373" y="1019"/>
                    <a:pt x="4382" y="1027"/>
                  </a:cubicBezTo>
                  <a:cubicBezTo>
                    <a:pt x="4390" y="1035"/>
                    <a:pt x="4393" y="1039"/>
                    <a:pt x="4390" y="1048"/>
                  </a:cubicBezTo>
                  <a:cubicBezTo>
                    <a:pt x="4387" y="1057"/>
                    <a:pt x="4389" y="1065"/>
                    <a:pt x="4390" y="1068"/>
                  </a:cubicBezTo>
                  <a:cubicBezTo>
                    <a:pt x="4391" y="1071"/>
                    <a:pt x="4393" y="1078"/>
                    <a:pt x="4395" y="1081"/>
                  </a:cubicBezTo>
                  <a:cubicBezTo>
                    <a:pt x="4397" y="1084"/>
                    <a:pt x="4397" y="1087"/>
                    <a:pt x="4397" y="1087"/>
                  </a:cubicBezTo>
                  <a:lnTo>
                    <a:pt x="4369" y="1092"/>
                  </a:lnTo>
                  <a:close/>
                  <a:moveTo>
                    <a:pt x="4116" y="961"/>
                  </a:moveTo>
                  <a:cubicBezTo>
                    <a:pt x="4113" y="964"/>
                    <a:pt x="4094" y="983"/>
                    <a:pt x="4094" y="983"/>
                  </a:cubicBezTo>
                  <a:lnTo>
                    <a:pt x="4056" y="978"/>
                  </a:lnTo>
                  <a:lnTo>
                    <a:pt x="4030" y="978"/>
                  </a:lnTo>
                  <a:lnTo>
                    <a:pt x="4008" y="970"/>
                  </a:lnTo>
                  <a:cubicBezTo>
                    <a:pt x="4008" y="970"/>
                    <a:pt x="3993" y="965"/>
                    <a:pt x="3990" y="962"/>
                  </a:cubicBezTo>
                  <a:cubicBezTo>
                    <a:pt x="3987" y="959"/>
                    <a:pt x="3968" y="952"/>
                    <a:pt x="3968" y="952"/>
                  </a:cubicBezTo>
                  <a:lnTo>
                    <a:pt x="3928" y="961"/>
                  </a:lnTo>
                  <a:lnTo>
                    <a:pt x="3898" y="970"/>
                  </a:lnTo>
                  <a:lnTo>
                    <a:pt x="3887" y="980"/>
                  </a:lnTo>
                  <a:lnTo>
                    <a:pt x="3850" y="971"/>
                  </a:lnTo>
                  <a:lnTo>
                    <a:pt x="3828" y="960"/>
                  </a:lnTo>
                  <a:lnTo>
                    <a:pt x="3816" y="947"/>
                  </a:lnTo>
                  <a:lnTo>
                    <a:pt x="3827" y="947"/>
                  </a:lnTo>
                  <a:lnTo>
                    <a:pt x="3823" y="931"/>
                  </a:lnTo>
                  <a:lnTo>
                    <a:pt x="3825" y="920"/>
                  </a:lnTo>
                  <a:lnTo>
                    <a:pt x="3835" y="914"/>
                  </a:lnTo>
                  <a:lnTo>
                    <a:pt x="3842" y="885"/>
                  </a:lnTo>
                  <a:lnTo>
                    <a:pt x="3854" y="880"/>
                  </a:lnTo>
                  <a:lnTo>
                    <a:pt x="3857" y="865"/>
                  </a:lnTo>
                  <a:cubicBezTo>
                    <a:pt x="3857" y="865"/>
                    <a:pt x="3867" y="856"/>
                    <a:pt x="3870" y="853"/>
                  </a:cubicBezTo>
                  <a:cubicBezTo>
                    <a:pt x="3873" y="851"/>
                    <a:pt x="3883" y="837"/>
                    <a:pt x="3883" y="837"/>
                  </a:cubicBezTo>
                  <a:lnTo>
                    <a:pt x="3906" y="847"/>
                  </a:lnTo>
                  <a:cubicBezTo>
                    <a:pt x="3906" y="847"/>
                    <a:pt x="3931" y="850"/>
                    <a:pt x="3927" y="851"/>
                  </a:cubicBezTo>
                  <a:cubicBezTo>
                    <a:pt x="3923" y="852"/>
                    <a:pt x="3911" y="866"/>
                    <a:pt x="3911" y="866"/>
                  </a:cubicBezTo>
                  <a:cubicBezTo>
                    <a:pt x="3911" y="866"/>
                    <a:pt x="3920" y="870"/>
                    <a:pt x="3925" y="873"/>
                  </a:cubicBezTo>
                  <a:cubicBezTo>
                    <a:pt x="3928" y="876"/>
                    <a:pt x="3937" y="881"/>
                    <a:pt x="3935" y="887"/>
                  </a:cubicBezTo>
                  <a:cubicBezTo>
                    <a:pt x="3933" y="893"/>
                    <a:pt x="3950" y="892"/>
                    <a:pt x="3950" y="892"/>
                  </a:cubicBezTo>
                  <a:lnTo>
                    <a:pt x="3956" y="882"/>
                  </a:lnTo>
                  <a:lnTo>
                    <a:pt x="3984" y="875"/>
                  </a:lnTo>
                  <a:lnTo>
                    <a:pt x="3994" y="870"/>
                  </a:lnTo>
                  <a:lnTo>
                    <a:pt x="3978" y="866"/>
                  </a:lnTo>
                  <a:cubicBezTo>
                    <a:pt x="3978" y="866"/>
                    <a:pt x="3964" y="860"/>
                    <a:pt x="3966" y="857"/>
                  </a:cubicBezTo>
                  <a:cubicBezTo>
                    <a:pt x="3968" y="854"/>
                    <a:pt x="3981" y="835"/>
                    <a:pt x="3981" y="835"/>
                  </a:cubicBezTo>
                  <a:cubicBezTo>
                    <a:pt x="3981" y="835"/>
                    <a:pt x="4014" y="825"/>
                    <a:pt x="4017" y="825"/>
                  </a:cubicBezTo>
                  <a:cubicBezTo>
                    <a:pt x="4020" y="825"/>
                    <a:pt x="4040" y="821"/>
                    <a:pt x="4040" y="821"/>
                  </a:cubicBezTo>
                  <a:cubicBezTo>
                    <a:pt x="4040" y="821"/>
                    <a:pt x="4024" y="837"/>
                    <a:pt x="4022" y="840"/>
                  </a:cubicBezTo>
                  <a:cubicBezTo>
                    <a:pt x="4020" y="843"/>
                    <a:pt x="4023" y="853"/>
                    <a:pt x="4018" y="857"/>
                  </a:cubicBezTo>
                  <a:cubicBezTo>
                    <a:pt x="4013" y="861"/>
                    <a:pt x="4006" y="865"/>
                    <a:pt x="4003" y="866"/>
                  </a:cubicBezTo>
                  <a:cubicBezTo>
                    <a:pt x="4000" y="866"/>
                    <a:pt x="4002" y="876"/>
                    <a:pt x="4005" y="877"/>
                  </a:cubicBezTo>
                  <a:cubicBezTo>
                    <a:pt x="4008" y="879"/>
                    <a:pt x="4018" y="882"/>
                    <a:pt x="4018" y="882"/>
                  </a:cubicBezTo>
                  <a:lnTo>
                    <a:pt x="4062" y="905"/>
                  </a:lnTo>
                  <a:lnTo>
                    <a:pt x="4089" y="932"/>
                  </a:lnTo>
                  <a:lnTo>
                    <a:pt x="4110" y="949"/>
                  </a:lnTo>
                  <a:cubicBezTo>
                    <a:pt x="4110" y="949"/>
                    <a:pt x="4119" y="958"/>
                    <a:pt x="4116" y="961"/>
                  </a:cubicBezTo>
                  <a:close/>
                  <a:moveTo>
                    <a:pt x="4016" y="1136"/>
                  </a:moveTo>
                  <a:cubicBezTo>
                    <a:pt x="4011" y="1149"/>
                    <a:pt x="4011" y="1166"/>
                    <a:pt x="4004" y="1179"/>
                  </a:cubicBezTo>
                  <a:cubicBezTo>
                    <a:pt x="3997" y="1192"/>
                    <a:pt x="3994" y="1199"/>
                    <a:pt x="3989" y="1207"/>
                  </a:cubicBezTo>
                  <a:cubicBezTo>
                    <a:pt x="3984" y="1215"/>
                    <a:pt x="3984" y="1226"/>
                    <a:pt x="3976" y="1231"/>
                  </a:cubicBezTo>
                  <a:cubicBezTo>
                    <a:pt x="3968" y="1236"/>
                    <a:pt x="3956" y="1243"/>
                    <a:pt x="3949" y="1238"/>
                  </a:cubicBezTo>
                  <a:cubicBezTo>
                    <a:pt x="3942" y="1233"/>
                    <a:pt x="3915" y="1234"/>
                    <a:pt x="3911" y="1235"/>
                  </a:cubicBezTo>
                  <a:cubicBezTo>
                    <a:pt x="3908" y="1236"/>
                    <a:pt x="3875" y="1234"/>
                    <a:pt x="3871" y="1241"/>
                  </a:cubicBezTo>
                  <a:cubicBezTo>
                    <a:pt x="3867" y="1248"/>
                    <a:pt x="3841" y="1243"/>
                    <a:pt x="3837" y="1241"/>
                  </a:cubicBezTo>
                  <a:cubicBezTo>
                    <a:pt x="3833" y="1239"/>
                    <a:pt x="3784" y="1219"/>
                    <a:pt x="3780" y="1218"/>
                  </a:cubicBezTo>
                  <a:cubicBezTo>
                    <a:pt x="3776" y="1217"/>
                    <a:pt x="3751" y="1206"/>
                    <a:pt x="3747" y="1203"/>
                  </a:cubicBezTo>
                  <a:cubicBezTo>
                    <a:pt x="3743" y="1200"/>
                    <a:pt x="3718" y="1197"/>
                    <a:pt x="3717" y="1194"/>
                  </a:cubicBezTo>
                  <a:cubicBezTo>
                    <a:pt x="3716" y="1191"/>
                    <a:pt x="3719" y="1187"/>
                    <a:pt x="3715" y="1188"/>
                  </a:cubicBezTo>
                  <a:cubicBezTo>
                    <a:pt x="3711" y="1189"/>
                    <a:pt x="3682" y="1198"/>
                    <a:pt x="3678" y="1201"/>
                  </a:cubicBezTo>
                  <a:cubicBezTo>
                    <a:pt x="3674" y="1204"/>
                    <a:pt x="3666" y="1212"/>
                    <a:pt x="3666" y="1212"/>
                  </a:cubicBezTo>
                  <a:cubicBezTo>
                    <a:pt x="3666" y="1212"/>
                    <a:pt x="3654" y="1224"/>
                    <a:pt x="3655" y="1233"/>
                  </a:cubicBezTo>
                  <a:cubicBezTo>
                    <a:pt x="3656" y="1242"/>
                    <a:pt x="3666" y="1249"/>
                    <a:pt x="3663" y="1254"/>
                  </a:cubicBezTo>
                  <a:cubicBezTo>
                    <a:pt x="3659" y="1259"/>
                    <a:pt x="3645" y="1265"/>
                    <a:pt x="3645" y="1265"/>
                  </a:cubicBezTo>
                  <a:cubicBezTo>
                    <a:pt x="3645" y="1265"/>
                    <a:pt x="3630" y="1251"/>
                    <a:pt x="3625" y="1249"/>
                  </a:cubicBezTo>
                  <a:cubicBezTo>
                    <a:pt x="3620" y="1247"/>
                    <a:pt x="3573" y="1240"/>
                    <a:pt x="3573" y="1240"/>
                  </a:cubicBezTo>
                  <a:lnTo>
                    <a:pt x="3554" y="1218"/>
                  </a:lnTo>
                  <a:cubicBezTo>
                    <a:pt x="3554" y="1218"/>
                    <a:pt x="3524" y="1198"/>
                    <a:pt x="3521" y="1197"/>
                  </a:cubicBezTo>
                  <a:cubicBezTo>
                    <a:pt x="3518" y="1196"/>
                    <a:pt x="3485" y="1197"/>
                    <a:pt x="3480" y="1193"/>
                  </a:cubicBezTo>
                  <a:cubicBezTo>
                    <a:pt x="3475" y="1189"/>
                    <a:pt x="3459" y="1168"/>
                    <a:pt x="3451" y="1169"/>
                  </a:cubicBezTo>
                  <a:cubicBezTo>
                    <a:pt x="3443" y="1170"/>
                    <a:pt x="3446" y="1157"/>
                    <a:pt x="3449" y="1155"/>
                  </a:cubicBezTo>
                  <a:cubicBezTo>
                    <a:pt x="3452" y="1153"/>
                    <a:pt x="3461" y="1136"/>
                    <a:pt x="3460" y="1133"/>
                  </a:cubicBezTo>
                  <a:cubicBezTo>
                    <a:pt x="3459" y="1130"/>
                    <a:pt x="3465" y="1113"/>
                    <a:pt x="3455" y="1108"/>
                  </a:cubicBezTo>
                  <a:cubicBezTo>
                    <a:pt x="3445" y="1103"/>
                    <a:pt x="3452" y="1086"/>
                    <a:pt x="3452" y="1086"/>
                  </a:cubicBezTo>
                  <a:cubicBezTo>
                    <a:pt x="3452" y="1086"/>
                    <a:pt x="3462" y="1084"/>
                    <a:pt x="3458" y="1084"/>
                  </a:cubicBezTo>
                  <a:cubicBezTo>
                    <a:pt x="3454" y="1084"/>
                    <a:pt x="3439" y="1085"/>
                    <a:pt x="3435" y="1081"/>
                  </a:cubicBezTo>
                  <a:cubicBezTo>
                    <a:pt x="3432" y="1076"/>
                    <a:pt x="3430" y="1074"/>
                    <a:pt x="3427" y="1076"/>
                  </a:cubicBezTo>
                  <a:cubicBezTo>
                    <a:pt x="3422" y="1078"/>
                    <a:pt x="3398" y="1082"/>
                    <a:pt x="3395" y="1081"/>
                  </a:cubicBezTo>
                  <a:cubicBezTo>
                    <a:pt x="3392" y="1080"/>
                    <a:pt x="3368" y="1083"/>
                    <a:pt x="3364" y="1083"/>
                  </a:cubicBezTo>
                  <a:cubicBezTo>
                    <a:pt x="3360" y="1083"/>
                    <a:pt x="3365" y="1084"/>
                    <a:pt x="3360" y="1083"/>
                  </a:cubicBezTo>
                  <a:cubicBezTo>
                    <a:pt x="3355" y="1082"/>
                    <a:pt x="3335" y="1091"/>
                    <a:pt x="3334" y="1094"/>
                  </a:cubicBezTo>
                  <a:cubicBezTo>
                    <a:pt x="3333" y="1098"/>
                    <a:pt x="3313" y="1094"/>
                    <a:pt x="3310" y="1094"/>
                  </a:cubicBezTo>
                  <a:cubicBezTo>
                    <a:pt x="3307" y="1095"/>
                    <a:pt x="3278" y="1095"/>
                    <a:pt x="3278" y="1095"/>
                  </a:cubicBezTo>
                  <a:lnTo>
                    <a:pt x="3230" y="1103"/>
                  </a:lnTo>
                  <a:cubicBezTo>
                    <a:pt x="3230" y="1103"/>
                    <a:pt x="3198" y="1119"/>
                    <a:pt x="3197" y="1124"/>
                  </a:cubicBezTo>
                  <a:cubicBezTo>
                    <a:pt x="3196" y="1129"/>
                    <a:pt x="3186" y="1137"/>
                    <a:pt x="3184" y="1139"/>
                  </a:cubicBezTo>
                  <a:cubicBezTo>
                    <a:pt x="3181" y="1141"/>
                    <a:pt x="3163" y="1139"/>
                    <a:pt x="3162" y="1136"/>
                  </a:cubicBezTo>
                  <a:cubicBezTo>
                    <a:pt x="3161" y="1133"/>
                    <a:pt x="3129" y="1137"/>
                    <a:pt x="3129" y="1137"/>
                  </a:cubicBezTo>
                  <a:cubicBezTo>
                    <a:pt x="3129" y="1137"/>
                    <a:pt x="3116" y="1130"/>
                    <a:pt x="3112" y="1133"/>
                  </a:cubicBezTo>
                  <a:cubicBezTo>
                    <a:pt x="3108" y="1136"/>
                    <a:pt x="3108" y="1120"/>
                    <a:pt x="3108" y="1120"/>
                  </a:cubicBezTo>
                  <a:lnTo>
                    <a:pt x="3113" y="1109"/>
                  </a:lnTo>
                  <a:lnTo>
                    <a:pt x="3131" y="1097"/>
                  </a:lnTo>
                  <a:lnTo>
                    <a:pt x="3174" y="1089"/>
                  </a:lnTo>
                  <a:lnTo>
                    <a:pt x="3195" y="1075"/>
                  </a:lnTo>
                  <a:lnTo>
                    <a:pt x="3207" y="1070"/>
                  </a:lnTo>
                  <a:lnTo>
                    <a:pt x="3215" y="1049"/>
                  </a:lnTo>
                  <a:cubicBezTo>
                    <a:pt x="3215" y="1049"/>
                    <a:pt x="3230" y="1046"/>
                    <a:pt x="3229" y="1043"/>
                  </a:cubicBezTo>
                  <a:cubicBezTo>
                    <a:pt x="3228" y="1040"/>
                    <a:pt x="3224" y="1026"/>
                    <a:pt x="3224" y="1026"/>
                  </a:cubicBezTo>
                  <a:lnTo>
                    <a:pt x="3253" y="981"/>
                  </a:lnTo>
                  <a:lnTo>
                    <a:pt x="3294" y="961"/>
                  </a:lnTo>
                  <a:lnTo>
                    <a:pt x="3301" y="947"/>
                  </a:lnTo>
                  <a:cubicBezTo>
                    <a:pt x="3301" y="947"/>
                    <a:pt x="3297" y="929"/>
                    <a:pt x="3300" y="926"/>
                  </a:cubicBezTo>
                  <a:cubicBezTo>
                    <a:pt x="3303" y="923"/>
                    <a:pt x="3330" y="917"/>
                    <a:pt x="3330" y="917"/>
                  </a:cubicBezTo>
                  <a:lnTo>
                    <a:pt x="3364" y="928"/>
                  </a:lnTo>
                  <a:cubicBezTo>
                    <a:pt x="3364" y="928"/>
                    <a:pt x="3382" y="916"/>
                    <a:pt x="3386" y="914"/>
                  </a:cubicBezTo>
                  <a:cubicBezTo>
                    <a:pt x="3390" y="912"/>
                    <a:pt x="3409" y="901"/>
                    <a:pt x="3409" y="901"/>
                  </a:cubicBezTo>
                  <a:cubicBezTo>
                    <a:pt x="3409" y="901"/>
                    <a:pt x="3410" y="892"/>
                    <a:pt x="3414" y="893"/>
                  </a:cubicBezTo>
                  <a:cubicBezTo>
                    <a:pt x="3418" y="894"/>
                    <a:pt x="3435" y="890"/>
                    <a:pt x="3437" y="898"/>
                  </a:cubicBezTo>
                  <a:cubicBezTo>
                    <a:pt x="3439" y="906"/>
                    <a:pt x="3454" y="931"/>
                    <a:pt x="3454" y="931"/>
                  </a:cubicBezTo>
                  <a:lnTo>
                    <a:pt x="3477" y="955"/>
                  </a:lnTo>
                  <a:lnTo>
                    <a:pt x="3499" y="972"/>
                  </a:lnTo>
                  <a:lnTo>
                    <a:pt x="3526" y="982"/>
                  </a:lnTo>
                  <a:cubicBezTo>
                    <a:pt x="3526" y="982"/>
                    <a:pt x="3542" y="996"/>
                    <a:pt x="3545" y="997"/>
                  </a:cubicBezTo>
                  <a:cubicBezTo>
                    <a:pt x="3548" y="998"/>
                    <a:pt x="3563" y="1015"/>
                    <a:pt x="3563" y="1015"/>
                  </a:cubicBezTo>
                  <a:lnTo>
                    <a:pt x="3571" y="1029"/>
                  </a:lnTo>
                  <a:cubicBezTo>
                    <a:pt x="3571" y="1029"/>
                    <a:pt x="3566" y="1040"/>
                    <a:pt x="3562" y="1045"/>
                  </a:cubicBezTo>
                  <a:cubicBezTo>
                    <a:pt x="3558" y="1050"/>
                    <a:pt x="3546" y="1063"/>
                    <a:pt x="3543" y="1062"/>
                  </a:cubicBezTo>
                  <a:cubicBezTo>
                    <a:pt x="3540" y="1061"/>
                    <a:pt x="3517" y="1057"/>
                    <a:pt x="3517" y="1057"/>
                  </a:cubicBezTo>
                  <a:lnTo>
                    <a:pt x="3492" y="1060"/>
                  </a:lnTo>
                  <a:cubicBezTo>
                    <a:pt x="3492" y="1060"/>
                    <a:pt x="3488" y="1066"/>
                    <a:pt x="3495" y="1071"/>
                  </a:cubicBezTo>
                  <a:cubicBezTo>
                    <a:pt x="3502" y="1076"/>
                    <a:pt x="3510" y="1075"/>
                    <a:pt x="3517" y="1079"/>
                  </a:cubicBezTo>
                  <a:cubicBezTo>
                    <a:pt x="3524" y="1083"/>
                    <a:pt x="3542" y="1091"/>
                    <a:pt x="3542" y="1091"/>
                  </a:cubicBezTo>
                  <a:cubicBezTo>
                    <a:pt x="3542" y="1091"/>
                    <a:pt x="3554" y="1093"/>
                    <a:pt x="3554" y="1096"/>
                  </a:cubicBezTo>
                  <a:cubicBezTo>
                    <a:pt x="3554" y="1099"/>
                    <a:pt x="3558" y="1088"/>
                    <a:pt x="3557" y="1081"/>
                  </a:cubicBezTo>
                  <a:cubicBezTo>
                    <a:pt x="3556" y="1074"/>
                    <a:pt x="3555" y="1065"/>
                    <a:pt x="3562" y="1063"/>
                  </a:cubicBezTo>
                  <a:cubicBezTo>
                    <a:pt x="3569" y="1061"/>
                    <a:pt x="3580" y="1063"/>
                    <a:pt x="3580" y="1060"/>
                  </a:cubicBezTo>
                  <a:cubicBezTo>
                    <a:pt x="3580" y="1057"/>
                    <a:pt x="3583" y="1053"/>
                    <a:pt x="3583" y="1053"/>
                  </a:cubicBezTo>
                  <a:lnTo>
                    <a:pt x="3592" y="1042"/>
                  </a:lnTo>
                  <a:lnTo>
                    <a:pt x="3591" y="1035"/>
                  </a:lnTo>
                  <a:lnTo>
                    <a:pt x="3600" y="1028"/>
                  </a:lnTo>
                  <a:cubicBezTo>
                    <a:pt x="3600" y="1028"/>
                    <a:pt x="3595" y="1022"/>
                    <a:pt x="3591" y="1017"/>
                  </a:cubicBezTo>
                  <a:cubicBezTo>
                    <a:pt x="3587" y="1012"/>
                    <a:pt x="3583" y="1009"/>
                    <a:pt x="3586" y="1004"/>
                  </a:cubicBezTo>
                  <a:cubicBezTo>
                    <a:pt x="3589" y="999"/>
                    <a:pt x="3599" y="992"/>
                    <a:pt x="3604" y="996"/>
                  </a:cubicBezTo>
                  <a:cubicBezTo>
                    <a:pt x="3609" y="1000"/>
                    <a:pt x="3624" y="1002"/>
                    <a:pt x="3623" y="1007"/>
                  </a:cubicBezTo>
                  <a:cubicBezTo>
                    <a:pt x="3622" y="1012"/>
                    <a:pt x="3623" y="1019"/>
                    <a:pt x="3625" y="1015"/>
                  </a:cubicBezTo>
                  <a:cubicBezTo>
                    <a:pt x="3627" y="1011"/>
                    <a:pt x="3626" y="995"/>
                    <a:pt x="3626" y="995"/>
                  </a:cubicBezTo>
                  <a:cubicBezTo>
                    <a:pt x="3626" y="995"/>
                    <a:pt x="3618" y="984"/>
                    <a:pt x="3611" y="983"/>
                  </a:cubicBezTo>
                  <a:cubicBezTo>
                    <a:pt x="3604" y="982"/>
                    <a:pt x="3586" y="973"/>
                    <a:pt x="3581" y="971"/>
                  </a:cubicBezTo>
                  <a:cubicBezTo>
                    <a:pt x="3576" y="969"/>
                    <a:pt x="3567" y="964"/>
                    <a:pt x="3567" y="964"/>
                  </a:cubicBezTo>
                  <a:cubicBezTo>
                    <a:pt x="3567" y="964"/>
                    <a:pt x="3571" y="953"/>
                    <a:pt x="3565" y="954"/>
                  </a:cubicBezTo>
                  <a:cubicBezTo>
                    <a:pt x="3559" y="955"/>
                    <a:pt x="3541" y="952"/>
                    <a:pt x="3541" y="949"/>
                  </a:cubicBezTo>
                  <a:cubicBezTo>
                    <a:pt x="3541" y="946"/>
                    <a:pt x="3523" y="932"/>
                    <a:pt x="3522" y="929"/>
                  </a:cubicBezTo>
                  <a:cubicBezTo>
                    <a:pt x="3521" y="926"/>
                    <a:pt x="3505" y="904"/>
                    <a:pt x="3505" y="904"/>
                  </a:cubicBezTo>
                  <a:cubicBezTo>
                    <a:pt x="3505" y="904"/>
                    <a:pt x="3496" y="895"/>
                    <a:pt x="3495" y="892"/>
                  </a:cubicBezTo>
                  <a:cubicBezTo>
                    <a:pt x="3494" y="889"/>
                    <a:pt x="3493" y="884"/>
                    <a:pt x="3491" y="876"/>
                  </a:cubicBezTo>
                  <a:cubicBezTo>
                    <a:pt x="3489" y="869"/>
                    <a:pt x="3511" y="849"/>
                    <a:pt x="3510" y="852"/>
                  </a:cubicBezTo>
                  <a:cubicBezTo>
                    <a:pt x="3509" y="854"/>
                    <a:pt x="3515" y="859"/>
                    <a:pt x="3519" y="867"/>
                  </a:cubicBezTo>
                  <a:cubicBezTo>
                    <a:pt x="3523" y="876"/>
                    <a:pt x="3539" y="891"/>
                    <a:pt x="3541" y="897"/>
                  </a:cubicBezTo>
                  <a:cubicBezTo>
                    <a:pt x="3543" y="903"/>
                    <a:pt x="3565" y="920"/>
                    <a:pt x="3570" y="922"/>
                  </a:cubicBezTo>
                  <a:cubicBezTo>
                    <a:pt x="3575" y="924"/>
                    <a:pt x="3578" y="930"/>
                    <a:pt x="3588" y="934"/>
                  </a:cubicBezTo>
                  <a:cubicBezTo>
                    <a:pt x="3598" y="938"/>
                    <a:pt x="3597" y="940"/>
                    <a:pt x="3610" y="946"/>
                  </a:cubicBezTo>
                  <a:cubicBezTo>
                    <a:pt x="3623" y="952"/>
                    <a:pt x="3625" y="954"/>
                    <a:pt x="3627" y="957"/>
                  </a:cubicBezTo>
                  <a:cubicBezTo>
                    <a:pt x="3629" y="960"/>
                    <a:pt x="3637" y="959"/>
                    <a:pt x="3640" y="964"/>
                  </a:cubicBezTo>
                  <a:cubicBezTo>
                    <a:pt x="3643" y="969"/>
                    <a:pt x="3647" y="970"/>
                    <a:pt x="3647" y="975"/>
                  </a:cubicBezTo>
                  <a:cubicBezTo>
                    <a:pt x="3647" y="980"/>
                    <a:pt x="3651" y="980"/>
                    <a:pt x="3649" y="990"/>
                  </a:cubicBezTo>
                  <a:cubicBezTo>
                    <a:pt x="3647" y="1000"/>
                    <a:pt x="3644" y="1003"/>
                    <a:pt x="3645" y="1005"/>
                  </a:cubicBezTo>
                  <a:cubicBezTo>
                    <a:pt x="3646" y="1007"/>
                    <a:pt x="3664" y="1044"/>
                    <a:pt x="3671" y="1044"/>
                  </a:cubicBezTo>
                  <a:cubicBezTo>
                    <a:pt x="3677" y="1044"/>
                    <a:pt x="3698" y="1052"/>
                    <a:pt x="3695" y="1064"/>
                  </a:cubicBezTo>
                  <a:cubicBezTo>
                    <a:pt x="3692" y="1076"/>
                    <a:pt x="3708" y="1092"/>
                    <a:pt x="3708" y="1092"/>
                  </a:cubicBezTo>
                  <a:cubicBezTo>
                    <a:pt x="3708" y="1092"/>
                    <a:pt x="3722" y="1092"/>
                    <a:pt x="3731" y="1094"/>
                  </a:cubicBezTo>
                  <a:cubicBezTo>
                    <a:pt x="3731" y="1087"/>
                    <a:pt x="3730" y="1076"/>
                    <a:pt x="3737" y="1072"/>
                  </a:cubicBezTo>
                  <a:cubicBezTo>
                    <a:pt x="3746" y="1067"/>
                    <a:pt x="3759" y="1062"/>
                    <a:pt x="3757" y="1057"/>
                  </a:cubicBezTo>
                  <a:cubicBezTo>
                    <a:pt x="3755" y="1052"/>
                    <a:pt x="3753" y="1043"/>
                    <a:pt x="3745" y="1037"/>
                  </a:cubicBezTo>
                  <a:cubicBezTo>
                    <a:pt x="3737" y="1031"/>
                    <a:pt x="3729" y="1028"/>
                    <a:pt x="3727" y="1018"/>
                  </a:cubicBezTo>
                  <a:cubicBezTo>
                    <a:pt x="3725" y="1008"/>
                    <a:pt x="3722" y="995"/>
                    <a:pt x="3731" y="999"/>
                  </a:cubicBezTo>
                  <a:cubicBezTo>
                    <a:pt x="3740" y="1003"/>
                    <a:pt x="3748" y="1022"/>
                    <a:pt x="3752" y="1009"/>
                  </a:cubicBezTo>
                  <a:cubicBezTo>
                    <a:pt x="3756" y="996"/>
                    <a:pt x="3766" y="987"/>
                    <a:pt x="3773" y="990"/>
                  </a:cubicBezTo>
                  <a:cubicBezTo>
                    <a:pt x="3780" y="993"/>
                    <a:pt x="3793" y="998"/>
                    <a:pt x="3792" y="1002"/>
                  </a:cubicBezTo>
                  <a:cubicBezTo>
                    <a:pt x="3791" y="1006"/>
                    <a:pt x="3801" y="1038"/>
                    <a:pt x="3801" y="1038"/>
                  </a:cubicBezTo>
                  <a:cubicBezTo>
                    <a:pt x="3801" y="1038"/>
                    <a:pt x="3805" y="1041"/>
                    <a:pt x="3807" y="1056"/>
                  </a:cubicBezTo>
                  <a:cubicBezTo>
                    <a:pt x="3809" y="1071"/>
                    <a:pt x="3822" y="1075"/>
                    <a:pt x="3820" y="1080"/>
                  </a:cubicBezTo>
                  <a:cubicBezTo>
                    <a:pt x="3818" y="1084"/>
                    <a:pt x="3812" y="1087"/>
                    <a:pt x="3828" y="1090"/>
                  </a:cubicBezTo>
                  <a:cubicBezTo>
                    <a:pt x="3844" y="1092"/>
                    <a:pt x="3859" y="1094"/>
                    <a:pt x="3859" y="1098"/>
                  </a:cubicBezTo>
                  <a:cubicBezTo>
                    <a:pt x="3859" y="1102"/>
                    <a:pt x="3872" y="1105"/>
                    <a:pt x="3874" y="1107"/>
                  </a:cubicBezTo>
                  <a:cubicBezTo>
                    <a:pt x="3876" y="1110"/>
                    <a:pt x="3888" y="1116"/>
                    <a:pt x="3890" y="1110"/>
                  </a:cubicBezTo>
                  <a:cubicBezTo>
                    <a:pt x="3892" y="1105"/>
                    <a:pt x="3896" y="1092"/>
                    <a:pt x="3899" y="1094"/>
                  </a:cubicBezTo>
                  <a:cubicBezTo>
                    <a:pt x="3902" y="1097"/>
                    <a:pt x="3926" y="1097"/>
                    <a:pt x="3928" y="1105"/>
                  </a:cubicBezTo>
                  <a:cubicBezTo>
                    <a:pt x="3930" y="1112"/>
                    <a:pt x="3947" y="1112"/>
                    <a:pt x="3947" y="1115"/>
                  </a:cubicBezTo>
                  <a:cubicBezTo>
                    <a:pt x="3947" y="1116"/>
                    <a:pt x="3962" y="1110"/>
                    <a:pt x="3962" y="1110"/>
                  </a:cubicBezTo>
                  <a:cubicBezTo>
                    <a:pt x="3962" y="1110"/>
                    <a:pt x="3983" y="1094"/>
                    <a:pt x="3989" y="1097"/>
                  </a:cubicBezTo>
                  <a:cubicBezTo>
                    <a:pt x="3995" y="1100"/>
                    <a:pt x="4012" y="1086"/>
                    <a:pt x="4010" y="1098"/>
                  </a:cubicBezTo>
                  <a:cubicBezTo>
                    <a:pt x="4008" y="1111"/>
                    <a:pt x="4021" y="1123"/>
                    <a:pt x="4016" y="1136"/>
                  </a:cubicBezTo>
                  <a:close/>
                  <a:moveTo>
                    <a:pt x="3466" y="645"/>
                  </a:moveTo>
                  <a:lnTo>
                    <a:pt x="3488" y="626"/>
                  </a:lnTo>
                  <a:lnTo>
                    <a:pt x="3493" y="608"/>
                  </a:lnTo>
                  <a:cubicBezTo>
                    <a:pt x="3493" y="608"/>
                    <a:pt x="3513" y="612"/>
                    <a:pt x="3514" y="614"/>
                  </a:cubicBezTo>
                  <a:cubicBezTo>
                    <a:pt x="3514" y="617"/>
                    <a:pt x="3519" y="608"/>
                    <a:pt x="3524" y="613"/>
                  </a:cubicBezTo>
                  <a:cubicBezTo>
                    <a:pt x="3530" y="617"/>
                    <a:pt x="3536" y="617"/>
                    <a:pt x="3537" y="621"/>
                  </a:cubicBezTo>
                  <a:cubicBezTo>
                    <a:pt x="3538" y="625"/>
                    <a:pt x="3542" y="629"/>
                    <a:pt x="3542" y="627"/>
                  </a:cubicBezTo>
                  <a:cubicBezTo>
                    <a:pt x="3543" y="624"/>
                    <a:pt x="3543" y="615"/>
                    <a:pt x="3543" y="615"/>
                  </a:cubicBezTo>
                  <a:cubicBezTo>
                    <a:pt x="3543" y="615"/>
                    <a:pt x="3537" y="612"/>
                    <a:pt x="3534" y="610"/>
                  </a:cubicBezTo>
                  <a:cubicBezTo>
                    <a:pt x="3530" y="608"/>
                    <a:pt x="3531" y="602"/>
                    <a:pt x="3534" y="600"/>
                  </a:cubicBezTo>
                  <a:cubicBezTo>
                    <a:pt x="3538" y="598"/>
                    <a:pt x="3547" y="593"/>
                    <a:pt x="3550" y="595"/>
                  </a:cubicBezTo>
                  <a:cubicBezTo>
                    <a:pt x="3552" y="597"/>
                    <a:pt x="3564" y="592"/>
                    <a:pt x="3564" y="592"/>
                  </a:cubicBezTo>
                  <a:cubicBezTo>
                    <a:pt x="3564" y="592"/>
                    <a:pt x="3566" y="588"/>
                    <a:pt x="3568" y="586"/>
                  </a:cubicBezTo>
                  <a:cubicBezTo>
                    <a:pt x="3569" y="584"/>
                    <a:pt x="3576" y="566"/>
                    <a:pt x="3576" y="566"/>
                  </a:cubicBezTo>
                  <a:cubicBezTo>
                    <a:pt x="3576" y="566"/>
                    <a:pt x="3571" y="564"/>
                    <a:pt x="3570" y="558"/>
                  </a:cubicBezTo>
                  <a:cubicBezTo>
                    <a:pt x="3568" y="552"/>
                    <a:pt x="3577" y="535"/>
                    <a:pt x="3579" y="535"/>
                  </a:cubicBezTo>
                  <a:cubicBezTo>
                    <a:pt x="3581" y="534"/>
                    <a:pt x="3607" y="519"/>
                    <a:pt x="3607" y="519"/>
                  </a:cubicBezTo>
                  <a:cubicBezTo>
                    <a:pt x="3607" y="519"/>
                    <a:pt x="3617" y="508"/>
                    <a:pt x="3613" y="505"/>
                  </a:cubicBezTo>
                  <a:cubicBezTo>
                    <a:pt x="3609" y="501"/>
                    <a:pt x="3579" y="487"/>
                    <a:pt x="3579" y="483"/>
                  </a:cubicBezTo>
                  <a:cubicBezTo>
                    <a:pt x="3579" y="480"/>
                    <a:pt x="3576" y="463"/>
                    <a:pt x="3578" y="456"/>
                  </a:cubicBezTo>
                  <a:cubicBezTo>
                    <a:pt x="3580" y="450"/>
                    <a:pt x="3592" y="437"/>
                    <a:pt x="3593" y="434"/>
                  </a:cubicBezTo>
                  <a:cubicBezTo>
                    <a:pt x="3595" y="432"/>
                    <a:pt x="3610" y="414"/>
                    <a:pt x="3613" y="414"/>
                  </a:cubicBezTo>
                  <a:cubicBezTo>
                    <a:pt x="3615" y="415"/>
                    <a:pt x="3625" y="413"/>
                    <a:pt x="3628" y="412"/>
                  </a:cubicBezTo>
                  <a:cubicBezTo>
                    <a:pt x="3631" y="410"/>
                    <a:pt x="3654" y="400"/>
                    <a:pt x="3650" y="399"/>
                  </a:cubicBezTo>
                  <a:cubicBezTo>
                    <a:pt x="3646" y="398"/>
                    <a:pt x="3651" y="386"/>
                    <a:pt x="3649" y="387"/>
                  </a:cubicBezTo>
                  <a:cubicBezTo>
                    <a:pt x="3647" y="388"/>
                    <a:pt x="3651" y="372"/>
                    <a:pt x="3656" y="371"/>
                  </a:cubicBezTo>
                  <a:cubicBezTo>
                    <a:pt x="3660" y="369"/>
                    <a:pt x="3668" y="363"/>
                    <a:pt x="3671" y="363"/>
                  </a:cubicBezTo>
                  <a:cubicBezTo>
                    <a:pt x="3672" y="363"/>
                    <a:pt x="3688" y="364"/>
                    <a:pt x="3692" y="365"/>
                  </a:cubicBezTo>
                  <a:cubicBezTo>
                    <a:pt x="3696" y="365"/>
                    <a:pt x="3710" y="359"/>
                    <a:pt x="3712" y="365"/>
                  </a:cubicBezTo>
                  <a:cubicBezTo>
                    <a:pt x="3714" y="371"/>
                    <a:pt x="3720" y="372"/>
                    <a:pt x="3715" y="374"/>
                  </a:cubicBezTo>
                  <a:cubicBezTo>
                    <a:pt x="3710" y="376"/>
                    <a:pt x="3700" y="385"/>
                    <a:pt x="3693" y="391"/>
                  </a:cubicBezTo>
                  <a:cubicBezTo>
                    <a:pt x="3686" y="397"/>
                    <a:pt x="3666" y="410"/>
                    <a:pt x="3664" y="411"/>
                  </a:cubicBezTo>
                  <a:cubicBezTo>
                    <a:pt x="3661" y="412"/>
                    <a:pt x="3660" y="413"/>
                    <a:pt x="3654" y="416"/>
                  </a:cubicBezTo>
                  <a:cubicBezTo>
                    <a:pt x="3649" y="420"/>
                    <a:pt x="3649" y="412"/>
                    <a:pt x="3648" y="424"/>
                  </a:cubicBezTo>
                  <a:cubicBezTo>
                    <a:pt x="3647" y="437"/>
                    <a:pt x="3645" y="451"/>
                    <a:pt x="3647" y="456"/>
                  </a:cubicBezTo>
                  <a:cubicBezTo>
                    <a:pt x="3650" y="460"/>
                    <a:pt x="3652" y="467"/>
                    <a:pt x="3649" y="471"/>
                  </a:cubicBezTo>
                  <a:cubicBezTo>
                    <a:pt x="3647" y="474"/>
                    <a:pt x="3649" y="476"/>
                    <a:pt x="3649" y="482"/>
                  </a:cubicBezTo>
                  <a:cubicBezTo>
                    <a:pt x="3650" y="488"/>
                    <a:pt x="3658" y="491"/>
                    <a:pt x="3659" y="493"/>
                  </a:cubicBezTo>
                  <a:cubicBezTo>
                    <a:pt x="3659" y="496"/>
                    <a:pt x="3670" y="501"/>
                    <a:pt x="3670" y="501"/>
                  </a:cubicBezTo>
                  <a:cubicBezTo>
                    <a:pt x="3675" y="501"/>
                    <a:pt x="3681" y="500"/>
                    <a:pt x="3682" y="503"/>
                  </a:cubicBezTo>
                  <a:cubicBezTo>
                    <a:pt x="3684" y="505"/>
                    <a:pt x="3686" y="504"/>
                    <a:pt x="3686" y="504"/>
                  </a:cubicBezTo>
                  <a:lnTo>
                    <a:pt x="3698" y="501"/>
                  </a:lnTo>
                  <a:cubicBezTo>
                    <a:pt x="3698" y="501"/>
                    <a:pt x="3709" y="495"/>
                    <a:pt x="3713" y="495"/>
                  </a:cubicBezTo>
                  <a:cubicBezTo>
                    <a:pt x="3717" y="496"/>
                    <a:pt x="3722" y="494"/>
                    <a:pt x="3727" y="495"/>
                  </a:cubicBezTo>
                  <a:cubicBezTo>
                    <a:pt x="3732" y="497"/>
                    <a:pt x="3751" y="490"/>
                    <a:pt x="3754" y="491"/>
                  </a:cubicBezTo>
                  <a:cubicBezTo>
                    <a:pt x="3757" y="491"/>
                    <a:pt x="3775" y="483"/>
                    <a:pt x="3777" y="486"/>
                  </a:cubicBezTo>
                  <a:cubicBezTo>
                    <a:pt x="3778" y="489"/>
                    <a:pt x="3788" y="488"/>
                    <a:pt x="3788" y="488"/>
                  </a:cubicBezTo>
                  <a:lnTo>
                    <a:pt x="3796" y="494"/>
                  </a:lnTo>
                  <a:cubicBezTo>
                    <a:pt x="3796" y="498"/>
                    <a:pt x="3788" y="507"/>
                    <a:pt x="3786" y="509"/>
                  </a:cubicBezTo>
                  <a:cubicBezTo>
                    <a:pt x="3784" y="510"/>
                    <a:pt x="3777" y="515"/>
                    <a:pt x="3773" y="514"/>
                  </a:cubicBezTo>
                  <a:cubicBezTo>
                    <a:pt x="3769" y="513"/>
                    <a:pt x="3767" y="515"/>
                    <a:pt x="3761" y="513"/>
                  </a:cubicBezTo>
                  <a:cubicBezTo>
                    <a:pt x="3756" y="511"/>
                    <a:pt x="3746" y="508"/>
                    <a:pt x="3743" y="508"/>
                  </a:cubicBezTo>
                  <a:cubicBezTo>
                    <a:pt x="3741" y="508"/>
                    <a:pt x="3710" y="515"/>
                    <a:pt x="3710" y="515"/>
                  </a:cubicBezTo>
                  <a:lnTo>
                    <a:pt x="3694" y="520"/>
                  </a:lnTo>
                  <a:lnTo>
                    <a:pt x="3691" y="529"/>
                  </a:lnTo>
                  <a:lnTo>
                    <a:pt x="3693" y="531"/>
                  </a:lnTo>
                  <a:lnTo>
                    <a:pt x="3709" y="541"/>
                  </a:lnTo>
                  <a:cubicBezTo>
                    <a:pt x="3709" y="545"/>
                    <a:pt x="3716" y="542"/>
                    <a:pt x="3714" y="550"/>
                  </a:cubicBezTo>
                  <a:cubicBezTo>
                    <a:pt x="3713" y="558"/>
                    <a:pt x="3712" y="562"/>
                    <a:pt x="3710" y="566"/>
                  </a:cubicBezTo>
                  <a:cubicBezTo>
                    <a:pt x="3708" y="570"/>
                    <a:pt x="3700" y="577"/>
                    <a:pt x="3698" y="572"/>
                  </a:cubicBezTo>
                  <a:cubicBezTo>
                    <a:pt x="3696" y="568"/>
                    <a:pt x="3686" y="559"/>
                    <a:pt x="3684" y="557"/>
                  </a:cubicBezTo>
                  <a:cubicBezTo>
                    <a:pt x="3681" y="555"/>
                    <a:pt x="3673" y="556"/>
                    <a:pt x="3668" y="556"/>
                  </a:cubicBezTo>
                  <a:cubicBezTo>
                    <a:pt x="3664" y="556"/>
                    <a:pt x="3655" y="563"/>
                    <a:pt x="3655" y="570"/>
                  </a:cubicBezTo>
                  <a:cubicBezTo>
                    <a:pt x="3655" y="578"/>
                    <a:pt x="3650" y="587"/>
                    <a:pt x="3652" y="594"/>
                  </a:cubicBezTo>
                  <a:cubicBezTo>
                    <a:pt x="3654" y="602"/>
                    <a:pt x="3663" y="611"/>
                    <a:pt x="3659" y="616"/>
                  </a:cubicBezTo>
                  <a:cubicBezTo>
                    <a:pt x="3655" y="620"/>
                    <a:pt x="3645" y="624"/>
                    <a:pt x="3641" y="625"/>
                  </a:cubicBezTo>
                  <a:cubicBezTo>
                    <a:pt x="3637" y="627"/>
                    <a:pt x="3628" y="634"/>
                    <a:pt x="3625" y="635"/>
                  </a:cubicBezTo>
                  <a:cubicBezTo>
                    <a:pt x="3621" y="637"/>
                    <a:pt x="3611" y="641"/>
                    <a:pt x="3609" y="636"/>
                  </a:cubicBezTo>
                  <a:cubicBezTo>
                    <a:pt x="3607" y="631"/>
                    <a:pt x="3603" y="624"/>
                    <a:pt x="3603" y="624"/>
                  </a:cubicBezTo>
                  <a:cubicBezTo>
                    <a:pt x="3603" y="624"/>
                    <a:pt x="3600" y="618"/>
                    <a:pt x="3599" y="620"/>
                  </a:cubicBezTo>
                  <a:cubicBezTo>
                    <a:pt x="3598" y="621"/>
                    <a:pt x="3590" y="622"/>
                    <a:pt x="3590" y="622"/>
                  </a:cubicBezTo>
                  <a:lnTo>
                    <a:pt x="3573" y="629"/>
                  </a:lnTo>
                  <a:cubicBezTo>
                    <a:pt x="3573" y="629"/>
                    <a:pt x="3564" y="635"/>
                    <a:pt x="3562" y="637"/>
                  </a:cubicBezTo>
                  <a:cubicBezTo>
                    <a:pt x="3560" y="638"/>
                    <a:pt x="3550" y="638"/>
                    <a:pt x="3546" y="640"/>
                  </a:cubicBezTo>
                  <a:cubicBezTo>
                    <a:pt x="3542" y="642"/>
                    <a:pt x="3530" y="652"/>
                    <a:pt x="3526" y="647"/>
                  </a:cubicBezTo>
                  <a:cubicBezTo>
                    <a:pt x="3523" y="643"/>
                    <a:pt x="3521" y="651"/>
                    <a:pt x="3517" y="643"/>
                  </a:cubicBezTo>
                  <a:cubicBezTo>
                    <a:pt x="3513" y="636"/>
                    <a:pt x="3514" y="628"/>
                    <a:pt x="3510" y="629"/>
                  </a:cubicBezTo>
                  <a:cubicBezTo>
                    <a:pt x="3505" y="631"/>
                    <a:pt x="3495" y="633"/>
                    <a:pt x="3493" y="636"/>
                  </a:cubicBezTo>
                  <a:cubicBezTo>
                    <a:pt x="3492" y="639"/>
                    <a:pt x="3491" y="639"/>
                    <a:pt x="3488" y="641"/>
                  </a:cubicBezTo>
                  <a:cubicBezTo>
                    <a:pt x="3485" y="644"/>
                    <a:pt x="3466" y="646"/>
                    <a:pt x="3466" y="646"/>
                  </a:cubicBezTo>
                  <a:lnTo>
                    <a:pt x="3466" y="645"/>
                  </a:lnTo>
                  <a:close/>
                  <a:moveTo>
                    <a:pt x="5434" y="1631"/>
                  </a:moveTo>
                  <a:cubicBezTo>
                    <a:pt x="5436" y="1629"/>
                    <a:pt x="5454" y="1620"/>
                    <a:pt x="5455" y="1615"/>
                  </a:cubicBezTo>
                  <a:cubicBezTo>
                    <a:pt x="5456" y="1611"/>
                    <a:pt x="5469" y="1658"/>
                    <a:pt x="5469" y="1658"/>
                  </a:cubicBezTo>
                  <a:lnTo>
                    <a:pt x="5478" y="1692"/>
                  </a:lnTo>
                  <a:cubicBezTo>
                    <a:pt x="5478" y="1692"/>
                    <a:pt x="5486" y="1716"/>
                    <a:pt x="5488" y="1720"/>
                  </a:cubicBezTo>
                  <a:cubicBezTo>
                    <a:pt x="5491" y="1725"/>
                    <a:pt x="5495" y="1755"/>
                    <a:pt x="5495" y="1758"/>
                  </a:cubicBezTo>
                  <a:cubicBezTo>
                    <a:pt x="5495" y="1761"/>
                    <a:pt x="5504" y="1779"/>
                    <a:pt x="5500" y="1781"/>
                  </a:cubicBezTo>
                  <a:cubicBezTo>
                    <a:pt x="5495" y="1783"/>
                    <a:pt x="5489" y="1781"/>
                    <a:pt x="5490" y="1784"/>
                  </a:cubicBezTo>
                  <a:cubicBezTo>
                    <a:pt x="5492" y="1787"/>
                    <a:pt x="5495" y="1801"/>
                    <a:pt x="5495" y="1804"/>
                  </a:cubicBezTo>
                  <a:cubicBezTo>
                    <a:pt x="5495" y="1807"/>
                    <a:pt x="5493" y="1824"/>
                    <a:pt x="5492" y="1828"/>
                  </a:cubicBezTo>
                  <a:cubicBezTo>
                    <a:pt x="5490" y="1831"/>
                    <a:pt x="5490" y="1840"/>
                    <a:pt x="5490" y="1844"/>
                  </a:cubicBezTo>
                  <a:cubicBezTo>
                    <a:pt x="5490" y="1848"/>
                    <a:pt x="5492" y="1855"/>
                    <a:pt x="5492" y="1857"/>
                  </a:cubicBezTo>
                  <a:cubicBezTo>
                    <a:pt x="5492" y="1859"/>
                    <a:pt x="5494" y="1862"/>
                    <a:pt x="5494" y="1862"/>
                  </a:cubicBezTo>
                  <a:cubicBezTo>
                    <a:pt x="5494" y="1862"/>
                    <a:pt x="5497" y="1864"/>
                    <a:pt x="5498" y="1860"/>
                  </a:cubicBezTo>
                  <a:cubicBezTo>
                    <a:pt x="5500" y="1857"/>
                    <a:pt x="5509" y="1856"/>
                    <a:pt x="5511" y="1857"/>
                  </a:cubicBezTo>
                  <a:cubicBezTo>
                    <a:pt x="5512" y="1858"/>
                    <a:pt x="5527" y="1876"/>
                    <a:pt x="5529" y="1882"/>
                  </a:cubicBezTo>
                  <a:cubicBezTo>
                    <a:pt x="5530" y="1887"/>
                    <a:pt x="5547" y="1913"/>
                    <a:pt x="5549" y="1915"/>
                  </a:cubicBezTo>
                  <a:cubicBezTo>
                    <a:pt x="5551" y="1918"/>
                    <a:pt x="5559" y="1927"/>
                    <a:pt x="5554" y="1934"/>
                  </a:cubicBezTo>
                  <a:cubicBezTo>
                    <a:pt x="5549" y="1941"/>
                    <a:pt x="5549" y="1943"/>
                    <a:pt x="5549" y="1947"/>
                  </a:cubicBezTo>
                  <a:cubicBezTo>
                    <a:pt x="5550" y="1950"/>
                    <a:pt x="5552" y="1965"/>
                    <a:pt x="5559" y="1973"/>
                  </a:cubicBezTo>
                  <a:cubicBezTo>
                    <a:pt x="5565" y="1981"/>
                    <a:pt x="5579" y="1996"/>
                    <a:pt x="5579" y="1996"/>
                  </a:cubicBezTo>
                  <a:cubicBezTo>
                    <a:pt x="5579" y="1996"/>
                    <a:pt x="5596" y="2008"/>
                    <a:pt x="5599" y="2012"/>
                  </a:cubicBezTo>
                  <a:cubicBezTo>
                    <a:pt x="5602" y="2015"/>
                    <a:pt x="5621" y="2017"/>
                    <a:pt x="5623" y="2025"/>
                  </a:cubicBezTo>
                  <a:cubicBezTo>
                    <a:pt x="5625" y="2033"/>
                    <a:pt x="5630" y="2041"/>
                    <a:pt x="5630" y="2041"/>
                  </a:cubicBezTo>
                  <a:cubicBezTo>
                    <a:pt x="5630" y="2041"/>
                    <a:pt x="5646" y="2045"/>
                    <a:pt x="5646" y="2048"/>
                  </a:cubicBezTo>
                  <a:cubicBezTo>
                    <a:pt x="5646" y="2046"/>
                    <a:pt x="5645" y="2023"/>
                    <a:pt x="5644" y="2020"/>
                  </a:cubicBezTo>
                  <a:cubicBezTo>
                    <a:pt x="5642" y="2016"/>
                    <a:pt x="5626" y="1984"/>
                    <a:pt x="5624" y="1982"/>
                  </a:cubicBezTo>
                  <a:cubicBezTo>
                    <a:pt x="5622" y="1980"/>
                    <a:pt x="5618" y="1975"/>
                    <a:pt x="5620" y="1967"/>
                  </a:cubicBezTo>
                  <a:cubicBezTo>
                    <a:pt x="5622" y="1958"/>
                    <a:pt x="5619" y="1935"/>
                    <a:pt x="5619" y="1935"/>
                  </a:cubicBezTo>
                  <a:lnTo>
                    <a:pt x="5588" y="1898"/>
                  </a:lnTo>
                  <a:cubicBezTo>
                    <a:pt x="5588" y="1898"/>
                    <a:pt x="5561" y="1872"/>
                    <a:pt x="5560" y="1873"/>
                  </a:cubicBezTo>
                  <a:cubicBezTo>
                    <a:pt x="5559" y="1874"/>
                    <a:pt x="5539" y="1865"/>
                    <a:pt x="5539" y="1857"/>
                  </a:cubicBezTo>
                  <a:cubicBezTo>
                    <a:pt x="5540" y="1849"/>
                    <a:pt x="5537" y="1829"/>
                    <a:pt x="5531" y="1824"/>
                  </a:cubicBezTo>
                  <a:cubicBezTo>
                    <a:pt x="5525" y="1820"/>
                    <a:pt x="5520" y="1812"/>
                    <a:pt x="5515" y="1810"/>
                  </a:cubicBezTo>
                  <a:cubicBezTo>
                    <a:pt x="5511" y="1807"/>
                    <a:pt x="5514" y="1782"/>
                    <a:pt x="5515" y="1779"/>
                  </a:cubicBezTo>
                  <a:cubicBezTo>
                    <a:pt x="5517" y="1775"/>
                    <a:pt x="5527" y="1746"/>
                    <a:pt x="5527" y="1744"/>
                  </a:cubicBezTo>
                  <a:cubicBezTo>
                    <a:pt x="5526" y="1742"/>
                    <a:pt x="5529" y="1715"/>
                    <a:pt x="5529" y="1715"/>
                  </a:cubicBezTo>
                  <a:cubicBezTo>
                    <a:pt x="5529" y="1715"/>
                    <a:pt x="5538" y="1704"/>
                    <a:pt x="5540" y="1708"/>
                  </a:cubicBezTo>
                  <a:cubicBezTo>
                    <a:pt x="5542" y="1712"/>
                    <a:pt x="5551" y="1708"/>
                    <a:pt x="5549" y="1720"/>
                  </a:cubicBezTo>
                  <a:cubicBezTo>
                    <a:pt x="5546" y="1732"/>
                    <a:pt x="5547" y="1739"/>
                    <a:pt x="5547" y="1739"/>
                  </a:cubicBezTo>
                  <a:lnTo>
                    <a:pt x="5571" y="1734"/>
                  </a:lnTo>
                  <a:lnTo>
                    <a:pt x="5588" y="1751"/>
                  </a:lnTo>
                  <a:lnTo>
                    <a:pt x="5600" y="1767"/>
                  </a:lnTo>
                  <a:lnTo>
                    <a:pt x="5615" y="1777"/>
                  </a:lnTo>
                  <a:cubicBezTo>
                    <a:pt x="5615" y="1777"/>
                    <a:pt x="5619" y="1795"/>
                    <a:pt x="5621" y="1796"/>
                  </a:cubicBezTo>
                  <a:cubicBezTo>
                    <a:pt x="5623" y="1797"/>
                    <a:pt x="5633" y="1792"/>
                    <a:pt x="5633" y="1792"/>
                  </a:cubicBezTo>
                  <a:lnTo>
                    <a:pt x="5648" y="1803"/>
                  </a:lnTo>
                  <a:cubicBezTo>
                    <a:pt x="5648" y="1803"/>
                    <a:pt x="5640" y="1818"/>
                    <a:pt x="5642" y="1823"/>
                  </a:cubicBezTo>
                  <a:cubicBezTo>
                    <a:pt x="5644" y="1826"/>
                    <a:pt x="5646" y="1840"/>
                    <a:pt x="5646" y="1840"/>
                  </a:cubicBezTo>
                  <a:lnTo>
                    <a:pt x="5660" y="1828"/>
                  </a:lnTo>
                  <a:lnTo>
                    <a:pt x="5679" y="1814"/>
                  </a:lnTo>
                  <a:lnTo>
                    <a:pt x="5688" y="1801"/>
                  </a:lnTo>
                  <a:lnTo>
                    <a:pt x="5691" y="1791"/>
                  </a:lnTo>
                  <a:lnTo>
                    <a:pt x="5718" y="1780"/>
                  </a:lnTo>
                  <a:lnTo>
                    <a:pt x="5743" y="1757"/>
                  </a:lnTo>
                  <a:lnTo>
                    <a:pt x="5743" y="1708"/>
                  </a:lnTo>
                  <a:lnTo>
                    <a:pt x="5735" y="1677"/>
                  </a:lnTo>
                  <a:lnTo>
                    <a:pt x="5712" y="1645"/>
                  </a:lnTo>
                  <a:lnTo>
                    <a:pt x="5668" y="1601"/>
                  </a:lnTo>
                  <a:lnTo>
                    <a:pt x="5651" y="1580"/>
                  </a:lnTo>
                  <a:cubicBezTo>
                    <a:pt x="5651" y="1580"/>
                    <a:pt x="5639" y="1565"/>
                    <a:pt x="5640" y="1561"/>
                  </a:cubicBezTo>
                  <a:cubicBezTo>
                    <a:pt x="5640" y="1557"/>
                    <a:pt x="5643" y="1536"/>
                    <a:pt x="5643" y="1536"/>
                  </a:cubicBezTo>
                  <a:lnTo>
                    <a:pt x="5655" y="1524"/>
                  </a:lnTo>
                  <a:lnTo>
                    <a:pt x="5678" y="1501"/>
                  </a:lnTo>
                  <a:cubicBezTo>
                    <a:pt x="5678" y="1501"/>
                    <a:pt x="5694" y="1491"/>
                    <a:pt x="5697" y="1493"/>
                  </a:cubicBezTo>
                  <a:cubicBezTo>
                    <a:pt x="5699" y="1496"/>
                    <a:pt x="5721" y="1495"/>
                    <a:pt x="5721" y="1497"/>
                  </a:cubicBezTo>
                  <a:cubicBezTo>
                    <a:pt x="5722" y="1499"/>
                    <a:pt x="5725" y="1498"/>
                    <a:pt x="5723" y="1502"/>
                  </a:cubicBezTo>
                  <a:cubicBezTo>
                    <a:pt x="5722" y="1506"/>
                    <a:pt x="5724" y="1524"/>
                    <a:pt x="5726" y="1526"/>
                  </a:cubicBezTo>
                  <a:cubicBezTo>
                    <a:pt x="5728" y="1528"/>
                    <a:pt x="5733" y="1530"/>
                    <a:pt x="5735" y="1531"/>
                  </a:cubicBezTo>
                  <a:cubicBezTo>
                    <a:pt x="5736" y="1532"/>
                    <a:pt x="5743" y="1529"/>
                    <a:pt x="5744" y="1525"/>
                  </a:cubicBezTo>
                  <a:cubicBezTo>
                    <a:pt x="5745" y="1521"/>
                    <a:pt x="5743" y="1507"/>
                    <a:pt x="5744" y="1504"/>
                  </a:cubicBezTo>
                  <a:cubicBezTo>
                    <a:pt x="5745" y="1500"/>
                    <a:pt x="5746" y="1500"/>
                    <a:pt x="5748" y="1500"/>
                  </a:cubicBezTo>
                  <a:cubicBezTo>
                    <a:pt x="5750" y="1499"/>
                    <a:pt x="5760" y="1500"/>
                    <a:pt x="5760" y="1500"/>
                  </a:cubicBezTo>
                  <a:lnTo>
                    <a:pt x="5770" y="1489"/>
                  </a:lnTo>
                  <a:lnTo>
                    <a:pt x="5789" y="1496"/>
                  </a:lnTo>
                  <a:lnTo>
                    <a:pt x="5809" y="1479"/>
                  </a:lnTo>
                  <a:cubicBezTo>
                    <a:pt x="5809" y="1479"/>
                    <a:pt x="5820" y="1477"/>
                    <a:pt x="5821" y="1478"/>
                  </a:cubicBezTo>
                  <a:cubicBezTo>
                    <a:pt x="5822" y="1479"/>
                    <a:pt x="5840" y="1465"/>
                    <a:pt x="5840" y="1465"/>
                  </a:cubicBezTo>
                  <a:lnTo>
                    <a:pt x="5857" y="1461"/>
                  </a:lnTo>
                  <a:lnTo>
                    <a:pt x="5873" y="1454"/>
                  </a:lnTo>
                  <a:cubicBezTo>
                    <a:pt x="5873" y="1454"/>
                    <a:pt x="5880" y="1439"/>
                    <a:pt x="5880" y="1441"/>
                  </a:cubicBezTo>
                  <a:cubicBezTo>
                    <a:pt x="5880" y="1443"/>
                    <a:pt x="5919" y="1402"/>
                    <a:pt x="5919" y="1402"/>
                  </a:cubicBezTo>
                  <a:lnTo>
                    <a:pt x="5931" y="1371"/>
                  </a:lnTo>
                  <a:lnTo>
                    <a:pt x="5946" y="1327"/>
                  </a:lnTo>
                  <a:lnTo>
                    <a:pt x="5956" y="1271"/>
                  </a:lnTo>
                  <a:lnTo>
                    <a:pt x="5956" y="1255"/>
                  </a:lnTo>
                  <a:cubicBezTo>
                    <a:pt x="5956" y="1255"/>
                    <a:pt x="5942" y="1267"/>
                    <a:pt x="5940" y="1268"/>
                  </a:cubicBezTo>
                  <a:cubicBezTo>
                    <a:pt x="5938" y="1269"/>
                    <a:pt x="5926" y="1265"/>
                    <a:pt x="5926" y="1265"/>
                  </a:cubicBezTo>
                  <a:lnTo>
                    <a:pt x="5935" y="1249"/>
                  </a:lnTo>
                  <a:cubicBezTo>
                    <a:pt x="5935" y="1249"/>
                    <a:pt x="5940" y="1237"/>
                    <a:pt x="5938" y="1236"/>
                  </a:cubicBezTo>
                  <a:cubicBezTo>
                    <a:pt x="5935" y="1236"/>
                    <a:pt x="5922" y="1232"/>
                    <a:pt x="5922" y="1232"/>
                  </a:cubicBezTo>
                  <a:cubicBezTo>
                    <a:pt x="5922" y="1232"/>
                    <a:pt x="5927" y="1219"/>
                    <a:pt x="5928" y="1218"/>
                  </a:cubicBezTo>
                  <a:cubicBezTo>
                    <a:pt x="5927" y="1218"/>
                    <a:pt x="5905" y="1195"/>
                    <a:pt x="5905" y="1195"/>
                  </a:cubicBezTo>
                  <a:cubicBezTo>
                    <a:pt x="5905" y="1195"/>
                    <a:pt x="5876" y="1153"/>
                    <a:pt x="5875" y="1157"/>
                  </a:cubicBezTo>
                  <a:cubicBezTo>
                    <a:pt x="5873" y="1160"/>
                    <a:pt x="5851" y="1141"/>
                    <a:pt x="5849" y="1141"/>
                  </a:cubicBezTo>
                  <a:cubicBezTo>
                    <a:pt x="5847" y="1141"/>
                    <a:pt x="5845" y="1141"/>
                    <a:pt x="5844" y="1137"/>
                  </a:cubicBezTo>
                  <a:cubicBezTo>
                    <a:pt x="5843" y="1133"/>
                    <a:pt x="5864" y="1105"/>
                    <a:pt x="5865" y="1103"/>
                  </a:cubicBezTo>
                  <a:cubicBezTo>
                    <a:pt x="5865" y="1101"/>
                    <a:pt x="5884" y="1081"/>
                    <a:pt x="5887" y="1082"/>
                  </a:cubicBezTo>
                  <a:cubicBezTo>
                    <a:pt x="5891" y="1082"/>
                    <a:pt x="5902" y="1083"/>
                    <a:pt x="5902" y="1083"/>
                  </a:cubicBezTo>
                  <a:cubicBezTo>
                    <a:pt x="5902" y="1083"/>
                    <a:pt x="5899" y="1070"/>
                    <a:pt x="5897" y="1069"/>
                  </a:cubicBezTo>
                  <a:cubicBezTo>
                    <a:pt x="5895" y="1068"/>
                    <a:pt x="5850" y="1064"/>
                    <a:pt x="5850" y="1064"/>
                  </a:cubicBezTo>
                  <a:cubicBezTo>
                    <a:pt x="5850" y="1064"/>
                    <a:pt x="5832" y="1075"/>
                    <a:pt x="5832" y="1078"/>
                  </a:cubicBezTo>
                  <a:cubicBezTo>
                    <a:pt x="5831" y="1080"/>
                    <a:pt x="5816" y="1079"/>
                    <a:pt x="5816" y="1079"/>
                  </a:cubicBezTo>
                  <a:lnTo>
                    <a:pt x="5814" y="1064"/>
                  </a:lnTo>
                  <a:lnTo>
                    <a:pt x="5796" y="1055"/>
                  </a:lnTo>
                  <a:lnTo>
                    <a:pt x="5776" y="1048"/>
                  </a:lnTo>
                  <a:lnTo>
                    <a:pt x="5776" y="1034"/>
                  </a:lnTo>
                  <a:cubicBezTo>
                    <a:pt x="5776" y="1034"/>
                    <a:pt x="5789" y="1029"/>
                    <a:pt x="5791" y="1028"/>
                  </a:cubicBezTo>
                  <a:cubicBezTo>
                    <a:pt x="5793" y="1026"/>
                    <a:pt x="5809" y="1018"/>
                    <a:pt x="5810" y="1012"/>
                  </a:cubicBezTo>
                  <a:cubicBezTo>
                    <a:pt x="5812" y="1005"/>
                    <a:pt x="5822" y="995"/>
                    <a:pt x="5824" y="993"/>
                  </a:cubicBezTo>
                  <a:cubicBezTo>
                    <a:pt x="5825" y="991"/>
                    <a:pt x="5833" y="983"/>
                    <a:pt x="5835" y="985"/>
                  </a:cubicBezTo>
                  <a:cubicBezTo>
                    <a:pt x="5837" y="986"/>
                    <a:pt x="5850" y="995"/>
                    <a:pt x="5849" y="996"/>
                  </a:cubicBezTo>
                  <a:cubicBezTo>
                    <a:pt x="5848" y="997"/>
                    <a:pt x="5839" y="1011"/>
                    <a:pt x="5841" y="1014"/>
                  </a:cubicBezTo>
                  <a:cubicBezTo>
                    <a:pt x="5843" y="1018"/>
                    <a:pt x="5852" y="1030"/>
                    <a:pt x="5851" y="1032"/>
                  </a:cubicBezTo>
                  <a:cubicBezTo>
                    <a:pt x="5850" y="1034"/>
                    <a:pt x="5845" y="1042"/>
                    <a:pt x="5845" y="1042"/>
                  </a:cubicBezTo>
                  <a:lnTo>
                    <a:pt x="5855" y="1040"/>
                  </a:lnTo>
                  <a:cubicBezTo>
                    <a:pt x="5855" y="1040"/>
                    <a:pt x="5868" y="1030"/>
                    <a:pt x="5867" y="1029"/>
                  </a:cubicBezTo>
                  <a:cubicBezTo>
                    <a:pt x="5867" y="1028"/>
                    <a:pt x="5877" y="1016"/>
                    <a:pt x="5879" y="1016"/>
                  </a:cubicBezTo>
                  <a:cubicBezTo>
                    <a:pt x="5881" y="1016"/>
                    <a:pt x="5903" y="1012"/>
                    <a:pt x="5904" y="1014"/>
                  </a:cubicBezTo>
                  <a:cubicBezTo>
                    <a:pt x="5905" y="1016"/>
                    <a:pt x="5926" y="1021"/>
                    <a:pt x="5926" y="1021"/>
                  </a:cubicBezTo>
                  <a:lnTo>
                    <a:pt x="5930" y="1061"/>
                  </a:lnTo>
                  <a:cubicBezTo>
                    <a:pt x="5930" y="1061"/>
                    <a:pt x="5984" y="1074"/>
                    <a:pt x="5984" y="1077"/>
                  </a:cubicBezTo>
                  <a:cubicBezTo>
                    <a:pt x="5984" y="1080"/>
                    <a:pt x="5978" y="1085"/>
                    <a:pt x="5978" y="1085"/>
                  </a:cubicBezTo>
                  <a:cubicBezTo>
                    <a:pt x="5978" y="1085"/>
                    <a:pt x="5977" y="1096"/>
                    <a:pt x="5980" y="1097"/>
                  </a:cubicBezTo>
                  <a:cubicBezTo>
                    <a:pt x="5982" y="1099"/>
                    <a:pt x="5991" y="1106"/>
                    <a:pt x="5993" y="1109"/>
                  </a:cubicBezTo>
                  <a:cubicBezTo>
                    <a:pt x="5995" y="1111"/>
                    <a:pt x="5999" y="1129"/>
                    <a:pt x="5999" y="1129"/>
                  </a:cubicBezTo>
                  <a:cubicBezTo>
                    <a:pt x="5999" y="1129"/>
                    <a:pt x="5992" y="1145"/>
                    <a:pt x="5993" y="1147"/>
                  </a:cubicBezTo>
                  <a:cubicBezTo>
                    <a:pt x="5994" y="1149"/>
                    <a:pt x="6007" y="1161"/>
                    <a:pt x="6007" y="1161"/>
                  </a:cubicBezTo>
                  <a:lnTo>
                    <a:pt x="6045" y="1147"/>
                  </a:lnTo>
                  <a:cubicBezTo>
                    <a:pt x="6045" y="1147"/>
                    <a:pt x="6066" y="1131"/>
                    <a:pt x="6066" y="1129"/>
                  </a:cubicBezTo>
                  <a:cubicBezTo>
                    <a:pt x="6066" y="1127"/>
                    <a:pt x="6044" y="1074"/>
                    <a:pt x="6044" y="1074"/>
                  </a:cubicBezTo>
                  <a:lnTo>
                    <a:pt x="5993" y="1039"/>
                  </a:lnTo>
                  <a:lnTo>
                    <a:pt x="5972" y="1021"/>
                  </a:lnTo>
                  <a:lnTo>
                    <a:pt x="6002" y="991"/>
                  </a:lnTo>
                  <a:lnTo>
                    <a:pt x="5999" y="965"/>
                  </a:lnTo>
                  <a:cubicBezTo>
                    <a:pt x="5999" y="965"/>
                    <a:pt x="6006" y="940"/>
                    <a:pt x="6007" y="940"/>
                  </a:cubicBezTo>
                  <a:cubicBezTo>
                    <a:pt x="6009" y="940"/>
                    <a:pt x="6027" y="927"/>
                    <a:pt x="6027" y="927"/>
                  </a:cubicBezTo>
                  <a:lnTo>
                    <a:pt x="6049" y="942"/>
                  </a:lnTo>
                  <a:lnTo>
                    <a:pt x="6080" y="922"/>
                  </a:lnTo>
                  <a:lnTo>
                    <a:pt x="6098" y="857"/>
                  </a:lnTo>
                  <a:lnTo>
                    <a:pt x="6099" y="773"/>
                  </a:lnTo>
                  <a:lnTo>
                    <a:pt x="6071" y="722"/>
                  </a:lnTo>
                  <a:cubicBezTo>
                    <a:pt x="6071" y="722"/>
                    <a:pt x="6057" y="691"/>
                    <a:pt x="6055" y="691"/>
                  </a:cubicBezTo>
                  <a:cubicBezTo>
                    <a:pt x="6053" y="691"/>
                    <a:pt x="6034" y="661"/>
                    <a:pt x="6034" y="661"/>
                  </a:cubicBezTo>
                  <a:lnTo>
                    <a:pt x="5990" y="641"/>
                  </a:lnTo>
                  <a:lnTo>
                    <a:pt x="5970" y="641"/>
                  </a:lnTo>
                  <a:lnTo>
                    <a:pt x="5958" y="661"/>
                  </a:lnTo>
                  <a:lnTo>
                    <a:pt x="5946" y="645"/>
                  </a:lnTo>
                  <a:lnTo>
                    <a:pt x="5929" y="615"/>
                  </a:lnTo>
                  <a:lnTo>
                    <a:pt x="5930" y="633"/>
                  </a:lnTo>
                  <a:cubicBezTo>
                    <a:pt x="5930" y="633"/>
                    <a:pt x="5933" y="645"/>
                    <a:pt x="5932" y="648"/>
                  </a:cubicBezTo>
                  <a:cubicBezTo>
                    <a:pt x="5932" y="651"/>
                    <a:pt x="5919" y="631"/>
                    <a:pt x="5919" y="631"/>
                  </a:cubicBezTo>
                  <a:cubicBezTo>
                    <a:pt x="5919" y="631"/>
                    <a:pt x="5898" y="627"/>
                    <a:pt x="5897" y="627"/>
                  </a:cubicBezTo>
                  <a:cubicBezTo>
                    <a:pt x="5895" y="627"/>
                    <a:pt x="5885" y="621"/>
                    <a:pt x="5885" y="621"/>
                  </a:cubicBezTo>
                  <a:cubicBezTo>
                    <a:pt x="5885" y="621"/>
                    <a:pt x="5916" y="585"/>
                    <a:pt x="5913" y="586"/>
                  </a:cubicBezTo>
                  <a:cubicBezTo>
                    <a:pt x="5911" y="588"/>
                    <a:pt x="5919" y="540"/>
                    <a:pt x="5919" y="540"/>
                  </a:cubicBezTo>
                  <a:cubicBezTo>
                    <a:pt x="5919" y="540"/>
                    <a:pt x="5930" y="517"/>
                    <a:pt x="5930" y="519"/>
                  </a:cubicBezTo>
                  <a:cubicBezTo>
                    <a:pt x="5931" y="520"/>
                    <a:pt x="5974" y="514"/>
                    <a:pt x="5974" y="514"/>
                  </a:cubicBezTo>
                  <a:cubicBezTo>
                    <a:pt x="5974" y="514"/>
                    <a:pt x="6053" y="513"/>
                    <a:pt x="6053" y="514"/>
                  </a:cubicBezTo>
                  <a:cubicBezTo>
                    <a:pt x="6052" y="515"/>
                    <a:pt x="6091" y="511"/>
                    <a:pt x="6091" y="511"/>
                  </a:cubicBezTo>
                  <a:cubicBezTo>
                    <a:pt x="6091" y="511"/>
                    <a:pt x="6092" y="523"/>
                    <a:pt x="6096" y="524"/>
                  </a:cubicBezTo>
                  <a:cubicBezTo>
                    <a:pt x="6099" y="525"/>
                    <a:pt x="6131" y="523"/>
                    <a:pt x="6131" y="523"/>
                  </a:cubicBezTo>
                  <a:lnTo>
                    <a:pt x="6154" y="518"/>
                  </a:lnTo>
                  <a:lnTo>
                    <a:pt x="6165" y="517"/>
                  </a:lnTo>
                  <a:cubicBezTo>
                    <a:pt x="6165" y="517"/>
                    <a:pt x="6151" y="503"/>
                    <a:pt x="6149" y="503"/>
                  </a:cubicBezTo>
                  <a:cubicBezTo>
                    <a:pt x="6147" y="503"/>
                    <a:pt x="6134" y="497"/>
                    <a:pt x="6133" y="496"/>
                  </a:cubicBezTo>
                  <a:cubicBezTo>
                    <a:pt x="6132" y="495"/>
                    <a:pt x="6143" y="470"/>
                    <a:pt x="6142" y="466"/>
                  </a:cubicBezTo>
                  <a:cubicBezTo>
                    <a:pt x="6142" y="462"/>
                    <a:pt x="6140" y="448"/>
                    <a:pt x="6145" y="450"/>
                  </a:cubicBezTo>
                  <a:cubicBezTo>
                    <a:pt x="6151" y="451"/>
                    <a:pt x="6187" y="451"/>
                    <a:pt x="6187" y="451"/>
                  </a:cubicBezTo>
                  <a:cubicBezTo>
                    <a:pt x="6187" y="451"/>
                    <a:pt x="6201" y="465"/>
                    <a:pt x="6201" y="469"/>
                  </a:cubicBezTo>
                  <a:cubicBezTo>
                    <a:pt x="6201" y="473"/>
                    <a:pt x="6225" y="487"/>
                    <a:pt x="6225" y="487"/>
                  </a:cubicBezTo>
                  <a:cubicBezTo>
                    <a:pt x="6225" y="487"/>
                    <a:pt x="6237" y="473"/>
                    <a:pt x="6238" y="470"/>
                  </a:cubicBezTo>
                  <a:cubicBezTo>
                    <a:pt x="6240" y="468"/>
                    <a:pt x="6246" y="461"/>
                    <a:pt x="6249" y="459"/>
                  </a:cubicBezTo>
                  <a:cubicBezTo>
                    <a:pt x="6246" y="457"/>
                    <a:pt x="6235" y="443"/>
                    <a:pt x="6235" y="443"/>
                  </a:cubicBezTo>
                  <a:cubicBezTo>
                    <a:pt x="6235" y="443"/>
                    <a:pt x="6246" y="430"/>
                    <a:pt x="6252" y="437"/>
                  </a:cubicBezTo>
                  <a:cubicBezTo>
                    <a:pt x="6258" y="444"/>
                    <a:pt x="6272" y="472"/>
                    <a:pt x="6272" y="472"/>
                  </a:cubicBezTo>
                  <a:cubicBezTo>
                    <a:pt x="6272" y="472"/>
                    <a:pt x="6260" y="502"/>
                    <a:pt x="6260" y="505"/>
                  </a:cubicBezTo>
                  <a:cubicBezTo>
                    <a:pt x="6260" y="507"/>
                    <a:pt x="6255" y="535"/>
                    <a:pt x="6255" y="537"/>
                  </a:cubicBezTo>
                  <a:cubicBezTo>
                    <a:pt x="6255" y="539"/>
                    <a:pt x="6242" y="550"/>
                    <a:pt x="6242" y="550"/>
                  </a:cubicBezTo>
                  <a:cubicBezTo>
                    <a:pt x="6242" y="550"/>
                    <a:pt x="6235" y="550"/>
                    <a:pt x="6235" y="554"/>
                  </a:cubicBezTo>
                  <a:cubicBezTo>
                    <a:pt x="6235" y="557"/>
                    <a:pt x="6244" y="575"/>
                    <a:pt x="6244" y="575"/>
                  </a:cubicBezTo>
                  <a:cubicBezTo>
                    <a:pt x="6244" y="575"/>
                    <a:pt x="6248" y="596"/>
                    <a:pt x="6250" y="597"/>
                  </a:cubicBezTo>
                  <a:cubicBezTo>
                    <a:pt x="6252" y="598"/>
                    <a:pt x="6318" y="656"/>
                    <a:pt x="6318" y="656"/>
                  </a:cubicBezTo>
                  <a:lnTo>
                    <a:pt x="6361" y="699"/>
                  </a:lnTo>
                  <a:lnTo>
                    <a:pt x="6389" y="722"/>
                  </a:lnTo>
                  <a:lnTo>
                    <a:pt x="6397" y="720"/>
                  </a:lnTo>
                  <a:cubicBezTo>
                    <a:pt x="6397" y="720"/>
                    <a:pt x="6404" y="687"/>
                    <a:pt x="6401" y="688"/>
                  </a:cubicBezTo>
                  <a:cubicBezTo>
                    <a:pt x="6398" y="690"/>
                    <a:pt x="6388" y="679"/>
                    <a:pt x="6389" y="677"/>
                  </a:cubicBezTo>
                  <a:cubicBezTo>
                    <a:pt x="6390" y="675"/>
                    <a:pt x="6393" y="665"/>
                    <a:pt x="6396" y="666"/>
                  </a:cubicBezTo>
                  <a:cubicBezTo>
                    <a:pt x="6400" y="667"/>
                    <a:pt x="6410" y="669"/>
                    <a:pt x="6410" y="669"/>
                  </a:cubicBezTo>
                  <a:lnTo>
                    <a:pt x="6390" y="643"/>
                  </a:lnTo>
                  <a:lnTo>
                    <a:pt x="6396" y="629"/>
                  </a:lnTo>
                  <a:lnTo>
                    <a:pt x="6412" y="634"/>
                  </a:lnTo>
                  <a:lnTo>
                    <a:pt x="6391" y="612"/>
                  </a:lnTo>
                  <a:lnTo>
                    <a:pt x="6381" y="591"/>
                  </a:lnTo>
                  <a:cubicBezTo>
                    <a:pt x="6381" y="591"/>
                    <a:pt x="6392" y="594"/>
                    <a:pt x="6393" y="596"/>
                  </a:cubicBezTo>
                  <a:cubicBezTo>
                    <a:pt x="6393" y="598"/>
                    <a:pt x="6405" y="587"/>
                    <a:pt x="6401" y="586"/>
                  </a:cubicBezTo>
                  <a:cubicBezTo>
                    <a:pt x="6397" y="586"/>
                    <a:pt x="6373" y="577"/>
                    <a:pt x="6373" y="575"/>
                  </a:cubicBezTo>
                  <a:cubicBezTo>
                    <a:pt x="6373" y="573"/>
                    <a:pt x="6359" y="570"/>
                    <a:pt x="6359" y="567"/>
                  </a:cubicBezTo>
                  <a:cubicBezTo>
                    <a:pt x="6358" y="564"/>
                    <a:pt x="6361" y="554"/>
                    <a:pt x="6359" y="554"/>
                  </a:cubicBezTo>
                  <a:cubicBezTo>
                    <a:pt x="6357" y="554"/>
                    <a:pt x="6337" y="544"/>
                    <a:pt x="6337" y="544"/>
                  </a:cubicBezTo>
                  <a:lnTo>
                    <a:pt x="6323" y="546"/>
                  </a:lnTo>
                  <a:lnTo>
                    <a:pt x="6316" y="532"/>
                  </a:lnTo>
                  <a:lnTo>
                    <a:pt x="6320" y="521"/>
                  </a:lnTo>
                  <a:cubicBezTo>
                    <a:pt x="6320" y="521"/>
                    <a:pt x="6307" y="502"/>
                    <a:pt x="6306" y="501"/>
                  </a:cubicBezTo>
                  <a:cubicBezTo>
                    <a:pt x="6307" y="502"/>
                    <a:pt x="6335" y="492"/>
                    <a:pt x="6337" y="491"/>
                  </a:cubicBezTo>
                  <a:cubicBezTo>
                    <a:pt x="6337" y="491"/>
                    <a:pt x="6350" y="490"/>
                    <a:pt x="6351" y="495"/>
                  </a:cubicBezTo>
                  <a:cubicBezTo>
                    <a:pt x="6353" y="500"/>
                    <a:pt x="6359" y="505"/>
                    <a:pt x="6359" y="505"/>
                  </a:cubicBezTo>
                  <a:lnTo>
                    <a:pt x="6373" y="492"/>
                  </a:lnTo>
                  <a:cubicBezTo>
                    <a:pt x="6373" y="492"/>
                    <a:pt x="6383" y="483"/>
                    <a:pt x="6387" y="485"/>
                  </a:cubicBezTo>
                  <a:cubicBezTo>
                    <a:pt x="6391" y="487"/>
                    <a:pt x="6410" y="491"/>
                    <a:pt x="6412" y="494"/>
                  </a:cubicBezTo>
                  <a:cubicBezTo>
                    <a:pt x="6415" y="496"/>
                    <a:pt x="6427" y="500"/>
                    <a:pt x="6429" y="502"/>
                  </a:cubicBezTo>
                  <a:cubicBezTo>
                    <a:pt x="6429" y="499"/>
                    <a:pt x="6429" y="491"/>
                    <a:pt x="6429" y="491"/>
                  </a:cubicBezTo>
                  <a:lnTo>
                    <a:pt x="6430" y="483"/>
                  </a:lnTo>
                  <a:lnTo>
                    <a:pt x="6448" y="458"/>
                  </a:lnTo>
                  <a:cubicBezTo>
                    <a:pt x="6448" y="458"/>
                    <a:pt x="6456" y="448"/>
                    <a:pt x="6462" y="446"/>
                  </a:cubicBezTo>
                  <a:cubicBezTo>
                    <a:pt x="6469" y="445"/>
                    <a:pt x="6483" y="433"/>
                    <a:pt x="6485" y="435"/>
                  </a:cubicBezTo>
                  <a:cubicBezTo>
                    <a:pt x="6488" y="437"/>
                    <a:pt x="6510" y="436"/>
                    <a:pt x="6513" y="442"/>
                  </a:cubicBezTo>
                  <a:cubicBezTo>
                    <a:pt x="6515" y="448"/>
                    <a:pt x="6527" y="440"/>
                    <a:pt x="6527" y="440"/>
                  </a:cubicBezTo>
                  <a:cubicBezTo>
                    <a:pt x="6527" y="440"/>
                    <a:pt x="6516" y="426"/>
                    <a:pt x="6515" y="428"/>
                  </a:cubicBezTo>
                  <a:cubicBezTo>
                    <a:pt x="6515" y="429"/>
                    <a:pt x="6478" y="413"/>
                    <a:pt x="6476" y="414"/>
                  </a:cubicBezTo>
                  <a:cubicBezTo>
                    <a:pt x="6474" y="414"/>
                    <a:pt x="6450" y="399"/>
                    <a:pt x="6450" y="399"/>
                  </a:cubicBezTo>
                  <a:cubicBezTo>
                    <a:pt x="6450" y="399"/>
                    <a:pt x="6437" y="394"/>
                    <a:pt x="6436" y="394"/>
                  </a:cubicBezTo>
                  <a:cubicBezTo>
                    <a:pt x="6436" y="394"/>
                    <a:pt x="6446" y="389"/>
                    <a:pt x="6450" y="388"/>
                  </a:cubicBezTo>
                  <a:cubicBezTo>
                    <a:pt x="6454" y="386"/>
                    <a:pt x="6464" y="374"/>
                    <a:pt x="6464" y="374"/>
                  </a:cubicBezTo>
                  <a:cubicBezTo>
                    <a:pt x="6464" y="374"/>
                    <a:pt x="6459" y="365"/>
                    <a:pt x="6456" y="363"/>
                  </a:cubicBezTo>
                  <a:cubicBezTo>
                    <a:pt x="6454" y="360"/>
                    <a:pt x="6471" y="362"/>
                    <a:pt x="6477" y="365"/>
                  </a:cubicBezTo>
                  <a:cubicBezTo>
                    <a:pt x="6483" y="367"/>
                    <a:pt x="6513" y="368"/>
                    <a:pt x="6512" y="370"/>
                  </a:cubicBezTo>
                  <a:cubicBezTo>
                    <a:pt x="6511" y="372"/>
                    <a:pt x="6532" y="372"/>
                    <a:pt x="6531" y="378"/>
                  </a:cubicBezTo>
                  <a:cubicBezTo>
                    <a:pt x="6531" y="383"/>
                    <a:pt x="6539" y="384"/>
                    <a:pt x="6541" y="387"/>
                  </a:cubicBezTo>
                  <a:cubicBezTo>
                    <a:pt x="6544" y="390"/>
                    <a:pt x="6569" y="394"/>
                    <a:pt x="6570" y="394"/>
                  </a:cubicBezTo>
                  <a:cubicBezTo>
                    <a:pt x="6572" y="395"/>
                    <a:pt x="6597" y="392"/>
                    <a:pt x="6597" y="396"/>
                  </a:cubicBezTo>
                  <a:cubicBezTo>
                    <a:pt x="6597" y="400"/>
                    <a:pt x="6605" y="396"/>
                    <a:pt x="6605" y="396"/>
                  </a:cubicBezTo>
                  <a:cubicBezTo>
                    <a:pt x="6605" y="396"/>
                    <a:pt x="6601" y="376"/>
                    <a:pt x="6596" y="378"/>
                  </a:cubicBezTo>
                  <a:cubicBezTo>
                    <a:pt x="6592" y="379"/>
                    <a:pt x="6583" y="372"/>
                    <a:pt x="6589" y="371"/>
                  </a:cubicBezTo>
                  <a:cubicBezTo>
                    <a:pt x="6595" y="370"/>
                    <a:pt x="6606" y="363"/>
                    <a:pt x="6603" y="362"/>
                  </a:cubicBezTo>
                  <a:cubicBezTo>
                    <a:pt x="6600" y="361"/>
                    <a:pt x="6594" y="354"/>
                    <a:pt x="6586" y="351"/>
                  </a:cubicBezTo>
                  <a:cubicBezTo>
                    <a:pt x="6578" y="347"/>
                    <a:pt x="6547" y="340"/>
                    <a:pt x="6543" y="341"/>
                  </a:cubicBezTo>
                  <a:cubicBezTo>
                    <a:pt x="6540" y="343"/>
                    <a:pt x="6490" y="331"/>
                    <a:pt x="6487" y="331"/>
                  </a:cubicBezTo>
                  <a:cubicBezTo>
                    <a:pt x="6483" y="331"/>
                    <a:pt x="6466" y="326"/>
                    <a:pt x="6466" y="326"/>
                  </a:cubicBezTo>
                  <a:lnTo>
                    <a:pt x="6296" y="280"/>
                  </a:lnTo>
                  <a:cubicBezTo>
                    <a:pt x="6296" y="280"/>
                    <a:pt x="6191" y="269"/>
                    <a:pt x="6191" y="267"/>
                  </a:cubicBezTo>
                  <a:cubicBezTo>
                    <a:pt x="6192" y="265"/>
                    <a:pt x="6130" y="260"/>
                    <a:pt x="6130" y="260"/>
                  </a:cubicBezTo>
                  <a:lnTo>
                    <a:pt x="6167" y="290"/>
                  </a:lnTo>
                  <a:lnTo>
                    <a:pt x="6130" y="285"/>
                  </a:lnTo>
                  <a:cubicBezTo>
                    <a:pt x="6130" y="285"/>
                    <a:pt x="6085" y="278"/>
                    <a:pt x="6084" y="276"/>
                  </a:cubicBezTo>
                  <a:cubicBezTo>
                    <a:pt x="6082" y="274"/>
                    <a:pt x="5958" y="273"/>
                    <a:pt x="5958" y="273"/>
                  </a:cubicBezTo>
                  <a:lnTo>
                    <a:pt x="5939" y="253"/>
                  </a:lnTo>
                  <a:cubicBezTo>
                    <a:pt x="5939" y="253"/>
                    <a:pt x="5879" y="243"/>
                    <a:pt x="5877" y="242"/>
                  </a:cubicBezTo>
                  <a:cubicBezTo>
                    <a:pt x="5875" y="242"/>
                    <a:pt x="5801" y="242"/>
                    <a:pt x="5801" y="242"/>
                  </a:cubicBezTo>
                  <a:lnTo>
                    <a:pt x="5739" y="233"/>
                  </a:lnTo>
                  <a:cubicBezTo>
                    <a:pt x="5739" y="233"/>
                    <a:pt x="5697" y="215"/>
                    <a:pt x="5687" y="217"/>
                  </a:cubicBezTo>
                  <a:cubicBezTo>
                    <a:pt x="5678" y="219"/>
                    <a:pt x="5587" y="211"/>
                    <a:pt x="5581" y="208"/>
                  </a:cubicBezTo>
                  <a:cubicBezTo>
                    <a:pt x="5576" y="206"/>
                    <a:pt x="5540" y="211"/>
                    <a:pt x="5540" y="211"/>
                  </a:cubicBezTo>
                  <a:lnTo>
                    <a:pt x="5569" y="234"/>
                  </a:lnTo>
                  <a:lnTo>
                    <a:pt x="5520" y="232"/>
                  </a:lnTo>
                  <a:lnTo>
                    <a:pt x="5471" y="232"/>
                  </a:lnTo>
                  <a:lnTo>
                    <a:pt x="5452" y="222"/>
                  </a:lnTo>
                  <a:lnTo>
                    <a:pt x="5453" y="250"/>
                  </a:lnTo>
                  <a:cubicBezTo>
                    <a:pt x="5453" y="250"/>
                    <a:pt x="5439" y="252"/>
                    <a:pt x="5439" y="249"/>
                  </a:cubicBezTo>
                  <a:cubicBezTo>
                    <a:pt x="5439" y="246"/>
                    <a:pt x="5396" y="230"/>
                    <a:pt x="5396" y="230"/>
                  </a:cubicBezTo>
                  <a:cubicBezTo>
                    <a:pt x="5396" y="230"/>
                    <a:pt x="5360" y="199"/>
                    <a:pt x="5360" y="201"/>
                  </a:cubicBezTo>
                  <a:cubicBezTo>
                    <a:pt x="5359" y="203"/>
                    <a:pt x="5301" y="189"/>
                    <a:pt x="5301" y="189"/>
                  </a:cubicBezTo>
                  <a:lnTo>
                    <a:pt x="5265" y="183"/>
                  </a:lnTo>
                  <a:cubicBezTo>
                    <a:pt x="5265" y="183"/>
                    <a:pt x="5255" y="187"/>
                    <a:pt x="5256" y="190"/>
                  </a:cubicBezTo>
                  <a:cubicBezTo>
                    <a:pt x="5257" y="193"/>
                    <a:pt x="5271" y="202"/>
                    <a:pt x="5269" y="204"/>
                  </a:cubicBezTo>
                  <a:cubicBezTo>
                    <a:pt x="5267" y="206"/>
                    <a:pt x="5245" y="202"/>
                    <a:pt x="5245" y="202"/>
                  </a:cubicBezTo>
                  <a:lnTo>
                    <a:pt x="5189" y="200"/>
                  </a:lnTo>
                  <a:lnTo>
                    <a:pt x="5179" y="189"/>
                  </a:lnTo>
                  <a:lnTo>
                    <a:pt x="5105" y="190"/>
                  </a:lnTo>
                  <a:cubicBezTo>
                    <a:pt x="5105" y="190"/>
                    <a:pt x="5077" y="168"/>
                    <a:pt x="5076" y="169"/>
                  </a:cubicBezTo>
                  <a:cubicBezTo>
                    <a:pt x="5075" y="171"/>
                    <a:pt x="5055" y="174"/>
                    <a:pt x="5055" y="174"/>
                  </a:cubicBezTo>
                  <a:lnTo>
                    <a:pt x="5039" y="191"/>
                  </a:lnTo>
                  <a:lnTo>
                    <a:pt x="4994" y="195"/>
                  </a:lnTo>
                  <a:lnTo>
                    <a:pt x="5042" y="169"/>
                  </a:lnTo>
                  <a:lnTo>
                    <a:pt x="5060" y="156"/>
                  </a:lnTo>
                  <a:cubicBezTo>
                    <a:pt x="5061" y="153"/>
                    <a:pt x="5047" y="133"/>
                    <a:pt x="5045" y="135"/>
                  </a:cubicBezTo>
                  <a:cubicBezTo>
                    <a:pt x="5042" y="138"/>
                    <a:pt x="5004" y="126"/>
                    <a:pt x="5002" y="126"/>
                  </a:cubicBezTo>
                  <a:cubicBezTo>
                    <a:pt x="5000" y="126"/>
                    <a:pt x="4943" y="125"/>
                    <a:pt x="4943" y="125"/>
                  </a:cubicBezTo>
                  <a:cubicBezTo>
                    <a:pt x="4939" y="124"/>
                    <a:pt x="4921" y="125"/>
                    <a:pt x="4921" y="125"/>
                  </a:cubicBezTo>
                  <a:cubicBezTo>
                    <a:pt x="4921" y="125"/>
                    <a:pt x="4915" y="106"/>
                    <a:pt x="4911" y="107"/>
                  </a:cubicBezTo>
                  <a:cubicBezTo>
                    <a:pt x="4908" y="108"/>
                    <a:pt x="4865" y="106"/>
                    <a:pt x="4865" y="106"/>
                  </a:cubicBezTo>
                  <a:cubicBezTo>
                    <a:pt x="4865" y="106"/>
                    <a:pt x="4826" y="114"/>
                    <a:pt x="4825" y="118"/>
                  </a:cubicBezTo>
                  <a:cubicBezTo>
                    <a:pt x="4824" y="122"/>
                    <a:pt x="4832" y="126"/>
                    <a:pt x="4832" y="126"/>
                  </a:cubicBezTo>
                  <a:cubicBezTo>
                    <a:pt x="4832" y="126"/>
                    <a:pt x="4812" y="141"/>
                    <a:pt x="4810" y="140"/>
                  </a:cubicBezTo>
                  <a:cubicBezTo>
                    <a:pt x="4808" y="139"/>
                    <a:pt x="4748" y="139"/>
                    <a:pt x="4748" y="139"/>
                  </a:cubicBezTo>
                  <a:cubicBezTo>
                    <a:pt x="4748" y="139"/>
                    <a:pt x="4665" y="157"/>
                    <a:pt x="4665" y="155"/>
                  </a:cubicBezTo>
                  <a:cubicBezTo>
                    <a:pt x="4665" y="153"/>
                    <a:pt x="4640" y="164"/>
                    <a:pt x="4634" y="166"/>
                  </a:cubicBezTo>
                  <a:cubicBezTo>
                    <a:pt x="4639" y="170"/>
                    <a:pt x="4657" y="180"/>
                    <a:pt x="4654" y="183"/>
                  </a:cubicBezTo>
                  <a:cubicBezTo>
                    <a:pt x="4652" y="185"/>
                    <a:pt x="4596" y="188"/>
                    <a:pt x="4594" y="184"/>
                  </a:cubicBezTo>
                  <a:cubicBezTo>
                    <a:pt x="4592" y="180"/>
                    <a:pt x="4570" y="189"/>
                    <a:pt x="4567" y="189"/>
                  </a:cubicBezTo>
                  <a:cubicBezTo>
                    <a:pt x="4571" y="191"/>
                    <a:pt x="4597" y="211"/>
                    <a:pt x="4599" y="214"/>
                  </a:cubicBezTo>
                  <a:cubicBezTo>
                    <a:pt x="4601" y="218"/>
                    <a:pt x="4605" y="222"/>
                    <a:pt x="4612" y="220"/>
                  </a:cubicBezTo>
                  <a:cubicBezTo>
                    <a:pt x="4619" y="217"/>
                    <a:pt x="4625" y="214"/>
                    <a:pt x="4626" y="217"/>
                  </a:cubicBezTo>
                  <a:cubicBezTo>
                    <a:pt x="4627" y="220"/>
                    <a:pt x="4626" y="226"/>
                    <a:pt x="4626" y="226"/>
                  </a:cubicBezTo>
                  <a:cubicBezTo>
                    <a:pt x="4626" y="226"/>
                    <a:pt x="4609" y="229"/>
                    <a:pt x="4607" y="229"/>
                  </a:cubicBezTo>
                  <a:cubicBezTo>
                    <a:pt x="4605" y="229"/>
                    <a:pt x="4585" y="218"/>
                    <a:pt x="4583" y="217"/>
                  </a:cubicBezTo>
                  <a:cubicBezTo>
                    <a:pt x="4581" y="216"/>
                    <a:pt x="4555" y="210"/>
                    <a:pt x="4552" y="210"/>
                  </a:cubicBezTo>
                  <a:cubicBezTo>
                    <a:pt x="4548" y="210"/>
                    <a:pt x="4534" y="212"/>
                    <a:pt x="4534" y="212"/>
                  </a:cubicBezTo>
                  <a:cubicBezTo>
                    <a:pt x="4534" y="212"/>
                    <a:pt x="4522" y="222"/>
                    <a:pt x="4525" y="224"/>
                  </a:cubicBezTo>
                  <a:cubicBezTo>
                    <a:pt x="4528" y="225"/>
                    <a:pt x="4534" y="238"/>
                    <a:pt x="4536" y="236"/>
                  </a:cubicBezTo>
                  <a:cubicBezTo>
                    <a:pt x="4538" y="235"/>
                    <a:pt x="4550" y="230"/>
                    <a:pt x="4551" y="236"/>
                  </a:cubicBezTo>
                  <a:cubicBezTo>
                    <a:pt x="4552" y="242"/>
                    <a:pt x="4537" y="246"/>
                    <a:pt x="4537" y="246"/>
                  </a:cubicBezTo>
                  <a:cubicBezTo>
                    <a:pt x="4537" y="246"/>
                    <a:pt x="4517" y="238"/>
                    <a:pt x="4516" y="236"/>
                  </a:cubicBezTo>
                  <a:cubicBezTo>
                    <a:pt x="4516" y="234"/>
                    <a:pt x="4506" y="223"/>
                    <a:pt x="4506" y="217"/>
                  </a:cubicBezTo>
                  <a:cubicBezTo>
                    <a:pt x="4506" y="211"/>
                    <a:pt x="4494" y="190"/>
                    <a:pt x="4491" y="193"/>
                  </a:cubicBezTo>
                  <a:cubicBezTo>
                    <a:pt x="4488" y="197"/>
                    <a:pt x="4476" y="198"/>
                    <a:pt x="4476" y="198"/>
                  </a:cubicBezTo>
                  <a:lnTo>
                    <a:pt x="4490" y="211"/>
                  </a:lnTo>
                  <a:cubicBezTo>
                    <a:pt x="4490" y="211"/>
                    <a:pt x="4503" y="222"/>
                    <a:pt x="4500" y="222"/>
                  </a:cubicBezTo>
                  <a:cubicBezTo>
                    <a:pt x="4496" y="223"/>
                    <a:pt x="4487" y="228"/>
                    <a:pt x="4487" y="230"/>
                  </a:cubicBezTo>
                  <a:cubicBezTo>
                    <a:pt x="4486" y="232"/>
                    <a:pt x="4479" y="244"/>
                    <a:pt x="4487" y="244"/>
                  </a:cubicBezTo>
                  <a:cubicBezTo>
                    <a:pt x="4496" y="244"/>
                    <a:pt x="4510" y="257"/>
                    <a:pt x="4510" y="257"/>
                  </a:cubicBezTo>
                  <a:cubicBezTo>
                    <a:pt x="4510" y="257"/>
                    <a:pt x="4510" y="275"/>
                    <a:pt x="4512" y="278"/>
                  </a:cubicBezTo>
                  <a:cubicBezTo>
                    <a:pt x="4513" y="280"/>
                    <a:pt x="4534" y="294"/>
                    <a:pt x="4534" y="294"/>
                  </a:cubicBezTo>
                  <a:cubicBezTo>
                    <a:pt x="4534" y="294"/>
                    <a:pt x="4546" y="286"/>
                    <a:pt x="4548" y="284"/>
                  </a:cubicBezTo>
                  <a:cubicBezTo>
                    <a:pt x="4550" y="282"/>
                    <a:pt x="4567" y="279"/>
                    <a:pt x="4571" y="283"/>
                  </a:cubicBezTo>
                  <a:cubicBezTo>
                    <a:pt x="4575" y="287"/>
                    <a:pt x="4563" y="297"/>
                    <a:pt x="4560" y="295"/>
                  </a:cubicBezTo>
                  <a:cubicBezTo>
                    <a:pt x="4557" y="293"/>
                    <a:pt x="4550" y="291"/>
                    <a:pt x="4546" y="292"/>
                  </a:cubicBezTo>
                  <a:lnTo>
                    <a:pt x="4543" y="293"/>
                  </a:lnTo>
                  <a:cubicBezTo>
                    <a:pt x="4543" y="293"/>
                    <a:pt x="4538" y="303"/>
                    <a:pt x="4543" y="305"/>
                  </a:cubicBezTo>
                  <a:cubicBezTo>
                    <a:pt x="4548" y="307"/>
                    <a:pt x="4554" y="314"/>
                    <a:pt x="4553" y="317"/>
                  </a:cubicBezTo>
                  <a:cubicBezTo>
                    <a:pt x="4552" y="321"/>
                    <a:pt x="4540" y="343"/>
                    <a:pt x="4540" y="343"/>
                  </a:cubicBezTo>
                  <a:lnTo>
                    <a:pt x="4521" y="347"/>
                  </a:lnTo>
                  <a:cubicBezTo>
                    <a:pt x="4514" y="346"/>
                    <a:pt x="4504" y="341"/>
                    <a:pt x="4504" y="341"/>
                  </a:cubicBezTo>
                  <a:lnTo>
                    <a:pt x="4524" y="326"/>
                  </a:lnTo>
                  <a:lnTo>
                    <a:pt x="4526" y="305"/>
                  </a:lnTo>
                  <a:cubicBezTo>
                    <a:pt x="4526" y="305"/>
                    <a:pt x="4527" y="304"/>
                    <a:pt x="4522" y="299"/>
                  </a:cubicBezTo>
                  <a:cubicBezTo>
                    <a:pt x="4516" y="295"/>
                    <a:pt x="4498" y="278"/>
                    <a:pt x="4498" y="278"/>
                  </a:cubicBezTo>
                  <a:cubicBezTo>
                    <a:pt x="4498" y="278"/>
                    <a:pt x="4486" y="260"/>
                    <a:pt x="4486" y="258"/>
                  </a:cubicBezTo>
                  <a:cubicBezTo>
                    <a:pt x="4486" y="256"/>
                    <a:pt x="4481" y="246"/>
                    <a:pt x="4481" y="246"/>
                  </a:cubicBezTo>
                  <a:cubicBezTo>
                    <a:pt x="4481" y="246"/>
                    <a:pt x="4469" y="237"/>
                    <a:pt x="4466" y="236"/>
                  </a:cubicBezTo>
                  <a:cubicBezTo>
                    <a:pt x="4463" y="236"/>
                    <a:pt x="4463" y="228"/>
                    <a:pt x="4465" y="224"/>
                  </a:cubicBezTo>
                  <a:cubicBezTo>
                    <a:pt x="4467" y="220"/>
                    <a:pt x="4463" y="203"/>
                    <a:pt x="4463" y="205"/>
                  </a:cubicBezTo>
                  <a:cubicBezTo>
                    <a:pt x="4462" y="208"/>
                    <a:pt x="4439" y="205"/>
                    <a:pt x="4437" y="204"/>
                  </a:cubicBezTo>
                  <a:cubicBezTo>
                    <a:pt x="4434" y="203"/>
                    <a:pt x="4428" y="196"/>
                    <a:pt x="4428" y="196"/>
                  </a:cubicBezTo>
                  <a:cubicBezTo>
                    <a:pt x="4428" y="196"/>
                    <a:pt x="4425" y="185"/>
                    <a:pt x="4419" y="189"/>
                  </a:cubicBezTo>
                  <a:cubicBezTo>
                    <a:pt x="4414" y="194"/>
                    <a:pt x="4405" y="196"/>
                    <a:pt x="4405" y="196"/>
                  </a:cubicBezTo>
                  <a:lnTo>
                    <a:pt x="4396" y="220"/>
                  </a:lnTo>
                  <a:lnTo>
                    <a:pt x="4398" y="230"/>
                  </a:lnTo>
                  <a:lnTo>
                    <a:pt x="4380" y="243"/>
                  </a:lnTo>
                  <a:cubicBezTo>
                    <a:pt x="4380" y="243"/>
                    <a:pt x="4395" y="257"/>
                    <a:pt x="4397" y="258"/>
                  </a:cubicBezTo>
                  <a:cubicBezTo>
                    <a:pt x="4396" y="257"/>
                    <a:pt x="4398" y="271"/>
                    <a:pt x="4398" y="274"/>
                  </a:cubicBezTo>
                  <a:cubicBezTo>
                    <a:pt x="4399" y="278"/>
                    <a:pt x="4427" y="285"/>
                    <a:pt x="4427" y="285"/>
                  </a:cubicBezTo>
                  <a:cubicBezTo>
                    <a:pt x="4427" y="285"/>
                    <a:pt x="4441" y="291"/>
                    <a:pt x="4443" y="297"/>
                  </a:cubicBezTo>
                  <a:cubicBezTo>
                    <a:pt x="4444" y="303"/>
                    <a:pt x="4439" y="310"/>
                    <a:pt x="4439" y="310"/>
                  </a:cubicBezTo>
                  <a:lnTo>
                    <a:pt x="4410" y="297"/>
                  </a:lnTo>
                  <a:lnTo>
                    <a:pt x="4347" y="277"/>
                  </a:lnTo>
                  <a:cubicBezTo>
                    <a:pt x="4347" y="277"/>
                    <a:pt x="4286" y="273"/>
                    <a:pt x="4287" y="271"/>
                  </a:cubicBezTo>
                  <a:cubicBezTo>
                    <a:pt x="4289" y="269"/>
                    <a:pt x="4264" y="255"/>
                    <a:pt x="4264" y="255"/>
                  </a:cubicBezTo>
                  <a:lnTo>
                    <a:pt x="4250" y="262"/>
                  </a:lnTo>
                  <a:cubicBezTo>
                    <a:pt x="4250" y="262"/>
                    <a:pt x="4263" y="272"/>
                    <a:pt x="4265" y="272"/>
                  </a:cubicBezTo>
                  <a:cubicBezTo>
                    <a:pt x="4267" y="273"/>
                    <a:pt x="4287" y="280"/>
                    <a:pt x="4287" y="280"/>
                  </a:cubicBezTo>
                  <a:cubicBezTo>
                    <a:pt x="4287" y="280"/>
                    <a:pt x="4293" y="284"/>
                    <a:pt x="4295" y="289"/>
                  </a:cubicBezTo>
                  <a:cubicBezTo>
                    <a:pt x="4296" y="294"/>
                    <a:pt x="4283" y="301"/>
                    <a:pt x="4283" y="301"/>
                  </a:cubicBezTo>
                  <a:cubicBezTo>
                    <a:pt x="4283" y="301"/>
                    <a:pt x="4275" y="291"/>
                    <a:pt x="4275" y="290"/>
                  </a:cubicBezTo>
                  <a:cubicBezTo>
                    <a:pt x="4275" y="288"/>
                    <a:pt x="4273" y="280"/>
                    <a:pt x="4270" y="281"/>
                  </a:cubicBezTo>
                  <a:cubicBezTo>
                    <a:pt x="4267" y="282"/>
                    <a:pt x="4243" y="295"/>
                    <a:pt x="4243" y="295"/>
                  </a:cubicBezTo>
                  <a:cubicBezTo>
                    <a:pt x="4243" y="295"/>
                    <a:pt x="4215" y="295"/>
                    <a:pt x="4212" y="298"/>
                  </a:cubicBezTo>
                  <a:cubicBezTo>
                    <a:pt x="4208" y="301"/>
                    <a:pt x="4190" y="313"/>
                    <a:pt x="4189" y="310"/>
                  </a:cubicBezTo>
                  <a:cubicBezTo>
                    <a:pt x="4188" y="307"/>
                    <a:pt x="4192" y="293"/>
                    <a:pt x="4191" y="290"/>
                  </a:cubicBezTo>
                  <a:cubicBezTo>
                    <a:pt x="4190" y="288"/>
                    <a:pt x="4163" y="295"/>
                    <a:pt x="4163" y="295"/>
                  </a:cubicBezTo>
                  <a:cubicBezTo>
                    <a:pt x="4163" y="295"/>
                    <a:pt x="4128" y="306"/>
                    <a:pt x="4127" y="309"/>
                  </a:cubicBezTo>
                  <a:cubicBezTo>
                    <a:pt x="4125" y="313"/>
                    <a:pt x="4109" y="316"/>
                    <a:pt x="4107" y="317"/>
                  </a:cubicBezTo>
                  <a:cubicBezTo>
                    <a:pt x="4104" y="317"/>
                    <a:pt x="4101" y="317"/>
                    <a:pt x="4101" y="317"/>
                  </a:cubicBezTo>
                  <a:cubicBezTo>
                    <a:pt x="4101" y="317"/>
                    <a:pt x="4087" y="326"/>
                    <a:pt x="4089" y="331"/>
                  </a:cubicBezTo>
                  <a:cubicBezTo>
                    <a:pt x="4092" y="335"/>
                    <a:pt x="4070" y="338"/>
                    <a:pt x="4070" y="338"/>
                  </a:cubicBezTo>
                  <a:cubicBezTo>
                    <a:pt x="4070" y="338"/>
                    <a:pt x="4056" y="329"/>
                    <a:pt x="4056" y="327"/>
                  </a:cubicBezTo>
                  <a:cubicBezTo>
                    <a:pt x="4055" y="326"/>
                    <a:pt x="4071" y="315"/>
                    <a:pt x="4072" y="314"/>
                  </a:cubicBezTo>
                  <a:cubicBezTo>
                    <a:pt x="4070" y="315"/>
                    <a:pt x="4056" y="297"/>
                    <a:pt x="4054" y="296"/>
                  </a:cubicBezTo>
                  <a:cubicBezTo>
                    <a:pt x="4052" y="296"/>
                    <a:pt x="4016" y="297"/>
                    <a:pt x="4009" y="296"/>
                  </a:cubicBezTo>
                  <a:cubicBezTo>
                    <a:pt x="4014" y="298"/>
                    <a:pt x="4026" y="310"/>
                    <a:pt x="4026" y="312"/>
                  </a:cubicBezTo>
                  <a:cubicBezTo>
                    <a:pt x="4026" y="314"/>
                    <a:pt x="4028" y="333"/>
                    <a:pt x="4028" y="333"/>
                  </a:cubicBezTo>
                  <a:cubicBezTo>
                    <a:pt x="4028" y="333"/>
                    <a:pt x="4039" y="340"/>
                    <a:pt x="4041" y="339"/>
                  </a:cubicBezTo>
                  <a:cubicBezTo>
                    <a:pt x="4043" y="339"/>
                    <a:pt x="4039" y="351"/>
                    <a:pt x="4039" y="351"/>
                  </a:cubicBezTo>
                  <a:lnTo>
                    <a:pt x="4021" y="349"/>
                  </a:lnTo>
                  <a:cubicBezTo>
                    <a:pt x="4021" y="349"/>
                    <a:pt x="4014" y="338"/>
                    <a:pt x="4008" y="344"/>
                  </a:cubicBezTo>
                  <a:cubicBezTo>
                    <a:pt x="4002" y="350"/>
                    <a:pt x="3982" y="365"/>
                    <a:pt x="3981" y="363"/>
                  </a:cubicBezTo>
                  <a:cubicBezTo>
                    <a:pt x="3979" y="361"/>
                    <a:pt x="3968" y="365"/>
                    <a:pt x="3969" y="369"/>
                  </a:cubicBezTo>
                  <a:cubicBezTo>
                    <a:pt x="3969" y="373"/>
                    <a:pt x="3978" y="382"/>
                    <a:pt x="3978" y="382"/>
                  </a:cubicBezTo>
                  <a:cubicBezTo>
                    <a:pt x="3978" y="382"/>
                    <a:pt x="3965" y="392"/>
                    <a:pt x="3967" y="388"/>
                  </a:cubicBezTo>
                  <a:cubicBezTo>
                    <a:pt x="3968" y="384"/>
                    <a:pt x="3932" y="375"/>
                    <a:pt x="3929" y="376"/>
                  </a:cubicBezTo>
                  <a:cubicBezTo>
                    <a:pt x="3927" y="377"/>
                    <a:pt x="3911" y="381"/>
                    <a:pt x="3911" y="381"/>
                  </a:cubicBezTo>
                  <a:lnTo>
                    <a:pt x="3918" y="392"/>
                  </a:lnTo>
                  <a:cubicBezTo>
                    <a:pt x="3918" y="392"/>
                    <a:pt x="3938" y="394"/>
                    <a:pt x="3941" y="398"/>
                  </a:cubicBezTo>
                  <a:cubicBezTo>
                    <a:pt x="3943" y="402"/>
                    <a:pt x="3936" y="410"/>
                    <a:pt x="3934" y="410"/>
                  </a:cubicBezTo>
                  <a:cubicBezTo>
                    <a:pt x="3932" y="410"/>
                    <a:pt x="3886" y="388"/>
                    <a:pt x="3886" y="388"/>
                  </a:cubicBezTo>
                  <a:cubicBezTo>
                    <a:pt x="3886" y="388"/>
                    <a:pt x="3870" y="372"/>
                    <a:pt x="3875" y="367"/>
                  </a:cubicBezTo>
                  <a:cubicBezTo>
                    <a:pt x="3880" y="363"/>
                    <a:pt x="3884" y="355"/>
                    <a:pt x="3875" y="355"/>
                  </a:cubicBezTo>
                  <a:cubicBezTo>
                    <a:pt x="3866" y="355"/>
                    <a:pt x="3857" y="349"/>
                    <a:pt x="3856" y="346"/>
                  </a:cubicBezTo>
                  <a:cubicBezTo>
                    <a:pt x="3856" y="343"/>
                    <a:pt x="3909" y="351"/>
                    <a:pt x="3909" y="351"/>
                  </a:cubicBezTo>
                  <a:lnTo>
                    <a:pt x="3939" y="355"/>
                  </a:lnTo>
                  <a:cubicBezTo>
                    <a:pt x="3939" y="355"/>
                    <a:pt x="3935" y="359"/>
                    <a:pt x="3947" y="355"/>
                  </a:cubicBezTo>
                  <a:cubicBezTo>
                    <a:pt x="3959" y="351"/>
                    <a:pt x="3979" y="341"/>
                    <a:pt x="3982" y="340"/>
                  </a:cubicBezTo>
                  <a:cubicBezTo>
                    <a:pt x="3985" y="339"/>
                    <a:pt x="3988" y="327"/>
                    <a:pt x="3988" y="327"/>
                  </a:cubicBezTo>
                  <a:lnTo>
                    <a:pt x="3984" y="315"/>
                  </a:lnTo>
                  <a:lnTo>
                    <a:pt x="3870" y="288"/>
                  </a:lnTo>
                  <a:cubicBezTo>
                    <a:pt x="3870" y="288"/>
                    <a:pt x="3832" y="277"/>
                    <a:pt x="3831" y="275"/>
                  </a:cubicBezTo>
                  <a:cubicBezTo>
                    <a:pt x="3831" y="273"/>
                    <a:pt x="3797" y="270"/>
                    <a:pt x="3797" y="270"/>
                  </a:cubicBezTo>
                  <a:lnTo>
                    <a:pt x="3781" y="272"/>
                  </a:lnTo>
                  <a:lnTo>
                    <a:pt x="3795" y="255"/>
                  </a:lnTo>
                  <a:cubicBezTo>
                    <a:pt x="3795" y="255"/>
                    <a:pt x="3743" y="240"/>
                    <a:pt x="3742" y="242"/>
                  </a:cubicBezTo>
                  <a:cubicBezTo>
                    <a:pt x="3740" y="244"/>
                    <a:pt x="3719" y="254"/>
                    <a:pt x="3719" y="254"/>
                  </a:cubicBezTo>
                  <a:lnTo>
                    <a:pt x="3679" y="247"/>
                  </a:lnTo>
                  <a:lnTo>
                    <a:pt x="3628" y="259"/>
                  </a:lnTo>
                  <a:lnTo>
                    <a:pt x="3576" y="272"/>
                  </a:lnTo>
                  <a:lnTo>
                    <a:pt x="3501" y="303"/>
                  </a:lnTo>
                  <a:lnTo>
                    <a:pt x="3529" y="306"/>
                  </a:lnTo>
                  <a:lnTo>
                    <a:pt x="3517" y="327"/>
                  </a:lnTo>
                  <a:lnTo>
                    <a:pt x="3484" y="351"/>
                  </a:lnTo>
                  <a:lnTo>
                    <a:pt x="3465" y="382"/>
                  </a:lnTo>
                  <a:lnTo>
                    <a:pt x="3463" y="398"/>
                  </a:lnTo>
                  <a:lnTo>
                    <a:pt x="3445" y="418"/>
                  </a:lnTo>
                  <a:cubicBezTo>
                    <a:pt x="3445" y="418"/>
                    <a:pt x="3432" y="411"/>
                    <a:pt x="3430" y="408"/>
                  </a:cubicBezTo>
                  <a:cubicBezTo>
                    <a:pt x="3427" y="406"/>
                    <a:pt x="3383" y="421"/>
                    <a:pt x="3383" y="421"/>
                  </a:cubicBezTo>
                  <a:lnTo>
                    <a:pt x="3357" y="446"/>
                  </a:lnTo>
                  <a:cubicBezTo>
                    <a:pt x="3357" y="446"/>
                    <a:pt x="3350" y="459"/>
                    <a:pt x="3349" y="462"/>
                  </a:cubicBezTo>
                  <a:cubicBezTo>
                    <a:pt x="3347" y="466"/>
                    <a:pt x="3351" y="501"/>
                    <a:pt x="3351" y="501"/>
                  </a:cubicBezTo>
                  <a:cubicBezTo>
                    <a:pt x="3351" y="501"/>
                    <a:pt x="3366" y="501"/>
                    <a:pt x="3362" y="505"/>
                  </a:cubicBezTo>
                  <a:cubicBezTo>
                    <a:pt x="3357" y="510"/>
                    <a:pt x="3358" y="531"/>
                    <a:pt x="3358" y="531"/>
                  </a:cubicBezTo>
                  <a:lnTo>
                    <a:pt x="3376" y="544"/>
                  </a:lnTo>
                  <a:cubicBezTo>
                    <a:pt x="3376" y="544"/>
                    <a:pt x="3401" y="552"/>
                    <a:pt x="3404" y="551"/>
                  </a:cubicBezTo>
                  <a:cubicBezTo>
                    <a:pt x="3408" y="550"/>
                    <a:pt x="3420" y="542"/>
                    <a:pt x="3422" y="541"/>
                  </a:cubicBezTo>
                  <a:cubicBezTo>
                    <a:pt x="3423" y="540"/>
                    <a:pt x="3438" y="525"/>
                    <a:pt x="3443" y="526"/>
                  </a:cubicBezTo>
                  <a:cubicBezTo>
                    <a:pt x="3447" y="527"/>
                    <a:pt x="3459" y="513"/>
                    <a:pt x="3461" y="518"/>
                  </a:cubicBezTo>
                  <a:cubicBezTo>
                    <a:pt x="3462" y="523"/>
                    <a:pt x="3465" y="539"/>
                    <a:pt x="3467" y="543"/>
                  </a:cubicBezTo>
                  <a:cubicBezTo>
                    <a:pt x="3470" y="547"/>
                    <a:pt x="3479" y="554"/>
                    <a:pt x="3483" y="564"/>
                  </a:cubicBezTo>
                  <a:cubicBezTo>
                    <a:pt x="3487" y="573"/>
                    <a:pt x="3493" y="582"/>
                    <a:pt x="3491" y="584"/>
                  </a:cubicBezTo>
                  <a:cubicBezTo>
                    <a:pt x="3490" y="586"/>
                    <a:pt x="3481" y="596"/>
                    <a:pt x="3481" y="596"/>
                  </a:cubicBezTo>
                  <a:cubicBezTo>
                    <a:pt x="3481" y="596"/>
                    <a:pt x="3461" y="598"/>
                    <a:pt x="3458" y="601"/>
                  </a:cubicBezTo>
                  <a:cubicBezTo>
                    <a:pt x="3455" y="604"/>
                    <a:pt x="3452" y="605"/>
                    <a:pt x="3450" y="604"/>
                  </a:cubicBezTo>
                  <a:cubicBezTo>
                    <a:pt x="3448" y="602"/>
                    <a:pt x="3457" y="593"/>
                    <a:pt x="3459" y="590"/>
                  </a:cubicBezTo>
                  <a:cubicBezTo>
                    <a:pt x="3461" y="588"/>
                    <a:pt x="3454" y="577"/>
                    <a:pt x="3451" y="578"/>
                  </a:cubicBezTo>
                  <a:cubicBezTo>
                    <a:pt x="3449" y="578"/>
                    <a:pt x="3446" y="572"/>
                    <a:pt x="3449" y="570"/>
                  </a:cubicBezTo>
                  <a:cubicBezTo>
                    <a:pt x="3451" y="568"/>
                    <a:pt x="3451" y="555"/>
                    <a:pt x="3451" y="555"/>
                  </a:cubicBezTo>
                  <a:cubicBezTo>
                    <a:pt x="3451" y="555"/>
                    <a:pt x="3447" y="553"/>
                    <a:pt x="3445" y="554"/>
                  </a:cubicBezTo>
                  <a:cubicBezTo>
                    <a:pt x="3443" y="554"/>
                    <a:pt x="3420" y="564"/>
                    <a:pt x="3420" y="564"/>
                  </a:cubicBezTo>
                  <a:cubicBezTo>
                    <a:pt x="3420" y="564"/>
                    <a:pt x="3407" y="577"/>
                    <a:pt x="3406" y="580"/>
                  </a:cubicBezTo>
                  <a:cubicBezTo>
                    <a:pt x="3406" y="582"/>
                    <a:pt x="3400" y="596"/>
                    <a:pt x="3404" y="606"/>
                  </a:cubicBezTo>
                  <a:cubicBezTo>
                    <a:pt x="3407" y="616"/>
                    <a:pt x="3415" y="632"/>
                    <a:pt x="3415" y="632"/>
                  </a:cubicBezTo>
                  <a:cubicBezTo>
                    <a:pt x="3415" y="632"/>
                    <a:pt x="3423" y="638"/>
                    <a:pt x="3420" y="641"/>
                  </a:cubicBezTo>
                  <a:cubicBezTo>
                    <a:pt x="3417" y="643"/>
                    <a:pt x="3410" y="653"/>
                    <a:pt x="3410" y="653"/>
                  </a:cubicBezTo>
                  <a:lnTo>
                    <a:pt x="3394" y="654"/>
                  </a:lnTo>
                  <a:cubicBezTo>
                    <a:pt x="3394" y="654"/>
                    <a:pt x="3366" y="657"/>
                    <a:pt x="3363" y="659"/>
                  </a:cubicBezTo>
                  <a:cubicBezTo>
                    <a:pt x="3361" y="660"/>
                    <a:pt x="3333" y="669"/>
                    <a:pt x="3334" y="671"/>
                  </a:cubicBezTo>
                  <a:cubicBezTo>
                    <a:pt x="3335" y="674"/>
                    <a:pt x="3328" y="703"/>
                    <a:pt x="3328" y="703"/>
                  </a:cubicBezTo>
                  <a:cubicBezTo>
                    <a:pt x="3327" y="703"/>
                    <a:pt x="3299" y="723"/>
                    <a:pt x="3295" y="723"/>
                  </a:cubicBezTo>
                  <a:cubicBezTo>
                    <a:pt x="3292" y="723"/>
                    <a:pt x="3272" y="728"/>
                    <a:pt x="3272" y="728"/>
                  </a:cubicBezTo>
                  <a:cubicBezTo>
                    <a:pt x="3272" y="728"/>
                    <a:pt x="3262" y="753"/>
                    <a:pt x="3262" y="752"/>
                  </a:cubicBezTo>
                  <a:cubicBezTo>
                    <a:pt x="3261" y="750"/>
                    <a:pt x="3230" y="766"/>
                    <a:pt x="3230" y="766"/>
                  </a:cubicBezTo>
                  <a:cubicBezTo>
                    <a:pt x="3230" y="766"/>
                    <a:pt x="3207" y="760"/>
                    <a:pt x="3206" y="757"/>
                  </a:cubicBezTo>
                  <a:cubicBezTo>
                    <a:pt x="3206" y="754"/>
                    <a:pt x="3198" y="748"/>
                    <a:pt x="3197" y="750"/>
                  </a:cubicBezTo>
                  <a:cubicBezTo>
                    <a:pt x="3196" y="752"/>
                    <a:pt x="3205" y="773"/>
                    <a:pt x="3205" y="777"/>
                  </a:cubicBezTo>
                  <a:cubicBezTo>
                    <a:pt x="3205" y="781"/>
                    <a:pt x="3206" y="789"/>
                    <a:pt x="3204" y="786"/>
                  </a:cubicBezTo>
                  <a:cubicBezTo>
                    <a:pt x="3201" y="783"/>
                    <a:pt x="3188" y="780"/>
                    <a:pt x="3185" y="778"/>
                  </a:cubicBezTo>
                  <a:cubicBezTo>
                    <a:pt x="3183" y="777"/>
                    <a:pt x="3160" y="777"/>
                    <a:pt x="3160" y="777"/>
                  </a:cubicBezTo>
                  <a:lnTo>
                    <a:pt x="3151" y="777"/>
                  </a:lnTo>
                  <a:cubicBezTo>
                    <a:pt x="3151" y="777"/>
                    <a:pt x="3139" y="787"/>
                    <a:pt x="3139" y="785"/>
                  </a:cubicBezTo>
                  <a:cubicBezTo>
                    <a:pt x="3138" y="783"/>
                    <a:pt x="3137" y="794"/>
                    <a:pt x="3137" y="794"/>
                  </a:cubicBezTo>
                  <a:lnTo>
                    <a:pt x="3144" y="801"/>
                  </a:lnTo>
                  <a:lnTo>
                    <a:pt x="3168" y="811"/>
                  </a:lnTo>
                  <a:lnTo>
                    <a:pt x="3191" y="825"/>
                  </a:lnTo>
                  <a:lnTo>
                    <a:pt x="3199" y="846"/>
                  </a:lnTo>
                  <a:lnTo>
                    <a:pt x="3209" y="866"/>
                  </a:lnTo>
                  <a:cubicBezTo>
                    <a:pt x="3209" y="866"/>
                    <a:pt x="3202" y="907"/>
                    <a:pt x="3201" y="909"/>
                  </a:cubicBezTo>
                  <a:cubicBezTo>
                    <a:pt x="3200" y="911"/>
                    <a:pt x="3186" y="920"/>
                    <a:pt x="3186" y="920"/>
                  </a:cubicBezTo>
                  <a:lnTo>
                    <a:pt x="3143" y="920"/>
                  </a:lnTo>
                  <a:cubicBezTo>
                    <a:pt x="3143" y="920"/>
                    <a:pt x="3121" y="915"/>
                    <a:pt x="3119" y="914"/>
                  </a:cubicBezTo>
                  <a:cubicBezTo>
                    <a:pt x="3117" y="914"/>
                    <a:pt x="3088" y="918"/>
                    <a:pt x="3087" y="916"/>
                  </a:cubicBezTo>
                  <a:cubicBezTo>
                    <a:pt x="3086" y="913"/>
                    <a:pt x="3077" y="914"/>
                    <a:pt x="3077" y="914"/>
                  </a:cubicBezTo>
                  <a:lnTo>
                    <a:pt x="3072" y="908"/>
                  </a:lnTo>
                  <a:lnTo>
                    <a:pt x="3060" y="908"/>
                  </a:lnTo>
                  <a:lnTo>
                    <a:pt x="3050" y="920"/>
                  </a:lnTo>
                  <a:lnTo>
                    <a:pt x="3036" y="920"/>
                  </a:lnTo>
                  <a:lnTo>
                    <a:pt x="3036" y="932"/>
                  </a:lnTo>
                  <a:cubicBezTo>
                    <a:pt x="3036" y="932"/>
                    <a:pt x="3042" y="959"/>
                    <a:pt x="3041" y="957"/>
                  </a:cubicBezTo>
                  <a:cubicBezTo>
                    <a:pt x="3040" y="955"/>
                    <a:pt x="3038" y="989"/>
                    <a:pt x="3038" y="989"/>
                  </a:cubicBezTo>
                  <a:cubicBezTo>
                    <a:pt x="3038" y="989"/>
                    <a:pt x="3024" y="1018"/>
                    <a:pt x="3023" y="1020"/>
                  </a:cubicBezTo>
                  <a:cubicBezTo>
                    <a:pt x="3023" y="1021"/>
                    <a:pt x="3022" y="1040"/>
                    <a:pt x="3022" y="1040"/>
                  </a:cubicBezTo>
                  <a:lnTo>
                    <a:pt x="3031" y="1054"/>
                  </a:lnTo>
                  <a:lnTo>
                    <a:pt x="3032" y="1070"/>
                  </a:lnTo>
                  <a:cubicBezTo>
                    <a:pt x="3032" y="1070"/>
                    <a:pt x="3025" y="1085"/>
                    <a:pt x="3028" y="1084"/>
                  </a:cubicBezTo>
                  <a:cubicBezTo>
                    <a:pt x="3031" y="1083"/>
                    <a:pt x="3052" y="1085"/>
                    <a:pt x="3052" y="1082"/>
                  </a:cubicBezTo>
                  <a:cubicBezTo>
                    <a:pt x="3053" y="1080"/>
                    <a:pt x="3066" y="1074"/>
                    <a:pt x="3068" y="1078"/>
                  </a:cubicBezTo>
                  <a:cubicBezTo>
                    <a:pt x="3070" y="1083"/>
                    <a:pt x="3077" y="1078"/>
                    <a:pt x="3079" y="1086"/>
                  </a:cubicBezTo>
                  <a:cubicBezTo>
                    <a:pt x="3081" y="1094"/>
                    <a:pt x="3088" y="1105"/>
                    <a:pt x="3089" y="1107"/>
                  </a:cubicBezTo>
                  <a:cubicBezTo>
                    <a:pt x="3090" y="1109"/>
                    <a:pt x="3095" y="1111"/>
                    <a:pt x="3095" y="1111"/>
                  </a:cubicBezTo>
                  <a:lnTo>
                    <a:pt x="3097" y="1117"/>
                  </a:lnTo>
                  <a:lnTo>
                    <a:pt x="3093" y="1120"/>
                  </a:lnTo>
                  <a:lnTo>
                    <a:pt x="3076" y="1157"/>
                  </a:lnTo>
                  <a:lnTo>
                    <a:pt x="3040" y="1183"/>
                  </a:lnTo>
                  <a:lnTo>
                    <a:pt x="3018" y="1197"/>
                  </a:lnTo>
                  <a:lnTo>
                    <a:pt x="3012" y="1214"/>
                  </a:lnTo>
                  <a:lnTo>
                    <a:pt x="3003" y="1224"/>
                  </a:lnTo>
                  <a:lnTo>
                    <a:pt x="3000" y="1245"/>
                  </a:lnTo>
                  <a:cubicBezTo>
                    <a:pt x="3000" y="1245"/>
                    <a:pt x="3003" y="1271"/>
                    <a:pt x="3001" y="1272"/>
                  </a:cubicBezTo>
                  <a:cubicBezTo>
                    <a:pt x="3000" y="1273"/>
                    <a:pt x="2952" y="1319"/>
                    <a:pt x="2952" y="1319"/>
                  </a:cubicBezTo>
                  <a:lnTo>
                    <a:pt x="2925" y="1325"/>
                  </a:lnTo>
                  <a:lnTo>
                    <a:pt x="2910" y="1350"/>
                  </a:lnTo>
                  <a:cubicBezTo>
                    <a:pt x="2910" y="1350"/>
                    <a:pt x="2890" y="1369"/>
                    <a:pt x="2889" y="1372"/>
                  </a:cubicBezTo>
                  <a:cubicBezTo>
                    <a:pt x="2888" y="1376"/>
                    <a:pt x="2878" y="1388"/>
                    <a:pt x="2878" y="1388"/>
                  </a:cubicBezTo>
                  <a:cubicBezTo>
                    <a:pt x="2878" y="1388"/>
                    <a:pt x="2878" y="1415"/>
                    <a:pt x="2878" y="1411"/>
                  </a:cubicBezTo>
                  <a:cubicBezTo>
                    <a:pt x="2877" y="1407"/>
                    <a:pt x="2849" y="1433"/>
                    <a:pt x="2849" y="1433"/>
                  </a:cubicBezTo>
                  <a:cubicBezTo>
                    <a:pt x="2849" y="1433"/>
                    <a:pt x="2844" y="1463"/>
                    <a:pt x="2843" y="1465"/>
                  </a:cubicBezTo>
                  <a:cubicBezTo>
                    <a:pt x="2841" y="1466"/>
                    <a:pt x="2828" y="1489"/>
                    <a:pt x="2826" y="1488"/>
                  </a:cubicBezTo>
                  <a:cubicBezTo>
                    <a:pt x="2824" y="1488"/>
                    <a:pt x="2822" y="1504"/>
                    <a:pt x="2822" y="1507"/>
                  </a:cubicBezTo>
                  <a:cubicBezTo>
                    <a:pt x="2822" y="1510"/>
                    <a:pt x="2829" y="1518"/>
                    <a:pt x="2829" y="1518"/>
                  </a:cubicBezTo>
                  <a:cubicBezTo>
                    <a:pt x="2829" y="1518"/>
                    <a:pt x="2838" y="1536"/>
                    <a:pt x="2839" y="1534"/>
                  </a:cubicBezTo>
                  <a:cubicBezTo>
                    <a:pt x="2839" y="1532"/>
                    <a:pt x="2839" y="1540"/>
                    <a:pt x="2839" y="1540"/>
                  </a:cubicBezTo>
                  <a:lnTo>
                    <a:pt x="2830" y="1549"/>
                  </a:lnTo>
                  <a:cubicBezTo>
                    <a:pt x="2830" y="1549"/>
                    <a:pt x="2840" y="1564"/>
                    <a:pt x="2840" y="1566"/>
                  </a:cubicBezTo>
                  <a:lnTo>
                    <a:pt x="2840" y="1607"/>
                  </a:lnTo>
                  <a:lnTo>
                    <a:pt x="2829" y="1630"/>
                  </a:lnTo>
                  <a:lnTo>
                    <a:pt x="2824" y="1659"/>
                  </a:lnTo>
                  <a:lnTo>
                    <a:pt x="2808" y="1672"/>
                  </a:lnTo>
                  <a:lnTo>
                    <a:pt x="2809" y="1680"/>
                  </a:lnTo>
                  <a:lnTo>
                    <a:pt x="2823" y="1691"/>
                  </a:lnTo>
                  <a:lnTo>
                    <a:pt x="2825" y="1704"/>
                  </a:lnTo>
                  <a:lnTo>
                    <a:pt x="2821" y="1718"/>
                  </a:lnTo>
                  <a:lnTo>
                    <a:pt x="2821" y="1732"/>
                  </a:lnTo>
                  <a:lnTo>
                    <a:pt x="2831" y="1755"/>
                  </a:lnTo>
                  <a:cubicBezTo>
                    <a:pt x="2831" y="1755"/>
                    <a:pt x="2841" y="1763"/>
                    <a:pt x="2843" y="1761"/>
                  </a:cubicBezTo>
                  <a:cubicBezTo>
                    <a:pt x="2845" y="1759"/>
                    <a:pt x="2864" y="1773"/>
                    <a:pt x="2867" y="1778"/>
                  </a:cubicBezTo>
                  <a:cubicBezTo>
                    <a:pt x="2870" y="1783"/>
                    <a:pt x="2894" y="1812"/>
                    <a:pt x="2894" y="1813"/>
                  </a:cubicBezTo>
                  <a:cubicBezTo>
                    <a:pt x="2894" y="1814"/>
                    <a:pt x="2898" y="1821"/>
                    <a:pt x="2898" y="1821"/>
                  </a:cubicBezTo>
                  <a:lnTo>
                    <a:pt x="2910" y="1862"/>
                  </a:lnTo>
                  <a:cubicBezTo>
                    <a:pt x="2910" y="1862"/>
                    <a:pt x="2968" y="1909"/>
                    <a:pt x="2969" y="1907"/>
                  </a:cubicBezTo>
                  <a:cubicBezTo>
                    <a:pt x="2971" y="1905"/>
                    <a:pt x="3031" y="1951"/>
                    <a:pt x="3031" y="1951"/>
                  </a:cubicBezTo>
                  <a:cubicBezTo>
                    <a:pt x="3031" y="1951"/>
                    <a:pt x="3080" y="1927"/>
                    <a:pt x="3079" y="1929"/>
                  </a:cubicBezTo>
                  <a:cubicBezTo>
                    <a:pt x="3078" y="1931"/>
                    <a:pt x="3120" y="1927"/>
                    <a:pt x="3120" y="1927"/>
                  </a:cubicBezTo>
                  <a:lnTo>
                    <a:pt x="3145" y="1931"/>
                  </a:lnTo>
                  <a:lnTo>
                    <a:pt x="3164" y="1939"/>
                  </a:lnTo>
                  <a:lnTo>
                    <a:pt x="3232" y="1908"/>
                  </a:lnTo>
                  <a:lnTo>
                    <a:pt x="3245" y="1898"/>
                  </a:lnTo>
                  <a:lnTo>
                    <a:pt x="3297" y="1896"/>
                  </a:lnTo>
                  <a:lnTo>
                    <a:pt x="3323" y="1906"/>
                  </a:lnTo>
                  <a:cubicBezTo>
                    <a:pt x="3323" y="1906"/>
                    <a:pt x="3339" y="1931"/>
                    <a:pt x="3339" y="1935"/>
                  </a:cubicBezTo>
                  <a:cubicBezTo>
                    <a:pt x="3339" y="1939"/>
                    <a:pt x="3349" y="1957"/>
                    <a:pt x="3351" y="1954"/>
                  </a:cubicBezTo>
                  <a:cubicBezTo>
                    <a:pt x="3352" y="1951"/>
                    <a:pt x="3410" y="1949"/>
                    <a:pt x="3412" y="1949"/>
                  </a:cubicBezTo>
                  <a:cubicBezTo>
                    <a:pt x="3414" y="1950"/>
                    <a:pt x="3439" y="1975"/>
                    <a:pt x="3439" y="1975"/>
                  </a:cubicBezTo>
                  <a:lnTo>
                    <a:pt x="3438" y="1998"/>
                  </a:lnTo>
                  <a:lnTo>
                    <a:pt x="3433" y="2039"/>
                  </a:lnTo>
                  <a:lnTo>
                    <a:pt x="3426" y="2059"/>
                  </a:lnTo>
                  <a:lnTo>
                    <a:pt x="3418" y="2077"/>
                  </a:lnTo>
                  <a:lnTo>
                    <a:pt x="3416" y="2089"/>
                  </a:lnTo>
                  <a:cubicBezTo>
                    <a:pt x="3416" y="2089"/>
                    <a:pt x="3475" y="2177"/>
                    <a:pt x="3475" y="2178"/>
                  </a:cubicBezTo>
                  <a:cubicBezTo>
                    <a:pt x="3475" y="2178"/>
                    <a:pt x="3491" y="2214"/>
                    <a:pt x="3491" y="2214"/>
                  </a:cubicBezTo>
                  <a:lnTo>
                    <a:pt x="3509" y="2260"/>
                  </a:lnTo>
                  <a:lnTo>
                    <a:pt x="3519" y="2286"/>
                  </a:lnTo>
                  <a:lnTo>
                    <a:pt x="3509" y="2300"/>
                  </a:lnTo>
                  <a:lnTo>
                    <a:pt x="3526" y="2345"/>
                  </a:lnTo>
                  <a:lnTo>
                    <a:pt x="3520" y="2389"/>
                  </a:lnTo>
                  <a:lnTo>
                    <a:pt x="3494" y="2445"/>
                  </a:lnTo>
                  <a:lnTo>
                    <a:pt x="3483" y="2487"/>
                  </a:lnTo>
                  <a:lnTo>
                    <a:pt x="3486" y="2543"/>
                  </a:lnTo>
                  <a:lnTo>
                    <a:pt x="3517" y="2607"/>
                  </a:lnTo>
                  <a:lnTo>
                    <a:pt x="3550" y="2681"/>
                  </a:lnTo>
                  <a:lnTo>
                    <a:pt x="3553" y="2762"/>
                  </a:lnTo>
                  <a:lnTo>
                    <a:pt x="3579" y="2810"/>
                  </a:lnTo>
                  <a:lnTo>
                    <a:pt x="3598" y="2849"/>
                  </a:lnTo>
                  <a:lnTo>
                    <a:pt x="3615" y="2892"/>
                  </a:lnTo>
                  <a:lnTo>
                    <a:pt x="3625" y="2905"/>
                  </a:lnTo>
                  <a:cubicBezTo>
                    <a:pt x="3625" y="2905"/>
                    <a:pt x="3626" y="2926"/>
                    <a:pt x="3624" y="2926"/>
                  </a:cubicBezTo>
                  <a:cubicBezTo>
                    <a:pt x="3622" y="2926"/>
                    <a:pt x="3612" y="2927"/>
                    <a:pt x="3615" y="2930"/>
                  </a:cubicBezTo>
                  <a:cubicBezTo>
                    <a:pt x="3617" y="2934"/>
                    <a:pt x="3633" y="2961"/>
                    <a:pt x="3633" y="2961"/>
                  </a:cubicBezTo>
                  <a:lnTo>
                    <a:pt x="3633" y="2973"/>
                  </a:lnTo>
                  <a:lnTo>
                    <a:pt x="3655" y="2985"/>
                  </a:lnTo>
                  <a:lnTo>
                    <a:pt x="3673" y="2976"/>
                  </a:lnTo>
                  <a:cubicBezTo>
                    <a:pt x="3673" y="2976"/>
                    <a:pt x="3692" y="2973"/>
                    <a:pt x="3694" y="2974"/>
                  </a:cubicBezTo>
                  <a:cubicBezTo>
                    <a:pt x="3696" y="2974"/>
                    <a:pt x="3722" y="2965"/>
                    <a:pt x="3722" y="2965"/>
                  </a:cubicBezTo>
                  <a:lnTo>
                    <a:pt x="3761" y="2971"/>
                  </a:lnTo>
                  <a:lnTo>
                    <a:pt x="3789" y="2956"/>
                  </a:lnTo>
                  <a:lnTo>
                    <a:pt x="3820" y="2954"/>
                  </a:lnTo>
                  <a:cubicBezTo>
                    <a:pt x="3820" y="2954"/>
                    <a:pt x="3872" y="2903"/>
                    <a:pt x="3872" y="2905"/>
                  </a:cubicBezTo>
                  <a:cubicBezTo>
                    <a:pt x="3872" y="2906"/>
                    <a:pt x="3921" y="2842"/>
                    <a:pt x="3921" y="2842"/>
                  </a:cubicBezTo>
                  <a:lnTo>
                    <a:pt x="3945" y="2821"/>
                  </a:lnTo>
                  <a:lnTo>
                    <a:pt x="3959" y="2779"/>
                  </a:lnTo>
                  <a:lnTo>
                    <a:pt x="3957" y="2752"/>
                  </a:lnTo>
                  <a:cubicBezTo>
                    <a:pt x="3957" y="2752"/>
                    <a:pt x="3962" y="2738"/>
                    <a:pt x="3967" y="2735"/>
                  </a:cubicBezTo>
                  <a:cubicBezTo>
                    <a:pt x="3971" y="2733"/>
                    <a:pt x="4016" y="2706"/>
                    <a:pt x="4016" y="2706"/>
                  </a:cubicBezTo>
                  <a:lnTo>
                    <a:pt x="4026" y="2662"/>
                  </a:lnTo>
                  <a:lnTo>
                    <a:pt x="4017" y="2619"/>
                  </a:lnTo>
                  <a:cubicBezTo>
                    <a:pt x="4017" y="2619"/>
                    <a:pt x="4010" y="2603"/>
                    <a:pt x="4010" y="2600"/>
                  </a:cubicBezTo>
                  <a:cubicBezTo>
                    <a:pt x="4010" y="2597"/>
                    <a:pt x="4015" y="2585"/>
                    <a:pt x="4015" y="2585"/>
                  </a:cubicBezTo>
                  <a:lnTo>
                    <a:pt x="4059" y="2546"/>
                  </a:lnTo>
                  <a:cubicBezTo>
                    <a:pt x="4059" y="2546"/>
                    <a:pt x="4069" y="2533"/>
                    <a:pt x="4073" y="2529"/>
                  </a:cubicBezTo>
                  <a:cubicBezTo>
                    <a:pt x="4078" y="2524"/>
                    <a:pt x="4119" y="2506"/>
                    <a:pt x="4119" y="2506"/>
                  </a:cubicBezTo>
                  <a:lnTo>
                    <a:pt x="4147" y="2479"/>
                  </a:lnTo>
                  <a:lnTo>
                    <a:pt x="4152" y="2379"/>
                  </a:lnTo>
                  <a:cubicBezTo>
                    <a:pt x="4152" y="2379"/>
                    <a:pt x="4142" y="2342"/>
                    <a:pt x="4141" y="2338"/>
                  </a:cubicBezTo>
                  <a:cubicBezTo>
                    <a:pt x="4141" y="2335"/>
                    <a:pt x="4121" y="2272"/>
                    <a:pt x="4121" y="2269"/>
                  </a:cubicBezTo>
                  <a:cubicBezTo>
                    <a:pt x="4121" y="2267"/>
                    <a:pt x="4115" y="2228"/>
                    <a:pt x="4114" y="2225"/>
                  </a:cubicBezTo>
                  <a:cubicBezTo>
                    <a:pt x="4113" y="2222"/>
                    <a:pt x="4129" y="2177"/>
                    <a:pt x="4129" y="2177"/>
                  </a:cubicBezTo>
                  <a:lnTo>
                    <a:pt x="4151" y="2134"/>
                  </a:lnTo>
                  <a:lnTo>
                    <a:pt x="4241" y="2031"/>
                  </a:lnTo>
                  <a:lnTo>
                    <a:pt x="4291" y="1990"/>
                  </a:lnTo>
                  <a:lnTo>
                    <a:pt x="4368" y="1866"/>
                  </a:lnTo>
                  <a:lnTo>
                    <a:pt x="4392" y="1808"/>
                  </a:lnTo>
                  <a:lnTo>
                    <a:pt x="4397" y="1749"/>
                  </a:lnTo>
                  <a:lnTo>
                    <a:pt x="4382" y="1747"/>
                  </a:lnTo>
                  <a:cubicBezTo>
                    <a:pt x="4382" y="1747"/>
                    <a:pt x="4374" y="1756"/>
                    <a:pt x="4372" y="1757"/>
                  </a:cubicBezTo>
                  <a:cubicBezTo>
                    <a:pt x="4370" y="1759"/>
                    <a:pt x="4324" y="1761"/>
                    <a:pt x="4324" y="1761"/>
                  </a:cubicBezTo>
                  <a:lnTo>
                    <a:pt x="4268" y="1778"/>
                  </a:lnTo>
                  <a:lnTo>
                    <a:pt x="4241" y="1788"/>
                  </a:lnTo>
                  <a:lnTo>
                    <a:pt x="4214" y="1760"/>
                  </a:lnTo>
                  <a:lnTo>
                    <a:pt x="4218" y="1740"/>
                  </a:lnTo>
                  <a:lnTo>
                    <a:pt x="4182" y="1698"/>
                  </a:lnTo>
                  <a:lnTo>
                    <a:pt x="4132" y="1647"/>
                  </a:lnTo>
                  <a:cubicBezTo>
                    <a:pt x="4132" y="1647"/>
                    <a:pt x="4107" y="1628"/>
                    <a:pt x="4108" y="1626"/>
                  </a:cubicBezTo>
                  <a:cubicBezTo>
                    <a:pt x="4109" y="1624"/>
                    <a:pt x="4094" y="1577"/>
                    <a:pt x="4094" y="1579"/>
                  </a:cubicBezTo>
                  <a:cubicBezTo>
                    <a:pt x="4094" y="1580"/>
                    <a:pt x="4069" y="1556"/>
                    <a:pt x="4069" y="1556"/>
                  </a:cubicBezTo>
                  <a:lnTo>
                    <a:pt x="4068" y="1511"/>
                  </a:lnTo>
                  <a:lnTo>
                    <a:pt x="4041" y="1467"/>
                  </a:lnTo>
                  <a:lnTo>
                    <a:pt x="4011" y="1412"/>
                  </a:lnTo>
                  <a:cubicBezTo>
                    <a:pt x="4011" y="1412"/>
                    <a:pt x="3986" y="1350"/>
                    <a:pt x="3983" y="1346"/>
                  </a:cubicBezTo>
                  <a:cubicBezTo>
                    <a:pt x="3981" y="1343"/>
                    <a:pt x="3971" y="1327"/>
                    <a:pt x="3974" y="1327"/>
                  </a:cubicBezTo>
                  <a:cubicBezTo>
                    <a:pt x="3977" y="1328"/>
                    <a:pt x="4001" y="1325"/>
                    <a:pt x="4001" y="1325"/>
                  </a:cubicBezTo>
                  <a:cubicBezTo>
                    <a:pt x="4001" y="1325"/>
                    <a:pt x="4046" y="1377"/>
                    <a:pt x="4046" y="1380"/>
                  </a:cubicBezTo>
                  <a:cubicBezTo>
                    <a:pt x="4046" y="1382"/>
                    <a:pt x="4072" y="1427"/>
                    <a:pt x="4072" y="1427"/>
                  </a:cubicBezTo>
                  <a:cubicBezTo>
                    <a:pt x="4072" y="1427"/>
                    <a:pt x="4092" y="1455"/>
                    <a:pt x="4092" y="1453"/>
                  </a:cubicBezTo>
                  <a:cubicBezTo>
                    <a:pt x="4092" y="1451"/>
                    <a:pt x="4097" y="1479"/>
                    <a:pt x="4096" y="1481"/>
                  </a:cubicBezTo>
                  <a:cubicBezTo>
                    <a:pt x="4095" y="1483"/>
                    <a:pt x="4108" y="1513"/>
                    <a:pt x="4108" y="1513"/>
                  </a:cubicBezTo>
                  <a:lnTo>
                    <a:pt x="4146" y="1547"/>
                  </a:lnTo>
                  <a:lnTo>
                    <a:pt x="4154" y="1572"/>
                  </a:lnTo>
                  <a:lnTo>
                    <a:pt x="4188" y="1609"/>
                  </a:lnTo>
                  <a:lnTo>
                    <a:pt x="4195" y="1633"/>
                  </a:lnTo>
                  <a:lnTo>
                    <a:pt x="4172" y="1612"/>
                  </a:lnTo>
                  <a:cubicBezTo>
                    <a:pt x="4172" y="1612"/>
                    <a:pt x="4164" y="1624"/>
                    <a:pt x="4167" y="1626"/>
                  </a:cubicBezTo>
                  <a:cubicBezTo>
                    <a:pt x="4170" y="1628"/>
                    <a:pt x="4193" y="1653"/>
                    <a:pt x="4193" y="1653"/>
                  </a:cubicBezTo>
                  <a:lnTo>
                    <a:pt x="4204" y="1686"/>
                  </a:lnTo>
                  <a:lnTo>
                    <a:pt x="4213" y="1718"/>
                  </a:lnTo>
                  <a:lnTo>
                    <a:pt x="4226" y="1729"/>
                  </a:lnTo>
                  <a:lnTo>
                    <a:pt x="4263" y="1722"/>
                  </a:lnTo>
                  <a:lnTo>
                    <a:pt x="4269" y="1707"/>
                  </a:lnTo>
                  <a:lnTo>
                    <a:pt x="4306" y="1707"/>
                  </a:lnTo>
                  <a:lnTo>
                    <a:pt x="4322" y="1695"/>
                  </a:lnTo>
                  <a:lnTo>
                    <a:pt x="4342" y="1692"/>
                  </a:lnTo>
                  <a:cubicBezTo>
                    <a:pt x="4342" y="1692"/>
                    <a:pt x="4357" y="1677"/>
                    <a:pt x="4358" y="1676"/>
                  </a:cubicBezTo>
                  <a:cubicBezTo>
                    <a:pt x="4360" y="1676"/>
                    <a:pt x="4419" y="1650"/>
                    <a:pt x="4419" y="1650"/>
                  </a:cubicBezTo>
                  <a:cubicBezTo>
                    <a:pt x="4419" y="1650"/>
                    <a:pt x="4420" y="1631"/>
                    <a:pt x="4423" y="1631"/>
                  </a:cubicBezTo>
                  <a:cubicBezTo>
                    <a:pt x="4425" y="1631"/>
                    <a:pt x="4484" y="1612"/>
                    <a:pt x="4484" y="1612"/>
                  </a:cubicBezTo>
                  <a:lnTo>
                    <a:pt x="4490" y="1589"/>
                  </a:lnTo>
                  <a:lnTo>
                    <a:pt x="4512" y="1588"/>
                  </a:lnTo>
                  <a:lnTo>
                    <a:pt x="4518" y="1573"/>
                  </a:lnTo>
                  <a:lnTo>
                    <a:pt x="4538" y="1560"/>
                  </a:lnTo>
                  <a:lnTo>
                    <a:pt x="4541" y="1527"/>
                  </a:lnTo>
                  <a:lnTo>
                    <a:pt x="4556" y="1532"/>
                  </a:lnTo>
                  <a:lnTo>
                    <a:pt x="4561" y="1520"/>
                  </a:lnTo>
                  <a:lnTo>
                    <a:pt x="4555" y="1513"/>
                  </a:lnTo>
                  <a:lnTo>
                    <a:pt x="4579" y="1479"/>
                  </a:lnTo>
                  <a:lnTo>
                    <a:pt x="4579" y="1467"/>
                  </a:lnTo>
                  <a:lnTo>
                    <a:pt x="4557" y="1447"/>
                  </a:lnTo>
                  <a:lnTo>
                    <a:pt x="4546" y="1435"/>
                  </a:lnTo>
                  <a:cubicBezTo>
                    <a:pt x="4546" y="1435"/>
                    <a:pt x="4510" y="1431"/>
                    <a:pt x="4509" y="1429"/>
                  </a:cubicBezTo>
                  <a:cubicBezTo>
                    <a:pt x="4508" y="1426"/>
                    <a:pt x="4494" y="1394"/>
                    <a:pt x="4494" y="1394"/>
                  </a:cubicBezTo>
                  <a:cubicBezTo>
                    <a:pt x="4494" y="1384"/>
                    <a:pt x="4494" y="1366"/>
                    <a:pt x="4492" y="1368"/>
                  </a:cubicBezTo>
                  <a:cubicBezTo>
                    <a:pt x="4490" y="1369"/>
                    <a:pt x="4479" y="1382"/>
                    <a:pt x="4479" y="1382"/>
                  </a:cubicBezTo>
                  <a:lnTo>
                    <a:pt x="4438" y="1419"/>
                  </a:lnTo>
                  <a:lnTo>
                    <a:pt x="4402" y="1429"/>
                  </a:lnTo>
                  <a:cubicBezTo>
                    <a:pt x="4402" y="1429"/>
                    <a:pt x="4390" y="1425"/>
                    <a:pt x="4389" y="1423"/>
                  </a:cubicBezTo>
                  <a:cubicBezTo>
                    <a:pt x="4389" y="1421"/>
                    <a:pt x="4388" y="1391"/>
                    <a:pt x="4388" y="1391"/>
                  </a:cubicBezTo>
                  <a:cubicBezTo>
                    <a:pt x="4388" y="1391"/>
                    <a:pt x="4372" y="1373"/>
                    <a:pt x="4372" y="1370"/>
                  </a:cubicBezTo>
                  <a:cubicBezTo>
                    <a:pt x="4371" y="1368"/>
                    <a:pt x="4360" y="1394"/>
                    <a:pt x="4360" y="1394"/>
                  </a:cubicBezTo>
                  <a:cubicBezTo>
                    <a:pt x="4360" y="1394"/>
                    <a:pt x="4342" y="1370"/>
                    <a:pt x="4344" y="1370"/>
                  </a:cubicBezTo>
                  <a:cubicBezTo>
                    <a:pt x="4346" y="1369"/>
                    <a:pt x="4336" y="1346"/>
                    <a:pt x="4336" y="1346"/>
                  </a:cubicBezTo>
                  <a:lnTo>
                    <a:pt x="4302" y="1307"/>
                  </a:lnTo>
                  <a:lnTo>
                    <a:pt x="4300" y="1286"/>
                  </a:lnTo>
                  <a:cubicBezTo>
                    <a:pt x="4300" y="1286"/>
                    <a:pt x="4316" y="1268"/>
                    <a:pt x="4319" y="1267"/>
                  </a:cubicBezTo>
                  <a:cubicBezTo>
                    <a:pt x="4322" y="1267"/>
                    <a:pt x="4346" y="1263"/>
                    <a:pt x="4348" y="1272"/>
                  </a:cubicBezTo>
                  <a:cubicBezTo>
                    <a:pt x="4351" y="1281"/>
                    <a:pt x="4371" y="1310"/>
                    <a:pt x="4371" y="1314"/>
                  </a:cubicBezTo>
                  <a:cubicBezTo>
                    <a:pt x="4371" y="1318"/>
                    <a:pt x="4401" y="1344"/>
                    <a:pt x="4405" y="1344"/>
                  </a:cubicBezTo>
                  <a:cubicBezTo>
                    <a:pt x="4408" y="1343"/>
                    <a:pt x="4420" y="1350"/>
                    <a:pt x="4424" y="1352"/>
                  </a:cubicBezTo>
                  <a:cubicBezTo>
                    <a:pt x="4428" y="1355"/>
                    <a:pt x="4436" y="1360"/>
                    <a:pt x="4439" y="1363"/>
                  </a:cubicBezTo>
                  <a:cubicBezTo>
                    <a:pt x="4443" y="1366"/>
                    <a:pt x="4451" y="1364"/>
                    <a:pt x="4451" y="1364"/>
                  </a:cubicBezTo>
                  <a:lnTo>
                    <a:pt x="4473" y="1361"/>
                  </a:lnTo>
                  <a:cubicBezTo>
                    <a:pt x="4473" y="1361"/>
                    <a:pt x="4491" y="1344"/>
                    <a:pt x="4492" y="1347"/>
                  </a:cubicBezTo>
                  <a:cubicBezTo>
                    <a:pt x="4492" y="1350"/>
                    <a:pt x="4513" y="1352"/>
                    <a:pt x="4510" y="1356"/>
                  </a:cubicBezTo>
                  <a:cubicBezTo>
                    <a:pt x="4508" y="1361"/>
                    <a:pt x="4511" y="1374"/>
                    <a:pt x="4513" y="1378"/>
                  </a:cubicBezTo>
                  <a:cubicBezTo>
                    <a:pt x="4515" y="1382"/>
                    <a:pt x="4605" y="1396"/>
                    <a:pt x="4605" y="1396"/>
                  </a:cubicBezTo>
                  <a:lnTo>
                    <a:pt x="4646" y="1402"/>
                  </a:lnTo>
                  <a:cubicBezTo>
                    <a:pt x="4646" y="1402"/>
                    <a:pt x="4689" y="1398"/>
                    <a:pt x="4692" y="1398"/>
                  </a:cubicBezTo>
                  <a:cubicBezTo>
                    <a:pt x="4695" y="1398"/>
                    <a:pt x="4723" y="1400"/>
                    <a:pt x="4725" y="1400"/>
                  </a:cubicBezTo>
                  <a:cubicBezTo>
                    <a:pt x="4728" y="1399"/>
                    <a:pt x="4768" y="1443"/>
                    <a:pt x="4768" y="1443"/>
                  </a:cubicBezTo>
                  <a:lnTo>
                    <a:pt x="4805" y="1461"/>
                  </a:lnTo>
                  <a:lnTo>
                    <a:pt x="4814" y="1461"/>
                  </a:lnTo>
                  <a:lnTo>
                    <a:pt x="4792" y="1470"/>
                  </a:lnTo>
                  <a:cubicBezTo>
                    <a:pt x="4792" y="1470"/>
                    <a:pt x="4800" y="1487"/>
                    <a:pt x="4800" y="1489"/>
                  </a:cubicBezTo>
                  <a:cubicBezTo>
                    <a:pt x="4800" y="1491"/>
                    <a:pt x="4837" y="1517"/>
                    <a:pt x="4837" y="1517"/>
                  </a:cubicBezTo>
                  <a:cubicBezTo>
                    <a:pt x="4837" y="1517"/>
                    <a:pt x="4850" y="1508"/>
                    <a:pt x="4852" y="1508"/>
                  </a:cubicBezTo>
                  <a:cubicBezTo>
                    <a:pt x="4854" y="1508"/>
                    <a:pt x="4863" y="1505"/>
                    <a:pt x="4864" y="1500"/>
                  </a:cubicBezTo>
                  <a:cubicBezTo>
                    <a:pt x="4865" y="1496"/>
                    <a:pt x="4862" y="1483"/>
                    <a:pt x="4865" y="1481"/>
                  </a:cubicBezTo>
                  <a:cubicBezTo>
                    <a:pt x="4869" y="1480"/>
                    <a:pt x="4873" y="1476"/>
                    <a:pt x="4874" y="1482"/>
                  </a:cubicBezTo>
                  <a:cubicBezTo>
                    <a:pt x="4875" y="1488"/>
                    <a:pt x="4883" y="1545"/>
                    <a:pt x="4881" y="1546"/>
                  </a:cubicBezTo>
                  <a:cubicBezTo>
                    <a:pt x="4880" y="1546"/>
                    <a:pt x="4893" y="1589"/>
                    <a:pt x="4893" y="1591"/>
                  </a:cubicBezTo>
                  <a:cubicBezTo>
                    <a:pt x="4893" y="1593"/>
                    <a:pt x="4909" y="1645"/>
                    <a:pt x="4910" y="1647"/>
                  </a:cubicBezTo>
                  <a:cubicBezTo>
                    <a:pt x="4911" y="1649"/>
                    <a:pt x="4938" y="1707"/>
                    <a:pt x="4940" y="1709"/>
                  </a:cubicBezTo>
                  <a:cubicBezTo>
                    <a:pt x="4942" y="1711"/>
                    <a:pt x="4968" y="1780"/>
                    <a:pt x="4968" y="1780"/>
                  </a:cubicBezTo>
                  <a:cubicBezTo>
                    <a:pt x="4968" y="1780"/>
                    <a:pt x="4984" y="1809"/>
                    <a:pt x="4983" y="1813"/>
                  </a:cubicBezTo>
                  <a:cubicBezTo>
                    <a:pt x="4982" y="1818"/>
                    <a:pt x="4988" y="1840"/>
                    <a:pt x="4992" y="1843"/>
                  </a:cubicBezTo>
                  <a:cubicBezTo>
                    <a:pt x="4996" y="1846"/>
                    <a:pt x="5014" y="1852"/>
                    <a:pt x="5014" y="1852"/>
                  </a:cubicBezTo>
                  <a:cubicBezTo>
                    <a:pt x="5014" y="1852"/>
                    <a:pt x="5024" y="1844"/>
                    <a:pt x="5025" y="1841"/>
                  </a:cubicBezTo>
                  <a:cubicBezTo>
                    <a:pt x="5025" y="1838"/>
                    <a:pt x="5033" y="1827"/>
                    <a:pt x="5035" y="1823"/>
                  </a:cubicBezTo>
                  <a:cubicBezTo>
                    <a:pt x="5038" y="1818"/>
                    <a:pt x="5050" y="1817"/>
                    <a:pt x="5051" y="1820"/>
                  </a:cubicBezTo>
                  <a:cubicBezTo>
                    <a:pt x="5051" y="1823"/>
                    <a:pt x="5065" y="1829"/>
                    <a:pt x="5065" y="1829"/>
                  </a:cubicBezTo>
                  <a:lnTo>
                    <a:pt x="5064" y="1862"/>
                  </a:lnTo>
                  <a:cubicBezTo>
                    <a:pt x="5064" y="1862"/>
                    <a:pt x="5067" y="1883"/>
                    <a:pt x="5069" y="1891"/>
                  </a:cubicBezTo>
                  <a:cubicBezTo>
                    <a:pt x="5071" y="1899"/>
                    <a:pt x="5087" y="1906"/>
                    <a:pt x="5087" y="1906"/>
                  </a:cubicBezTo>
                  <a:lnTo>
                    <a:pt x="5107" y="1888"/>
                  </a:lnTo>
                  <a:lnTo>
                    <a:pt x="5116" y="1857"/>
                  </a:lnTo>
                  <a:lnTo>
                    <a:pt x="5096" y="1827"/>
                  </a:lnTo>
                  <a:cubicBezTo>
                    <a:pt x="5096" y="1827"/>
                    <a:pt x="5081" y="1811"/>
                    <a:pt x="5079" y="1809"/>
                  </a:cubicBezTo>
                  <a:cubicBezTo>
                    <a:pt x="5077" y="1807"/>
                    <a:pt x="5064" y="1805"/>
                    <a:pt x="5064" y="1805"/>
                  </a:cubicBezTo>
                  <a:cubicBezTo>
                    <a:pt x="5064" y="1805"/>
                    <a:pt x="5065" y="1811"/>
                    <a:pt x="5067" y="1814"/>
                  </a:cubicBezTo>
                  <a:cubicBezTo>
                    <a:pt x="5068" y="1817"/>
                    <a:pt x="5064" y="1817"/>
                    <a:pt x="5064" y="1817"/>
                  </a:cubicBezTo>
                  <a:lnTo>
                    <a:pt x="5049" y="1811"/>
                  </a:lnTo>
                  <a:lnTo>
                    <a:pt x="5051" y="1794"/>
                  </a:lnTo>
                  <a:cubicBezTo>
                    <a:pt x="5051" y="1794"/>
                    <a:pt x="5063" y="1792"/>
                    <a:pt x="5065" y="1792"/>
                  </a:cubicBezTo>
                  <a:cubicBezTo>
                    <a:pt x="5067" y="1792"/>
                    <a:pt x="5064" y="1765"/>
                    <a:pt x="5064" y="1765"/>
                  </a:cubicBezTo>
                  <a:cubicBezTo>
                    <a:pt x="5064" y="1765"/>
                    <a:pt x="5068" y="1718"/>
                    <a:pt x="5069" y="1717"/>
                  </a:cubicBezTo>
                  <a:cubicBezTo>
                    <a:pt x="5071" y="1716"/>
                    <a:pt x="5067" y="1669"/>
                    <a:pt x="5062" y="1667"/>
                  </a:cubicBezTo>
                  <a:cubicBezTo>
                    <a:pt x="5057" y="1665"/>
                    <a:pt x="5062" y="1650"/>
                    <a:pt x="5065" y="1649"/>
                  </a:cubicBezTo>
                  <a:cubicBezTo>
                    <a:pt x="5067" y="1649"/>
                    <a:pt x="5093" y="1639"/>
                    <a:pt x="5093" y="1639"/>
                  </a:cubicBezTo>
                  <a:lnTo>
                    <a:pt x="5108" y="1611"/>
                  </a:lnTo>
                  <a:cubicBezTo>
                    <a:pt x="5108" y="1611"/>
                    <a:pt x="5134" y="1593"/>
                    <a:pt x="5136" y="1591"/>
                  </a:cubicBezTo>
                  <a:cubicBezTo>
                    <a:pt x="5138" y="1590"/>
                    <a:pt x="5167" y="1558"/>
                    <a:pt x="5167" y="1554"/>
                  </a:cubicBezTo>
                  <a:cubicBezTo>
                    <a:pt x="5167" y="1550"/>
                    <a:pt x="5171" y="1540"/>
                    <a:pt x="5179" y="1539"/>
                  </a:cubicBezTo>
                  <a:cubicBezTo>
                    <a:pt x="5187" y="1538"/>
                    <a:pt x="5201" y="1527"/>
                    <a:pt x="5201" y="1527"/>
                  </a:cubicBezTo>
                  <a:lnTo>
                    <a:pt x="5201" y="1505"/>
                  </a:lnTo>
                  <a:cubicBezTo>
                    <a:pt x="5201" y="1505"/>
                    <a:pt x="5204" y="1495"/>
                    <a:pt x="5210" y="1492"/>
                  </a:cubicBezTo>
                  <a:cubicBezTo>
                    <a:pt x="5216" y="1489"/>
                    <a:pt x="5231" y="1487"/>
                    <a:pt x="5231" y="1487"/>
                  </a:cubicBezTo>
                  <a:cubicBezTo>
                    <a:pt x="5231" y="1487"/>
                    <a:pt x="5235" y="1496"/>
                    <a:pt x="5233" y="1497"/>
                  </a:cubicBezTo>
                  <a:cubicBezTo>
                    <a:pt x="5231" y="1499"/>
                    <a:pt x="5266" y="1487"/>
                    <a:pt x="5266" y="1487"/>
                  </a:cubicBezTo>
                  <a:cubicBezTo>
                    <a:pt x="5266" y="1487"/>
                    <a:pt x="5282" y="1487"/>
                    <a:pt x="5285" y="1487"/>
                  </a:cubicBezTo>
                  <a:cubicBezTo>
                    <a:pt x="5288" y="1486"/>
                    <a:pt x="5296" y="1474"/>
                    <a:pt x="5296" y="1474"/>
                  </a:cubicBezTo>
                  <a:cubicBezTo>
                    <a:pt x="5296" y="1474"/>
                    <a:pt x="5292" y="1463"/>
                    <a:pt x="5297" y="1466"/>
                  </a:cubicBezTo>
                  <a:cubicBezTo>
                    <a:pt x="5302" y="1469"/>
                    <a:pt x="5313" y="1481"/>
                    <a:pt x="5312" y="1483"/>
                  </a:cubicBezTo>
                  <a:cubicBezTo>
                    <a:pt x="5310" y="1485"/>
                    <a:pt x="5318" y="1498"/>
                    <a:pt x="5316" y="1503"/>
                  </a:cubicBezTo>
                  <a:cubicBezTo>
                    <a:pt x="5314" y="1508"/>
                    <a:pt x="5347" y="1544"/>
                    <a:pt x="5347" y="1544"/>
                  </a:cubicBezTo>
                  <a:cubicBezTo>
                    <a:pt x="5347" y="1544"/>
                    <a:pt x="5363" y="1537"/>
                    <a:pt x="5361" y="1542"/>
                  </a:cubicBezTo>
                  <a:cubicBezTo>
                    <a:pt x="5360" y="1548"/>
                    <a:pt x="5357" y="1564"/>
                    <a:pt x="5357" y="1564"/>
                  </a:cubicBezTo>
                  <a:cubicBezTo>
                    <a:pt x="5357" y="1564"/>
                    <a:pt x="5367" y="1571"/>
                    <a:pt x="5371" y="1572"/>
                  </a:cubicBezTo>
                  <a:cubicBezTo>
                    <a:pt x="5375" y="1572"/>
                    <a:pt x="5386" y="1594"/>
                    <a:pt x="5386" y="1594"/>
                  </a:cubicBezTo>
                  <a:cubicBezTo>
                    <a:pt x="5386" y="1594"/>
                    <a:pt x="5383" y="1614"/>
                    <a:pt x="5383" y="1617"/>
                  </a:cubicBezTo>
                  <a:cubicBezTo>
                    <a:pt x="5383" y="1619"/>
                    <a:pt x="5385" y="1639"/>
                    <a:pt x="5384" y="1642"/>
                  </a:cubicBezTo>
                  <a:cubicBezTo>
                    <a:pt x="5383" y="1645"/>
                    <a:pt x="5411" y="1651"/>
                    <a:pt x="5411" y="1651"/>
                  </a:cubicBezTo>
                  <a:cubicBezTo>
                    <a:pt x="5411" y="1651"/>
                    <a:pt x="5433" y="1633"/>
                    <a:pt x="5434" y="1631"/>
                  </a:cubicBezTo>
                  <a:close/>
                  <a:moveTo>
                    <a:pt x="6250" y="460"/>
                  </a:moveTo>
                  <a:cubicBezTo>
                    <a:pt x="6250" y="459"/>
                    <a:pt x="6249" y="459"/>
                    <a:pt x="6249" y="459"/>
                  </a:cubicBezTo>
                  <a:cubicBezTo>
                    <a:pt x="6249" y="460"/>
                    <a:pt x="6250" y="460"/>
                    <a:pt x="6250" y="460"/>
                  </a:cubicBezTo>
                  <a:close/>
                  <a:moveTo>
                    <a:pt x="3127" y="604"/>
                  </a:moveTo>
                  <a:cubicBezTo>
                    <a:pt x="3131" y="605"/>
                    <a:pt x="3133" y="608"/>
                    <a:pt x="3133" y="610"/>
                  </a:cubicBezTo>
                  <a:cubicBezTo>
                    <a:pt x="3132" y="612"/>
                    <a:pt x="3143" y="614"/>
                    <a:pt x="3143" y="614"/>
                  </a:cubicBezTo>
                  <a:lnTo>
                    <a:pt x="3151" y="612"/>
                  </a:lnTo>
                  <a:lnTo>
                    <a:pt x="3145" y="621"/>
                  </a:lnTo>
                  <a:cubicBezTo>
                    <a:pt x="3145" y="621"/>
                    <a:pt x="3147" y="627"/>
                    <a:pt x="3149" y="629"/>
                  </a:cubicBezTo>
                  <a:cubicBezTo>
                    <a:pt x="3151" y="632"/>
                    <a:pt x="3157" y="629"/>
                    <a:pt x="3157" y="629"/>
                  </a:cubicBezTo>
                  <a:cubicBezTo>
                    <a:pt x="3157" y="629"/>
                    <a:pt x="3173" y="627"/>
                    <a:pt x="3175" y="627"/>
                  </a:cubicBezTo>
                  <a:cubicBezTo>
                    <a:pt x="3177" y="628"/>
                    <a:pt x="3175" y="634"/>
                    <a:pt x="3175" y="634"/>
                  </a:cubicBezTo>
                  <a:lnTo>
                    <a:pt x="3181" y="643"/>
                  </a:lnTo>
                  <a:cubicBezTo>
                    <a:pt x="3181" y="643"/>
                    <a:pt x="3184" y="657"/>
                    <a:pt x="3185" y="661"/>
                  </a:cubicBezTo>
                  <a:cubicBezTo>
                    <a:pt x="3185" y="665"/>
                    <a:pt x="3179" y="663"/>
                    <a:pt x="3179" y="663"/>
                  </a:cubicBezTo>
                  <a:cubicBezTo>
                    <a:pt x="3179" y="663"/>
                    <a:pt x="3167" y="665"/>
                    <a:pt x="3164" y="665"/>
                  </a:cubicBezTo>
                  <a:cubicBezTo>
                    <a:pt x="3161" y="664"/>
                    <a:pt x="3156" y="669"/>
                    <a:pt x="3151" y="675"/>
                  </a:cubicBezTo>
                  <a:cubicBezTo>
                    <a:pt x="3147" y="680"/>
                    <a:pt x="3152" y="678"/>
                    <a:pt x="3152" y="678"/>
                  </a:cubicBezTo>
                  <a:lnTo>
                    <a:pt x="3162" y="678"/>
                  </a:lnTo>
                  <a:cubicBezTo>
                    <a:pt x="3162" y="678"/>
                    <a:pt x="3163" y="684"/>
                    <a:pt x="3163" y="687"/>
                  </a:cubicBezTo>
                  <a:cubicBezTo>
                    <a:pt x="3164" y="690"/>
                    <a:pt x="3155" y="692"/>
                    <a:pt x="3153" y="692"/>
                  </a:cubicBezTo>
                  <a:cubicBezTo>
                    <a:pt x="3150" y="691"/>
                    <a:pt x="3138" y="697"/>
                    <a:pt x="3138" y="697"/>
                  </a:cubicBezTo>
                  <a:lnTo>
                    <a:pt x="3139" y="707"/>
                  </a:lnTo>
                  <a:lnTo>
                    <a:pt x="3153" y="708"/>
                  </a:lnTo>
                  <a:lnTo>
                    <a:pt x="3168" y="710"/>
                  </a:lnTo>
                  <a:lnTo>
                    <a:pt x="3171" y="715"/>
                  </a:lnTo>
                  <a:cubicBezTo>
                    <a:pt x="3171" y="715"/>
                    <a:pt x="3161" y="717"/>
                    <a:pt x="3159" y="715"/>
                  </a:cubicBezTo>
                  <a:cubicBezTo>
                    <a:pt x="3156" y="713"/>
                    <a:pt x="3148" y="726"/>
                    <a:pt x="3148" y="726"/>
                  </a:cubicBezTo>
                  <a:lnTo>
                    <a:pt x="3141" y="734"/>
                  </a:lnTo>
                  <a:lnTo>
                    <a:pt x="3126" y="746"/>
                  </a:lnTo>
                  <a:lnTo>
                    <a:pt x="3134" y="750"/>
                  </a:lnTo>
                  <a:lnTo>
                    <a:pt x="3139" y="743"/>
                  </a:lnTo>
                  <a:lnTo>
                    <a:pt x="3153" y="744"/>
                  </a:lnTo>
                  <a:lnTo>
                    <a:pt x="3167" y="742"/>
                  </a:lnTo>
                  <a:cubicBezTo>
                    <a:pt x="3167" y="742"/>
                    <a:pt x="3176" y="731"/>
                    <a:pt x="3178" y="731"/>
                  </a:cubicBezTo>
                  <a:cubicBezTo>
                    <a:pt x="3180" y="731"/>
                    <a:pt x="3201" y="730"/>
                    <a:pt x="3201" y="730"/>
                  </a:cubicBezTo>
                  <a:cubicBezTo>
                    <a:pt x="3201" y="730"/>
                    <a:pt x="3217" y="727"/>
                    <a:pt x="3219" y="728"/>
                  </a:cubicBezTo>
                  <a:cubicBezTo>
                    <a:pt x="3221" y="730"/>
                    <a:pt x="3234" y="732"/>
                    <a:pt x="3237" y="733"/>
                  </a:cubicBezTo>
                  <a:cubicBezTo>
                    <a:pt x="3238" y="734"/>
                    <a:pt x="3264" y="726"/>
                    <a:pt x="3264" y="726"/>
                  </a:cubicBezTo>
                  <a:cubicBezTo>
                    <a:pt x="3264" y="726"/>
                    <a:pt x="3270" y="717"/>
                    <a:pt x="3271" y="714"/>
                  </a:cubicBezTo>
                  <a:cubicBezTo>
                    <a:pt x="3272" y="712"/>
                    <a:pt x="3264" y="709"/>
                    <a:pt x="3262" y="707"/>
                  </a:cubicBezTo>
                  <a:cubicBezTo>
                    <a:pt x="3260" y="705"/>
                    <a:pt x="3268" y="703"/>
                    <a:pt x="3272" y="701"/>
                  </a:cubicBezTo>
                  <a:cubicBezTo>
                    <a:pt x="3276" y="699"/>
                    <a:pt x="3278" y="691"/>
                    <a:pt x="3280" y="688"/>
                  </a:cubicBezTo>
                  <a:cubicBezTo>
                    <a:pt x="3282" y="685"/>
                    <a:pt x="3277" y="678"/>
                    <a:pt x="3276" y="676"/>
                  </a:cubicBezTo>
                  <a:cubicBezTo>
                    <a:pt x="3276" y="674"/>
                    <a:pt x="3266" y="675"/>
                    <a:pt x="3264" y="674"/>
                  </a:cubicBezTo>
                  <a:cubicBezTo>
                    <a:pt x="3261" y="673"/>
                    <a:pt x="3250" y="675"/>
                    <a:pt x="3250" y="675"/>
                  </a:cubicBezTo>
                  <a:lnTo>
                    <a:pt x="3250" y="661"/>
                  </a:lnTo>
                  <a:cubicBezTo>
                    <a:pt x="3250" y="661"/>
                    <a:pt x="3219" y="619"/>
                    <a:pt x="3220" y="617"/>
                  </a:cubicBezTo>
                  <a:cubicBezTo>
                    <a:pt x="3220" y="615"/>
                    <a:pt x="3213" y="602"/>
                    <a:pt x="3209" y="602"/>
                  </a:cubicBezTo>
                  <a:cubicBezTo>
                    <a:pt x="3206" y="601"/>
                    <a:pt x="3202" y="598"/>
                    <a:pt x="3198" y="593"/>
                  </a:cubicBezTo>
                  <a:cubicBezTo>
                    <a:pt x="3194" y="588"/>
                    <a:pt x="3203" y="581"/>
                    <a:pt x="3203" y="581"/>
                  </a:cubicBezTo>
                  <a:cubicBezTo>
                    <a:pt x="3203" y="581"/>
                    <a:pt x="3214" y="569"/>
                    <a:pt x="3216" y="566"/>
                  </a:cubicBezTo>
                  <a:cubicBezTo>
                    <a:pt x="3217" y="564"/>
                    <a:pt x="3214" y="556"/>
                    <a:pt x="3213" y="555"/>
                  </a:cubicBezTo>
                  <a:cubicBezTo>
                    <a:pt x="3210" y="554"/>
                    <a:pt x="3187" y="556"/>
                    <a:pt x="3187" y="556"/>
                  </a:cubicBezTo>
                  <a:cubicBezTo>
                    <a:pt x="3187" y="556"/>
                    <a:pt x="3181" y="550"/>
                    <a:pt x="3181" y="548"/>
                  </a:cubicBezTo>
                  <a:cubicBezTo>
                    <a:pt x="3182" y="546"/>
                    <a:pt x="3189" y="546"/>
                    <a:pt x="3191" y="546"/>
                  </a:cubicBezTo>
                  <a:cubicBezTo>
                    <a:pt x="3193" y="546"/>
                    <a:pt x="3205" y="523"/>
                    <a:pt x="3207" y="522"/>
                  </a:cubicBezTo>
                  <a:cubicBezTo>
                    <a:pt x="3210" y="521"/>
                    <a:pt x="3205" y="515"/>
                    <a:pt x="3205" y="515"/>
                  </a:cubicBezTo>
                  <a:lnTo>
                    <a:pt x="3196" y="519"/>
                  </a:lnTo>
                  <a:lnTo>
                    <a:pt x="3187" y="532"/>
                  </a:lnTo>
                  <a:cubicBezTo>
                    <a:pt x="3187" y="532"/>
                    <a:pt x="3179" y="534"/>
                    <a:pt x="3176" y="532"/>
                  </a:cubicBezTo>
                  <a:cubicBezTo>
                    <a:pt x="3173" y="530"/>
                    <a:pt x="3166" y="532"/>
                    <a:pt x="3163" y="531"/>
                  </a:cubicBezTo>
                  <a:cubicBezTo>
                    <a:pt x="3161" y="530"/>
                    <a:pt x="3155" y="539"/>
                    <a:pt x="3155" y="539"/>
                  </a:cubicBezTo>
                  <a:cubicBezTo>
                    <a:pt x="3155" y="539"/>
                    <a:pt x="3145" y="549"/>
                    <a:pt x="3143" y="550"/>
                  </a:cubicBezTo>
                  <a:cubicBezTo>
                    <a:pt x="3140" y="550"/>
                    <a:pt x="3131" y="561"/>
                    <a:pt x="3132" y="562"/>
                  </a:cubicBezTo>
                  <a:cubicBezTo>
                    <a:pt x="3132" y="562"/>
                    <a:pt x="3133" y="571"/>
                    <a:pt x="3133" y="571"/>
                  </a:cubicBezTo>
                  <a:cubicBezTo>
                    <a:pt x="3133" y="571"/>
                    <a:pt x="3131" y="574"/>
                    <a:pt x="3128" y="575"/>
                  </a:cubicBezTo>
                  <a:cubicBezTo>
                    <a:pt x="3124" y="576"/>
                    <a:pt x="3130" y="587"/>
                    <a:pt x="3130" y="587"/>
                  </a:cubicBezTo>
                  <a:lnTo>
                    <a:pt x="3138" y="591"/>
                  </a:lnTo>
                  <a:cubicBezTo>
                    <a:pt x="3138" y="591"/>
                    <a:pt x="3133" y="596"/>
                    <a:pt x="3131" y="595"/>
                  </a:cubicBezTo>
                  <a:cubicBezTo>
                    <a:pt x="3128" y="594"/>
                    <a:pt x="3122" y="602"/>
                    <a:pt x="3127" y="604"/>
                  </a:cubicBezTo>
                  <a:close/>
                  <a:moveTo>
                    <a:pt x="3048" y="682"/>
                  </a:moveTo>
                  <a:lnTo>
                    <a:pt x="3037" y="689"/>
                  </a:lnTo>
                  <a:lnTo>
                    <a:pt x="3033" y="702"/>
                  </a:lnTo>
                  <a:lnTo>
                    <a:pt x="3043" y="708"/>
                  </a:lnTo>
                  <a:lnTo>
                    <a:pt x="3059" y="711"/>
                  </a:lnTo>
                  <a:lnTo>
                    <a:pt x="3076" y="707"/>
                  </a:lnTo>
                  <a:lnTo>
                    <a:pt x="3090" y="699"/>
                  </a:lnTo>
                  <a:lnTo>
                    <a:pt x="3094" y="695"/>
                  </a:lnTo>
                  <a:lnTo>
                    <a:pt x="3117" y="694"/>
                  </a:lnTo>
                  <a:lnTo>
                    <a:pt x="3120" y="684"/>
                  </a:lnTo>
                  <a:lnTo>
                    <a:pt x="3125" y="674"/>
                  </a:lnTo>
                  <a:lnTo>
                    <a:pt x="3125" y="645"/>
                  </a:lnTo>
                  <a:lnTo>
                    <a:pt x="3138" y="638"/>
                  </a:lnTo>
                  <a:lnTo>
                    <a:pt x="3133" y="620"/>
                  </a:lnTo>
                  <a:lnTo>
                    <a:pt x="3114" y="615"/>
                  </a:lnTo>
                  <a:lnTo>
                    <a:pt x="3098" y="612"/>
                  </a:lnTo>
                  <a:lnTo>
                    <a:pt x="3087" y="616"/>
                  </a:lnTo>
                  <a:lnTo>
                    <a:pt x="3081" y="624"/>
                  </a:lnTo>
                  <a:cubicBezTo>
                    <a:pt x="3081" y="624"/>
                    <a:pt x="3071" y="635"/>
                    <a:pt x="3073" y="633"/>
                  </a:cubicBezTo>
                  <a:cubicBezTo>
                    <a:pt x="3075" y="631"/>
                    <a:pt x="3080" y="631"/>
                    <a:pt x="3079" y="634"/>
                  </a:cubicBezTo>
                  <a:cubicBezTo>
                    <a:pt x="3078" y="637"/>
                    <a:pt x="3072" y="641"/>
                    <a:pt x="3072" y="641"/>
                  </a:cubicBezTo>
                  <a:lnTo>
                    <a:pt x="3065" y="641"/>
                  </a:lnTo>
                  <a:lnTo>
                    <a:pt x="3058" y="637"/>
                  </a:lnTo>
                  <a:lnTo>
                    <a:pt x="3048" y="638"/>
                  </a:lnTo>
                  <a:lnTo>
                    <a:pt x="3045" y="644"/>
                  </a:lnTo>
                  <a:lnTo>
                    <a:pt x="3049" y="653"/>
                  </a:lnTo>
                  <a:lnTo>
                    <a:pt x="3042" y="660"/>
                  </a:lnTo>
                  <a:lnTo>
                    <a:pt x="3050" y="667"/>
                  </a:lnTo>
                  <a:lnTo>
                    <a:pt x="3058" y="669"/>
                  </a:lnTo>
                  <a:lnTo>
                    <a:pt x="3057" y="678"/>
                  </a:lnTo>
                  <a:lnTo>
                    <a:pt x="3048" y="682"/>
                  </a:lnTo>
                  <a:close/>
                  <a:moveTo>
                    <a:pt x="2950" y="410"/>
                  </a:moveTo>
                  <a:lnTo>
                    <a:pt x="3005" y="392"/>
                  </a:lnTo>
                  <a:lnTo>
                    <a:pt x="3017" y="371"/>
                  </a:lnTo>
                  <a:lnTo>
                    <a:pt x="2995" y="353"/>
                  </a:lnTo>
                  <a:lnTo>
                    <a:pt x="2894" y="365"/>
                  </a:lnTo>
                  <a:lnTo>
                    <a:pt x="2864" y="347"/>
                  </a:lnTo>
                  <a:lnTo>
                    <a:pt x="2828" y="367"/>
                  </a:lnTo>
                  <a:cubicBezTo>
                    <a:pt x="2828" y="367"/>
                    <a:pt x="2846" y="375"/>
                    <a:pt x="2852" y="378"/>
                  </a:cubicBezTo>
                  <a:cubicBezTo>
                    <a:pt x="2858" y="382"/>
                    <a:pt x="2870" y="375"/>
                    <a:pt x="2870" y="375"/>
                  </a:cubicBezTo>
                  <a:lnTo>
                    <a:pt x="2870" y="392"/>
                  </a:lnTo>
                  <a:cubicBezTo>
                    <a:pt x="2870" y="392"/>
                    <a:pt x="2902" y="410"/>
                    <a:pt x="2898" y="416"/>
                  </a:cubicBezTo>
                  <a:cubicBezTo>
                    <a:pt x="2894" y="422"/>
                    <a:pt x="2950" y="410"/>
                    <a:pt x="2950" y="410"/>
                  </a:cubicBezTo>
                  <a:close/>
                  <a:moveTo>
                    <a:pt x="2910" y="265"/>
                  </a:moveTo>
                  <a:cubicBezTo>
                    <a:pt x="2910" y="265"/>
                    <a:pt x="2918" y="225"/>
                    <a:pt x="2912" y="221"/>
                  </a:cubicBezTo>
                  <a:cubicBezTo>
                    <a:pt x="2906" y="217"/>
                    <a:pt x="2936" y="193"/>
                    <a:pt x="2936" y="193"/>
                  </a:cubicBezTo>
                  <a:cubicBezTo>
                    <a:pt x="2936" y="193"/>
                    <a:pt x="2979" y="173"/>
                    <a:pt x="2981" y="167"/>
                  </a:cubicBezTo>
                  <a:cubicBezTo>
                    <a:pt x="2983" y="161"/>
                    <a:pt x="2970" y="163"/>
                    <a:pt x="2970" y="163"/>
                  </a:cubicBezTo>
                  <a:lnTo>
                    <a:pt x="2973" y="133"/>
                  </a:lnTo>
                  <a:lnTo>
                    <a:pt x="3001" y="124"/>
                  </a:lnTo>
                  <a:cubicBezTo>
                    <a:pt x="3001" y="124"/>
                    <a:pt x="2985" y="100"/>
                    <a:pt x="2981" y="88"/>
                  </a:cubicBezTo>
                  <a:cubicBezTo>
                    <a:pt x="2978" y="76"/>
                    <a:pt x="3029" y="70"/>
                    <a:pt x="3029" y="70"/>
                  </a:cubicBezTo>
                  <a:lnTo>
                    <a:pt x="3121" y="28"/>
                  </a:lnTo>
                  <a:lnTo>
                    <a:pt x="3011" y="40"/>
                  </a:lnTo>
                  <a:lnTo>
                    <a:pt x="3007" y="26"/>
                  </a:lnTo>
                  <a:lnTo>
                    <a:pt x="2892" y="0"/>
                  </a:lnTo>
                  <a:lnTo>
                    <a:pt x="2661" y="8"/>
                  </a:lnTo>
                  <a:lnTo>
                    <a:pt x="2635" y="22"/>
                  </a:lnTo>
                  <a:lnTo>
                    <a:pt x="2555" y="22"/>
                  </a:lnTo>
                  <a:lnTo>
                    <a:pt x="2444" y="32"/>
                  </a:lnTo>
                  <a:cubicBezTo>
                    <a:pt x="2444" y="32"/>
                    <a:pt x="2338" y="46"/>
                    <a:pt x="2332" y="50"/>
                  </a:cubicBezTo>
                  <a:cubicBezTo>
                    <a:pt x="2326" y="54"/>
                    <a:pt x="2344" y="60"/>
                    <a:pt x="2344" y="60"/>
                  </a:cubicBezTo>
                  <a:lnTo>
                    <a:pt x="2342" y="74"/>
                  </a:lnTo>
                  <a:lnTo>
                    <a:pt x="2213" y="90"/>
                  </a:lnTo>
                  <a:lnTo>
                    <a:pt x="2205" y="104"/>
                  </a:lnTo>
                  <a:cubicBezTo>
                    <a:pt x="2205" y="104"/>
                    <a:pt x="2219" y="118"/>
                    <a:pt x="2221" y="120"/>
                  </a:cubicBezTo>
                  <a:cubicBezTo>
                    <a:pt x="2223" y="122"/>
                    <a:pt x="2276" y="134"/>
                    <a:pt x="2276" y="134"/>
                  </a:cubicBezTo>
                  <a:lnTo>
                    <a:pt x="2340" y="141"/>
                  </a:lnTo>
                  <a:cubicBezTo>
                    <a:pt x="2340" y="141"/>
                    <a:pt x="2376" y="157"/>
                    <a:pt x="2382" y="163"/>
                  </a:cubicBezTo>
                  <a:cubicBezTo>
                    <a:pt x="2388" y="169"/>
                    <a:pt x="2386" y="187"/>
                    <a:pt x="2384" y="197"/>
                  </a:cubicBezTo>
                  <a:cubicBezTo>
                    <a:pt x="2382" y="207"/>
                    <a:pt x="2376" y="209"/>
                    <a:pt x="2368" y="221"/>
                  </a:cubicBezTo>
                  <a:cubicBezTo>
                    <a:pt x="2360" y="233"/>
                    <a:pt x="2384" y="227"/>
                    <a:pt x="2384" y="227"/>
                  </a:cubicBezTo>
                  <a:lnTo>
                    <a:pt x="2412" y="241"/>
                  </a:lnTo>
                  <a:cubicBezTo>
                    <a:pt x="2412" y="241"/>
                    <a:pt x="2404" y="241"/>
                    <a:pt x="2392" y="243"/>
                  </a:cubicBezTo>
                  <a:cubicBezTo>
                    <a:pt x="2380" y="245"/>
                    <a:pt x="2364" y="249"/>
                    <a:pt x="2364" y="249"/>
                  </a:cubicBezTo>
                  <a:lnTo>
                    <a:pt x="2362" y="271"/>
                  </a:lnTo>
                  <a:lnTo>
                    <a:pt x="2402" y="263"/>
                  </a:lnTo>
                  <a:lnTo>
                    <a:pt x="2398" y="277"/>
                  </a:lnTo>
                  <a:lnTo>
                    <a:pt x="2370" y="283"/>
                  </a:lnTo>
                  <a:lnTo>
                    <a:pt x="2342" y="317"/>
                  </a:lnTo>
                  <a:lnTo>
                    <a:pt x="2340" y="380"/>
                  </a:lnTo>
                  <a:lnTo>
                    <a:pt x="2346" y="434"/>
                  </a:lnTo>
                  <a:lnTo>
                    <a:pt x="2362" y="478"/>
                  </a:lnTo>
                  <a:lnTo>
                    <a:pt x="2388" y="482"/>
                  </a:lnTo>
                  <a:lnTo>
                    <a:pt x="2418" y="500"/>
                  </a:lnTo>
                  <a:lnTo>
                    <a:pt x="2458" y="498"/>
                  </a:lnTo>
                  <a:lnTo>
                    <a:pt x="2497" y="444"/>
                  </a:lnTo>
                  <a:lnTo>
                    <a:pt x="2539" y="404"/>
                  </a:lnTo>
                  <a:lnTo>
                    <a:pt x="2551" y="382"/>
                  </a:lnTo>
                  <a:lnTo>
                    <a:pt x="2571" y="371"/>
                  </a:lnTo>
                  <a:lnTo>
                    <a:pt x="2615" y="361"/>
                  </a:lnTo>
                  <a:lnTo>
                    <a:pt x="2671" y="349"/>
                  </a:lnTo>
                  <a:cubicBezTo>
                    <a:pt x="2671" y="349"/>
                    <a:pt x="2722" y="315"/>
                    <a:pt x="2729" y="311"/>
                  </a:cubicBezTo>
                  <a:cubicBezTo>
                    <a:pt x="2734" y="307"/>
                    <a:pt x="2878" y="263"/>
                    <a:pt x="2878" y="263"/>
                  </a:cubicBezTo>
                  <a:lnTo>
                    <a:pt x="2910" y="265"/>
                  </a:lnTo>
                  <a:close/>
                  <a:moveTo>
                    <a:pt x="2385" y="2209"/>
                  </a:moveTo>
                  <a:cubicBezTo>
                    <a:pt x="2385" y="2209"/>
                    <a:pt x="2353" y="2202"/>
                    <a:pt x="2351" y="2198"/>
                  </a:cubicBezTo>
                  <a:cubicBezTo>
                    <a:pt x="2350" y="2194"/>
                    <a:pt x="2296" y="2146"/>
                    <a:pt x="2294" y="2148"/>
                  </a:cubicBezTo>
                  <a:cubicBezTo>
                    <a:pt x="2293" y="2149"/>
                    <a:pt x="2272" y="2126"/>
                    <a:pt x="2269" y="2133"/>
                  </a:cubicBezTo>
                  <a:cubicBezTo>
                    <a:pt x="2266" y="2140"/>
                    <a:pt x="2225" y="2140"/>
                    <a:pt x="2225" y="2140"/>
                  </a:cubicBezTo>
                  <a:lnTo>
                    <a:pt x="2181" y="2129"/>
                  </a:lnTo>
                  <a:cubicBezTo>
                    <a:pt x="2181" y="2129"/>
                    <a:pt x="2163" y="2142"/>
                    <a:pt x="2167" y="2137"/>
                  </a:cubicBezTo>
                  <a:cubicBezTo>
                    <a:pt x="2171" y="2132"/>
                    <a:pt x="2168" y="2100"/>
                    <a:pt x="2167" y="2105"/>
                  </a:cubicBezTo>
                  <a:cubicBezTo>
                    <a:pt x="2166" y="2111"/>
                    <a:pt x="2100" y="2077"/>
                    <a:pt x="2100" y="2077"/>
                  </a:cubicBezTo>
                  <a:lnTo>
                    <a:pt x="2078" y="2097"/>
                  </a:lnTo>
                  <a:lnTo>
                    <a:pt x="2078" y="2072"/>
                  </a:lnTo>
                  <a:lnTo>
                    <a:pt x="2043" y="2051"/>
                  </a:lnTo>
                  <a:lnTo>
                    <a:pt x="2047" y="2023"/>
                  </a:lnTo>
                  <a:lnTo>
                    <a:pt x="2031" y="2010"/>
                  </a:lnTo>
                  <a:cubicBezTo>
                    <a:pt x="2031" y="2010"/>
                    <a:pt x="2029" y="2014"/>
                    <a:pt x="2027" y="2011"/>
                  </a:cubicBezTo>
                  <a:cubicBezTo>
                    <a:pt x="2026" y="2008"/>
                    <a:pt x="2017" y="1955"/>
                    <a:pt x="2017" y="1955"/>
                  </a:cubicBezTo>
                  <a:lnTo>
                    <a:pt x="1966" y="1914"/>
                  </a:lnTo>
                  <a:lnTo>
                    <a:pt x="1905" y="1911"/>
                  </a:lnTo>
                  <a:lnTo>
                    <a:pt x="1850" y="1881"/>
                  </a:lnTo>
                  <a:lnTo>
                    <a:pt x="1838" y="1853"/>
                  </a:lnTo>
                  <a:cubicBezTo>
                    <a:pt x="1838" y="1853"/>
                    <a:pt x="1806" y="1838"/>
                    <a:pt x="1806" y="1834"/>
                  </a:cubicBezTo>
                  <a:cubicBezTo>
                    <a:pt x="1806" y="1830"/>
                    <a:pt x="1796" y="1833"/>
                    <a:pt x="1794" y="1832"/>
                  </a:cubicBezTo>
                  <a:cubicBezTo>
                    <a:pt x="1791" y="1830"/>
                    <a:pt x="1793" y="1817"/>
                    <a:pt x="1793" y="1817"/>
                  </a:cubicBezTo>
                  <a:lnTo>
                    <a:pt x="1778" y="1805"/>
                  </a:lnTo>
                  <a:lnTo>
                    <a:pt x="1773" y="1802"/>
                  </a:lnTo>
                  <a:lnTo>
                    <a:pt x="1760" y="1798"/>
                  </a:lnTo>
                  <a:lnTo>
                    <a:pt x="1752" y="1787"/>
                  </a:lnTo>
                  <a:cubicBezTo>
                    <a:pt x="1752" y="1787"/>
                    <a:pt x="1780" y="1774"/>
                    <a:pt x="1778" y="1775"/>
                  </a:cubicBezTo>
                  <a:cubicBezTo>
                    <a:pt x="1775" y="1776"/>
                    <a:pt x="1713" y="1785"/>
                    <a:pt x="1713" y="1785"/>
                  </a:cubicBezTo>
                  <a:lnTo>
                    <a:pt x="1707" y="1796"/>
                  </a:lnTo>
                  <a:lnTo>
                    <a:pt x="1678" y="1782"/>
                  </a:lnTo>
                  <a:lnTo>
                    <a:pt x="1629" y="1779"/>
                  </a:lnTo>
                  <a:cubicBezTo>
                    <a:pt x="1629" y="1779"/>
                    <a:pt x="1594" y="1765"/>
                    <a:pt x="1595" y="1761"/>
                  </a:cubicBezTo>
                  <a:cubicBezTo>
                    <a:pt x="1596" y="1757"/>
                    <a:pt x="1584" y="1742"/>
                    <a:pt x="1584" y="1742"/>
                  </a:cubicBezTo>
                  <a:cubicBezTo>
                    <a:pt x="1584" y="1742"/>
                    <a:pt x="1576" y="1761"/>
                    <a:pt x="1574" y="1763"/>
                  </a:cubicBezTo>
                  <a:cubicBezTo>
                    <a:pt x="1572" y="1765"/>
                    <a:pt x="1548" y="1786"/>
                    <a:pt x="1548" y="1786"/>
                  </a:cubicBezTo>
                  <a:lnTo>
                    <a:pt x="1549" y="1817"/>
                  </a:lnTo>
                  <a:lnTo>
                    <a:pt x="1533" y="1799"/>
                  </a:lnTo>
                  <a:lnTo>
                    <a:pt x="1545" y="1783"/>
                  </a:lnTo>
                  <a:lnTo>
                    <a:pt x="1545" y="1759"/>
                  </a:lnTo>
                  <a:cubicBezTo>
                    <a:pt x="1545" y="1756"/>
                    <a:pt x="1559" y="1749"/>
                    <a:pt x="1559" y="1749"/>
                  </a:cubicBezTo>
                  <a:lnTo>
                    <a:pt x="1553" y="1736"/>
                  </a:lnTo>
                  <a:cubicBezTo>
                    <a:pt x="1553" y="1736"/>
                    <a:pt x="1536" y="1741"/>
                    <a:pt x="1536" y="1744"/>
                  </a:cubicBezTo>
                  <a:cubicBezTo>
                    <a:pt x="1536" y="1747"/>
                    <a:pt x="1512" y="1761"/>
                    <a:pt x="1512" y="1761"/>
                  </a:cubicBezTo>
                  <a:lnTo>
                    <a:pt x="1483" y="1772"/>
                  </a:lnTo>
                  <a:lnTo>
                    <a:pt x="1470" y="1772"/>
                  </a:lnTo>
                  <a:cubicBezTo>
                    <a:pt x="1470" y="1772"/>
                    <a:pt x="1457" y="1792"/>
                    <a:pt x="1454" y="1794"/>
                  </a:cubicBezTo>
                  <a:cubicBezTo>
                    <a:pt x="1451" y="1795"/>
                    <a:pt x="1452" y="1813"/>
                    <a:pt x="1452" y="1813"/>
                  </a:cubicBezTo>
                  <a:cubicBezTo>
                    <a:pt x="1452" y="1813"/>
                    <a:pt x="1420" y="1849"/>
                    <a:pt x="1418" y="1845"/>
                  </a:cubicBezTo>
                  <a:cubicBezTo>
                    <a:pt x="1416" y="1841"/>
                    <a:pt x="1382" y="1813"/>
                    <a:pt x="1382" y="1813"/>
                  </a:cubicBezTo>
                  <a:lnTo>
                    <a:pt x="1342" y="1818"/>
                  </a:lnTo>
                  <a:lnTo>
                    <a:pt x="1319" y="1830"/>
                  </a:lnTo>
                  <a:lnTo>
                    <a:pt x="1292" y="1811"/>
                  </a:lnTo>
                  <a:lnTo>
                    <a:pt x="1270" y="1778"/>
                  </a:lnTo>
                  <a:lnTo>
                    <a:pt x="1272" y="1738"/>
                  </a:lnTo>
                  <a:lnTo>
                    <a:pt x="1284" y="1694"/>
                  </a:lnTo>
                  <a:lnTo>
                    <a:pt x="1289" y="1665"/>
                  </a:lnTo>
                  <a:lnTo>
                    <a:pt x="1259" y="1643"/>
                  </a:lnTo>
                  <a:cubicBezTo>
                    <a:pt x="1259" y="1643"/>
                    <a:pt x="1198" y="1648"/>
                    <a:pt x="1198" y="1645"/>
                  </a:cubicBezTo>
                  <a:cubicBezTo>
                    <a:pt x="1198" y="1642"/>
                    <a:pt x="1165" y="1646"/>
                    <a:pt x="1166" y="1643"/>
                  </a:cubicBezTo>
                  <a:cubicBezTo>
                    <a:pt x="1167" y="1640"/>
                    <a:pt x="1178" y="1621"/>
                    <a:pt x="1178" y="1618"/>
                  </a:cubicBezTo>
                  <a:cubicBezTo>
                    <a:pt x="1178" y="1615"/>
                    <a:pt x="1186" y="1592"/>
                    <a:pt x="1186" y="1592"/>
                  </a:cubicBezTo>
                  <a:lnTo>
                    <a:pt x="1199" y="1566"/>
                  </a:lnTo>
                  <a:lnTo>
                    <a:pt x="1216" y="1517"/>
                  </a:lnTo>
                  <a:lnTo>
                    <a:pt x="1226" y="1500"/>
                  </a:lnTo>
                  <a:lnTo>
                    <a:pt x="1176" y="1497"/>
                  </a:lnTo>
                  <a:lnTo>
                    <a:pt x="1146" y="1509"/>
                  </a:lnTo>
                  <a:lnTo>
                    <a:pt x="1129" y="1559"/>
                  </a:lnTo>
                  <a:lnTo>
                    <a:pt x="1045" y="1581"/>
                  </a:lnTo>
                  <a:lnTo>
                    <a:pt x="1024" y="1566"/>
                  </a:lnTo>
                  <a:cubicBezTo>
                    <a:pt x="1024" y="1566"/>
                    <a:pt x="1022" y="1575"/>
                    <a:pt x="1023" y="1570"/>
                  </a:cubicBezTo>
                  <a:cubicBezTo>
                    <a:pt x="1024" y="1565"/>
                    <a:pt x="997" y="1530"/>
                    <a:pt x="997" y="1530"/>
                  </a:cubicBezTo>
                  <a:lnTo>
                    <a:pt x="984" y="1481"/>
                  </a:lnTo>
                  <a:cubicBezTo>
                    <a:pt x="984" y="1481"/>
                    <a:pt x="1018" y="1380"/>
                    <a:pt x="1017" y="1382"/>
                  </a:cubicBezTo>
                  <a:cubicBezTo>
                    <a:pt x="1016" y="1384"/>
                    <a:pt x="1018" y="1345"/>
                    <a:pt x="1018" y="1345"/>
                  </a:cubicBezTo>
                  <a:lnTo>
                    <a:pt x="1124" y="1276"/>
                  </a:lnTo>
                  <a:lnTo>
                    <a:pt x="1165" y="1282"/>
                  </a:lnTo>
                  <a:lnTo>
                    <a:pt x="1175" y="1292"/>
                  </a:lnTo>
                  <a:lnTo>
                    <a:pt x="1200" y="1288"/>
                  </a:lnTo>
                  <a:lnTo>
                    <a:pt x="1225" y="1263"/>
                  </a:lnTo>
                  <a:lnTo>
                    <a:pt x="1257" y="1267"/>
                  </a:lnTo>
                  <a:lnTo>
                    <a:pt x="1288" y="1261"/>
                  </a:lnTo>
                  <a:lnTo>
                    <a:pt x="1307" y="1282"/>
                  </a:lnTo>
                  <a:lnTo>
                    <a:pt x="1334" y="1271"/>
                  </a:lnTo>
                  <a:lnTo>
                    <a:pt x="1349" y="1287"/>
                  </a:lnTo>
                  <a:lnTo>
                    <a:pt x="1358" y="1297"/>
                  </a:lnTo>
                  <a:lnTo>
                    <a:pt x="1358" y="1314"/>
                  </a:lnTo>
                  <a:lnTo>
                    <a:pt x="1351" y="1330"/>
                  </a:lnTo>
                  <a:lnTo>
                    <a:pt x="1358" y="1365"/>
                  </a:lnTo>
                  <a:lnTo>
                    <a:pt x="1378" y="1393"/>
                  </a:lnTo>
                  <a:lnTo>
                    <a:pt x="1391" y="1398"/>
                  </a:lnTo>
                  <a:lnTo>
                    <a:pt x="1407" y="1354"/>
                  </a:lnTo>
                  <a:lnTo>
                    <a:pt x="1404" y="1314"/>
                  </a:lnTo>
                  <a:lnTo>
                    <a:pt x="1397" y="1281"/>
                  </a:lnTo>
                  <a:lnTo>
                    <a:pt x="1397" y="1257"/>
                  </a:lnTo>
                  <a:lnTo>
                    <a:pt x="1438" y="1207"/>
                  </a:lnTo>
                  <a:lnTo>
                    <a:pt x="1491" y="1169"/>
                  </a:lnTo>
                  <a:lnTo>
                    <a:pt x="1533" y="1145"/>
                  </a:lnTo>
                  <a:lnTo>
                    <a:pt x="1569" y="1105"/>
                  </a:lnTo>
                  <a:lnTo>
                    <a:pt x="1567" y="1068"/>
                  </a:lnTo>
                  <a:lnTo>
                    <a:pt x="1583" y="1065"/>
                  </a:lnTo>
                  <a:lnTo>
                    <a:pt x="1599" y="1031"/>
                  </a:lnTo>
                  <a:lnTo>
                    <a:pt x="1615" y="1033"/>
                  </a:lnTo>
                  <a:lnTo>
                    <a:pt x="1646" y="994"/>
                  </a:lnTo>
                  <a:lnTo>
                    <a:pt x="1698" y="976"/>
                  </a:lnTo>
                  <a:lnTo>
                    <a:pt x="1730" y="970"/>
                  </a:lnTo>
                  <a:lnTo>
                    <a:pt x="1740" y="959"/>
                  </a:lnTo>
                  <a:lnTo>
                    <a:pt x="1728" y="949"/>
                  </a:lnTo>
                  <a:lnTo>
                    <a:pt x="1753" y="912"/>
                  </a:lnTo>
                  <a:lnTo>
                    <a:pt x="1831" y="881"/>
                  </a:lnTo>
                  <a:lnTo>
                    <a:pt x="1879" y="867"/>
                  </a:lnTo>
                  <a:lnTo>
                    <a:pt x="1840" y="892"/>
                  </a:lnTo>
                  <a:lnTo>
                    <a:pt x="1848" y="911"/>
                  </a:lnTo>
                  <a:lnTo>
                    <a:pt x="1877" y="903"/>
                  </a:lnTo>
                  <a:lnTo>
                    <a:pt x="1898" y="890"/>
                  </a:lnTo>
                  <a:lnTo>
                    <a:pt x="1953" y="876"/>
                  </a:lnTo>
                  <a:cubicBezTo>
                    <a:pt x="1953" y="876"/>
                    <a:pt x="1966" y="854"/>
                    <a:pt x="1964" y="859"/>
                  </a:cubicBezTo>
                  <a:cubicBezTo>
                    <a:pt x="1962" y="864"/>
                    <a:pt x="1992" y="854"/>
                    <a:pt x="1992" y="854"/>
                  </a:cubicBezTo>
                  <a:lnTo>
                    <a:pt x="1986" y="842"/>
                  </a:lnTo>
                  <a:lnTo>
                    <a:pt x="1988" y="826"/>
                  </a:lnTo>
                  <a:lnTo>
                    <a:pt x="1972" y="832"/>
                  </a:lnTo>
                  <a:lnTo>
                    <a:pt x="1948" y="858"/>
                  </a:lnTo>
                  <a:lnTo>
                    <a:pt x="1909" y="856"/>
                  </a:lnTo>
                  <a:lnTo>
                    <a:pt x="1891" y="829"/>
                  </a:lnTo>
                  <a:lnTo>
                    <a:pt x="1908" y="806"/>
                  </a:lnTo>
                  <a:cubicBezTo>
                    <a:pt x="1908" y="806"/>
                    <a:pt x="1925" y="772"/>
                    <a:pt x="1924" y="774"/>
                  </a:cubicBezTo>
                  <a:cubicBezTo>
                    <a:pt x="1923" y="776"/>
                    <a:pt x="1897" y="766"/>
                    <a:pt x="1897" y="766"/>
                  </a:cubicBezTo>
                  <a:lnTo>
                    <a:pt x="1858" y="780"/>
                  </a:lnTo>
                  <a:cubicBezTo>
                    <a:pt x="1854" y="780"/>
                    <a:pt x="1817" y="802"/>
                    <a:pt x="1818" y="799"/>
                  </a:cubicBezTo>
                  <a:cubicBezTo>
                    <a:pt x="1819" y="796"/>
                    <a:pt x="1799" y="810"/>
                    <a:pt x="1799" y="810"/>
                  </a:cubicBezTo>
                  <a:lnTo>
                    <a:pt x="1850" y="769"/>
                  </a:lnTo>
                  <a:lnTo>
                    <a:pt x="1871" y="766"/>
                  </a:lnTo>
                  <a:lnTo>
                    <a:pt x="1895" y="744"/>
                  </a:lnTo>
                  <a:lnTo>
                    <a:pt x="2010" y="744"/>
                  </a:lnTo>
                  <a:lnTo>
                    <a:pt x="2048" y="736"/>
                  </a:lnTo>
                  <a:lnTo>
                    <a:pt x="2100" y="708"/>
                  </a:lnTo>
                  <a:lnTo>
                    <a:pt x="2104" y="713"/>
                  </a:lnTo>
                  <a:lnTo>
                    <a:pt x="2082" y="734"/>
                  </a:lnTo>
                  <a:lnTo>
                    <a:pt x="2055" y="762"/>
                  </a:lnTo>
                  <a:lnTo>
                    <a:pt x="2029" y="790"/>
                  </a:lnTo>
                  <a:lnTo>
                    <a:pt x="2017" y="807"/>
                  </a:lnTo>
                  <a:lnTo>
                    <a:pt x="2057" y="809"/>
                  </a:lnTo>
                  <a:cubicBezTo>
                    <a:pt x="2057" y="809"/>
                    <a:pt x="2089" y="810"/>
                    <a:pt x="2092" y="809"/>
                  </a:cubicBezTo>
                  <a:cubicBezTo>
                    <a:pt x="2096" y="808"/>
                    <a:pt x="2097" y="823"/>
                    <a:pt x="2097" y="823"/>
                  </a:cubicBezTo>
                  <a:lnTo>
                    <a:pt x="2114" y="811"/>
                  </a:lnTo>
                  <a:lnTo>
                    <a:pt x="2123" y="834"/>
                  </a:lnTo>
                  <a:lnTo>
                    <a:pt x="2153" y="811"/>
                  </a:lnTo>
                  <a:lnTo>
                    <a:pt x="2144" y="785"/>
                  </a:lnTo>
                  <a:lnTo>
                    <a:pt x="2152" y="761"/>
                  </a:lnTo>
                  <a:lnTo>
                    <a:pt x="2117" y="762"/>
                  </a:lnTo>
                  <a:lnTo>
                    <a:pt x="2117" y="749"/>
                  </a:lnTo>
                  <a:cubicBezTo>
                    <a:pt x="2117" y="749"/>
                    <a:pt x="2104" y="734"/>
                    <a:pt x="2103" y="736"/>
                  </a:cubicBezTo>
                  <a:cubicBezTo>
                    <a:pt x="2102" y="738"/>
                    <a:pt x="2123" y="719"/>
                    <a:pt x="2122" y="721"/>
                  </a:cubicBezTo>
                  <a:cubicBezTo>
                    <a:pt x="2121" y="723"/>
                    <a:pt x="2113" y="711"/>
                    <a:pt x="2113" y="711"/>
                  </a:cubicBezTo>
                  <a:lnTo>
                    <a:pt x="2137" y="681"/>
                  </a:lnTo>
                  <a:lnTo>
                    <a:pt x="2125" y="647"/>
                  </a:lnTo>
                  <a:lnTo>
                    <a:pt x="2121" y="631"/>
                  </a:lnTo>
                  <a:lnTo>
                    <a:pt x="2090" y="616"/>
                  </a:lnTo>
                  <a:lnTo>
                    <a:pt x="2079" y="601"/>
                  </a:lnTo>
                  <a:lnTo>
                    <a:pt x="2065" y="590"/>
                  </a:lnTo>
                  <a:lnTo>
                    <a:pt x="2076" y="564"/>
                  </a:lnTo>
                  <a:lnTo>
                    <a:pt x="2071" y="545"/>
                  </a:lnTo>
                  <a:cubicBezTo>
                    <a:pt x="2071" y="545"/>
                    <a:pt x="2062" y="483"/>
                    <a:pt x="2061" y="485"/>
                  </a:cubicBezTo>
                  <a:cubicBezTo>
                    <a:pt x="2060" y="487"/>
                    <a:pt x="2019" y="519"/>
                    <a:pt x="2019" y="519"/>
                  </a:cubicBezTo>
                  <a:lnTo>
                    <a:pt x="1978" y="540"/>
                  </a:lnTo>
                  <a:lnTo>
                    <a:pt x="1956" y="521"/>
                  </a:lnTo>
                  <a:lnTo>
                    <a:pt x="1958" y="496"/>
                  </a:lnTo>
                  <a:lnTo>
                    <a:pt x="1977" y="478"/>
                  </a:lnTo>
                  <a:lnTo>
                    <a:pt x="1946" y="468"/>
                  </a:lnTo>
                  <a:lnTo>
                    <a:pt x="1944" y="460"/>
                  </a:lnTo>
                  <a:cubicBezTo>
                    <a:pt x="1944" y="460"/>
                    <a:pt x="1916" y="432"/>
                    <a:pt x="1914" y="434"/>
                  </a:cubicBezTo>
                  <a:cubicBezTo>
                    <a:pt x="1912" y="436"/>
                    <a:pt x="1905" y="443"/>
                    <a:pt x="1905" y="443"/>
                  </a:cubicBezTo>
                  <a:lnTo>
                    <a:pt x="1839" y="437"/>
                  </a:lnTo>
                  <a:lnTo>
                    <a:pt x="1816" y="477"/>
                  </a:lnTo>
                  <a:lnTo>
                    <a:pt x="1811" y="498"/>
                  </a:lnTo>
                  <a:cubicBezTo>
                    <a:pt x="1811" y="498"/>
                    <a:pt x="1775" y="534"/>
                    <a:pt x="1771" y="537"/>
                  </a:cubicBezTo>
                  <a:cubicBezTo>
                    <a:pt x="1774" y="536"/>
                    <a:pt x="1790" y="553"/>
                    <a:pt x="1790" y="553"/>
                  </a:cubicBezTo>
                  <a:lnTo>
                    <a:pt x="1776" y="589"/>
                  </a:lnTo>
                  <a:lnTo>
                    <a:pt x="1719" y="621"/>
                  </a:lnTo>
                  <a:lnTo>
                    <a:pt x="1691" y="625"/>
                  </a:lnTo>
                  <a:cubicBezTo>
                    <a:pt x="1691" y="625"/>
                    <a:pt x="1674" y="687"/>
                    <a:pt x="1675" y="691"/>
                  </a:cubicBezTo>
                  <a:cubicBezTo>
                    <a:pt x="1676" y="695"/>
                    <a:pt x="1652" y="706"/>
                    <a:pt x="1652" y="706"/>
                  </a:cubicBezTo>
                  <a:lnTo>
                    <a:pt x="1635" y="718"/>
                  </a:lnTo>
                  <a:lnTo>
                    <a:pt x="1628" y="696"/>
                  </a:lnTo>
                  <a:cubicBezTo>
                    <a:pt x="1628" y="696"/>
                    <a:pt x="1621" y="679"/>
                    <a:pt x="1617" y="675"/>
                  </a:cubicBezTo>
                  <a:cubicBezTo>
                    <a:pt x="1622" y="677"/>
                    <a:pt x="1638" y="679"/>
                    <a:pt x="1638" y="679"/>
                  </a:cubicBezTo>
                  <a:lnTo>
                    <a:pt x="1641" y="665"/>
                  </a:lnTo>
                  <a:lnTo>
                    <a:pt x="1625" y="666"/>
                  </a:lnTo>
                  <a:lnTo>
                    <a:pt x="1632" y="643"/>
                  </a:lnTo>
                  <a:lnTo>
                    <a:pt x="1647" y="619"/>
                  </a:lnTo>
                  <a:lnTo>
                    <a:pt x="1595" y="615"/>
                  </a:lnTo>
                  <a:lnTo>
                    <a:pt x="1583" y="601"/>
                  </a:lnTo>
                  <a:lnTo>
                    <a:pt x="1557" y="597"/>
                  </a:lnTo>
                  <a:lnTo>
                    <a:pt x="1555" y="586"/>
                  </a:lnTo>
                  <a:lnTo>
                    <a:pt x="1538" y="575"/>
                  </a:lnTo>
                  <a:lnTo>
                    <a:pt x="1516" y="565"/>
                  </a:lnTo>
                  <a:lnTo>
                    <a:pt x="1492" y="568"/>
                  </a:lnTo>
                  <a:lnTo>
                    <a:pt x="1491" y="547"/>
                  </a:lnTo>
                  <a:lnTo>
                    <a:pt x="1497" y="527"/>
                  </a:lnTo>
                  <a:lnTo>
                    <a:pt x="1473" y="523"/>
                  </a:lnTo>
                  <a:cubicBezTo>
                    <a:pt x="1473" y="523"/>
                    <a:pt x="1515" y="480"/>
                    <a:pt x="1514" y="482"/>
                  </a:cubicBezTo>
                  <a:cubicBezTo>
                    <a:pt x="1513" y="484"/>
                    <a:pt x="1631" y="423"/>
                    <a:pt x="1631" y="423"/>
                  </a:cubicBezTo>
                  <a:lnTo>
                    <a:pt x="1645" y="408"/>
                  </a:lnTo>
                  <a:lnTo>
                    <a:pt x="1668" y="406"/>
                  </a:lnTo>
                  <a:lnTo>
                    <a:pt x="1718" y="383"/>
                  </a:lnTo>
                  <a:lnTo>
                    <a:pt x="1756" y="358"/>
                  </a:lnTo>
                  <a:lnTo>
                    <a:pt x="1760" y="360"/>
                  </a:lnTo>
                  <a:lnTo>
                    <a:pt x="1731" y="386"/>
                  </a:lnTo>
                  <a:lnTo>
                    <a:pt x="1723" y="396"/>
                  </a:lnTo>
                  <a:lnTo>
                    <a:pt x="1700" y="407"/>
                  </a:lnTo>
                  <a:lnTo>
                    <a:pt x="1721" y="410"/>
                  </a:lnTo>
                  <a:lnTo>
                    <a:pt x="1718" y="422"/>
                  </a:lnTo>
                  <a:lnTo>
                    <a:pt x="1741" y="418"/>
                  </a:lnTo>
                  <a:lnTo>
                    <a:pt x="1764" y="399"/>
                  </a:lnTo>
                  <a:lnTo>
                    <a:pt x="1782" y="405"/>
                  </a:lnTo>
                  <a:lnTo>
                    <a:pt x="1790" y="414"/>
                  </a:lnTo>
                  <a:lnTo>
                    <a:pt x="1814" y="413"/>
                  </a:lnTo>
                  <a:lnTo>
                    <a:pt x="1813" y="394"/>
                  </a:lnTo>
                  <a:lnTo>
                    <a:pt x="1775" y="367"/>
                  </a:lnTo>
                  <a:lnTo>
                    <a:pt x="1766" y="358"/>
                  </a:lnTo>
                  <a:lnTo>
                    <a:pt x="1762" y="348"/>
                  </a:lnTo>
                  <a:lnTo>
                    <a:pt x="1778" y="350"/>
                  </a:lnTo>
                  <a:lnTo>
                    <a:pt x="1793" y="362"/>
                  </a:lnTo>
                  <a:lnTo>
                    <a:pt x="1807" y="347"/>
                  </a:lnTo>
                  <a:lnTo>
                    <a:pt x="1837" y="343"/>
                  </a:lnTo>
                  <a:lnTo>
                    <a:pt x="1867" y="322"/>
                  </a:lnTo>
                  <a:lnTo>
                    <a:pt x="1865" y="309"/>
                  </a:lnTo>
                  <a:lnTo>
                    <a:pt x="1888" y="287"/>
                  </a:lnTo>
                  <a:lnTo>
                    <a:pt x="1873" y="271"/>
                  </a:lnTo>
                  <a:lnTo>
                    <a:pt x="1913" y="270"/>
                  </a:lnTo>
                  <a:lnTo>
                    <a:pt x="1948" y="271"/>
                  </a:lnTo>
                  <a:cubicBezTo>
                    <a:pt x="1948" y="271"/>
                    <a:pt x="1965" y="263"/>
                    <a:pt x="1968" y="268"/>
                  </a:cubicBezTo>
                  <a:cubicBezTo>
                    <a:pt x="1971" y="273"/>
                    <a:pt x="1997" y="292"/>
                    <a:pt x="1997" y="292"/>
                  </a:cubicBezTo>
                  <a:lnTo>
                    <a:pt x="1987" y="301"/>
                  </a:lnTo>
                  <a:lnTo>
                    <a:pt x="1946" y="306"/>
                  </a:lnTo>
                  <a:lnTo>
                    <a:pt x="1936" y="326"/>
                  </a:lnTo>
                  <a:lnTo>
                    <a:pt x="1966" y="330"/>
                  </a:lnTo>
                  <a:lnTo>
                    <a:pt x="1989" y="306"/>
                  </a:lnTo>
                  <a:lnTo>
                    <a:pt x="2013" y="304"/>
                  </a:lnTo>
                  <a:lnTo>
                    <a:pt x="2017" y="328"/>
                  </a:lnTo>
                  <a:cubicBezTo>
                    <a:pt x="2017" y="328"/>
                    <a:pt x="1990" y="344"/>
                    <a:pt x="1986" y="345"/>
                  </a:cubicBezTo>
                  <a:cubicBezTo>
                    <a:pt x="1982" y="346"/>
                    <a:pt x="1965" y="354"/>
                    <a:pt x="1965" y="354"/>
                  </a:cubicBezTo>
                  <a:lnTo>
                    <a:pt x="1964" y="372"/>
                  </a:lnTo>
                  <a:lnTo>
                    <a:pt x="1937" y="375"/>
                  </a:lnTo>
                  <a:lnTo>
                    <a:pt x="1909" y="370"/>
                  </a:lnTo>
                  <a:lnTo>
                    <a:pt x="1896" y="371"/>
                  </a:lnTo>
                  <a:lnTo>
                    <a:pt x="1875" y="387"/>
                  </a:lnTo>
                  <a:lnTo>
                    <a:pt x="1892" y="402"/>
                  </a:lnTo>
                  <a:cubicBezTo>
                    <a:pt x="1892" y="402"/>
                    <a:pt x="1917" y="392"/>
                    <a:pt x="1921" y="389"/>
                  </a:cubicBezTo>
                  <a:cubicBezTo>
                    <a:pt x="1925" y="387"/>
                    <a:pt x="1938" y="381"/>
                    <a:pt x="1941" y="386"/>
                  </a:cubicBezTo>
                  <a:cubicBezTo>
                    <a:pt x="1944" y="390"/>
                    <a:pt x="1961" y="404"/>
                    <a:pt x="1961" y="404"/>
                  </a:cubicBezTo>
                  <a:lnTo>
                    <a:pt x="1975" y="431"/>
                  </a:lnTo>
                  <a:lnTo>
                    <a:pt x="1988" y="435"/>
                  </a:lnTo>
                  <a:lnTo>
                    <a:pt x="2027" y="448"/>
                  </a:lnTo>
                  <a:cubicBezTo>
                    <a:pt x="2027" y="448"/>
                    <a:pt x="2055" y="455"/>
                    <a:pt x="2055" y="457"/>
                  </a:cubicBezTo>
                  <a:cubicBezTo>
                    <a:pt x="2055" y="459"/>
                    <a:pt x="2052" y="440"/>
                    <a:pt x="2052" y="440"/>
                  </a:cubicBezTo>
                  <a:lnTo>
                    <a:pt x="2031" y="415"/>
                  </a:lnTo>
                  <a:cubicBezTo>
                    <a:pt x="2031" y="415"/>
                    <a:pt x="2030" y="408"/>
                    <a:pt x="2037" y="410"/>
                  </a:cubicBezTo>
                  <a:cubicBezTo>
                    <a:pt x="2044" y="412"/>
                    <a:pt x="2061" y="427"/>
                    <a:pt x="2061" y="427"/>
                  </a:cubicBezTo>
                  <a:cubicBezTo>
                    <a:pt x="2064" y="428"/>
                    <a:pt x="2084" y="440"/>
                    <a:pt x="2084" y="440"/>
                  </a:cubicBezTo>
                  <a:lnTo>
                    <a:pt x="2092" y="418"/>
                  </a:lnTo>
                  <a:lnTo>
                    <a:pt x="2110" y="407"/>
                  </a:lnTo>
                  <a:lnTo>
                    <a:pt x="2103" y="394"/>
                  </a:lnTo>
                  <a:lnTo>
                    <a:pt x="2093" y="384"/>
                  </a:lnTo>
                  <a:lnTo>
                    <a:pt x="2082" y="371"/>
                  </a:lnTo>
                  <a:lnTo>
                    <a:pt x="2083" y="356"/>
                  </a:lnTo>
                  <a:cubicBezTo>
                    <a:pt x="2083" y="356"/>
                    <a:pt x="2086" y="354"/>
                    <a:pt x="2089" y="352"/>
                  </a:cubicBezTo>
                  <a:cubicBezTo>
                    <a:pt x="2092" y="350"/>
                    <a:pt x="2101" y="343"/>
                    <a:pt x="2103" y="347"/>
                  </a:cubicBezTo>
                  <a:cubicBezTo>
                    <a:pt x="2105" y="351"/>
                    <a:pt x="2125" y="377"/>
                    <a:pt x="2125" y="377"/>
                  </a:cubicBezTo>
                  <a:lnTo>
                    <a:pt x="2144" y="380"/>
                  </a:lnTo>
                  <a:lnTo>
                    <a:pt x="2153" y="366"/>
                  </a:lnTo>
                  <a:cubicBezTo>
                    <a:pt x="2153" y="366"/>
                    <a:pt x="2178" y="363"/>
                    <a:pt x="2178" y="364"/>
                  </a:cubicBezTo>
                  <a:cubicBezTo>
                    <a:pt x="2178" y="365"/>
                    <a:pt x="2180" y="352"/>
                    <a:pt x="2180" y="352"/>
                  </a:cubicBezTo>
                  <a:lnTo>
                    <a:pt x="2203" y="346"/>
                  </a:lnTo>
                  <a:lnTo>
                    <a:pt x="2170" y="317"/>
                  </a:lnTo>
                  <a:lnTo>
                    <a:pt x="2152" y="308"/>
                  </a:lnTo>
                  <a:lnTo>
                    <a:pt x="2138" y="312"/>
                  </a:lnTo>
                  <a:lnTo>
                    <a:pt x="2125" y="297"/>
                  </a:lnTo>
                  <a:lnTo>
                    <a:pt x="2139" y="284"/>
                  </a:lnTo>
                  <a:lnTo>
                    <a:pt x="2145" y="266"/>
                  </a:lnTo>
                  <a:lnTo>
                    <a:pt x="2129" y="250"/>
                  </a:lnTo>
                  <a:lnTo>
                    <a:pt x="2104" y="245"/>
                  </a:lnTo>
                  <a:lnTo>
                    <a:pt x="2098" y="232"/>
                  </a:lnTo>
                  <a:cubicBezTo>
                    <a:pt x="2098" y="232"/>
                    <a:pt x="2077" y="229"/>
                    <a:pt x="2074" y="231"/>
                  </a:cubicBezTo>
                  <a:cubicBezTo>
                    <a:pt x="2071" y="233"/>
                    <a:pt x="2056" y="213"/>
                    <a:pt x="2056" y="213"/>
                  </a:cubicBezTo>
                  <a:lnTo>
                    <a:pt x="2043" y="196"/>
                  </a:lnTo>
                  <a:cubicBezTo>
                    <a:pt x="2041" y="195"/>
                    <a:pt x="2034" y="188"/>
                    <a:pt x="2030" y="189"/>
                  </a:cubicBezTo>
                  <a:cubicBezTo>
                    <a:pt x="2026" y="190"/>
                    <a:pt x="1985" y="191"/>
                    <a:pt x="1985" y="191"/>
                  </a:cubicBezTo>
                  <a:lnTo>
                    <a:pt x="1975" y="194"/>
                  </a:lnTo>
                  <a:lnTo>
                    <a:pt x="1962" y="184"/>
                  </a:lnTo>
                  <a:lnTo>
                    <a:pt x="1910" y="197"/>
                  </a:lnTo>
                  <a:lnTo>
                    <a:pt x="1883" y="218"/>
                  </a:lnTo>
                  <a:cubicBezTo>
                    <a:pt x="1883" y="218"/>
                    <a:pt x="1881" y="206"/>
                    <a:pt x="1883" y="203"/>
                  </a:cubicBezTo>
                  <a:cubicBezTo>
                    <a:pt x="1885" y="200"/>
                    <a:pt x="1904" y="189"/>
                    <a:pt x="1907" y="187"/>
                  </a:cubicBezTo>
                  <a:cubicBezTo>
                    <a:pt x="1910" y="185"/>
                    <a:pt x="1884" y="184"/>
                    <a:pt x="1884" y="184"/>
                  </a:cubicBezTo>
                  <a:cubicBezTo>
                    <a:pt x="1884" y="184"/>
                    <a:pt x="1836" y="200"/>
                    <a:pt x="1834" y="203"/>
                  </a:cubicBezTo>
                  <a:cubicBezTo>
                    <a:pt x="1832" y="206"/>
                    <a:pt x="1795" y="235"/>
                    <a:pt x="1795" y="235"/>
                  </a:cubicBezTo>
                  <a:lnTo>
                    <a:pt x="1796" y="259"/>
                  </a:lnTo>
                  <a:lnTo>
                    <a:pt x="1830" y="264"/>
                  </a:lnTo>
                  <a:lnTo>
                    <a:pt x="1843" y="267"/>
                  </a:lnTo>
                  <a:lnTo>
                    <a:pt x="1834" y="275"/>
                  </a:lnTo>
                  <a:lnTo>
                    <a:pt x="1827" y="290"/>
                  </a:lnTo>
                  <a:lnTo>
                    <a:pt x="1805" y="302"/>
                  </a:lnTo>
                  <a:lnTo>
                    <a:pt x="1778" y="322"/>
                  </a:lnTo>
                  <a:lnTo>
                    <a:pt x="1756" y="331"/>
                  </a:lnTo>
                  <a:lnTo>
                    <a:pt x="1752" y="315"/>
                  </a:lnTo>
                  <a:lnTo>
                    <a:pt x="1772" y="303"/>
                  </a:lnTo>
                  <a:cubicBezTo>
                    <a:pt x="1772" y="303"/>
                    <a:pt x="1768" y="278"/>
                    <a:pt x="1766" y="280"/>
                  </a:cubicBezTo>
                  <a:cubicBezTo>
                    <a:pt x="1764" y="282"/>
                    <a:pt x="1743" y="279"/>
                    <a:pt x="1742" y="282"/>
                  </a:cubicBezTo>
                  <a:cubicBezTo>
                    <a:pt x="1741" y="285"/>
                    <a:pt x="1743" y="263"/>
                    <a:pt x="1743" y="263"/>
                  </a:cubicBezTo>
                  <a:lnTo>
                    <a:pt x="1742" y="242"/>
                  </a:lnTo>
                  <a:lnTo>
                    <a:pt x="1737" y="226"/>
                  </a:lnTo>
                  <a:cubicBezTo>
                    <a:pt x="1737" y="226"/>
                    <a:pt x="1754" y="212"/>
                    <a:pt x="1757" y="211"/>
                  </a:cubicBezTo>
                  <a:cubicBezTo>
                    <a:pt x="1760" y="210"/>
                    <a:pt x="1791" y="208"/>
                    <a:pt x="1791" y="208"/>
                  </a:cubicBezTo>
                  <a:lnTo>
                    <a:pt x="1842" y="179"/>
                  </a:lnTo>
                  <a:lnTo>
                    <a:pt x="1800" y="177"/>
                  </a:lnTo>
                  <a:cubicBezTo>
                    <a:pt x="1800" y="177"/>
                    <a:pt x="1762" y="178"/>
                    <a:pt x="1760" y="182"/>
                  </a:cubicBezTo>
                  <a:cubicBezTo>
                    <a:pt x="1758" y="186"/>
                    <a:pt x="1732" y="213"/>
                    <a:pt x="1732" y="213"/>
                  </a:cubicBezTo>
                  <a:lnTo>
                    <a:pt x="1716" y="225"/>
                  </a:lnTo>
                  <a:lnTo>
                    <a:pt x="1663" y="258"/>
                  </a:lnTo>
                  <a:lnTo>
                    <a:pt x="1661" y="281"/>
                  </a:lnTo>
                  <a:lnTo>
                    <a:pt x="1639" y="277"/>
                  </a:lnTo>
                  <a:lnTo>
                    <a:pt x="1623" y="274"/>
                  </a:lnTo>
                  <a:lnTo>
                    <a:pt x="1583" y="290"/>
                  </a:lnTo>
                  <a:lnTo>
                    <a:pt x="1583" y="312"/>
                  </a:lnTo>
                  <a:lnTo>
                    <a:pt x="1511" y="316"/>
                  </a:lnTo>
                  <a:cubicBezTo>
                    <a:pt x="1511" y="316"/>
                    <a:pt x="1476" y="311"/>
                    <a:pt x="1476" y="306"/>
                  </a:cubicBezTo>
                  <a:cubicBezTo>
                    <a:pt x="1476" y="301"/>
                    <a:pt x="1463" y="291"/>
                    <a:pt x="1459" y="291"/>
                  </a:cubicBezTo>
                  <a:cubicBezTo>
                    <a:pt x="1455" y="291"/>
                    <a:pt x="1410" y="305"/>
                    <a:pt x="1410" y="305"/>
                  </a:cubicBezTo>
                  <a:lnTo>
                    <a:pt x="1408" y="319"/>
                  </a:lnTo>
                  <a:lnTo>
                    <a:pt x="1356" y="316"/>
                  </a:lnTo>
                  <a:cubicBezTo>
                    <a:pt x="1356" y="316"/>
                    <a:pt x="1314" y="324"/>
                    <a:pt x="1315" y="320"/>
                  </a:cubicBezTo>
                  <a:cubicBezTo>
                    <a:pt x="1316" y="316"/>
                    <a:pt x="1292" y="318"/>
                    <a:pt x="1292" y="318"/>
                  </a:cubicBezTo>
                  <a:lnTo>
                    <a:pt x="1327" y="302"/>
                  </a:lnTo>
                  <a:lnTo>
                    <a:pt x="1303" y="290"/>
                  </a:lnTo>
                  <a:lnTo>
                    <a:pt x="1258" y="283"/>
                  </a:lnTo>
                  <a:lnTo>
                    <a:pt x="1226" y="273"/>
                  </a:lnTo>
                  <a:lnTo>
                    <a:pt x="1190" y="278"/>
                  </a:lnTo>
                  <a:lnTo>
                    <a:pt x="1186" y="263"/>
                  </a:lnTo>
                  <a:lnTo>
                    <a:pt x="1154" y="276"/>
                  </a:lnTo>
                  <a:lnTo>
                    <a:pt x="1145" y="255"/>
                  </a:lnTo>
                  <a:lnTo>
                    <a:pt x="1123" y="265"/>
                  </a:lnTo>
                  <a:cubicBezTo>
                    <a:pt x="1123" y="265"/>
                    <a:pt x="1042" y="282"/>
                    <a:pt x="1038" y="283"/>
                  </a:cubicBezTo>
                  <a:cubicBezTo>
                    <a:pt x="1034" y="284"/>
                    <a:pt x="1014" y="275"/>
                    <a:pt x="1014" y="275"/>
                  </a:cubicBezTo>
                  <a:lnTo>
                    <a:pt x="989" y="287"/>
                  </a:lnTo>
                  <a:lnTo>
                    <a:pt x="941" y="290"/>
                  </a:lnTo>
                  <a:lnTo>
                    <a:pt x="922" y="276"/>
                  </a:lnTo>
                  <a:lnTo>
                    <a:pt x="883" y="268"/>
                  </a:lnTo>
                  <a:lnTo>
                    <a:pt x="840" y="270"/>
                  </a:lnTo>
                  <a:lnTo>
                    <a:pt x="761" y="257"/>
                  </a:lnTo>
                  <a:cubicBezTo>
                    <a:pt x="761" y="257"/>
                    <a:pt x="715" y="250"/>
                    <a:pt x="718" y="249"/>
                  </a:cubicBezTo>
                  <a:cubicBezTo>
                    <a:pt x="721" y="248"/>
                    <a:pt x="693" y="241"/>
                    <a:pt x="693" y="241"/>
                  </a:cubicBezTo>
                  <a:cubicBezTo>
                    <a:pt x="693" y="241"/>
                    <a:pt x="694" y="238"/>
                    <a:pt x="695" y="236"/>
                  </a:cubicBezTo>
                  <a:cubicBezTo>
                    <a:pt x="685" y="240"/>
                    <a:pt x="607" y="253"/>
                    <a:pt x="607" y="253"/>
                  </a:cubicBezTo>
                  <a:lnTo>
                    <a:pt x="503" y="287"/>
                  </a:lnTo>
                  <a:lnTo>
                    <a:pt x="434" y="301"/>
                  </a:lnTo>
                  <a:cubicBezTo>
                    <a:pt x="434" y="301"/>
                    <a:pt x="436" y="319"/>
                    <a:pt x="437" y="322"/>
                  </a:cubicBezTo>
                  <a:cubicBezTo>
                    <a:pt x="438" y="325"/>
                    <a:pt x="444" y="345"/>
                    <a:pt x="444" y="345"/>
                  </a:cubicBezTo>
                  <a:lnTo>
                    <a:pt x="425" y="349"/>
                  </a:lnTo>
                  <a:lnTo>
                    <a:pt x="405" y="349"/>
                  </a:lnTo>
                  <a:lnTo>
                    <a:pt x="415" y="335"/>
                  </a:lnTo>
                  <a:lnTo>
                    <a:pt x="314" y="363"/>
                  </a:lnTo>
                  <a:lnTo>
                    <a:pt x="316" y="373"/>
                  </a:lnTo>
                  <a:lnTo>
                    <a:pt x="309" y="386"/>
                  </a:lnTo>
                  <a:lnTo>
                    <a:pt x="341" y="389"/>
                  </a:lnTo>
                  <a:lnTo>
                    <a:pt x="367" y="392"/>
                  </a:lnTo>
                  <a:cubicBezTo>
                    <a:pt x="367" y="392"/>
                    <a:pt x="382" y="383"/>
                    <a:pt x="382" y="386"/>
                  </a:cubicBezTo>
                  <a:cubicBezTo>
                    <a:pt x="382" y="389"/>
                    <a:pt x="374" y="412"/>
                    <a:pt x="374" y="412"/>
                  </a:cubicBezTo>
                  <a:lnTo>
                    <a:pt x="344" y="414"/>
                  </a:lnTo>
                  <a:cubicBezTo>
                    <a:pt x="342" y="411"/>
                    <a:pt x="326" y="415"/>
                    <a:pt x="326" y="415"/>
                  </a:cubicBezTo>
                  <a:cubicBezTo>
                    <a:pt x="326" y="415"/>
                    <a:pt x="305" y="428"/>
                    <a:pt x="304" y="425"/>
                  </a:cubicBezTo>
                  <a:cubicBezTo>
                    <a:pt x="303" y="422"/>
                    <a:pt x="262" y="432"/>
                    <a:pt x="262" y="432"/>
                  </a:cubicBezTo>
                  <a:lnTo>
                    <a:pt x="215" y="459"/>
                  </a:lnTo>
                  <a:lnTo>
                    <a:pt x="197" y="486"/>
                  </a:lnTo>
                  <a:lnTo>
                    <a:pt x="195" y="506"/>
                  </a:lnTo>
                  <a:lnTo>
                    <a:pt x="230" y="500"/>
                  </a:lnTo>
                  <a:lnTo>
                    <a:pt x="210" y="527"/>
                  </a:lnTo>
                  <a:lnTo>
                    <a:pt x="233" y="526"/>
                  </a:lnTo>
                  <a:cubicBezTo>
                    <a:pt x="233" y="526"/>
                    <a:pt x="260" y="526"/>
                    <a:pt x="262" y="530"/>
                  </a:cubicBezTo>
                  <a:cubicBezTo>
                    <a:pt x="264" y="534"/>
                    <a:pt x="276" y="532"/>
                    <a:pt x="276" y="534"/>
                  </a:cubicBezTo>
                  <a:cubicBezTo>
                    <a:pt x="276" y="536"/>
                    <a:pt x="39" y="627"/>
                    <a:pt x="37" y="624"/>
                  </a:cubicBezTo>
                  <a:cubicBezTo>
                    <a:pt x="35" y="621"/>
                    <a:pt x="0" y="640"/>
                    <a:pt x="0" y="640"/>
                  </a:cubicBezTo>
                  <a:cubicBezTo>
                    <a:pt x="0" y="640"/>
                    <a:pt x="46" y="632"/>
                    <a:pt x="49" y="632"/>
                  </a:cubicBezTo>
                  <a:cubicBezTo>
                    <a:pt x="52" y="632"/>
                    <a:pt x="119" y="616"/>
                    <a:pt x="119" y="616"/>
                  </a:cubicBezTo>
                  <a:lnTo>
                    <a:pt x="151" y="608"/>
                  </a:lnTo>
                  <a:cubicBezTo>
                    <a:pt x="151" y="608"/>
                    <a:pt x="220" y="588"/>
                    <a:pt x="221" y="585"/>
                  </a:cubicBezTo>
                  <a:cubicBezTo>
                    <a:pt x="222" y="582"/>
                    <a:pt x="270" y="557"/>
                    <a:pt x="273" y="557"/>
                  </a:cubicBezTo>
                  <a:cubicBezTo>
                    <a:pt x="276" y="557"/>
                    <a:pt x="292" y="550"/>
                    <a:pt x="293" y="554"/>
                  </a:cubicBezTo>
                  <a:cubicBezTo>
                    <a:pt x="294" y="558"/>
                    <a:pt x="361" y="536"/>
                    <a:pt x="361" y="536"/>
                  </a:cubicBezTo>
                  <a:cubicBezTo>
                    <a:pt x="361" y="536"/>
                    <a:pt x="385" y="519"/>
                    <a:pt x="383" y="516"/>
                  </a:cubicBezTo>
                  <a:cubicBezTo>
                    <a:pt x="381" y="513"/>
                    <a:pt x="367" y="505"/>
                    <a:pt x="371" y="504"/>
                  </a:cubicBezTo>
                  <a:cubicBezTo>
                    <a:pt x="375" y="503"/>
                    <a:pt x="411" y="498"/>
                    <a:pt x="411" y="498"/>
                  </a:cubicBezTo>
                  <a:cubicBezTo>
                    <a:pt x="411" y="498"/>
                    <a:pt x="465" y="476"/>
                    <a:pt x="464" y="479"/>
                  </a:cubicBezTo>
                  <a:cubicBezTo>
                    <a:pt x="463" y="482"/>
                    <a:pt x="409" y="518"/>
                    <a:pt x="409" y="518"/>
                  </a:cubicBezTo>
                  <a:lnTo>
                    <a:pt x="486" y="503"/>
                  </a:lnTo>
                  <a:lnTo>
                    <a:pt x="517" y="490"/>
                  </a:lnTo>
                  <a:cubicBezTo>
                    <a:pt x="517" y="490"/>
                    <a:pt x="543" y="478"/>
                    <a:pt x="541" y="481"/>
                  </a:cubicBezTo>
                  <a:cubicBezTo>
                    <a:pt x="539" y="484"/>
                    <a:pt x="571" y="493"/>
                    <a:pt x="571" y="496"/>
                  </a:cubicBezTo>
                  <a:cubicBezTo>
                    <a:pt x="571" y="499"/>
                    <a:pt x="637" y="509"/>
                    <a:pt x="637" y="509"/>
                  </a:cubicBezTo>
                  <a:lnTo>
                    <a:pt x="657" y="539"/>
                  </a:lnTo>
                  <a:lnTo>
                    <a:pt x="653" y="578"/>
                  </a:lnTo>
                  <a:lnTo>
                    <a:pt x="651" y="626"/>
                  </a:lnTo>
                  <a:lnTo>
                    <a:pt x="687" y="622"/>
                  </a:lnTo>
                  <a:lnTo>
                    <a:pt x="678" y="654"/>
                  </a:lnTo>
                  <a:lnTo>
                    <a:pt x="680" y="707"/>
                  </a:lnTo>
                  <a:cubicBezTo>
                    <a:pt x="680" y="707"/>
                    <a:pt x="682" y="726"/>
                    <a:pt x="682" y="729"/>
                  </a:cubicBezTo>
                  <a:cubicBezTo>
                    <a:pt x="682" y="732"/>
                    <a:pt x="654" y="723"/>
                    <a:pt x="654" y="723"/>
                  </a:cubicBezTo>
                  <a:cubicBezTo>
                    <a:pt x="654" y="723"/>
                    <a:pt x="650" y="746"/>
                    <a:pt x="653" y="749"/>
                  </a:cubicBezTo>
                  <a:cubicBezTo>
                    <a:pt x="656" y="752"/>
                    <a:pt x="689" y="785"/>
                    <a:pt x="689" y="785"/>
                  </a:cubicBezTo>
                  <a:lnTo>
                    <a:pt x="678" y="799"/>
                  </a:lnTo>
                  <a:lnTo>
                    <a:pt x="653" y="860"/>
                  </a:lnTo>
                  <a:lnTo>
                    <a:pt x="594" y="928"/>
                  </a:lnTo>
                  <a:lnTo>
                    <a:pt x="585" y="965"/>
                  </a:lnTo>
                  <a:lnTo>
                    <a:pt x="556" y="997"/>
                  </a:lnTo>
                  <a:lnTo>
                    <a:pt x="561" y="1020"/>
                  </a:lnTo>
                  <a:cubicBezTo>
                    <a:pt x="561" y="1020"/>
                    <a:pt x="553" y="1036"/>
                    <a:pt x="555" y="1038"/>
                  </a:cubicBezTo>
                  <a:cubicBezTo>
                    <a:pt x="557" y="1040"/>
                    <a:pt x="569" y="1148"/>
                    <a:pt x="569" y="1148"/>
                  </a:cubicBezTo>
                  <a:lnTo>
                    <a:pt x="610" y="1174"/>
                  </a:lnTo>
                  <a:lnTo>
                    <a:pt x="621" y="1194"/>
                  </a:lnTo>
                  <a:lnTo>
                    <a:pt x="627" y="1276"/>
                  </a:lnTo>
                  <a:lnTo>
                    <a:pt x="645" y="1313"/>
                  </a:lnTo>
                  <a:lnTo>
                    <a:pt x="625" y="1327"/>
                  </a:lnTo>
                  <a:lnTo>
                    <a:pt x="648" y="1358"/>
                  </a:lnTo>
                  <a:lnTo>
                    <a:pt x="657" y="1359"/>
                  </a:lnTo>
                  <a:lnTo>
                    <a:pt x="675" y="1380"/>
                  </a:lnTo>
                  <a:lnTo>
                    <a:pt x="668" y="1408"/>
                  </a:lnTo>
                  <a:lnTo>
                    <a:pt x="687" y="1423"/>
                  </a:lnTo>
                  <a:lnTo>
                    <a:pt x="705" y="1451"/>
                  </a:lnTo>
                  <a:lnTo>
                    <a:pt x="708" y="1465"/>
                  </a:lnTo>
                  <a:lnTo>
                    <a:pt x="725" y="1448"/>
                  </a:lnTo>
                  <a:lnTo>
                    <a:pt x="708" y="1413"/>
                  </a:lnTo>
                  <a:cubicBezTo>
                    <a:pt x="708" y="1413"/>
                    <a:pt x="696" y="1387"/>
                    <a:pt x="697" y="1381"/>
                  </a:cubicBezTo>
                  <a:cubicBezTo>
                    <a:pt x="698" y="1375"/>
                    <a:pt x="681" y="1330"/>
                    <a:pt x="681" y="1330"/>
                  </a:cubicBezTo>
                  <a:cubicBezTo>
                    <a:pt x="681" y="1330"/>
                    <a:pt x="665" y="1297"/>
                    <a:pt x="667" y="1294"/>
                  </a:cubicBezTo>
                  <a:cubicBezTo>
                    <a:pt x="669" y="1291"/>
                    <a:pt x="655" y="1271"/>
                    <a:pt x="655" y="1271"/>
                  </a:cubicBezTo>
                  <a:lnTo>
                    <a:pt x="662" y="1230"/>
                  </a:lnTo>
                  <a:lnTo>
                    <a:pt x="691" y="1236"/>
                  </a:lnTo>
                  <a:cubicBezTo>
                    <a:pt x="691" y="1236"/>
                    <a:pt x="696" y="1274"/>
                    <a:pt x="696" y="1278"/>
                  </a:cubicBezTo>
                  <a:cubicBezTo>
                    <a:pt x="696" y="1282"/>
                    <a:pt x="703" y="1306"/>
                    <a:pt x="703" y="1306"/>
                  </a:cubicBezTo>
                  <a:lnTo>
                    <a:pt x="741" y="1358"/>
                  </a:lnTo>
                  <a:lnTo>
                    <a:pt x="735" y="1385"/>
                  </a:lnTo>
                  <a:lnTo>
                    <a:pt x="808" y="1472"/>
                  </a:lnTo>
                  <a:lnTo>
                    <a:pt x="807" y="1507"/>
                  </a:lnTo>
                  <a:lnTo>
                    <a:pt x="796" y="1524"/>
                  </a:lnTo>
                  <a:lnTo>
                    <a:pt x="802" y="1548"/>
                  </a:lnTo>
                  <a:lnTo>
                    <a:pt x="862" y="1592"/>
                  </a:lnTo>
                  <a:lnTo>
                    <a:pt x="872" y="1590"/>
                  </a:lnTo>
                  <a:lnTo>
                    <a:pt x="890" y="1608"/>
                  </a:lnTo>
                  <a:lnTo>
                    <a:pt x="956" y="1641"/>
                  </a:lnTo>
                  <a:lnTo>
                    <a:pt x="989" y="1649"/>
                  </a:lnTo>
                  <a:lnTo>
                    <a:pt x="1028" y="1637"/>
                  </a:lnTo>
                  <a:lnTo>
                    <a:pt x="1053" y="1649"/>
                  </a:lnTo>
                  <a:lnTo>
                    <a:pt x="1090" y="1693"/>
                  </a:lnTo>
                  <a:lnTo>
                    <a:pt x="1129" y="1703"/>
                  </a:lnTo>
                  <a:lnTo>
                    <a:pt x="1169" y="1717"/>
                  </a:lnTo>
                  <a:lnTo>
                    <a:pt x="1188" y="1717"/>
                  </a:lnTo>
                  <a:lnTo>
                    <a:pt x="1193" y="1740"/>
                  </a:lnTo>
                  <a:cubicBezTo>
                    <a:pt x="1193" y="1740"/>
                    <a:pt x="1211" y="1763"/>
                    <a:pt x="1215" y="1766"/>
                  </a:cubicBezTo>
                  <a:cubicBezTo>
                    <a:pt x="1219" y="1769"/>
                    <a:pt x="1216" y="1795"/>
                    <a:pt x="1216" y="1795"/>
                  </a:cubicBezTo>
                  <a:lnTo>
                    <a:pt x="1233" y="1803"/>
                  </a:lnTo>
                  <a:lnTo>
                    <a:pt x="1253" y="1824"/>
                  </a:lnTo>
                  <a:lnTo>
                    <a:pt x="1266" y="1836"/>
                  </a:lnTo>
                  <a:lnTo>
                    <a:pt x="1280" y="1852"/>
                  </a:lnTo>
                  <a:lnTo>
                    <a:pt x="1289" y="1846"/>
                  </a:lnTo>
                  <a:lnTo>
                    <a:pt x="1307" y="1851"/>
                  </a:lnTo>
                  <a:lnTo>
                    <a:pt x="1332" y="1875"/>
                  </a:lnTo>
                  <a:lnTo>
                    <a:pt x="1349" y="1865"/>
                  </a:lnTo>
                  <a:lnTo>
                    <a:pt x="1344" y="1846"/>
                  </a:lnTo>
                  <a:lnTo>
                    <a:pt x="1360" y="1830"/>
                  </a:lnTo>
                  <a:lnTo>
                    <a:pt x="1374" y="1830"/>
                  </a:lnTo>
                  <a:lnTo>
                    <a:pt x="1389" y="1842"/>
                  </a:lnTo>
                  <a:lnTo>
                    <a:pt x="1388" y="1856"/>
                  </a:lnTo>
                  <a:lnTo>
                    <a:pt x="1406" y="1885"/>
                  </a:lnTo>
                  <a:lnTo>
                    <a:pt x="1407" y="1966"/>
                  </a:lnTo>
                  <a:lnTo>
                    <a:pt x="1391" y="1992"/>
                  </a:lnTo>
                  <a:lnTo>
                    <a:pt x="1369" y="2007"/>
                  </a:lnTo>
                  <a:lnTo>
                    <a:pt x="1368" y="2031"/>
                  </a:lnTo>
                  <a:lnTo>
                    <a:pt x="1345" y="2040"/>
                  </a:lnTo>
                  <a:lnTo>
                    <a:pt x="1336" y="2071"/>
                  </a:lnTo>
                  <a:lnTo>
                    <a:pt x="1322" y="2099"/>
                  </a:lnTo>
                  <a:lnTo>
                    <a:pt x="1325" y="2123"/>
                  </a:lnTo>
                  <a:lnTo>
                    <a:pt x="1345" y="2141"/>
                  </a:lnTo>
                  <a:lnTo>
                    <a:pt x="1327" y="2160"/>
                  </a:lnTo>
                  <a:lnTo>
                    <a:pt x="1315" y="2179"/>
                  </a:lnTo>
                  <a:lnTo>
                    <a:pt x="1326" y="2217"/>
                  </a:lnTo>
                  <a:cubicBezTo>
                    <a:pt x="1326" y="2217"/>
                    <a:pt x="1332" y="2236"/>
                    <a:pt x="1332" y="2234"/>
                  </a:cubicBezTo>
                  <a:cubicBezTo>
                    <a:pt x="1332" y="2232"/>
                    <a:pt x="1351" y="2247"/>
                    <a:pt x="1351" y="2247"/>
                  </a:cubicBezTo>
                  <a:lnTo>
                    <a:pt x="1386" y="2316"/>
                  </a:lnTo>
                  <a:lnTo>
                    <a:pt x="1420" y="2365"/>
                  </a:lnTo>
                  <a:cubicBezTo>
                    <a:pt x="1420" y="2365"/>
                    <a:pt x="1469" y="2464"/>
                    <a:pt x="1470" y="2465"/>
                  </a:cubicBezTo>
                  <a:cubicBezTo>
                    <a:pt x="1485" y="2476"/>
                    <a:pt x="1593" y="2554"/>
                    <a:pt x="1593" y="2554"/>
                  </a:cubicBezTo>
                  <a:lnTo>
                    <a:pt x="1612" y="2651"/>
                  </a:lnTo>
                  <a:lnTo>
                    <a:pt x="1617" y="2855"/>
                  </a:lnTo>
                  <a:lnTo>
                    <a:pt x="1633" y="2914"/>
                  </a:lnTo>
                  <a:lnTo>
                    <a:pt x="1626" y="3032"/>
                  </a:lnTo>
                  <a:lnTo>
                    <a:pt x="1621" y="3056"/>
                  </a:lnTo>
                  <a:cubicBezTo>
                    <a:pt x="1621" y="3056"/>
                    <a:pt x="1642" y="3093"/>
                    <a:pt x="1642" y="3099"/>
                  </a:cubicBezTo>
                  <a:cubicBezTo>
                    <a:pt x="1642" y="3104"/>
                    <a:pt x="1646" y="3150"/>
                    <a:pt x="1646" y="3150"/>
                  </a:cubicBezTo>
                  <a:lnTo>
                    <a:pt x="1661" y="3201"/>
                  </a:lnTo>
                  <a:lnTo>
                    <a:pt x="1678" y="3199"/>
                  </a:lnTo>
                  <a:lnTo>
                    <a:pt x="1668" y="3170"/>
                  </a:lnTo>
                  <a:lnTo>
                    <a:pt x="1681" y="3172"/>
                  </a:lnTo>
                  <a:lnTo>
                    <a:pt x="1690" y="3218"/>
                  </a:lnTo>
                  <a:lnTo>
                    <a:pt x="1691" y="3237"/>
                  </a:lnTo>
                  <a:lnTo>
                    <a:pt x="1681" y="3227"/>
                  </a:lnTo>
                  <a:lnTo>
                    <a:pt x="1672" y="3237"/>
                  </a:lnTo>
                  <a:lnTo>
                    <a:pt x="1665" y="3245"/>
                  </a:lnTo>
                  <a:lnTo>
                    <a:pt x="1678" y="3257"/>
                  </a:lnTo>
                  <a:lnTo>
                    <a:pt x="1672" y="3275"/>
                  </a:lnTo>
                  <a:lnTo>
                    <a:pt x="1669" y="3299"/>
                  </a:lnTo>
                  <a:lnTo>
                    <a:pt x="1688" y="3302"/>
                  </a:lnTo>
                  <a:lnTo>
                    <a:pt x="1701" y="3312"/>
                  </a:lnTo>
                  <a:lnTo>
                    <a:pt x="1688" y="3335"/>
                  </a:lnTo>
                  <a:cubicBezTo>
                    <a:pt x="1688" y="3335"/>
                    <a:pt x="1770" y="3480"/>
                    <a:pt x="1839" y="3497"/>
                  </a:cubicBezTo>
                  <a:cubicBezTo>
                    <a:pt x="1908" y="3514"/>
                    <a:pt x="1928" y="3519"/>
                    <a:pt x="1928" y="3519"/>
                  </a:cubicBezTo>
                  <a:lnTo>
                    <a:pt x="1957" y="3503"/>
                  </a:lnTo>
                  <a:lnTo>
                    <a:pt x="1966" y="3491"/>
                  </a:lnTo>
                  <a:lnTo>
                    <a:pt x="1905" y="3470"/>
                  </a:lnTo>
                  <a:lnTo>
                    <a:pt x="1859" y="3420"/>
                  </a:lnTo>
                  <a:lnTo>
                    <a:pt x="1849" y="3393"/>
                  </a:lnTo>
                  <a:lnTo>
                    <a:pt x="1864" y="3383"/>
                  </a:lnTo>
                  <a:lnTo>
                    <a:pt x="1861" y="3363"/>
                  </a:lnTo>
                  <a:cubicBezTo>
                    <a:pt x="1861" y="3363"/>
                    <a:pt x="1861" y="3348"/>
                    <a:pt x="1867" y="3344"/>
                  </a:cubicBezTo>
                  <a:cubicBezTo>
                    <a:pt x="1872" y="3340"/>
                    <a:pt x="1883" y="3320"/>
                    <a:pt x="1883" y="3320"/>
                  </a:cubicBezTo>
                  <a:lnTo>
                    <a:pt x="1867" y="3312"/>
                  </a:lnTo>
                  <a:lnTo>
                    <a:pt x="1840" y="3286"/>
                  </a:lnTo>
                  <a:lnTo>
                    <a:pt x="1843" y="3255"/>
                  </a:lnTo>
                  <a:lnTo>
                    <a:pt x="1859" y="3246"/>
                  </a:lnTo>
                  <a:cubicBezTo>
                    <a:pt x="1859" y="3246"/>
                    <a:pt x="1860" y="3229"/>
                    <a:pt x="1857" y="3225"/>
                  </a:cubicBezTo>
                  <a:cubicBezTo>
                    <a:pt x="1855" y="3221"/>
                    <a:pt x="1861" y="3201"/>
                    <a:pt x="1865" y="3199"/>
                  </a:cubicBezTo>
                  <a:cubicBezTo>
                    <a:pt x="1869" y="3198"/>
                    <a:pt x="1880" y="3182"/>
                    <a:pt x="1880" y="3182"/>
                  </a:cubicBezTo>
                  <a:lnTo>
                    <a:pt x="1861" y="3182"/>
                  </a:lnTo>
                  <a:lnTo>
                    <a:pt x="1851" y="3178"/>
                  </a:lnTo>
                  <a:lnTo>
                    <a:pt x="1838" y="3157"/>
                  </a:lnTo>
                  <a:lnTo>
                    <a:pt x="1838" y="3141"/>
                  </a:lnTo>
                  <a:lnTo>
                    <a:pt x="1860" y="3148"/>
                  </a:lnTo>
                  <a:lnTo>
                    <a:pt x="1881" y="3144"/>
                  </a:lnTo>
                  <a:lnTo>
                    <a:pt x="1893" y="3126"/>
                  </a:lnTo>
                  <a:cubicBezTo>
                    <a:pt x="1893" y="3126"/>
                    <a:pt x="1889" y="3116"/>
                    <a:pt x="1888" y="3112"/>
                  </a:cubicBezTo>
                  <a:cubicBezTo>
                    <a:pt x="1887" y="3108"/>
                    <a:pt x="1891" y="3090"/>
                    <a:pt x="1895" y="3089"/>
                  </a:cubicBezTo>
                  <a:cubicBezTo>
                    <a:pt x="1899" y="3088"/>
                    <a:pt x="1923" y="3090"/>
                    <a:pt x="1923" y="3090"/>
                  </a:cubicBezTo>
                  <a:lnTo>
                    <a:pt x="1968" y="3079"/>
                  </a:lnTo>
                  <a:cubicBezTo>
                    <a:pt x="1968" y="3079"/>
                    <a:pt x="1985" y="3048"/>
                    <a:pt x="1984" y="3043"/>
                  </a:cubicBezTo>
                  <a:cubicBezTo>
                    <a:pt x="1982" y="3037"/>
                    <a:pt x="1982" y="3020"/>
                    <a:pt x="1982" y="3020"/>
                  </a:cubicBezTo>
                  <a:cubicBezTo>
                    <a:pt x="1982" y="3020"/>
                    <a:pt x="1982" y="3008"/>
                    <a:pt x="1972" y="3007"/>
                  </a:cubicBezTo>
                  <a:cubicBezTo>
                    <a:pt x="1961" y="3005"/>
                    <a:pt x="1961" y="3002"/>
                    <a:pt x="1958" y="2991"/>
                  </a:cubicBezTo>
                  <a:cubicBezTo>
                    <a:pt x="1956" y="2980"/>
                    <a:pt x="1948" y="2968"/>
                    <a:pt x="1948" y="2968"/>
                  </a:cubicBezTo>
                  <a:lnTo>
                    <a:pt x="1934" y="2971"/>
                  </a:lnTo>
                  <a:lnTo>
                    <a:pt x="1946" y="2959"/>
                  </a:lnTo>
                  <a:lnTo>
                    <a:pt x="1973" y="2979"/>
                  </a:lnTo>
                  <a:lnTo>
                    <a:pt x="2013" y="2986"/>
                  </a:lnTo>
                  <a:lnTo>
                    <a:pt x="2043" y="2955"/>
                  </a:lnTo>
                  <a:lnTo>
                    <a:pt x="2065" y="2903"/>
                  </a:lnTo>
                  <a:lnTo>
                    <a:pt x="2074" y="2865"/>
                  </a:lnTo>
                  <a:lnTo>
                    <a:pt x="2094" y="2865"/>
                  </a:lnTo>
                  <a:lnTo>
                    <a:pt x="2115" y="2826"/>
                  </a:lnTo>
                  <a:lnTo>
                    <a:pt x="2123" y="2790"/>
                  </a:lnTo>
                  <a:lnTo>
                    <a:pt x="2116" y="2747"/>
                  </a:lnTo>
                  <a:lnTo>
                    <a:pt x="2126" y="2731"/>
                  </a:lnTo>
                  <a:lnTo>
                    <a:pt x="2195" y="2684"/>
                  </a:lnTo>
                  <a:lnTo>
                    <a:pt x="2247" y="2667"/>
                  </a:lnTo>
                  <a:lnTo>
                    <a:pt x="2264" y="2654"/>
                  </a:lnTo>
                  <a:cubicBezTo>
                    <a:pt x="2264" y="2654"/>
                    <a:pt x="2290" y="2618"/>
                    <a:pt x="2290" y="2614"/>
                  </a:cubicBezTo>
                  <a:cubicBezTo>
                    <a:pt x="2290" y="2610"/>
                    <a:pt x="2301" y="2558"/>
                    <a:pt x="2301" y="2558"/>
                  </a:cubicBezTo>
                  <a:cubicBezTo>
                    <a:pt x="2301" y="2558"/>
                    <a:pt x="2313" y="2497"/>
                    <a:pt x="2312" y="2493"/>
                  </a:cubicBezTo>
                  <a:cubicBezTo>
                    <a:pt x="2310" y="2489"/>
                    <a:pt x="2314" y="2436"/>
                    <a:pt x="2312" y="2435"/>
                  </a:cubicBezTo>
                  <a:cubicBezTo>
                    <a:pt x="2309" y="2433"/>
                    <a:pt x="2313" y="2419"/>
                    <a:pt x="2313" y="2419"/>
                  </a:cubicBezTo>
                  <a:lnTo>
                    <a:pt x="2363" y="2347"/>
                  </a:lnTo>
                  <a:lnTo>
                    <a:pt x="2387" y="2292"/>
                  </a:lnTo>
                  <a:cubicBezTo>
                    <a:pt x="2387" y="2292"/>
                    <a:pt x="2405" y="2265"/>
                    <a:pt x="2402" y="2259"/>
                  </a:cubicBezTo>
                  <a:cubicBezTo>
                    <a:pt x="2399" y="2254"/>
                    <a:pt x="2385" y="2209"/>
                    <a:pt x="2385" y="2209"/>
                  </a:cubicBezTo>
                  <a:close/>
                  <a:moveTo>
                    <a:pt x="695" y="236"/>
                  </a:moveTo>
                  <a:cubicBezTo>
                    <a:pt x="696" y="236"/>
                    <a:pt x="696" y="235"/>
                    <a:pt x="696" y="235"/>
                  </a:cubicBezTo>
                  <a:cubicBezTo>
                    <a:pt x="696" y="234"/>
                    <a:pt x="696" y="235"/>
                    <a:pt x="695" y="236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2" name="Freeform 7184">
              <a:extLst>
                <a:ext uri="{FF2B5EF4-FFF2-40B4-BE49-F238E27FC236}">
                  <a16:creationId xmlns:a16="http://schemas.microsoft.com/office/drawing/2014/main" id="{0B88B87F-FB25-5E17-0807-846CC413B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7050447" y="5166910"/>
              <a:ext cx="6827643" cy="3382180"/>
            </a:xfrm>
            <a:custGeom>
              <a:avLst/>
              <a:gdLst>
                <a:gd name="T0" fmla="*/ 1872 w 7105"/>
                <a:gd name="T1" fmla="*/ 75 h 3519"/>
                <a:gd name="T2" fmla="*/ 1444 w 7105"/>
                <a:gd name="T3" fmla="*/ 119 h 3519"/>
                <a:gd name="T4" fmla="*/ 1567 w 7105"/>
                <a:gd name="T5" fmla="*/ 209 h 3519"/>
                <a:gd name="T6" fmla="*/ 2068 w 7105"/>
                <a:gd name="T7" fmla="*/ 127 h 3519"/>
                <a:gd name="T8" fmla="*/ 6955 w 7105"/>
                <a:gd name="T9" fmla="*/ 3137 h 3519"/>
                <a:gd name="T10" fmla="*/ 6556 w 7105"/>
                <a:gd name="T11" fmla="*/ 2440 h 3519"/>
                <a:gd name="T12" fmla="*/ 6050 w 7105"/>
                <a:gd name="T13" fmla="*/ 2515 h 3519"/>
                <a:gd name="T14" fmla="*/ 6202 w 7105"/>
                <a:gd name="T15" fmla="*/ 2976 h 3519"/>
                <a:gd name="T16" fmla="*/ 6594 w 7105"/>
                <a:gd name="T17" fmla="*/ 2177 h 3519"/>
                <a:gd name="T18" fmla="*/ 6628 w 7105"/>
                <a:gd name="T19" fmla="*/ 2209 h 3519"/>
                <a:gd name="T20" fmla="*/ 6020 w 7105"/>
                <a:gd name="T21" fmla="*/ 2088 h 3519"/>
                <a:gd name="T22" fmla="*/ 6040 w 7105"/>
                <a:gd name="T23" fmla="*/ 1757 h 3519"/>
                <a:gd name="T24" fmla="*/ 5971 w 7105"/>
                <a:gd name="T25" fmla="*/ 1485 h 3519"/>
                <a:gd name="T26" fmla="*/ 5928 w 7105"/>
                <a:gd name="T27" fmla="*/ 2271 h 3519"/>
                <a:gd name="T28" fmla="*/ 5888 w 7105"/>
                <a:gd name="T29" fmla="*/ 2173 h 3519"/>
                <a:gd name="T30" fmla="*/ 4283 w 7105"/>
                <a:gd name="T31" fmla="*/ 2472 h 3519"/>
                <a:gd name="T32" fmla="*/ 4369 w 7105"/>
                <a:gd name="T33" fmla="*/ 1092 h 3519"/>
                <a:gd name="T34" fmla="*/ 4391 w 7105"/>
                <a:gd name="T35" fmla="*/ 990 h 3519"/>
                <a:gd name="T36" fmla="*/ 3956 w 7105"/>
                <a:gd name="T37" fmla="*/ 882 h 3519"/>
                <a:gd name="T38" fmla="*/ 3451 w 7105"/>
                <a:gd name="T39" fmla="*/ 1169 h 3519"/>
                <a:gd name="T40" fmla="*/ 3454 w 7105"/>
                <a:gd name="T41" fmla="*/ 931 h 3519"/>
                <a:gd name="T42" fmla="*/ 3541 w 7105"/>
                <a:gd name="T43" fmla="*/ 897 h 3519"/>
                <a:gd name="T44" fmla="*/ 3524 w 7105"/>
                <a:gd name="T45" fmla="*/ 613 h 3519"/>
                <a:gd name="T46" fmla="*/ 3727 w 7105"/>
                <a:gd name="T47" fmla="*/ 495 h 3519"/>
                <a:gd name="T48" fmla="*/ 5455 w 7105"/>
                <a:gd name="T49" fmla="*/ 1615 h 3519"/>
                <a:gd name="T50" fmla="*/ 5571 w 7105"/>
                <a:gd name="T51" fmla="*/ 1734 h 3519"/>
                <a:gd name="T52" fmla="*/ 5873 w 7105"/>
                <a:gd name="T53" fmla="*/ 1454 h 3519"/>
                <a:gd name="T54" fmla="*/ 5904 w 7105"/>
                <a:gd name="T55" fmla="*/ 1014 h 3519"/>
                <a:gd name="T56" fmla="*/ 5974 w 7105"/>
                <a:gd name="T57" fmla="*/ 514 h 3519"/>
                <a:gd name="T58" fmla="*/ 6401 w 7105"/>
                <a:gd name="T59" fmla="*/ 586 h 3519"/>
                <a:gd name="T60" fmla="*/ 6603 w 7105"/>
                <a:gd name="T61" fmla="*/ 362 h 3519"/>
                <a:gd name="T62" fmla="*/ 5042 w 7105"/>
                <a:gd name="T63" fmla="*/ 169 h 3519"/>
                <a:gd name="T64" fmla="*/ 4534 w 7105"/>
                <a:gd name="T65" fmla="*/ 294 h 3519"/>
                <a:gd name="T66" fmla="*/ 4295 w 7105"/>
                <a:gd name="T67" fmla="*/ 289 h 3519"/>
                <a:gd name="T68" fmla="*/ 3947 w 7105"/>
                <a:gd name="T69" fmla="*/ 355 h 3519"/>
                <a:gd name="T70" fmla="*/ 3459 w 7105"/>
                <a:gd name="T71" fmla="*/ 590 h 3519"/>
                <a:gd name="T72" fmla="*/ 3072 w 7105"/>
                <a:gd name="T73" fmla="*/ 908 h 3519"/>
                <a:gd name="T74" fmla="*/ 2830 w 7105"/>
                <a:gd name="T75" fmla="*/ 1549 h 3519"/>
                <a:gd name="T76" fmla="*/ 3519 w 7105"/>
                <a:gd name="T77" fmla="*/ 2286 h 3519"/>
                <a:gd name="T78" fmla="*/ 4147 w 7105"/>
                <a:gd name="T79" fmla="*/ 2479 h 3519"/>
                <a:gd name="T80" fmla="*/ 4172 w 7105"/>
                <a:gd name="T81" fmla="*/ 1612 h 3519"/>
                <a:gd name="T82" fmla="*/ 4302 w 7105"/>
                <a:gd name="T83" fmla="*/ 1307 h 3519"/>
                <a:gd name="T84" fmla="*/ 5064 w 7105"/>
                <a:gd name="T85" fmla="*/ 1862 h 3519"/>
                <a:gd name="T86" fmla="*/ 5384 w 7105"/>
                <a:gd name="T87" fmla="*/ 1642 h 3519"/>
                <a:gd name="T88" fmla="*/ 3219 w 7105"/>
                <a:gd name="T89" fmla="*/ 728 h 3519"/>
                <a:gd name="T90" fmla="*/ 3059 w 7105"/>
                <a:gd name="T91" fmla="*/ 711 h 3519"/>
                <a:gd name="T92" fmla="*/ 2910 w 7105"/>
                <a:gd name="T93" fmla="*/ 265 h 3519"/>
                <a:gd name="T94" fmla="*/ 2362 w 7105"/>
                <a:gd name="T95" fmla="*/ 478 h 3519"/>
                <a:gd name="T96" fmla="*/ 1752 w 7105"/>
                <a:gd name="T97" fmla="*/ 1787 h 3519"/>
                <a:gd name="T98" fmla="*/ 1176 w 7105"/>
                <a:gd name="T99" fmla="*/ 1497 h 3519"/>
                <a:gd name="T100" fmla="*/ 1698 w 7105"/>
                <a:gd name="T101" fmla="*/ 976 h 3519"/>
                <a:gd name="T102" fmla="*/ 2097 w 7105"/>
                <a:gd name="T103" fmla="*/ 823 h 3519"/>
                <a:gd name="T104" fmla="*/ 1635 w 7105"/>
                <a:gd name="T105" fmla="*/ 718 h 3519"/>
                <a:gd name="T106" fmla="*/ 1778 w 7105"/>
                <a:gd name="T107" fmla="*/ 350 h 3519"/>
                <a:gd name="T108" fmla="*/ 2092 w 7105"/>
                <a:gd name="T109" fmla="*/ 418 h 3519"/>
                <a:gd name="T110" fmla="*/ 1843 w 7105"/>
                <a:gd name="T111" fmla="*/ 267 h 3519"/>
                <a:gd name="T112" fmla="*/ 1186 w 7105"/>
                <a:gd name="T113" fmla="*/ 263 h 3519"/>
                <a:gd name="T114" fmla="*/ 233 w 7105"/>
                <a:gd name="T115" fmla="*/ 526 h 3519"/>
                <a:gd name="T116" fmla="*/ 569 w 7105"/>
                <a:gd name="T117" fmla="*/ 1148 h 3519"/>
                <a:gd name="T118" fmla="*/ 1188 w 7105"/>
                <a:gd name="T119" fmla="*/ 1717 h 3519"/>
                <a:gd name="T120" fmla="*/ 1626 w 7105"/>
                <a:gd name="T121" fmla="*/ 3032 h 3519"/>
                <a:gd name="T122" fmla="*/ 1838 w 7105"/>
                <a:gd name="T123" fmla="*/ 3157 h 3519"/>
                <a:gd name="T124" fmla="*/ 696 w 7105"/>
                <a:gd name="T125" fmla="*/ 235 h 35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105" h="3519">
                  <a:moveTo>
                    <a:pt x="1513" y="1591"/>
                  </a:moveTo>
                  <a:cubicBezTo>
                    <a:pt x="1518" y="1593"/>
                    <a:pt x="1526" y="1590"/>
                    <a:pt x="1530" y="1590"/>
                  </a:cubicBezTo>
                  <a:cubicBezTo>
                    <a:pt x="1534" y="1590"/>
                    <a:pt x="1547" y="1587"/>
                    <a:pt x="1547" y="1587"/>
                  </a:cubicBezTo>
                  <a:cubicBezTo>
                    <a:pt x="1547" y="1587"/>
                    <a:pt x="1551" y="1596"/>
                    <a:pt x="1551" y="1599"/>
                  </a:cubicBezTo>
                  <a:cubicBezTo>
                    <a:pt x="1551" y="1602"/>
                    <a:pt x="1572" y="1598"/>
                    <a:pt x="1572" y="1595"/>
                  </a:cubicBezTo>
                  <a:cubicBezTo>
                    <a:pt x="1572" y="1592"/>
                    <a:pt x="1577" y="1584"/>
                    <a:pt x="1577" y="1584"/>
                  </a:cubicBezTo>
                  <a:lnTo>
                    <a:pt x="1602" y="1579"/>
                  </a:lnTo>
                  <a:cubicBezTo>
                    <a:pt x="1602" y="1579"/>
                    <a:pt x="1636" y="1580"/>
                    <a:pt x="1639" y="1580"/>
                  </a:cubicBezTo>
                  <a:cubicBezTo>
                    <a:pt x="1642" y="1580"/>
                    <a:pt x="1644" y="1574"/>
                    <a:pt x="1638" y="1563"/>
                  </a:cubicBezTo>
                  <a:cubicBezTo>
                    <a:pt x="1632" y="1552"/>
                    <a:pt x="1615" y="1550"/>
                    <a:pt x="1611" y="1542"/>
                  </a:cubicBezTo>
                  <a:cubicBezTo>
                    <a:pt x="1607" y="1535"/>
                    <a:pt x="1588" y="1540"/>
                    <a:pt x="1583" y="1542"/>
                  </a:cubicBezTo>
                  <a:cubicBezTo>
                    <a:pt x="1578" y="1545"/>
                    <a:pt x="1550" y="1536"/>
                    <a:pt x="1542" y="1536"/>
                  </a:cubicBezTo>
                  <a:cubicBezTo>
                    <a:pt x="1534" y="1536"/>
                    <a:pt x="1542" y="1545"/>
                    <a:pt x="1542" y="1545"/>
                  </a:cubicBezTo>
                  <a:lnTo>
                    <a:pt x="1539" y="1573"/>
                  </a:lnTo>
                  <a:lnTo>
                    <a:pt x="1506" y="1573"/>
                  </a:lnTo>
                  <a:lnTo>
                    <a:pt x="1505" y="1576"/>
                  </a:lnTo>
                  <a:cubicBezTo>
                    <a:pt x="1505" y="1576"/>
                    <a:pt x="1496" y="1579"/>
                    <a:pt x="1496" y="1585"/>
                  </a:cubicBezTo>
                  <a:cubicBezTo>
                    <a:pt x="1496" y="1591"/>
                    <a:pt x="1508" y="1589"/>
                    <a:pt x="1513" y="1591"/>
                  </a:cubicBezTo>
                  <a:close/>
                  <a:moveTo>
                    <a:pt x="1515" y="1525"/>
                  </a:moveTo>
                  <a:cubicBezTo>
                    <a:pt x="1514" y="1522"/>
                    <a:pt x="1499" y="1517"/>
                    <a:pt x="1491" y="1517"/>
                  </a:cubicBezTo>
                  <a:cubicBezTo>
                    <a:pt x="1484" y="1517"/>
                    <a:pt x="1455" y="1489"/>
                    <a:pt x="1453" y="1483"/>
                  </a:cubicBezTo>
                  <a:cubicBezTo>
                    <a:pt x="1451" y="1477"/>
                    <a:pt x="1386" y="1461"/>
                    <a:pt x="1386" y="1461"/>
                  </a:cubicBezTo>
                  <a:cubicBezTo>
                    <a:pt x="1386" y="1461"/>
                    <a:pt x="1315" y="1457"/>
                    <a:pt x="1315" y="1455"/>
                  </a:cubicBezTo>
                  <a:cubicBezTo>
                    <a:pt x="1315" y="1453"/>
                    <a:pt x="1281" y="1482"/>
                    <a:pt x="1281" y="1482"/>
                  </a:cubicBezTo>
                  <a:lnTo>
                    <a:pt x="1281" y="1485"/>
                  </a:lnTo>
                  <a:cubicBezTo>
                    <a:pt x="1281" y="1485"/>
                    <a:pt x="1284" y="1499"/>
                    <a:pt x="1285" y="1502"/>
                  </a:cubicBezTo>
                  <a:cubicBezTo>
                    <a:pt x="1286" y="1505"/>
                    <a:pt x="1308" y="1486"/>
                    <a:pt x="1310" y="1478"/>
                  </a:cubicBezTo>
                  <a:cubicBezTo>
                    <a:pt x="1312" y="1470"/>
                    <a:pt x="1328" y="1468"/>
                    <a:pt x="1332" y="1466"/>
                  </a:cubicBezTo>
                  <a:cubicBezTo>
                    <a:pt x="1336" y="1464"/>
                    <a:pt x="1338" y="1474"/>
                    <a:pt x="1342" y="1474"/>
                  </a:cubicBezTo>
                  <a:cubicBezTo>
                    <a:pt x="1346" y="1474"/>
                    <a:pt x="1364" y="1480"/>
                    <a:pt x="1364" y="1480"/>
                  </a:cubicBezTo>
                  <a:lnTo>
                    <a:pt x="1400" y="1492"/>
                  </a:lnTo>
                  <a:lnTo>
                    <a:pt x="1414" y="1505"/>
                  </a:lnTo>
                  <a:cubicBezTo>
                    <a:pt x="1414" y="1505"/>
                    <a:pt x="1420" y="1536"/>
                    <a:pt x="1420" y="1541"/>
                  </a:cubicBezTo>
                  <a:cubicBezTo>
                    <a:pt x="1420" y="1545"/>
                    <a:pt x="1447" y="1542"/>
                    <a:pt x="1447" y="1542"/>
                  </a:cubicBezTo>
                  <a:lnTo>
                    <a:pt x="1499" y="1538"/>
                  </a:lnTo>
                  <a:cubicBezTo>
                    <a:pt x="1499" y="1538"/>
                    <a:pt x="1516" y="1528"/>
                    <a:pt x="1515" y="1525"/>
                  </a:cubicBezTo>
                  <a:close/>
                  <a:moveTo>
                    <a:pt x="1851" y="110"/>
                  </a:moveTo>
                  <a:cubicBezTo>
                    <a:pt x="1856" y="111"/>
                    <a:pt x="1872" y="111"/>
                    <a:pt x="1873" y="107"/>
                  </a:cubicBezTo>
                  <a:cubicBezTo>
                    <a:pt x="1875" y="103"/>
                    <a:pt x="1872" y="75"/>
                    <a:pt x="1872" y="75"/>
                  </a:cubicBezTo>
                  <a:cubicBezTo>
                    <a:pt x="1872" y="75"/>
                    <a:pt x="1867" y="67"/>
                    <a:pt x="1860" y="68"/>
                  </a:cubicBezTo>
                  <a:cubicBezTo>
                    <a:pt x="1853" y="70"/>
                    <a:pt x="1832" y="80"/>
                    <a:pt x="1832" y="80"/>
                  </a:cubicBezTo>
                  <a:cubicBezTo>
                    <a:pt x="1831" y="84"/>
                    <a:pt x="1845" y="108"/>
                    <a:pt x="1851" y="110"/>
                  </a:cubicBezTo>
                  <a:close/>
                  <a:moveTo>
                    <a:pt x="1612" y="114"/>
                  </a:moveTo>
                  <a:cubicBezTo>
                    <a:pt x="1617" y="111"/>
                    <a:pt x="1636" y="103"/>
                    <a:pt x="1636" y="103"/>
                  </a:cubicBezTo>
                  <a:lnTo>
                    <a:pt x="1651" y="90"/>
                  </a:lnTo>
                  <a:lnTo>
                    <a:pt x="1657" y="83"/>
                  </a:lnTo>
                  <a:cubicBezTo>
                    <a:pt x="1657" y="83"/>
                    <a:pt x="1645" y="72"/>
                    <a:pt x="1640" y="76"/>
                  </a:cubicBezTo>
                  <a:cubicBezTo>
                    <a:pt x="1634" y="80"/>
                    <a:pt x="1606" y="92"/>
                    <a:pt x="1606" y="92"/>
                  </a:cubicBezTo>
                  <a:lnTo>
                    <a:pt x="1605" y="102"/>
                  </a:lnTo>
                  <a:lnTo>
                    <a:pt x="1583" y="111"/>
                  </a:lnTo>
                  <a:cubicBezTo>
                    <a:pt x="1583" y="111"/>
                    <a:pt x="1606" y="116"/>
                    <a:pt x="1612" y="114"/>
                  </a:cubicBezTo>
                  <a:close/>
                  <a:moveTo>
                    <a:pt x="1739" y="91"/>
                  </a:moveTo>
                  <a:cubicBezTo>
                    <a:pt x="1743" y="92"/>
                    <a:pt x="1775" y="102"/>
                    <a:pt x="1779" y="103"/>
                  </a:cubicBezTo>
                  <a:cubicBezTo>
                    <a:pt x="1783" y="104"/>
                    <a:pt x="1795" y="107"/>
                    <a:pt x="1800" y="106"/>
                  </a:cubicBezTo>
                  <a:cubicBezTo>
                    <a:pt x="1805" y="104"/>
                    <a:pt x="1827" y="94"/>
                    <a:pt x="1819" y="90"/>
                  </a:cubicBezTo>
                  <a:cubicBezTo>
                    <a:pt x="1811" y="86"/>
                    <a:pt x="1786" y="80"/>
                    <a:pt x="1780" y="78"/>
                  </a:cubicBezTo>
                  <a:cubicBezTo>
                    <a:pt x="1775" y="75"/>
                    <a:pt x="1755" y="74"/>
                    <a:pt x="1755" y="74"/>
                  </a:cubicBezTo>
                  <a:lnTo>
                    <a:pt x="1743" y="76"/>
                  </a:lnTo>
                  <a:cubicBezTo>
                    <a:pt x="1740" y="80"/>
                    <a:pt x="1735" y="90"/>
                    <a:pt x="1739" y="91"/>
                  </a:cubicBezTo>
                  <a:close/>
                  <a:moveTo>
                    <a:pt x="1443" y="145"/>
                  </a:moveTo>
                  <a:cubicBezTo>
                    <a:pt x="1443" y="145"/>
                    <a:pt x="1448" y="168"/>
                    <a:pt x="1459" y="161"/>
                  </a:cubicBezTo>
                  <a:cubicBezTo>
                    <a:pt x="1470" y="155"/>
                    <a:pt x="1500" y="177"/>
                    <a:pt x="1500" y="180"/>
                  </a:cubicBezTo>
                  <a:cubicBezTo>
                    <a:pt x="1500" y="183"/>
                    <a:pt x="1511" y="181"/>
                    <a:pt x="1511" y="181"/>
                  </a:cubicBezTo>
                  <a:lnTo>
                    <a:pt x="1557" y="165"/>
                  </a:lnTo>
                  <a:lnTo>
                    <a:pt x="1583" y="161"/>
                  </a:lnTo>
                  <a:cubicBezTo>
                    <a:pt x="1583" y="161"/>
                    <a:pt x="1608" y="160"/>
                    <a:pt x="1612" y="163"/>
                  </a:cubicBezTo>
                  <a:cubicBezTo>
                    <a:pt x="1616" y="165"/>
                    <a:pt x="1636" y="156"/>
                    <a:pt x="1636" y="156"/>
                  </a:cubicBezTo>
                  <a:lnTo>
                    <a:pt x="1644" y="143"/>
                  </a:lnTo>
                  <a:lnTo>
                    <a:pt x="1626" y="137"/>
                  </a:lnTo>
                  <a:lnTo>
                    <a:pt x="1630" y="124"/>
                  </a:lnTo>
                  <a:cubicBezTo>
                    <a:pt x="1630" y="124"/>
                    <a:pt x="1625" y="116"/>
                    <a:pt x="1613" y="125"/>
                  </a:cubicBezTo>
                  <a:cubicBezTo>
                    <a:pt x="1601" y="135"/>
                    <a:pt x="1568" y="153"/>
                    <a:pt x="1570" y="149"/>
                  </a:cubicBezTo>
                  <a:cubicBezTo>
                    <a:pt x="1573" y="145"/>
                    <a:pt x="1557" y="151"/>
                    <a:pt x="1551" y="143"/>
                  </a:cubicBezTo>
                  <a:cubicBezTo>
                    <a:pt x="1544" y="135"/>
                    <a:pt x="1535" y="133"/>
                    <a:pt x="1535" y="133"/>
                  </a:cubicBezTo>
                  <a:cubicBezTo>
                    <a:pt x="1535" y="133"/>
                    <a:pt x="1516" y="127"/>
                    <a:pt x="1509" y="129"/>
                  </a:cubicBezTo>
                  <a:cubicBezTo>
                    <a:pt x="1503" y="132"/>
                    <a:pt x="1521" y="116"/>
                    <a:pt x="1521" y="116"/>
                  </a:cubicBezTo>
                  <a:cubicBezTo>
                    <a:pt x="1521" y="116"/>
                    <a:pt x="1525" y="102"/>
                    <a:pt x="1517" y="103"/>
                  </a:cubicBezTo>
                  <a:cubicBezTo>
                    <a:pt x="1509" y="104"/>
                    <a:pt x="1444" y="119"/>
                    <a:pt x="1444" y="119"/>
                  </a:cubicBezTo>
                  <a:cubicBezTo>
                    <a:pt x="1444" y="119"/>
                    <a:pt x="1416" y="135"/>
                    <a:pt x="1411" y="131"/>
                  </a:cubicBezTo>
                  <a:cubicBezTo>
                    <a:pt x="1406" y="127"/>
                    <a:pt x="1386" y="133"/>
                    <a:pt x="1386" y="133"/>
                  </a:cubicBezTo>
                  <a:lnTo>
                    <a:pt x="1399" y="141"/>
                  </a:lnTo>
                  <a:cubicBezTo>
                    <a:pt x="1403" y="137"/>
                    <a:pt x="1443" y="145"/>
                    <a:pt x="1443" y="145"/>
                  </a:cubicBezTo>
                  <a:close/>
                  <a:moveTo>
                    <a:pt x="1655" y="206"/>
                  </a:moveTo>
                  <a:lnTo>
                    <a:pt x="1641" y="204"/>
                  </a:lnTo>
                  <a:cubicBezTo>
                    <a:pt x="1641" y="204"/>
                    <a:pt x="1640" y="193"/>
                    <a:pt x="1636" y="193"/>
                  </a:cubicBezTo>
                  <a:cubicBezTo>
                    <a:pt x="1631" y="193"/>
                    <a:pt x="1620" y="208"/>
                    <a:pt x="1620" y="208"/>
                  </a:cubicBezTo>
                  <a:cubicBezTo>
                    <a:pt x="1620" y="208"/>
                    <a:pt x="1637" y="214"/>
                    <a:pt x="1640" y="220"/>
                  </a:cubicBezTo>
                  <a:cubicBezTo>
                    <a:pt x="1642" y="225"/>
                    <a:pt x="1649" y="232"/>
                    <a:pt x="1649" y="236"/>
                  </a:cubicBezTo>
                  <a:cubicBezTo>
                    <a:pt x="1649" y="240"/>
                    <a:pt x="1693" y="222"/>
                    <a:pt x="1693" y="222"/>
                  </a:cubicBezTo>
                  <a:lnTo>
                    <a:pt x="1717" y="210"/>
                  </a:lnTo>
                  <a:cubicBezTo>
                    <a:pt x="1717" y="210"/>
                    <a:pt x="1718" y="213"/>
                    <a:pt x="1719" y="206"/>
                  </a:cubicBezTo>
                  <a:cubicBezTo>
                    <a:pt x="1721" y="200"/>
                    <a:pt x="1717" y="195"/>
                    <a:pt x="1719" y="193"/>
                  </a:cubicBezTo>
                  <a:cubicBezTo>
                    <a:pt x="1722" y="192"/>
                    <a:pt x="1733" y="175"/>
                    <a:pt x="1722" y="177"/>
                  </a:cubicBezTo>
                  <a:cubicBezTo>
                    <a:pt x="1711" y="180"/>
                    <a:pt x="1689" y="177"/>
                    <a:pt x="1678" y="181"/>
                  </a:cubicBezTo>
                  <a:cubicBezTo>
                    <a:pt x="1667" y="185"/>
                    <a:pt x="1654" y="176"/>
                    <a:pt x="1656" y="187"/>
                  </a:cubicBezTo>
                  <a:cubicBezTo>
                    <a:pt x="1657" y="197"/>
                    <a:pt x="1655" y="206"/>
                    <a:pt x="1655" y="206"/>
                  </a:cubicBezTo>
                  <a:close/>
                  <a:moveTo>
                    <a:pt x="1239" y="238"/>
                  </a:moveTo>
                  <a:cubicBezTo>
                    <a:pt x="1235" y="245"/>
                    <a:pt x="1273" y="248"/>
                    <a:pt x="1276" y="242"/>
                  </a:cubicBezTo>
                  <a:cubicBezTo>
                    <a:pt x="1278" y="237"/>
                    <a:pt x="1302" y="241"/>
                    <a:pt x="1308" y="233"/>
                  </a:cubicBezTo>
                  <a:cubicBezTo>
                    <a:pt x="1313" y="225"/>
                    <a:pt x="1339" y="209"/>
                    <a:pt x="1343" y="212"/>
                  </a:cubicBezTo>
                  <a:cubicBezTo>
                    <a:pt x="1347" y="214"/>
                    <a:pt x="1335" y="228"/>
                    <a:pt x="1331" y="229"/>
                  </a:cubicBezTo>
                  <a:cubicBezTo>
                    <a:pt x="1327" y="230"/>
                    <a:pt x="1345" y="232"/>
                    <a:pt x="1327" y="245"/>
                  </a:cubicBezTo>
                  <a:cubicBezTo>
                    <a:pt x="1310" y="258"/>
                    <a:pt x="1314" y="270"/>
                    <a:pt x="1314" y="270"/>
                  </a:cubicBezTo>
                  <a:cubicBezTo>
                    <a:pt x="1314" y="270"/>
                    <a:pt x="1300" y="277"/>
                    <a:pt x="1310" y="280"/>
                  </a:cubicBezTo>
                  <a:cubicBezTo>
                    <a:pt x="1321" y="282"/>
                    <a:pt x="1341" y="291"/>
                    <a:pt x="1341" y="291"/>
                  </a:cubicBezTo>
                  <a:cubicBezTo>
                    <a:pt x="1341" y="291"/>
                    <a:pt x="1342" y="301"/>
                    <a:pt x="1342" y="303"/>
                  </a:cubicBezTo>
                  <a:cubicBezTo>
                    <a:pt x="1342" y="306"/>
                    <a:pt x="1349" y="314"/>
                    <a:pt x="1363" y="305"/>
                  </a:cubicBezTo>
                  <a:cubicBezTo>
                    <a:pt x="1378" y="295"/>
                    <a:pt x="1407" y="285"/>
                    <a:pt x="1411" y="289"/>
                  </a:cubicBezTo>
                  <a:cubicBezTo>
                    <a:pt x="1415" y="293"/>
                    <a:pt x="1424" y="287"/>
                    <a:pt x="1438" y="286"/>
                  </a:cubicBezTo>
                  <a:cubicBezTo>
                    <a:pt x="1451" y="285"/>
                    <a:pt x="1462" y="281"/>
                    <a:pt x="1462" y="281"/>
                  </a:cubicBezTo>
                  <a:lnTo>
                    <a:pt x="1479" y="284"/>
                  </a:lnTo>
                  <a:cubicBezTo>
                    <a:pt x="1487" y="287"/>
                    <a:pt x="1494" y="278"/>
                    <a:pt x="1507" y="286"/>
                  </a:cubicBezTo>
                  <a:cubicBezTo>
                    <a:pt x="1520" y="294"/>
                    <a:pt x="1539" y="294"/>
                    <a:pt x="1539" y="294"/>
                  </a:cubicBezTo>
                  <a:cubicBezTo>
                    <a:pt x="1539" y="294"/>
                    <a:pt x="1557" y="280"/>
                    <a:pt x="1561" y="278"/>
                  </a:cubicBezTo>
                  <a:cubicBezTo>
                    <a:pt x="1565" y="277"/>
                    <a:pt x="1573" y="276"/>
                    <a:pt x="1569" y="266"/>
                  </a:cubicBezTo>
                  <a:cubicBezTo>
                    <a:pt x="1565" y="257"/>
                    <a:pt x="1551" y="242"/>
                    <a:pt x="1555" y="240"/>
                  </a:cubicBezTo>
                  <a:cubicBezTo>
                    <a:pt x="1559" y="237"/>
                    <a:pt x="1568" y="234"/>
                    <a:pt x="1567" y="209"/>
                  </a:cubicBezTo>
                  <a:cubicBezTo>
                    <a:pt x="1565" y="184"/>
                    <a:pt x="1569" y="188"/>
                    <a:pt x="1563" y="189"/>
                  </a:cubicBezTo>
                  <a:cubicBezTo>
                    <a:pt x="1556" y="191"/>
                    <a:pt x="1540" y="199"/>
                    <a:pt x="1540" y="199"/>
                  </a:cubicBezTo>
                  <a:lnTo>
                    <a:pt x="1535" y="197"/>
                  </a:lnTo>
                  <a:cubicBezTo>
                    <a:pt x="1532" y="205"/>
                    <a:pt x="1520" y="210"/>
                    <a:pt x="1517" y="218"/>
                  </a:cubicBezTo>
                  <a:cubicBezTo>
                    <a:pt x="1515" y="226"/>
                    <a:pt x="1507" y="230"/>
                    <a:pt x="1507" y="224"/>
                  </a:cubicBezTo>
                  <a:cubicBezTo>
                    <a:pt x="1507" y="217"/>
                    <a:pt x="1498" y="216"/>
                    <a:pt x="1496" y="210"/>
                  </a:cubicBezTo>
                  <a:cubicBezTo>
                    <a:pt x="1495" y="205"/>
                    <a:pt x="1483" y="207"/>
                    <a:pt x="1476" y="208"/>
                  </a:cubicBezTo>
                  <a:cubicBezTo>
                    <a:pt x="1470" y="209"/>
                    <a:pt x="1451" y="196"/>
                    <a:pt x="1444" y="201"/>
                  </a:cubicBezTo>
                  <a:cubicBezTo>
                    <a:pt x="1438" y="207"/>
                    <a:pt x="1431" y="199"/>
                    <a:pt x="1426" y="187"/>
                  </a:cubicBezTo>
                  <a:cubicBezTo>
                    <a:pt x="1421" y="175"/>
                    <a:pt x="1414" y="165"/>
                    <a:pt x="1406" y="167"/>
                  </a:cubicBezTo>
                  <a:cubicBezTo>
                    <a:pt x="1398" y="168"/>
                    <a:pt x="1349" y="167"/>
                    <a:pt x="1349" y="167"/>
                  </a:cubicBezTo>
                  <a:lnTo>
                    <a:pt x="1320" y="169"/>
                  </a:lnTo>
                  <a:cubicBezTo>
                    <a:pt x="1320" y="169"/>
                    <a:pt x="1304" y="173"/>
                    <a:pt x="1304" y="181"/>
                  </a:cubicBezTo>
                  <a:cubicBezTo>
                    <a:pt x="1304" y="189"/>
                    <a:pt x="1301" y="195"/>
                    <a:pt x="1293" y="197"/>
                  </a:cubicBezTo>
                  <a:cubicBezTo>
                    <a:pt x="1285" y="200"/>
                    <a:pt x="1227" y="221"/>
                    <a:pt x="1227" y="221"/>
                  </a:cubicBezTo>
                  <a:cubicBezTo>
                    <a:pt x="1227" y="221"/>
                    <a:pt x="1243" y="232"/>
                    <a:pt x="1239" y="238"/>
                  </a:cubicBezTo>
                  <a:close/>
                  <a:moveTo>
                    <a:pt x="1719" y="156"/>
                  </a:moveTo>
                  <a:cubicBezTo>
                    <a:pt x="1730" y="160"/>
                    <a:pt x="1736" y="161"/>
                    <a:pt x="1759" y="163"/>
                  </a:cubicBezTo>
                  <a:cubicBezTo>
                    <a:pt x="1782" y="164"/>
                    <a:pt x="1784" y="161"/>
                    <a:pt x="1795" y="165"/>
                  </a:cubicBezTo>
                  <a:cubicBezTo>
                    <a:pt x="1805" y="169"/>
                    <a:pt x="1815" y="176"/>
                    <a:pt x="1819" y="167"/>
                  </a:cubicBezTo>
                  <a:cubicBezTo>
                    <a:pt x="1823" y="157"/>
                    <a:pt x="1828" y="157"/>
                    <a:pt x="1832" y="152"/>
                  </a:cubicBezTo>
                  <a:cubicBezTo>
                    <a:pt x="1836" y="147"/>
                    <a:pt x="1832" y="141"/>
                    <a:pt x="1839" y="139"/>
                  </a:cubicBezTo>
                  <a:cubicBezTo>
                    <a:pt x="1845" y="136"/>
                    <a:pt x="1857" y="149"/>
                    <a:pt x="1857" y="149"/>
                  </a:cubicBezTo>
                  <a:cubicBezTo>
                    <a:pt x="1857" y="149"/>
                    <a:pt x="1843" y="159"/>
                    <a:pt x="1849" y="160"/>
                  </a:cubicBezTo>
                  <a:cubicBezTo>
                    <a:pt x="1856" y="161"/>
                    <a:pt x="1874" y="165"/>
                    <a:pt x="1884" y="167"/>
                  </a:cubicBezTo>
                  <a:cubicBezTo>
                    <a:pt x="1893" y="168"/>
                    <a:pt x="1885" y="171"/>
                    <a:pt x="1901" y="172"/>
                  </a:cubicBezTo>
                  <a:cubicBezTo>
                    <a:pt x="1917" y="173"/>
                    <a:pt x="1924" y="171"/>
                    <a:pt x="1944" y="171"/>
                  </a:cubicBezTo>
                  <a:cubicBezTo>
                    <a:pt x="1963" y="171"/>
                    <a:pt x="1975" y="161"/>
                    <a:pt x="1982" y="164"/>
                  </a:cubicBezTo>
                  <a:cubicBezTo>
                    <a:pt x="1989" y="167"/>
                    <a:pt x="2011" y="167"/>
                    <a:pt x="2018" y="165"/>
                  </a:cubicBezTo>
                  <a:cubicBezTo>
                    <a:pt x="2025" y="164"/>
                    <a:pt x="2041" y="149"/>
                    <a:pt x="2034" y="149"/>
                  </a:cubicBezTo>
                  <a:cubicBezTo>
                    <a:pt x="2027" y="149"/>
                    <a:pt x="2002" y="143"/>
                    <a:pt x="1991" y="141"/>
                  </a:cubicBezTo>
                  <a:cubicBezTo>
                    <a:pt x="1981" y="140"/>
                    <a:pt x="1947" y="139"/>
                    <a:pt x="1940" y="143"/>
                  </a:cubicBezTo>
                  <a:cubicBezTo>
                    <a:pt x="1932" y="147"/>
                    <a:pt x="1922" y="149"/>
                    <a:pt x="1917" y="147"/>
                  </a:cubicBezTo>
                  <a:cubicBezTo>
                    <a:pt x="1912" y="144"/>
                    <a:pt x="1940" y="123"/>
                    <a:pt x="1958" y="125"/>
                  </a:cubicBezTo>
                  <a:cubicBezTo>
                    <a:pt x="1977" y="128"/>
                    <a:pt x="2005" y="123"/>
                    <a:pt x="2014" y="124"/>
                  </a:cubicBezTo>
                  <a:cubicBezTo>
                    <a:pt x="2023" y="125"/>
                    <a:pt x="2046" y="129"/>
                    <a:pt x="2046" y="129"/>
                  </a:cubicBezTo>
                  <a:cubicBezTo>
                    <a:pt x="2046" y="129"/>
                    <a:pt x="2051" y="127"/>
                    <a:pt x="2052" y="123"/>
                  </a:cubicBezTo>
                  <a:cubicBezTo>
                    <a:pt x="2054" y="119"/>
                    <a:pt x="2055" y="115"/>
                    <a:pt x="2055" y="115"/>
                  </a:cubicBezTo>
                  <a:lnTo>
                    <a:pt x="2068" y="127"/>
                  </a:lnTo>
                  <a:cubicBezTo>
                    <a:pt x="2068" y="127"/>
                    <a:pt x="2156" y="91"/>
                    <a:pt x="2160" y="84"/>
                  </a:cubicBezTo>
                  <a:cubicBezTo>
                    <a:pt x="2164" y="78"/>
                    <a:pt x="2220" y="60"/>
                    <a:pt x="2228" y="62"/>
                  </a:cubicBezTo>
                  <a:cubicBezTo>
                    <a:pt x="2236" y="63"/>
                    <a:pt x="2290" y="39"/>
                    <a:pt x="2299" y="43"/>
                  </a:cubicBezTo>
                  <a:cubicBezTo>
                    <a:pt x="2309" y="47"/>
                    <a:pt x="2358" y="31"/>
                    <a:pt x="2358" y="31"/>
                  </a:cubicBezTo>
                  <a:cubicBezTo>
                    <a:pt x="2358" y="31"/>
                    <a:pt x="2394" y="23"/>
                    <a:pt x="2402" y="23"/>
                  </a:cubicBezTo>
                  <a:cubicBezTo>
                    <a:pt x="2410" y="23"/>
                    <a:pt x="2414" y="14"/>
                    <a:pt x="2402" y="15"/>
                  </a:cubicBezTo>
                  <a:cubicBezTo>
                    <a:pt x="2390" y="17"/>
                    <a:pt x="2290" y="17"/>
                    <a:pt x="2266" y="15"/>
                  </a:cubicBezTo>
                  <a:cubicBezTo>
                    <a:pt x="2242" y="14"/>
                    <a:pt x="2184" y="15"/>
                    <a:pt x="2175" y="17"/>
                  </a:cubicBezTo>
                  <a:cubicBezTo>
                    <a:pt x="2165" y="18"/>
                    <a:pt x="2112" y="33"/>
                    <a:pt x="2090" y="31"/>
                  </a:cubicBezTo>
                  <a:cubicBezTo>
                    <a:pt x="2067" y="30"/>
                    <a:pt x="1994" y="40"/>
                    <a:pt x="1990" y="39"/>
                  </a:cubicBezTo>
                  <a:cubicBezTo>
                    <a:pt x="1986" y="38"/>
                    <a:pt x="1957" y="37"/>
                    <a:pt x="1960" y="37"/>
                  </a:cubicBezTo>
                  <a:cubicBezTo>
                    <a:pt x="1962" y="37"/>
                    <a:pt x="1921" y="70"/>
                    <a:pt x="1914" y="60"/>
                  </a:cubicBezTo>
                  <a:cubicBezTo>
                    <a:pt x="1908" y="51"/>
                    <a:pt x="1914" y="44"/>
                    <a:pt x="1908" y="51"/>
                  </a:cubicBezTo>
                  <a:cubicBezTo>
                    <a:pt x="1901" y="58"/>
                    <a:pt x="1902" y="88"/>
                    <a:pt x="1902" y="88"/>
                  </a:cubicBezTo>
                  <a:cubicBezTo>
                    <a:pt x="1910" y="94"/>
                    <a:pt x="1928" y="112"/>
                    <a:pt x="1940" y="104"/>
                  </a:cubicBezTo>
                  <a:cubicBezTo>
                    <a:pt x="1952" y="96"/>
                    <a:pt x="1958" y="100"/>
                    <a:pt x="1962" y="102"/>
                  </a:cubicBezTo>
                  <a:cubicBezTo>
                    <a:pt x="1966" y="103"/>
                    <a:pt x="1944" y="120"/>
                    <a:pt x="1930" y="120"/>
                  </a:cubicBezTo>
                  <a:cubicBezTo>
                    <a:pt x="1917" y="120"/>
                    <a:pt x="1874" y="136"/>
                    <a:pt x="1874" y="136"/>
                  </a:cubicBezTo>
                  <a:cubicBezTo>
                    <a:pt x="1874" y="136"/>
                    <a:pt x="1856" y="119"/>
                    <a:pt x="1852" y="118"/>
                  </a:cubicBezTo>
                  <a:cubicBezTo>
                    <a:pt x="1848" y="116"/>
                    <a:pt x="1825" y="115"/>
                    <a:pt x="1821" y="115"/>
                  </a:cubicBezTo>
                  <a:cubicBezTo>
                    <a:pt x="1817" y="115"/>
                    <a:pt x="1812" y="111"/>
                    <a:pt x="1811" y="123"/>
                  </a:cubicBezTo>
                  <a:cubicBezTo>
                    <a:pt x="1809" y="135"/>
                    <a:pt x="1812" y="153"/>
                    <a:pt x="1799" y="151"/>
                  </a:cubicBezTo>
                  <a:cubicBezTo>
                    <a:pt x="1786" y="148"/>
                    <a:pt x="1782" y="153"/>
                    <a:pt x="1775" y="149"/>
                  </a:cubicBezTo>
                  <a:cubicBezTo>
                    <a:pt x="1768" y="145"/>
                    <a:pt x="1784" y="125"/>
                    <a:pt x="1766" y="124"/>
                  </a:cubicBezTo>
                  <a:cubicBezTo>
                    <a:pt x="1747" y="123"/>
                    <a:pt x="1736" y="110"/>
                    <a:pt x="1726" y="131"/>
                  </a:cubicBezTo>
                  <a:cubicBezTo>
                    <a:pt x="1715" y="152"/>
                    <a:pt x="1709" y="152"/>
                    <a:pt x="1719" y="156"/>
                  </a:cubicBezTo>
                  <a:close/>
                  <a:moveTo>
                    <a:pt x="7070" y="3068"/>
                  </a:moveTo>
                  <a:lnTo>
                    <a:pt x="7057" y="3055"/>
                  </a:lnTo>
                  <a:cubicBezTo>
                    <a:pt x="7057" y="3055"/>
                    <a:pt x="7058" y="3036"/>
                    <a:pt x="7054" y="3036"/>
                  </a:cubicBezTo>
                  <a:cubicBezTo>
                    <a:pt x="7050" y="3036"/>
                    <a:pt x="7044" y="3037"/>
                    <a:pt x="7044" y="3037"/>
                  </a:cubicBezTo>
                  <a:lnTo>
                    <a:pt x="7050" y="2991"/>
                  </a:lnTo>
                  <a:lnTo>
                    <a:pt x="7026" y="2976"/>
                  </a:lnTo>
                  <a:lnTo>
                    <a:pt x="7021" y="3048"/>
                  </a:lnTo>
                  <a:lnTo>
                    <a:pt x="7004" y="3088"/>
                  </a:lnTo>
                  <a:lnTo>
                    <a:pt x="6969" y="3101"/>
                  </a:lnTo>
                  <a:cubicBezTo>
                    <a:pt x="6969" y="3101"/>
                    <a:pt x="6984" y="3116"/>
                    <a:pt x="6989" y="3116"/>
                  </a:cubicBezTo>
                  <a:cubicBezTo>
                    <a:pt x="6994" y="3116"/>
                    <a:pt x="6985" y="3132"/>
                    <a:pt x="6985" y="3132"/>
                  </a:cubicBezTo>
                  <a:lnTo>
                    <a:pt x="6963" y="3152"/>
                  </a:lnTo>
                  <a:cubicBezTo>
                    <a:pt x="6963" y="3152"/>
                    <a:pt x="6955" y="3147"/>
                    <a:pt x="6955" y="3137"/>
                  </a:cubicBezTo>
                  <a:cubicBezTo>
                    <a:pt x="6955" y="3126"/>
                    <a:pt x="6933" y="3147"/>
                    <a:pt x="6933" y="3147"/>
                  </a:cubicBezTo>
                  <a:lnTo>
                    <a:pt x="6919" y="3138"/>
                  </a:lnTo>
                  <a:lnTo>
                    <a:pt x="6879" y="3173"/>
                  </a:lnTo>
                  <a:lnTo>
                    <a:pt x="6825" y="3201"/>
                  </a:lnTo>
                  <a:lnTo>
                    <a:pt x="6697" y="3279"/>
                  </a:lnTo>
                  <a:lnTo>
                    <a:pt x="6714" y="3288"/>
                  </a:lnTo>
                  <a:cubicBezTo>
                    <a:pt x="6714" y="3288"/>
                    <a:pt x="6730" y="3295"/>
                    <a:pt x="6732" y="3298"/>
                  </a:cubicBezTo>
                  <a:cubicBezTo>
                    <a:pt x="6733" y="3300"/>
                    <a:pt x="6771" y="3280"/>
                    <a:pt x="6771" y="3280"/>
                  </a:cubicBezTo>
                  <a:lnTo>
                    <a:pt x="6815" y="3248"/>
                  </a:lnTo>
                  <a:lnTo>
                    <a:pt x="6836" y="3230"/>
                  </a:lnTo>
                  <a:cubicBezTo>
                    <a:pt x="6836" y="3230"/>
                    <a:pt x="6875" y="3219"/>
                    <a:pt x="6874" y="3225"/>
                  </a:cubicBezTo>
                  <a:cubicBezTo>
                    <a:pt x="6872" y="3230"/>
                    <a:pt x="6886" y="3199"/>
                    <a:pt x="6886" y="3199"/>
                  </a:cubicBezTo>
                  <a:lnTo>
                    <a:pt x="6923" y="3179"/>
                  </a:lnTo>
                  <a:lnTo>
                    <a:pt x="6945" y="3157"/>
                  </a:lnTo>
                  <a:lnTo>
                    <a:pt x="6964" y="3162"/>
                  </a:lnTo>
                  <a:lnTo>
                    <a:pt x="6991" y="3153"/>
                  </a:lnTo>
                  <a:lnTo>
                    <a:pt x="7036" y="3124"/>
                  </a:lnTo>
                  <a:lnTo>
                    <a:pt x="7044" y="3100"/>
                  </a:lnTo>
                  <a:lnTo>
                    <a:pt x="7058" y="3101"/>
                  </a:lnTo>
                  <a:lnTo>
                    <a:pt x="7086" y="3081"/>
                  </a:lnTo>
                  <a:lnTo>
                    <a:pt x="7105" y="3049"/>
                  </a:lnTo>
                  <a:lnTo>
                    <a:pt x="7070" y="3068"/>
                  </a:lnTo>
                  <a:close/>
                  <a:moveTo>
                    <a:pt x="6351" y="3145"/>
                  </a:moveTo>
                  <a:cubicBezTo>
                    <a:pt x="6351" y="3145"/>
                    <a:pt x="6332" y="3133"/>
                    <a:pt x="6329" y="3129"/>
                  </a:cubicBezTo>
                  <a:lnTo>
                    <a:pt x="6329" y="3125"/>
                  </a:lnTo>
                  <a:lnTo>
                    <a:pt x="6316" y="3166"/>
                  </a:lnTo>
                  <a:lnTo>
                    <a:pt x="6304" y="3210"/>
                  </a:lnTo>
                  <a:cubicBezTo>
                    <a:pt x="6304" y="3210"/>
                    <a:pt x="6328" y="3213"/>
                    <a:pt x="6331" y="3214"/>
                  </a:cubicBezTo>
                  <a:cubicBezTo>
                    <a:pt x="6333" y="3215"/>
                    <a:pt x="6373" y="3191"/>
                    <a:pt x="6374" y="3186"/>
                  </a:cubicBezTo>
                  <a:cubicBezTo>
                    <a:pt x="6376" y="3181"/>
                    <a:pt x="6402" y="3137"/>
                    <a:pt x="6402" y="3137"/>
                  </a:cubicBezTo>
                  <a:cubicBezTo>
                    <a:pt x="6402" y="3137"/>
                    <a:pt x="6360" y="3146"/>
                    <a:pt x="6351" y="3145"/>
                  </a:cubicBezTo>
                  <a:close/>
                  <a:moveTo>
                    <a:pt x="6645" y="2650"/>
                  </a:moveTo>
                  <a:cubicBezTo>
                    <a:pt x="6645" y="2650"/>
                    <a:pt x="6631" y="2643"/>
                    <a:pt x="6629" y="2646"/>
                  </a:cubicBezTo>
                  <a:cubicBezTo>
                    <a:pt x="6628" y="2648"/>
                    <a:pt x="6623" y="2620"/>
                    <a:pt x="6623" y="2620"/>
                  </a:cubicBezTo>
                  <a:lnTo>
                    <a:pt x="6625" y="2606"/>
                  </a:lnTo>
                  <a:cubicBezTo>
                    <a:pt x="6625" y="2606"/>
                    <a:pt x="6585" y="2555"/>
                    <a:pt x="6584" y="2559"/>
                  </a:cubicBezTo>
                  <a:cubicBezTo>
                    <a:pt x="6583" y="2563"/>
                    <a:pt x="6570" y="2518"/>
                    <a:pt x="6570" y="2518"/>
                  </a:cubicBezTo>
                  <a:lnTo>
                    <a:pt x="6566" y="2469"/>
                  </a:lnTo>
                  <a:lnTo>
                    <a:pt x="6556" y="2440"/>
                  </a:lnTo>
                  <a:lnTo>
                    <a:pt x="6532" y="2442"/>
                  </a:lnTo>
                  <a:lnTo>
                    <a:pt x="6527" y="2395"/>
                  </a:lnTo>
                  <a:lnTo>
                    <a:pt x="6514" y="2350"/>
                  </a:lnTo>
                  <a:lnTo>
                    <a:pt x="6507" y="2347"/>
                  </a:lnTo>
                  <a:lnTo>
                    <a:pt x="6494" y="2377"/>
                  </a:lnTo>
                  <a:cubicBezTo>
                    <a:pt x="6494" y="2377"/>
                    <a:pt x="6487" y="2420"/>
                    <a:pt x="6485" y="2435"/>
                  </a:cubicBezTo>
                  <a:cubicBezTo>
                    <a:pt x="6482" y="2449"/>
                    <a:pt x="6481" y="2470"/>
                    <a:pt x="6473" y="2484"/>
                  </a:cubicBezTo>
                  <a:cubicBezTo>
                    <a:pt x="6465" y="2497"/>
                    <a:pt x="6446" y="2529"/>
                    <a:pt x="6446" y="2529"/>
                  </a:cubicBezTo>
                  <a:cubicBezTo>
                    <a:pt x="6446" y="2529"/>
                    <a:pt x="6425" y="2529"/>
                    <a:pt x="6422" y="2525"/>
                  </a:cubicBezTo>
                  <a:cubicBezTo>
                    <a:pt x="6420" y="2521"/>
                    <a:pt x="6396" y="2509"/>
                    <a:pt x="6396" y="2509"/>
                  </a:cubicBezTo>
                  <a:lnTo>
                    <a:pt x="6381" y="2486"/>
                  </a:lnTo>
                  <a:lnTo>
                    <a:pt x="6357" y="2468"/>
                  </a:lnTo>
                  <a:cubicBezTo>
                    <a:pt x="6357" y="2468"/>
                    <a:pt x="6341" y="2448"/>
                    <a:pt x="6340" y="2449"/>
                  </a:cubicBezTo>
                  <a:cubicBezTo>
                    <a:pt x="6339" y="2450"/>
                    <a:pt x="6352" y="2431"/>
                    <a:pt x="6356" y="2428"/>
                  </a:cubicBezTo>
                  <a:cubicBezTo>
                    <a:pt x="6360" y="2425"/>
                    <a:pt x="6361" y="2412"/>
                    <a:pt x="6361" y="2412"/>
                  </a:cubicBezTo>
                  <a:lnTo>
                    <a:pt x="6382" y="2395"/>
                  </a:lnTo>
                  <a:cubicBezTo>
                    <a:pt x="6382" y="2395"/>
                    <a:pt x="6386" y="2388"/>
                    <a:pt x="6382" y="2384"/>
                  </a:cubicBezTo>
                  <a:cubicBezTo>
                    <a:pt x="6378" y="2380"/>
                    <a:pt x="6378" y="2373"/>
                    <a:pt x="6373" y="2372"/>
                  </a:cubicBezTo>
                  <a:cubicBezTo>
                    <a:pt x="6368" y="2371"/>
                    <a:pt x="6337" y="2385"/>
                    <a:pt x="6337" y="2385"/>
                  </a:cubicBezTo>
                  <a:lnTo>
                    <a:pt x="6312" y="2373"/>
                  </a:lnTo>
                  <a:cubicBezTo>
                    <a:pt x="6312" y="2373"/>
                    <a:pt x="6293" y="2364"/>
                    <a:pt x="6289" y="2357"/>
                  </a:cubicBezTo>
                  <a:cubicBezTo>
                    <a:pt x="6285" y="2351"/>
                    <a:pt x="6275" y="2347"/>
                    <a:pt x="6272" y="2350"/>
                  </a:cubicBezTo>
                  <a:cubicBezTo>
                    <a:pt x="6269" y="2352"/>
                    <a:pt x="6272" y="2365"/>
                    <a:pt x="6272" y="2365"/>
                  </a:cubicBezTo>
                  <a:cubicBezTo>
                    <a:pt x="6272" y="2365"/>
                    <a:pt x="6278" y="2377"/>
                    <a:pt x="6279" y="2381"/>
                  </a:cubicBezTo>
                  <a:cubicBezTo>
                    <a:pt x="6277" y="2379"/>
                    <a:pt x="6268" y="2385"/>
                    <a:pt x="6268" y="2385"/>
                  </a:cubicBezTo>
                  <a:lnTo>
                    <a:pt x="6243" y="2388"/>
                  </a:lnTo>
                  <a:lnTo>
                    <a:pt x="6227" y="2403"/>
                  </a:lnTo>
                  <a:lnTo>
                    <a:pt x="6215" y="2425"/>
                  </a:lnTo>
                  <a:lnTo>
                    <a:pt x="6207" y="2441"/>
                  </a:lnTo>
                  <a:cubicBezTo>
                    <a:pt x="6207" y="2441"/>
                    <a:pt x="6214" y="2452"/>
                    <a:pt x="6211" y="2450"/>
                  </a:cubicBezTo>
                  <a:cubicBezTo>
                    <a:pt x="6208" y="2449"/>
                    <a:pt x="6173" y="2460"/>
                    <a:pt x="6173" y="2460"/>
                  </a:cubicBezTo>
                  <a:cubicBezTo>
                    <a:pt x="6173" y="2460"/>
                    <a:pt x="6163" y="2440"/>
                    <a:pt x="6159" y="2436"/>
                  </a:cubicBezTo>
                  <a:cubicBezTo>
                    <a:pt x="6155" y="2432"/>
                    <a:pt x="6143" y="2425"/>
                    <a:pt x="6138" y="2425"/>
                  </a:cubicBezTo>
                  <a:cubicBezTo>
                    <a:pt x="6133" y="2425"/>
                    <a:pt x="6119" y="2437"/>
                    <a:pt x="6119" y="2437"/>
                  </a:cubicBezTo>
                  <a:lnTo>
                    <a:pt x="6114" y="2465"/>
                  </a:lnTo>
                  <a:lnTo>
                    <a:pt x="6094" y="2460"/>
                  </a:lnTo>
                  <a:lnTo>
                    <a:pt x="6077" y="2489"/>
                  </a:lnTo>
                  <a:lnTo>
                    <a:pt x="6060" y="2496"/>
                  </a:lnTo>
                  <a:lnTo>
                    <a:pt x="6050" y="2515"/>
                  </a:lnTo>
                  <a:lnTo>
                    <a:pt x="6045" y="2494"/>
                  </a:lnTo>
                  <a:lnTo>
                    <a:pt x="6025" y="2513"/>
                  </a:lnTo>
                  <a:lnTo>
                    <a:pt x="6019" y="2543"/>
                  </a:lnTo>
                  <a:cubicBezTo>
                    <a:pt x="6019" y="2543"/>
                    <a:pt x="5993" y="2567"/>
                    <a:pt x="5991" y="2573"/>
                  </a:cubicBezTo>
                  <a:cubicBezTo>
                    <a:pt x="5988" y="2578"/>
                    <a:pt x="5932" y="2598"/>
                    <a:pt x="5932" y="2598"/>
                  </a:cubicBezTo>
                  <a:lnTo>
                    <a:pt x="5896" y="2610"/>
                  </a:lnTo>
                  <a:cubicBezTo>
                    <a:pt x="5896" y="2610"/>
                    <a:pt x="5878" y="2614"/>
                    <a:pt x="5874" y="2614"/>
                  </a:cubicBezTo>
                  <a:cubicBezTo>
                    <a:pt x="5870" y="2614"/>
                    <a:pt x="5835" y="2639"/>
                    <a:pt x="5835" y="2639"/>
                  </a:cubicBezTo>
                  <a:lnTo>
                    <a:pt x="5823" y="2651"/>
                  </a:lnTo>
                  <a:lnTo>
                    <a:pt x="5819" y="2640"/>
                  </a:lnTo>
                  <a:lnTo>
                    <a:pt x="5805" y="2656"/>
                  </a:lnTo>
                  <a:lnTo>
                    <a:pt x="5805" y="2689"/>
                  </a:lnTo>
                  <a:lnTo>
                    <a:pt x="5790" y="2709"/>
                  </a:lnTo>
                  <a:lnTo>
                    <a:pt x="5798" y="2740"/>
                  </a:lnTo>
                  <a:lnTo>
                    <a:pt x="5786" y="2744"/>
                  </a:lnTo>
                  <a:lnTo>
                    <a:pt x="5776" y="2752"/>
                  </a:lnTo>
                  <a:lnTo>
                    <a:pt x="5788" y="2776"/>
                  </a:lnTo>
                  <a:lnTo>
                    <a:pt x="5792" y="2819"/>
                  </a:lnTo>
                  <a:cubicBezTo>
                    <a:pt x="5792" y="2819"/>
                    <a:pt x="5798" y="2833"/>
                    <a:pt x="5797" y="2841"/>
                  </a:cubicBezTo>
                  <a:cubicBezTo>
                    <a:pt x="5795" y="2849"/>
                    <a:pt x="5790" y="2857"/>
                    <a:pt x="5790" y="2862"/>
                  </a:cubicBezTo>
                  <a:cubicBezTo>
                    <a:pt x="5790" y="2867"/>
                    <a:pt x="5794" y="2887"/>
                    <a:pt x="5794" y="2892"/>
                  </a:cubicBezTo>
                  <a:cubicBezTo>
                    <a:pt x="5794" y="2898"/>
                    <a:pt x="5782" y="2932"/>
                    <a:pt x="5782" y="2932"/>
                  </a:cubicBezTo>
                  <a:lnTo>
                    <a:pt x="5768" y="2956"/>
                  </a:lnTo>
                  <a:lnTo>
                    <a:pt x="5756" y="2958"/>
                  </a:lnTo>
                  <a:cubicBezTo>
                    <a:pt x="5756" y="2958"/>
                    <a:pt x="5758" y="2983"/>
                    <a:pt x="5762" y="2983"/>
                  </a:cubicBezTo>
                  <a:cubicBezTo>
                    <a:pt x="5766" y="2983"/>
                    <a:pt x="5778" y="2988"/>
                    <a:pt x="5789" y="2992"/>
                  </a:cubicBezTo>
                  <a:cubicBezTo>
                    <a:pt x="5799" y="2996"/>
                    <a:pt x="5817" y="2990"/>
                    <a:pt x="5821" y="2988"/>
                  </a:cubicBezTo>
                  <a:cubicBezTo>
                    <a:pt x="5825" y="2987"/>
                    <a:pt x="5854" y="2971"/>
                    <a:pt x="5854" y="2971"/>
                  </a:cubicBezTo>
                  <a:cubicBezTo>
                    <a:pt x="5854" y="2971"/>
                    <a:pt x="5871" y="2959"/>
                    <a:pt x="5876" y="2960"/>
                  </a:cubicBezTo>
                  <a:cubicBezTo>
                    <a:pt x="5882" y="2962"/>
                    <a:pt x="5906" y="2958"/>
                    <a:pt x="5910" y="2960"/>
                  </a:cubicBezTo>
                  <a:cubicBezTo>
                    <a:pt x="5914" y="2963"/>
                    <a:pt x="5944" y="2962"/>
                    <a:pt x="5944" y="2962"/>
                  </a:cubicBezTo>
                  <a:lnTo>
                    <a:pt x="5963" y="2942"/>
                  </a:lnTo>
                  <a:lnTo>
                    <a:pt x="6013" y="2919"/>
                  </a:lnTo>
                  <a:lnTo>
                    <a:pt x="6039" y="2916"/>
                  </a:lnTo>
                  <a:lnTo>
                    <a:pt x="6099" y="2899"/>
                  </a:lnTo>
                  <a:lnTo>
                    <a:pt x="6151" y="2905"/>
                  </a:lnTo>
                  <a:cubicBezTo>
                    <a:pt x="6151" y="2905"/>
                    <a:pt x="6195" y="2936"/>
                    <a:pt x="6195" y="2934"/>
                  </a:cubicBezTo>
                  <a:cubicBezTo>
                    <a:pt x="6195" y="2931"/>
                    <a:pt x="6204" y="2951"/>
                    <a:pt x="6204" y="2951"/>
                  </a:cubicBezTo>
                  <a:lnTo>
                    <a:pt x="6202" y="2976"/>
                  </a:lnTo>
                  <a:cubicBezTo>
                    <a:pt x="6202" y="2976"/>
                    <a:pt x="6216" y="2988"/>
                    <a:pt x="6218" y="2984"/>
                  </a:cubicBezTo>
                  <a:cubicBezTo>
                    <a:pt x="6219" y="2980"/>
                    <a:pt x="6234" y="2964"/>
                    <a:pt x="6238" y="2960"/>
                  </a:cubicBezTo>
                  <a:cubicBezTo>
                    <a:pt x="6242" y="2956"/>
                    <a:pt x="6254" y="2951"/>
                    <a:pt x="6263" y="2944"/>
                  </a:cubicBezTo>
                  <a:cubicBezTo>
                    <a:pt x="6272" y="2938"/>
                    <a:pt x="6275" y="2934"/>
                    <a:pt x="6275" y="2934"/>
                  </a:cubicBezTo>
                  <a:cubicBezTo>
                    <a:pt x="6275" y="2934"/>
                    <a:pt x="6266" y="2960"/>
                    <a:pt x="6261" y="2960"/>
                  </a:cubicBezTo>
                  <a:cubicBezTo>
                    <a:pt x="6258" y="2960"/>
                    <a:pt x="6250" y="2968"/>
                    <a:pt x="6246" y="2974"/>
                  </a:cubicBezTo>
                  <a:cubicBezTo>
                    <a:pt x="6242" y="2979"/>
                    <a:pt x="6235" y="2983"/>
                    <a:pt x="6235" y="2986"/>
                  </a:cubicBezTo>
                  <a:cubicBezTo>
                    <a:pt x="6235" y="2988"/>
                    <a:pt x="6243" y="2988"/>
                    <a:pt x="6247" y="2986"/>
                  </a:cubicBezTo>
                  <a:cubicBezTo>
                    <a:pt x="6251" y="2983"/>
                    <a:pt x="6258" y="2975"/>
                    <a:pt x="6263" y="2972"/>
                  </a:cubicBezTo>
                  <a:cubicBezTo>
                    <a:pt x="6268" y="2970"/>
                    <a:pt x="6271" y="2971"/>
                    <a:pt x="6269" y="2978"/>
                  </a:cubicBezTo>
                  <a:cubicBezTo>
                    <a:pt x="6268" y="2984"/>
                    <a:pt x="6268" y="2991"/>
                    <a:pt x="6263" y="2993"/>
                  </a:cubicBezTo>
                  <a:cubicBezTo>
                    <a:pt x="6258" y="2996"/>
                    <a:pt x="6251" y="3000"/>
                    <a:pt x="6242" y="3005"/>
                  </a:cubicBezTo>
                  <a:cubicBezTo>
                    <a:pt x="6232" y="3011"/>
                    <a:pt x="6226" y="3007"/>
                    <a:pt x="6222" y="3011"/>
                  </a:cubicBezTo>
                  <a:cubicBezTo>
                    <a:pt x="6218" y="3015"/>
                    <a:pt x="6224" y="3019"/>
                    <a:pt x="6227" y="3021"/>
                  </a:cubicBezTo>
                  <a:cubicBezTo>
                    <a:pt x="6230" y="3024"/>
                    <a:pt x="6236" y="3032"/>
                    <a:pt x="6242" y="3023"/>
                  </a:cubicBezTo>
                  <a:cubicBezTo>
                    <a:pt x="6247" y="3013"/>
                    <a:pt x="6254" y="3007"/>
                    <a:pt x="6258" y="3004"/>
                  </a:cubicBezTo>
                  <a:cubicBezTo>
                    <a:pt x="6261" y="3002"/>
                    <a:pt x="6269" y="2993"/>
                    <a:pt x="6269" y="3000"/>
                  </a:cubicBezTo>
                  <a:cubicBezTo>
                    <a:pt x="6269" y="3007"/>
                    <a:pt x="6274" y="3013"/>
                    <a:pt x="6275" y="3019"/>
                  </a:cubicBezTo>
                  <a:cubicBezTo>
                    <a:pt x="6276" y="3024"/>
                    <a:pt x="6266" y="3035"/>
                    <a:pt x="6267" y="3037"/>
                  </a:cubicBezTo>
                  <a:cubicBezTo>
                    <a:pt x="6268" y="3040"/>
                    <a:pt x="6282" y="3069"/>
                    <a:pt x="6282" y="3069"/>
                  </a:cubicBezTo>
                  <a:cubicBezTo>
                    <a:pt x="6282" y="3069"/>
                    <a:pt x="6289" y="3080"/>
                    <a:pt x="6299" y="3080"/>
                  </a:cubicBezTo>
                  <a:cubicBezTo>
                    <a:pt x="6308" y="3080"/>
                    <a:pt x="6328" y="3086"/>
                    <a:pt x="6332" y="3088"/>
                  </a:cubicBezTo>
                  <a:cubicBezTo>
                    <a:pt x="6336" y="3089"/>
                    <a:pt x="6354" y="3088"/>
                    <a:pt x="6357" y="3082"/>
                  </a:cubicBezTo>
                  <a:cubicBezTo>
                    <a:pt x="6360" y="3077"/>
                    <a:pt x="6376" y="3067"/>
                    <a:pt x="6374" y="3070"/>
                  </a:cubicBezTo>
                  <a:cubicBezTo>
                    <a:pt x="6373" y="3074"/>
                    <a:pt x="6376" y="3082"/>
                    <a:pt x="6380" y="3086"/>
                  </a:cubicBezTo>
                  <a:cubicBezTo>
                    <a:pt x="6384" y="3090"/>
                    <a:pt x="6390" y="3101"/>
                    <a:pt x="6390" y="3101"/>
                  </a:cubicBezTo>
                  <a:lnTo>
                    <a:pt x="6439" y="3063"/>
                  </a:lnTo>
                  <a:cubicBezTo>
                    <a:pt x="6439" y="3063"/>
                    <a:pt x="6477" y="3055"/>
                    <a:pt x="6478" y="3059"/>
                  </a:cubicBezTo>
                  <a:cubicBezTo>
                    <a:pt x="6479" y="3063"/>
                    <a:pt x="6503" y="3032"/>
                    <a:pt x="6503" y="3032"/>
                  </a:cubicBezTo>
                  <a:lnTo>
                    <a:pt x="6579" y="2939"/>
                  </a:lnTo>
                  <a:lnTo>
                    <a:pt x="6608" y="2919"/>
                  </a:lnTo>
                  <a:lnTo>
                    <a:pt x="6629" y="2889"/>
                  </a:lnTo>
                  <a:lnTo>
                    <a:pt x="6658" y="2835"/>
                  </a:lnTo>
                  <a:lnTo>
                    <a:pt x="6674" y="2776"/>
                  </a:lnTo>
                  <a:lnTo>
                    <a:pt x="6686" y="2731"/>
                  </a:lnTo>
                  <a:lnTo>
                    <a:pt x="6657" y="2687"/>
                  </a:lnTo>
                  <a:lnTo>
                    <a:pt x="6645" y="2650"/>
                  </a:lnTo>
                  <a:close/>
                  <a:moveTo>
                    <a:pt x="6600" y="2201"/>
                  </a:moveTo>
                  <a:cubicBezTo>
                    <a:pt x="6599" y="2193"/>
                    <a:pt x="6597" y="2184"/>
                    <a:pt x="6594" y="2177"/>
                  </a:cubicBezTo>
                  <a:cubicBezTo>
                    <a:pt x="6590" y="2170"/>
                    <a:pt x="6503" y="2125"/>
                    <a:pt x="6493" y="2121"/>
                  </a:cubicBezTo>
                  <a:cubicBezTo>
                    <a:pt x="6482" y="2117"/>
                    <a:pt x="6426" y="2100"/>
                    <a:pt x="6426" y="2100"/>
                  </a:cubicBezTo>
                  <a:cubicBezTo>
                    <a:pt x="6426" y="2100"/>
                    <a:pt x="6400" y="2110"/>
                    <a:pt x="6400" y="2115"/>
                  </a:cubicBezTo>
                  <a:cubicBezTo>
                    <a:pt x="6400" y="2118"/>
                    <a:pt x="6386" y="2133"/>
                    <a:pt x="6381" y="2138"/>
                  </a:cubicBezTo>
                  <a:cubicBezTo>
                    <a:pt x="6376" y="2144"/>
                    <a:pt x="6377" y="2149"/>
                    <a:pt x="6369" y="2148"/>
                  </a:cubicBezTo>
                  <a:cubicBezTo>
                    <a:pt x="6361" y="2146"/>
                    <a:pt x="6360" y="2148"/>
                    <a:pt x="6356" y="2144"/>
                  </a:cubicBezTo>
                  <a:cubicBezTo>
                    <a:pt x="6352" y="2140"/>
                    <a:pt x="6348" y="2126"/>
                    <a:pt x="6343" y="2122"/>
                  </a:cubicBezTo>
                  <a:cubicBezTo>
                    <a:pt x="6337" y="2119"/>
                    <a:pt x="6327" y="2113"/>
                    <a:pt x="6329" y="2103"/>
                  </a:cubicBezTo>
                  <a:cubicBezTo>
                    <a:pt x="6332" y="2092"/>
                    <a:pt x="6336" y="2077"/>
                    <a:pt x="6328" y="2077"/>
                  </a:cubicBezTo>
                  <a:cubicBezTo>
                    <a:pt x="6320" y="2077"/>
                    <a:pt x="6308" y="2083"/>
                    <a:pt x="6305" y="2079"/>
                  </a:cubicBezTo>
                  <a:cubicBezTo>
                    <a:pt x="6303" y="2075"/>
                    <a:pt x="6287" y="2076"/>
                    <a:pt x="6287" y="2076"/>
                  </a:cubicBezTo>
                  <a:lnTo>
                    <a:pt x="6254" y="2085"/>
                  </a:lnTo>
                  <a:lnTo>
                    <a:pt x="6250" y="2087"/>
                  </a:lnTo>
                  <a:cubicBezTo>
                    <a:pt x="6250" y="2087"/>
                    <a:pt x="6264" y="2115"/>
                    <a:pt x="6274" y="2112"/>
                  </a:cubicBezTo>
                  <a:cubicBezTo>
                    <a:pt x="6283" y="2109"/>
                    <a:pt x="6300" y="2130"/>
                    <a:pt x="6300" y="2130"/>
                  </a:cubicBezTo>
                  <a:cubicBezTo>
                    <a:pt x="6300" y="2130"/>
                    <a:pt x="6295" y="2142"/>
                    <a:pt x="6297" y="2146"/>
                  </a:cubicBezTo>
                  <a:cubicBezTo>
                    <a:pt x="6300" y="2150"/>
                    <a:pt x="6311" y="2170"/>
                    <a:pt x="6311" y="2170"/>
                  </a:cubicBezTo>
                  <a:lnTo>
                    <a:pt x="6332" y="2169"/>
                  </a:lnTo>
                  <a:lnTo>
                    <a:pt x="6353" y="2178"/>
                  </a:lnTo>
                  <a:lnTo>
                    <a:pt x="6410" y="2197"/>
                  </a:lnTo>
                  <a:lnTo>
                    <a:pt x="6426" y="2215"/>
                  </a:lnTo>
                  <a:lnTo>
                    <a:pt x="6436" y="2255"/>
                  </a:lnTo>
                  <a:cubicBezTo>
                    <a:pt x="6436" y="2255"/>
                    <a:pt x="6412" y="2271"/>
                    <a:pt x="6413" y="2278"/>
                  </a:cubicBezTo>
                  <a:cubicBezTo>
                    <a:pt x="6414" y="2284"/>
                    <a:pt x="6444" y="2277"/>
                    <a:pt x="6444" y="2277"/>
                  </a:cubicBezTo>
                  <a:lnTo>
                    <a:pt x="6467" y="2288"/>
                  </a:lnTo>
                  <a:lnTo>
                    <a:pt x="6497" y="2303"/>
                  </a:lnTo>
                  <a:lnTo>
                    <a:pt x="6530" y="2304"/>
                  </a:lnTo>
                  <a:lnTo>
                    <a:pt x="6550" y="2282"/>
                  </a:lnTo>
                  <a:cubicBezTo>
                    <a:pt x="6550" y="2282"/>
                    <a:pt x="6579" y="2257"/>
                    <a:pt x="6579" y="2262"/>
                  </a:cubicBezTo>
                  <a:cubicBezTo>
                    <a:pt x="6579" y="2267"/>
                    <a:pt x="6605" y="2278"/>
                    <a:pt x="6609" y="2290"/>
                  </a:cubicBezTo>
                  <a:cubicBezTo>
                    <a:pt x="6613" y="2302"/>
                    <a:pt x="6637" y="2323"/>
                    <a:pt x="6637" y="2323"/>
                  </a:cubicBezTo>
                  <a:cubicBezTo>
                    <a:pt x="6637" y="2323"/>
                    <a:pt x="6670" y="2334"/>
                    <a:pt x="6674" y="2335"/>
                  </a:cubicBezTo>
                  <a:cubicBezTo>
                    <a:pt x="6678" y="2336"/>
                    <a:pt x="6688" y="2338"/>
                    <a:pt x="6697" y="2340"/>
                  </a:cubicBezTo>
                  <a:cubicBezTo>
                    <a:pt x="6706" y="2343"/>
                    <a:pt x="6688" y="2316"/>
                    <a:pt x="6688" y="2316"/>
                  </a:cubicBezTo>
                  <a:cubicBezTo>
                    <a:pt x="6688" y="2316"/>
                    <a:pt x="6659" y="2299"/>
                    <a:pt x="6657" y="2292"/>
                  </a:cubicBezTo>
                  <a:cubicBezTo>
                    <a:pt x="6656" y="2286"/>
                    <a:pt x="6632" y="2266"/>
                    <a:pt x="6633" y="2259"/>
                  </a:cubicBezTo>
                  <a:cubicBezTo>
                    <a:pt x="6635" y="2253"/>
                    <a:pt x="6623" y="2245"/>
                    <a:pt x="6628" y="2245"/>
                  </a:cubicBezTo>
                  <a:cubicBezTo>
                    <a:pt x="6633" y="2245"/>
                    <a:pt x="6655" y="2242"/>
                    <a:pt x="6652" y="2238"/>
                  </a:cubicBezTo>
                  <a:cubicBezTo>
                    <a:pt x="6649" y="2234"/>
                    <a:pt x="6635" y="2209"/>
                    <a:pt x="6628" y="2209"/>
                  </a:cubicBezTo>
                  <a:cubicBezTo>
                    <a:pt x="6621" y="2209"/>
                    <a:pt x="6602" y="2209"/>
                    <a:pt x="6600" y="2201"/>
                  </a:cubicBezTo>
                  <a:close/>
                  <a:moveTo>
                    <a:pt x="6080" y="2201"/>
                  </a:moveTo>
                  <a:cubicBezTo>
                    <a:pt x="6080" y="2200"/>
                    <a:pt x="6080" y="2200"/>
                    <a:pt x="6079" y="2200"/>
                  </a:cubicBezTo>
                  <a:cubicBezTo>
                    <a:pt x="6079" y="2201"/>
                    <a:pt x="6079" y="2202"/>
                    <a:pt x="6080" y="2201"/>
                  </a:cubicBezTo>
                  <a:close/>
                  <a:moveTo>
                    <a:pt x="6045" y="2045"/>
                  </a:moveTo>
                  <a:cubicBezTo>
                    <a:pt x="6060" y="2053"/>
                    <a:pt x="6069" y="2057"/>
                    <a:pt x="6081" y="2061"/>
                  </a:cubicBezTo>
                  <a:cubicBezTo>
                    <a:pt x="6093" y="2065"/>
                    <a:pt x="6105" y="2053"/>
                    <a:pt x="6108" y="2056"/>
                  </a:cubicBezTo>
                  <a:cubicBezTo>
                    <a:pt x="6110" y="2059"/>
                    <a:pt x="6122" y="2047"/>
                    <a:pt x="6122" y="2047"/>
                  </a:cubicBezTo>
                  <a:cubicBezTo>
                    <a:pt x="6122" y="2047"/>
                    <a:pt x="6131" y="2034"/>
                    <a:pt x="6130" y="2030"/>
                  </a:cubicBezTo>
                  <a:cubicBezTo>
                    <a:pt x="6129" y="2025"/>
                    <a:pt x="6127" y="2014"/>
                    <a:pt x="6125" y="2018"/>
                  </a:cubicBezTo>
                  <a:cubicBezTo>
                    <a:pt x="6122" y="2022"/>
                    <a:pt x="6097" y="2036"/>
                    <a:pt x="6092" y="2037"/>
                  </a:cubicBezTo>
                  <a:cubicBezTo>
                    <a:pt x="6086" y="2039"/>
                    <a:pt x="6073" y="2034"/>
                    <a:pt x="6061" y="2034"/>
                  </a:cubicBezTo>
                  <a:cubicBezTo>
                    <a:pt x="6049" y="2034"/>
                    <a:pt x="6020" y="2024"/>
                    <a:pt x="6016" y="2028"/>
                  </a:cubicBezTo>
                  <a:cubicBezTo>
                    <a:pt x="6012" y="2032"/>
                    <a:pt x="6000" y="2048"/>
                    <a:pt x="6001" y="2055"/>
                  </a:cubicBezTo>
                  <a:cubicBezTo>
                    <a:pt x="6003" y="2061"/>
                    <a:pt x="6001" y="2065"/>
                    <a:pt x="6001" y="2069"/>
                  </a:cubicBezTo>
                  <a:cubicBezTo>
                    <a:pt x="6001" y="2073"/>
                    <a:pt x="5997" y="2092"/>
                    <a:pt x="5997" y="2087"/>
                  </a:cubicBezTo>
                  <a:lnTo>
                    <a:pt x="5979" y="2136"/>
                  </a:lnTo>
                  <a:cubicBezTo>
                    <a:pt x="5979" y="2136"/>
                    <a:pt x="5993" y="2173"/>
                    <a:pt x="5992" y="2180"/>
                  </a:cubicBezTo>
                  <a:cubicBezTo>
                    <a:pt x="5991" y="2186"/>
                    <a:pt x="5988" y="2223"/>
                    <a:pt x="5992" y="2219"/>
                  </a:cubicBezTo>
                  <a:cubicBezTo>
                    <a:pt x="5996" y="2215"/>
                    <a:pt x="6016" y="2213"/>
                    <a:pt x="6016" y="2213"/>
                  </a:cubicBezTo>
                  <a:cubicBezTo>
                    <a:pt x="6016" y="2213"/>
                    <a:pt x="6023" y="2189"/>
                    <a:pt x="6021" y="2178"/>
                  </a:cubicBezTo>
                  <a:cubicBezTo>
                    <a:pt x="6020" y="2168"/>
                    <a:pt x="6008" y="2134"/>
                    <a:pt x="6019" y="2137"/>
                  </a:cubicBezTo>
                  <a:cubicBezTo>
                    <a:pt x="6029" y="2140"/>
                    <a:pt x="6040" y="2153"/>
                    <a:pt x="6040" y="2153"/>
                  </a:cubicBezTo>
                  <a:cubicBezTo>
                    <a:pt x="6040" y="2153"/>
                    <a:pt x="6032" y="2161"/>
                    <a:pt x="6035" y="2166"/>
                  </a:cubicBezTo>
                  <a:cubicBezTo>
                    <a:pt x="6037" y="2172"/>
                    <a:pt x="6047" y="2178"/>
                    <a:pt x="6045" y="2190"/>
                  </a:cubicBezTo>
                  <a:cubicBezTo>
                    <a:pt x="6044" y="2202"/>
                    <a:pt x="6049" y="2207"/>
                    <a:pt x="6049" y="2203"/>
                  </a:cubicBezTo>
                  <a:cubicBezTo>
                    <a:pt x="6049" y="2199"/>
                    <a:pt x="6062" y="2206"/>
                    <a:pt x="6064" y="2209"/>
                  </a:cubicBezTo>
                  <a:cubicBezTo>
                    <a:pt x="6065" y="2211"/>
                    <a:pt x="6078" y="2200"/>
                    <a:pt x="6079" y="2200"/>
                  </a:cubicBezTo>
                  <a:cubicBezTo>
                    <a:pt x="6080" y="2196"/>
                    <a:pt x="6082" y="2180"/>
                    <a:pt x="6078" y="2176"/>
                  </a:cubicBezTo>
                  <a:cubicBezTo>
                    <a:pt x="6074" y="2170"/>
                    <a:pt x="6074" y="2162"/>
                    <a:pt x="6065" y="2152"/>
                  </a:cubicBezTo>
                  <a:cubicBezTo>
                    <a:pt x="6056" y="2141"/>
                    <a:pt x="6068" y="2138"/>
                    <a:pt x="6058" y="2126"/>
                  </a:cubicBezTo>
                  <a:cubicBezTo>
                    <a:pt x="6049" y="2115"/>
                    <a:pt x="6045" y="2118"/>
                    <a:pt x="6049" y="2115"/>
                  </a:cubicBezTo>
                  <a:cubicBezTo>
                    <a:pt x="6053" y="2110"/>
                    <a:pt x="6061" y="2108"/>
                    <a:pt x="6068" y="2104"/>
                  </a:cubicBezTo>
                  <a:cubicBezTo>
                    <a:pt x="6074" y="2100"/>
                    <a:pt x="6080" y="2089"/>
                    <a:pt x="6080" y="2089"/>
                  </a:cubicBezTo>
                  <a:cubicBezTo>
                    <a:pt x="6081" y="2085"/>
                    <a:pt x="6084" y="2087"/>
                    <a:pt x="6073" y="2084"/>
                  </a:cubicBezTo>
                  <a:cubicBezTo>
                    <a:pt x="6062" y="2081"/>
                    <a:pt x="6053" y="2079"/>
                    <a:pt x="6047" y="2087"/>
                  </a:cubicBezTo>
                  <a:cubicBezTo>
                    <a:pt x="6040" y="2095"/>
                    <a:pt x="6033" y="2096"/>
                    <a:pt x="6033" y="2096"/>
                  </a:cubicBezTo>
                  <a:lnTo>
                    <a:pt x="6028" y="2097"/>
                  </a:lnTo>
                  <a:cubicBezTo>
                    <a:pt x="6023" y="2099"/>
                    <a:pt x="6024" y="2089"/>
                    <a:pt x="6020" y="2088"/>
                  </a:cubicBezTo>
                  <a:cubicBezTo>
                    <a:pt x="6016" y="2087"/>
                    <a:pt x="6016" y="2085"/>
                    <a:pt x="6013" y="2076"/>
                  </a:cubicBezTo>
                  <a:cubicBezTo>
                    <a:pt x="6011" y="2067"/>
                    <a:pt x="6013" y="2052"/>
                    <a:pt x="6017" y="2049"/>
                  </a:cubicBezTo>
                  <a:cubicBezTo>
                    <a:pt x="6021" y="2047"/>
                    <a:pt x="6031" y="2037"/>
                    <a:pt x="6045" y="2045"/>
                  </a:cubicBezTo>
                  <a:close/>
                  <a:moveTo>
                    <a:pt x="6138" y="1885"/>
                  </a:moveTo>
                  <a:cubicBezTo>
                    <a:pt x="6150" y="1889"/>
                    <a:pt x="6154" y="1886"/>
                    <a:pt x="6153" y="1881"/>
                  </a:cubicBezTo>
                  <a:cubicBezTo>
                    <a:pt x="6151" y="1875"/>
                    <a:pt x="6147" y="1848"/>
                    <a:pt x="6145" y="1837"/>
                  </a:cubicBezTo>
                  <a:cubicBezTo>
                    <a:pt x="6142" y="1826"/>
                    <a:pt x="6161" y="1818"/>
                    <a:pt x="6141" y="1803"/>
                  </a:cubicBezTo>
                  <a:cubicBezTo>
                    <a:pt x="6121" y="1787"/>
                    <a:pt x="6122" y="1788"/>
                    <a:pt x="6121" y="1787"/>
                  </a:cubicBezTo>
                  <a:cubicBezTo>
                    <a:pt x="6120" y="1785"/>
                    <a:pt x="6120" y="1772"/>
                    <a:pt x="6120" y="1772"/>
                  </a:cubicBezTo>
                  <a:cubicBezTo>
                    <a:pt x="6120" y="1772"/>
                    <a:pt x="6123" y="1759"/>
                    <a:pt x="6121" y="1755"/>
                  </a:cubicBezTo>
                  <a:cubicBezTo>
                    <a:pt x="6118" y="1751"/>
                    <a:pt x="6116" y="1743"/>
                    <a:pt x="6113" y="1739"/>
                  </a:cubicBezTo>
                  <a:cubicBezTo>
                    <a:pt x="6110" y="1735"/>
                    <a:pt x="6110" y="1733"/>
                    <a:pt x="6102" y="1733"/>
                  </a:cubicBezTo>
                  <a:cubicBezTo>
                    <a:pt x="6094" y="1733"/>
                    <a:pt x="6094" y="1724"/>
                    <a:pt x="6089" y="1725"/>
                  </a:cubicBezTo>
                  <a:cubicBezTo>
                    <a:pt x="6084" y="1727"/>
                    <a:pt x="6070" y="1737"/>
                    <a:pt x="6080" y="1722"/>
                  </a:cubicBezTo>
                  <a:cubicBezTo>
                    <a:pt x="6089" y="1706"/>
                    <a:pt x="6084" y="1703"/>
                    <a:pt x="6084" y="1700"/>
                  </a:cubicBezTo>
                  <a:cubicBezTo>
                    <a:pt x="6084" y="1698"/>
                    <a:pt x="6077" y="1694"/>
                    <a:pt x="6070" y="1692"/>
                  </a:cubicBezTo>
                  <a:cubicBezTo>
                    <a:pt x="6064" y="1691"/>
                    <a:pt x="6058" y="1683"/>
                    <a:pt x="6049" y="1686"/>
                  </a:cubicBezTo>
                  <a:cubicBezTo>
                    <a:pt x="6040" y="1688"/>
                    <a:pt x="6036" y="1682"/>
                    <a:pt x="6031" y="1682"/>
                  </a:cubicBezTo>
                  <a:cubicBezTo>
                    <a:pt x="6025" y="1682"/>
                    <a:pt x="6023" y="1675"/>
                    <a:pt x="6021" y="1667"/>
                  </a:cubicBezTo>
                  <a:cubicBezTo>
                    <a:pt x="6020" y="1659"/>
                    <a:pt x="6023" y="1643"/>
                    <a:pt x="6023" y="1639"/>
                  </a:cubicBezTo>
                  <a:cubicBezTo>
                    <a:pt x="6023" y="1635"/>
                    <a:pt x="6031" y="1623"/>
                    <a:pt x="6031" y="1623"/>
                  </a:cubicBezTo>
                  <a:cubicBezTo>
                    <a:pt x="6031" y="1623"/>
                    <a:pt x="6033" y="1618"/>
                    <a:pt x="6031" y="1609"/>
                  </a:cubicBezTo>
                  <a:cubicBezTo>
                    <a:pt x="6028" y="1599"/>
                    <a:pt x="6023" y="1583"/>
                    <a:pt x="6023" y="1577"/>
                  </a:cubicBezTo>
                  <a:cubicBezTo>
                    <a:pt x="6023" y="1570"/>
                    <a:pt x="6008" y="1564"/>
                    <a:pt x="6008" y="1564"/>
                  </a:cubicBezTo>
                  <a:lnTo>
                    <a:pt x="5991" y="1570"/>
                  </a:lnTo>
                  <a:lnTo>
                    <a:pt x="5984" y="1629"/>
                  </a:lnTo>
                  <a:cubicBezTo>
                    <a:pt x="5984" y="1629"/>
                    <a:pt x="5972" y="1633"/>
                    <a:pt x="5973" y="1638"/>
                  </a:cubicBezTo>
                  <a:cubicBezTo>
                    <a:pt x="5975" y="1643"/>
                    <a:pt x="5975" y="1668"/>
                    <a:pt x="5981" y="1674"/>
                  </a:cubicBezTo>
                  <a:cubicBezTo>
                    <a:pt x="5988" y="1679"/>
                    <a:pt x="5999" y="1686"/>
                    <a:pt x="5999" y="1686"/>
                  </a:cubicBezTo>
                  <a:cubicBezTo>
                    <a:pt x="6001" y="1692"/>
                    <a:pt x="5995" y="1706"/>
                    <a:pt x="5995" y="1706"/>
                  </a:cubicBezTo>
                  <a:cubicBezTo>
                    <a:pt x="5995" y="1706"/>
                    <a:pt x="6011" y="1724"/>
                    <a:pt x="6012" y="1730"/>
                  </a:cubicBezTo>
                  <a:cubicBezTo>
                    <a:pt x="6013" y="1735"/>
                    <a:pt x="6021" y="1732"/>
                    <a:pt x="6021" y="1732"/>
                  </a:cubicBezTo>
                  <a:cubicBezTo>
                    <a:pt x="6021" y="1732"/>
                    <a:pt x="6017" y="1696"/>
                    <a:pt x="6025" y="1703"/>
                  </a:cubicBezTo>
                  <a:cubicBezTo>
                    <a:pt x="6033" y="1710"/>
                    <a:pt x="6054" y="1708"/>
                    <a:pt x="6056" y="1716"/>
                  </a:cubicBezTo>
                  <a:cubicBezTo>
                    <a:pt x="6057" y="1724"/>
                    <a:pt x="6072" y="1732"/>
                    <a:pt x="6074" y="1740"/>
                  </a:cubicBezTo>
                  <a:cubicBezTo>
                    <a:pt x="6077" y="1748"/>
                    <a:pt x="6094" y="1751"/>
                    <a:pt x="6093" y="1757"/>
                  </a:cubicBezTo>
                  <a:cubicBezTo>
                    <a:pt x="6092" y="1764"/>
                    <a:pt x="6081" y="1764"/>
                    <a:pt x="6074" y="1765"/>
                  </a:cubicBezTo>
                  <a:cubicBezTo>
                    <a:pt x="6068" y="1767"/>
                    <a:pt x="6046" y="1751"/>
                    <a:pt x="6046" y="1751"/>
                  </a:cubicBezTo>
                  <a:cubicBezTo>
                    <a:pt x="6046" y="1751"/>
                    <a:pt x="6041" y="1749"/>
                    <a:pt x="6040" y="1757"/>
                  </a:cubicBezTo>
                  <a:cubicBezTo>
                    <a:pt x="6039" y="1765"/>
                    <a:pt x="6043" y="1785"/>
                    <a:pt x="6048" y="1792"/>
                  </a:cubicBezTo>
                  <a:cubicBezTo>
                    <a:pt x="6053" y="1799"/>
                    <a:pt x="6058" y="1792"/>
                    <a:pt x="6061" y="1796"/>
                  </a:cubicBezTo>
                  <a:cubicBezTo>
                    <a:pt x="6064" y="1800"/>
                    <a:pt x="6061" y="1809"/>
                    <a:pt x="6065" y="1814"/>
                  </a:cubicBezTo>
                  <a:cubicBezTo>
                    <a:pt x="6069" y="1820"/>
                    <a:pt x="6080" y="1821"/>
                    <a:pt x="6084" y="1818"/>
                  </a:cubicBezTo>
                  <a:cubicBezTo>
                    <a:pt x="6088" y="1816"/>
                    <a:pt x="6101" y="1809"/>
                    <a:pt x="6101" y="1809"/>
                  </a:cubicBezTo>
                  <a:cubicBezTo>
                    <a:pt x="6101" y="1809"/>
                    <a:pt x="6100" y="1793"/>
                    <a:pt x="6094" y="1790"/>
                  </a:cubicBezTo>
                  <a:cubicBezTo>
                    <a:pt x="6089" y="1788"/>
                    <a:pt x="6081" y="1780"/>
                    <a:pt x="6085" y="1776"/>
                  </a:cubicBezTo>
                  <a:cubicBezTo>
                    <a:pt x="6089" y="1772"/>
                    <a:pt x="6097" y="1764"/>
                    <a:pt x="6101" y="1765"/>
                  </a:cubicBezTo>
                  <a:cubicBezTo>
                    <a:pt x="6105" y="1767"/>
                    <a:pt x="6114" y="1784"/>
                    <a:pt x="6113" y="1788"/>
                  </a:cubicBezTo>
                  <a:cubicBezTo>
                    <a:pt x="6112" y="1792"/>
                    <a:pt x="6113" y="1793"/>
                    <a:pt x="6118" y="1808"/>
                  </a:cubicBezTo>
                  <a:cubicBezTo>
                    <a:pt x="6123" y="1822"/>
                    <a:pt x="6126" y="1820"/>
                    <a:pt x="6120" y="1822"/>
                  </a:cubicBezTo>
                  <a:cubicBezTo>
                    <a:pt x="6113" y="1825"/>
                    <a:pt x="6106" y="1833"/>
                    <a:pt x="6102" y="1836"/>
                  </a:cubicBezTo>
                  <a:cubicBezTo>
                    <a:pt x="6101" y="1836"/>
                    <a:pt x="6101" y="1837"/>
                    <a:pt x="6101" y="1837"/>
                  </a:cubicBezTo>
                  <a:cubicBezTo>
                    <a:pt x="6100" y="1837"/>
                    <a:pt x="6098" y="1836"/>
                    <a:pt x="6092" y="1836"/>
                  </a:cubicBezTo>
                  <a:cubicBezTo>
                    <a:pt x="6074" y="1834"/>
                    <a:pt x="6078" y="1826"/>
                    <a:pt x="6074" y="1834"/>
                  </a:cubicBezTo>
                  <a:cubicBezTo>
                    <a:pt x="6070" y="1842"/>
                    <a:pt x="6066" y="1849"/>
                    <a:pt x="6066" y="1849"/>
                  </a:cubicBezTo>
                  <a:lnTo>
                    <a:pt x="6057" y="1853"/>
                  </a:lnTo>
                  <a:cubicBezTo>
                    <a:pt x="6057" y="1853"/>
                    <a:pt x="6050" y="1874"/>
                    <a:pt x="6052" y="1881"/>
                  </a:cubicBezTo>
                  <a:lnTo>
                    <a:pt x="6053" y="1887"/>
                  </a:lnTo>
                  <a:cubicBezTo>
                    <a:pt x="6053" y="1887"/>
                    <a:pt x="6066" y="1862"/>
                    <a:pt x="6070" y="1862"/>
                  </a:cubicBezTo>
                  <a:cubicBezTo>
                    <a:pt x="6074" y="1862"/>
                    <a:pt x="6074" y="1869"/>
                    <a:pt x="6080" y="1865"/>
                  </a:cubicBezTo>
                  <a:cubicBezTo>
                    <a:pt x="6085" y="1861"/>
                    <a:pt x="6090" y="1864"/>
                    <a:pt x="6090" y="1864"/>
                  </a:cubicBezTo>
                  <a:cubicBezTo>
                    <a:pt x="6090" y="1864"/>
                    <a:pt x="6098" y="1860"/>
                    <a:pt x="6097" y="1870"/>
                  </a:cubicBezTo>
                  <a:cubicBezTo>
                    <a:pt x="6096" y="1881"/>
                    <a:pt x="6096" y="1882"/>
                    <a:pt x="6100" y="1893"/>
                  </a:cubicBezTo>
                  <a:cubicBezTo>
                    <a:pt x="6104" y="1903"/>
                    <a:pt x="6114" y="1909"/>
                    <a:pt x="6118" y="1913"/>
                  </a:cubicBezTo>
                  <a:cubicBezTo>
                    <a:pt x="6122" y="1917"/>
                    <a:pt x="6127" y="1919"/>
                    <a:pt x="6130" y="1922"/>
                  </a:cubicBezTo>
                  <a:cubicBezTo>
                    <a:pt x="6133" y="1925"/>
                    <a:pt x="6134" y="1910"/>
                    <a:pt x="6133" y="1899"/>
                  </a:cubicBezTo>
                  <a:cubicBezTo>
                    <a:pt x="6131" y="1889"/>
                    <a:pt x="6126" y="1881"/>
                    <a:pt x="6138" y="1885"/>
                  </a:cubicBezTo>
                  <a:close/>
                  <a:moveTo>
                    <a:pt x="5971" y="1485"/>
                  </a:moveTo>
                  <a:lnTo>
                    <a:pt x="5979" y="1469"/>
                  </a:lnTo>
                  <a:cubicBezTo>
                    <a:pt x="5979" y="1469"/>
                    <a:pt x="5983" y="1453"/>
                    <a:pt x="5984" y="1449"/>
                  </a:cubicBezTo>
                  <a:cubicBezTo>
                    <a:pt x="5985" y="1445"/>
                    <a:pt x="5991" y="1433"/>
                    <a:pt x="5987" y="1427"/>
                  </a:cubicBezTo>
                  <a:cubicBezTo>
                    <a:pt x="5983" y="1420"/>
                    <a:pt x="5985" y="1411"/>
                    <a:pt x="5983" y="1405"/>
                  </a:cubicBezTo>
                  <a:cubicBezTo>
                    <a:pt x="5980" y="1400"/>
                    <a:pt x="5979" y="1392"/>
                    <a:pt x="5979" y="1392"/>
                  </a:cubicBezTo>
                  <a:lnTo>
                    <a:pt x="5965" y="1397"/>
                  </a:lnTo>
                  <a:cubicBezTo>
                    <a:pt x="5960" y="1403"/>
                    <a:pt x="5952" y="1427"/>
                    <a:pt x="5952" y="1427"/>
                  </a:cubicBezTo>
                  <a:cubicBezTo>
                    <a:pt x="5952" y="1427"/>
                    <a:pt x="5947" y="1451"/>
                    <a:pt x="5951" y="1456"/>
                  </a:cubicBezTo>
                  <a:cubicBezTo>
                    <a:pt x="5955" y="1461"/>
                    <a:pt x="5965" y="1476"/>
                    <a:pt x="5965" y="1476"/>
                  </a:cubicBezTo>
                  <a:lnTo>
                    <a:pt x="5971" y="1485"/>
                  </a:lnTo>
                  <a:close/>
                  <a:moveTo>
                    <a:pt x="5756" y="1538"/>
                  </a:moveTo>
                  <a:cubicBezTo>
                    <a:pt x="5752" y="1536"/>
                    <a:pt x="5741" y="1536"/>
                    <a:pt x="5741" y="1536"/>
                  </a:cubicBezTo>
                  <a:lnTo>
                    <a:pt x="5728" y="1541"/>
                  </a:lnTo>
                  <a:lnTo>
                    <a:pt x="5721" y="1538"/>
                  </a:lnTo>
                  <a:lnTo>
                    <a:pt x="5707" y="1558"/>
                  </a:lnTo>
                  <a:cubicBezTo>
                    <a:pt x="5707" y="1558"/>
                    <a:pt x="5711" y="1581"/>
                    <a:pt x="5715" y="1581"/>
                  </a:cubicBezTo>
                  <a:lnTo>
                    <a:pt x="5733" y="1581"/>
                  </a:lnTo>
                  <a:lnTo>
                    <a:pt x="5748" y="1570"/>
                  </a:lnTo>
                  <a:lnTo>
                    <a:pt x="5756" y="1550"/>
                  </a:lnTo>
                  <a:cubicBezTo>
                    <a:pt x="5756" y="1550"/>
                    <a:pt x="5760" y="1541"/>
                    <a:pt x="5756" y="1538"/>
                  </a:cubicBezTo>
                  <a:close/>
                  <a:moveTo>
                    <a:pt x="5800" y="2283"/>
                  </a:moveTo>
                  <a:cubicBezTo>
                    <a:pt x="5803" y="2284"/>
                    <a:pt x="5813" y="2284"/>
                    <a:pt x="5833" y="2290"/>
                  </a:cubicBezTo>
                  <a:cubicBezTo>
                    <a:pt x="5853" y="2295"/>
                    <a:pt x="5871" y="2296"/>
                    <a:pt x="5874" y="2302"/>
                  </a:cubicBezTo>
                  <a:cubicBezTo>
                    <a:pt x="5877" y="2307"/>
                    <a:pt x="5894" y="2302"/>
                    <a:pt x="5902" y="2300"/>
                  </a:cubicBezTo>
                  <a:cubicBezTo>
                    <a:pt x="5910" y="2299"/>
                    <a:pt x="5928" y="2282"/>
                    <a:pt x="5940" y="2295"/>
                  </a:cubicBezTo>
                  <a:cubicBezTo>
                    <a:pt x="5952" y="2308"/>
                    <a:pt x="5976" y="2299"/>
                    <a:pt x="5980" y="2302"/>
                  </a:cubicBezTo>
                  <a:cubicBezTo>
                    <a:pt x="5984" y="2304"/>
                    <a:pt x="5996" y="2295"/>
                    <a:pt x="6011" y="2296"/>
                  </a:cubicBezTo>
                  <a:cubicBezTo>
                    <a:pt x="6025" y="2298"/>
                    <a:pt x="6027" y="2302"/>
                    <a:pt x="6031" y="2302"/>
                  </a:cubicBezTo>
                  <a:cubicBezTo>
                    <a:pt x="6035" y="2302"/>
                    <a:pt x="6048" y="2306"/>
                    <a:pt x="6054" y="2304"/>
                  </a:cubicBezTo>
                  <a:cubicBezTo>
                    <a:pt x="6061" y="2303"/>
                    <a:pt x="6069" y="2295"/>
                    <a:pt x="6081" y="2296"/>
                  </a:cubicBezTo>
                  <a:cubicBezTo>
                    <a:pt x="6093" y="2298"/>
                    <a:pt x="6125" y="2287"/>
                    <a:pt x="6125" y="2287"/>
                  </a:cubicBezTo>
                  <a:cubicBezTo>
                    <a:pt x="6125" y="2287"/>
                    <a:pt x="6125" y="2288"/>
                    <a:pt x="6117" y="2294"/>
                  </a:cubicBezTo>
                  <a:cubicBezTo>
                    <a:pt x="6109" y="2299"/>
                    <a:pt x="6082" y="2319"/>
                    <a:pt x="6082" y="2319"/>
                  </a:cubicBezTo>
                  <a:cubicBezTo>
                    <a:pt x="6082" y="2319"/>
                    <a:pt x="6078" y="2316"/>
                    <a:pt x="6077" y="2324"/>
                  </a:cubicBezTo>
                  <a:cubicBezTo>
                    <a:pt x="6076" y="2332"/>
                    <a:pt x="6068" y="2348"/>
                    <a:pt x="6076" y="2341"/>
                  </a:cubicBezTo>
                  <a:cubicBezTo>
                    <a:pt x="6084" y="2335"/>
                    <a:pt x="6112" y="2311"/>
                    <a:pt x="6118" y="2306"/>
                  </a:cubicBezTo>
                  <a:cubicBezTo>
                    <a:pt x="6125" y="2300"/>
                    <a:pt x="6127" y="2298"/>
                    <a:pt x="6134" y="2294"/>
                  </a:cubicBezTo>
                  <a:cubicBezTo>
                    <a:pt x="6141" y="2290"/>
                    <a:pt x="6155" y="2286"/>
                    <a:pt x="6155" y="2286"/>
                  </a:cubicBezTo>
                  <a:lnTo>
                    <a:pt x="6165" y="2279"/>
                  </a:lnTo>
                  <a:cubicBezTo>
                    <a:pt x="6165" y="2279"/>
                    <a:pt x="6157" y="2274"/>
                    <a:pt x="6153" y="2275"/>
                  </a:cubicBezTo>
                  <a:cubicBezTo>
                    <a:pt x="6149" y="2276"/>
                    <a:pt x="6142" y="2270"/>
                    <a:pt x="6133" y="2274"/>
                  </a:cubicBezTo>
                  <a:cubicBezTo>
                    <a:pt x="6123" y="2278"/>
                    <a:pt x="6098" y="2282"/>
                    <a:pt x="6098" y="2282"/>
                  </a:cubicBezTo>
                  <a:cubicBezTo>
                    <a:pt x="6098" y="2282"/>
                    <a:pt x="6082" y="2284"/>
                    <a:pt x="6073" y="2280"/>
                  </a:cubicBezTo>
                  <a:cubicBezTo>
                    <a:pt x="6064" y="2277"/>
                    <a:pt x="6053" y="2270"/>
                    <a:pt x="6049" y="2275"/>
                  </a:cubicBezTo>
                  <a:cubicBezTo>
                    <a:pt x="6045" y="2280"/>
                    <a:pt x="6023" y="2287"/>
                    <a:pt x="6019" y="2287"/>
                  </a:cubicBezTo>
                  <a:cubicBezTo>
                    <a:pt x="6015" y="2287"/>
                    <a:pt x="6000" y="2286"/>
                    <a:pt x="5989" y="2283"/>
                  </a:cubicBezTo>
                  <a:cubicBezTo>
                    <a:pt x="5979" y="2280"/>
                    <a:pt x="5976" y="2280"/>
                    <a:pt x="5971" y="2280"/>
                  </a:cubicBezTo>
                  <a:cubicBezTo>
                    <a:pt x="5966" y="2280"/>
                    <a:pt x="5966" y="2277"/>
                    <a:pt x="5951" y="2275"/>
                  </a:cubicBezTo>
                  <a:cubicBezTo>
                    <a:pt x="5936" y="2274"/>
                    <a:pt x="5932" y="2270"/>
                    <a:pt x="5928" y="2271"/>
                  </a:cubicBezTo>
                  <a:cubicBezTo>
                    <a:pt x="5924" y="2273"/>
                    <a:pt x="5918" y="2274"/>
                    <a:pt x="5912" y="2277"/>
                  </a:cubicBezTo>
                  <a:cubicBezTo>
                    <a:pt x="5907" y="2279"/>
                    <a:pt x="5891" y="2279"/>
                    <a:pt x="5887" y="2275"/>
                  </a:cubicBezTo>
                  <a:cubicBezTo>
                    <a:pt x="5883" y="2271"/>
                    <a:pt x="5843" y="2263"/>
                    <a:pt x="5843" y="2263"/>
                  </a:cubicBezTo>
                  <a:cubicBezTo>
                    <a:pt x="5843" y="2263"/>
                    <a:pt x="5838" y="2257"/>
                    <a:pt x="5850" y="2253"/>
                  </a:cubicBezTo>
                  <a:cubicBezTo>
                    <a:pt x="5862" y="2249"/>
                    <a:pt x="5859" y="2249"/>
                    <a:pt x="5858" y="2243"/>
                  </a:cubicBezTo>
                  <a:cubicBezTo>
                    <a:pt x="5857" y="2238"/>
                    <a:pt x="5837" y="2238"/>
                    <a:pt x="5831" y="2239"/>
                  </a:cubicBezTo>
                  <a:cubicBezTo>
                    <a:pt x="5826" y="2241"/>
                    <a:pt x="5813" y="2243"/>
                    <a:pt x="5807" y="2238"/>
                  </a:cubicBezTo>
                  <a:cubicBezTo>
                    <a:pt x="5802" y="2233"/>
                    <a:pt x="5786" y="2219"/>
                    <a:pt x="5781" y="2227"/>
                  </a:cubicBezTo>
                  <a:cubicBezTo>
                    <a:pt x="5776" y="2235"/>
                    <a:pt x="5778" y="2246"/>
                    <a:pt x="5773" y="2245"/>
                  </a:cubicBezTo>
                  <a:cubicBezTo>
                    <a:pt x="5768" y="2243"/>
                    <a:pt x="5732" y="2247"/>
                    <a:pt x="5732" y="2243"/>
                  </a:cubicBezTo>
                  <a:cubicBezTo>
                    <a:pt x="5732" y="2239"/>
                    <a:pt x="5722" y="2229"/>
                    <a:pt x="5718" y="2227"/>
                  </a:cubicBezTo>
                  <a:cubicBezTo>
                    <a:pt x="5715" y="2226"/>
                    <a:pt x="5716" y="2222"/>
                    <a:pt x="5709" y="2219"/>
                  </a:cubicBezTo>
                  <a:cubicBezTo>
                    <a:pt x="5703" y="2217"/>
                    <a:pt x="5689" y="2221"/>
                    <a:pt x="5689" y="2221"/>
                  </a:cubicBezTo>
                  <a:lnTo>
                    <a:pt x="5676" y="2222"/>
                  </a:lnTo>
                  <a:lnTo>
                    <a:pt x="5660" y="2241"/>
                  </a:lnTo>
                  <a:cubicBezTo>
                    <a:pt x="5660" y="2241"/>
                    <a:pt x="5697" y="2245"/>
                    <a:pt x="5701" y="2250"/>
                  </a:cubicBezTo>
                  <a:cubicBezTo>
                    <a:pt x="5705" y="2255"/>
                    <a:pt x="5725" y="2271"/>
                    <a:pt x="5725" y="2271"/>
                  </a:cubicBezTo>
                  <a:cubicBezTo>
                    <a:pt x="5725" y="2271"/>
                    <a:pt x="5752" y="2278"/>
                    <a:pt x="5758" y="2279"/>
                  </a:cubicBezTo>
                  <a:cubicBezTo>
                    <a:pt x="5765" y="2280"/>
                    <a:pt x="5796" y="2282"/>
                    <a:pt x="5800" y="2283"/>
                  </a:cubicBezTo>
                  <a:close/>
                  <a:moveTo>
                    <a:pt x="5985" y="1926"/>
                  </a:moveTo>
                  <a:cubicBezTo>
                    <a:pt x="5985" y="1921"/>
                    <a:pt x="5971" y="1909"/>
                    <a:pt x="5967" y="1903"/>
                  </a:cubicBezTo>
                  <a:cubicBezTo>
                    <a:pt x="5963" y="1898"/>
                    <a:pt x="5939" y="1877"/>
                    <a:pt x="5934" y="1873"/>
                  </a:cubicBezTo>
                  <a:cubicBezTo>
                    <a:pt x="5928" y="1869"/>
                    <a:pt x="5934" y="1873"/>
                    <a:pt x="5926" y="1887"/>
                  </a:cubicBezTo>
                  <a:cubicBezTo>
                    <a:pt x="5918" y="1902"/>
                    <a:pt x="5908" y="1919"/>
                    <a:pt x="5904" y="1921"/>
                  </a:cubicBezTo>
                  <a:cubicBezTo>
                    <a:pt x="5900" y="1922"/>
                    <a:pt x="5871" y="1941"/>
                    <a:pt x="5863" y="1950"/>
                  </a:cubicBezTo>
                  <a:cubicBezTo>
                    <a:pt x="5855" y="1959"/>
                    <a:pt x="5839" y="1983"/>
                    <a:pt x="5834" y="1979"/>
                  </a:cubicBezTo>
                  <a:cubicBezTo>
                    <a:pt x="5829" y="1975"/>
                    <a:pt x="5806" y="1996"/>
                    <a:pt x="5806" y="1996"/>
                  </a:cubicBezTo>
                  <a:lnTo>
                    <a:pt x="5794" y="2025"/>
                  </a:lnTo>
                  <a:lnTo>
                    <a:pt x="5757" y="2018"/>
                  </a:lnTo>
                  <a:lnTo>
                    <a:pt x="5760" y="2030"/>
                  </a:lnTo>
                  <a:cubicBezTo>
                    <a:pt x="5760" y="2030"/>
                    <a:pt x="5748" y="2048"/>
                    <a:pt x="5750" y="2052"/>
                  </a:cubicBezTo>
                  <a:cubicBezTo>
                    <a:pt x="5753" y="2056"/>
                    <a:pt x="5750" y="2071"/>
                    <a:pt x="5754" y="2079"/>
                  </a:cubicBezTo>
                  <a:cubicBezTo>
                    <a:pt x="5758" y="2087"/>
                    <a:pt x="5762" y="2092"/>
                    <a:pt x="5769" y="2097"/>
                  </a:cubicBezTo>
                  <a:cubicBezTo>
                    <a:pt x="5776" y="2103"/>
                    <a:pt x="5777" y="2120"/>
                    <a:pt x="5773" y="2133"/>
                  </a:cubicBezTo>
                  <a:cubicBezTo>
                    <a:pt x="5769" y="2146"/>
                    <a:pt x="5778" y="2149"/>
                    <a:pt x="5784" y="2154"/>
                  </a:cubicBezTo>
                  <a:cubicBezTo>
                    <a:pt x="5789" y="2160"/>
                    <a:pt x="5801" y="2161"/>
                    <a:pt x="5806" y="2157"/>
                  </a:cubicBezTo>
                  <a:cubicBezTo>
                    <a:pt x="5811" y="2153"/>
                    <a:pt x="5822" y="2152"/>
                    <a:pt x="5829" y="2156"/>
                  </a:cubicBezTo>
                  <a:cubicBezTo>
                    <a:pt x="5835" y="2160"/>
                    <a:pt x="5853" y="2160"/>
                    <a:pt x="5858" y="2166"/>
                  </a:cubicBezTo>
                  <a:cubicBezTo>
                    <a:pt x="5863" y="2173"/>
                    <a:pt x="5884" y="2169"/>
                    <a:pt x="5888" y="2173"/>
                  </a:cubicBezTo>
                  <a:cubicBezTo>
                    <a:pt x="5892" y="2177"/>
                    <a:pt x="5914" y="2169"/>
                    <a:pt x="5919" y="2164"/>
                  </a:cubicBezTo>
                  <a:cubicBezTo>
                    <a:pt x="5924" y="2158"/>
                    <a:pt x="5919" y="2148"/>
                    <a:pt x="5919" y="2130"/>
                  </a:cubicBezTo>
                  <a:cubicBezTo>
                    <a:pt x="5919" y="2113"/>
                    <a:pt x="5922" y="2115"/>
                    <a:pt x="5931" y="2108"/>
                  </a:cubicBezTo>
                  <a:cubicBezTo>
                    <a:pt x="5940" y="2101"/>
                    <a:pt x="5947" y="2096"/>
                    <a:pt x="5948" y="2087"/>
                  </a:cubicBezTo>
                  <a:cubicBezTo>
                    <a:pt x="5950" y="2077"/>
                    <a:pt x="5952" y="2061"/>
                    <a:pt x="5952" y="2053"/>
                  </a:cubicBezTo>
                  <a:cubicBezTo>
                    <a:pt x="5952" y="2045"/>
                    <a:pt x="5973" y="2047"/>
                    <a:pt x="5977" y="2044"/>
                  </a:cubicBezTo>
                  <a:cubicBezTo>
                    <a:pt x="5982" y="2041"/>
                    <a:pt x="5975" y="2036"/>
                    <a:pt x="5975" y="2032"/>
                  </a:cubicBezTo>
                  <a:cubicBezTo>
                    <a:pt x="5975" y="2028"/>
                    <a:pt x="5957" y="2010"/>
                    <a:pt x="5954" y="2003"/>
                  </a:cubicBezTo>
                  <a:cubicBezTo>
                    <a:pt x="5950" y="1996"/>
                    <a:pt x="5960" y="1963"/>
                    <a:pt x="5967" y="1958"/>
                  </a:cubicBezTo>
                  <a:cubicBezTo>
                    <a:pt x="5973" y="1952"/>
                    <a:pt x="5985" y="1931"/>
                    <a:pt x="5985" y="1926"/>
                  </a:cubicBezTo>
                  <a:close/>
                  <a:moveTo>
                    <a:pt x="5677" y="2198"/>
                  </a:moveTo>
                  <a:cubicBezTo>
                    <a:pt x="5681" y="2188"/>
                    <a:pt x="5677" y="2186"/>
                    <a:pt x="5675" y="2181"/>
                  </a:cubicBezTo>
                  <a:cubicBezTo>
                    <a:pt x="5672" y="2176"/>
                    <a:pt x="5680" y="2152"/>
                    <a:pt x="5691" y="2142"/>
                  </a:cubicBezTo>
                  <a:cubicBezTo>
                    <a:pt x="5701" y="2133"/>
                    <a:pt x="5685" y="2132"/>
                    <a:pt x="5685" y="2132"/>
                  </a:cubicBezTo>
                  <a:lnTo>
                    <a:pt x="5669" y="2134"/>
                  </a:lnTo>
                  <a:lnTo>
                    <a:pt x="5655" y="2107"/>
                  </a:lnTo>
                  <a:cubicBezTo>
                    <a:pt x="5655" y="2107"/>
                    <a:pt x="5630" y="2087"/>
                    <a:pt x="5622" y="2081"/>
                  </a:cubicBezTo>
                  <a:cubicBezTo>
                    <a:pt x="5614" y="2076"/>
                    <a:pt x="5633" y="2065"/>
                    <a:pt x="5633" y="2065"/>
                  </a:cubicBezTo>
                  <a:cubicBezTo>
                    <a:pt x="5633" y="2065"/>
                    <a:pt x="5588" y="2023"/>
                    <a:pt x="5583" y="2023"/>
                  </a:cubicBezTo>
                  <a:cubicBezTo>
                    <a:pt x="5578" y="2023"/>
                    <a:pt x="5551" y="2002"/>
                    <a:pt x="5547" y="2000"/>
                  </a:cubicBezTo>
                  <a:cubicBezTo>
                    <a:pt x="5543" y="1999"/>
                    <a:pt x="5522" y="1963"/>
                    <a:pt x="5522" y="1963"/>
                  </a:cubicBezTo>
                  <a:lnTo>
                    <a:pt x="5432" y="1918"/>
                  </a:lnTo>
                  <a:cubicBezTo>
                    <a:pt x="5432" y="1918"/>
                    <a:pt x="5420" y="1929"/>
                    <a:pt x="5420" y="1934"/>
                  </a:cubicBezTo>
                  <a:cubicBezTo>
                    <a:pt x="5420" y="1939"/>
                    <a:pt x="5436" y="1942"/>
                    <a:pt x="5436" y="1942"/>
                  </a:cubicBezTo>
                  <a:cubicBezTo>
                    <a:pt x="5436" y="1942"/>
                    <a:pt x="5441" y="1946"/>
                    <a:pt x="5446" y="1949"/>
                  </a:cubicBezTo>
                  <a:cubicBezTo>
                    <a:pt x="5452" y="1951"/>
                    <a:pt x="5468" y="1964"/>
                    <a:pt x="5469" y="1974"/>
                  </a:cubicBezTo>
                  <a:cubicBezTo>
                    <a:pt x="5470" y="1983"/>
                    <a:pt x="5473" y="1988"/>
                    <a:pt x="5482" y="1996"/>
                  </a:cubicBezTo>
                  <a:cubicBezTo>
                    <a:pt x="5492" y="2004"/>
                    <a:pt x="5507" y="2008"/>
                    <a:pt x="5507" y="2008"/>
                  </a:cubicBezTo>
                  <a:cubicBezTo>
                    <a:pt x="5507" y="2008"/>
                    <a:pt x="5514" y="2031"/>
                    <a:pt x="5519" y="2034"/>
                  </a:cubicBezTo>
                  <a:cubicBezTo>
                    <a:pt x="5525" y="2036"/>
                    <a:pt x="5529" y="2048"/>
                    <a:pt x="5531" y="2055"/>
                  </a:cubicBezTo>
                  <a:cubicBezTo>
                    <a:pt x="5534" y="2061"/>
                    <a:pt x="5559" y="2103"/>
                    <a:pt x="5558" y="2117"/>
                  </a:cubicBezTo>
                  <a:cubicBezTo>
                    <a:pt x="5557" y="2132"/>
                    <a:pt x="5576" y="2166"/>
                    <a:pt x="5576" y="2166"/>
                  </a:cubicBezTo>
                  <a:cubicBezTo>
                    <a:pt x="5576" y="2166"/>
                    <a:pt x="5622" y="2202"/>
                    <a:pt x="5623" y="2207"/>
                  </a:cubicBezTo>
                  <a:cubicBezTo>
                    <a:pt x="5624" y="2213"/>
                    <a:pt x="5657" y="2222"/>
                    <a:pt x="5657" y="2222"/>
                  </a:cubicBezTo>
                  <a:cubicBezTo>
                    <a:pt x="5657" y="2222"/>
                    <a:pt x="5673" y="2209"/>
                    <a:pt x="5677" y="2198"/>
                  </a:cubicBezTo>
                  <a:close/>
                  <a:moveTo>
                    <a:pt x="4351" y="2391"/>
                  </a:moveTo>
                  <a:cubicBezTo>
                    <a:pt x="4351" y="2391"/>
                    <a:pt x="4330" y="2415"/>
                    <a:pt x="4328" y="2419"/>
                  </a:cubicBezTo>
                  <a:cubicBezTo>
                    <a:pt x="4327" y="2423"/>
                    <a:pt x="4310" y="2444"/>
                    <a:pt x="4307" y="2450"/>
                  </a:cubicBezTo>
                  <a:cubicBezTo>
                    <a:pt x="4304" y="2457"/>
                    <a:pt x="4283" y="2472"/>
                    <a:pt x="4283" y="2472"/>
                  </a:cubicBezTo>
                  <a:lnTo>
                    <a:pt x="4245" y="2488"/>
                  </a:lnTo>
                  <a:cubicBezTo>
                    <a:pt x="4245" y="2488"/>
                    <a:pt x="4231" y="2489"/>
                    <a:pt x="4235" y="2494"/>
                  </a:cubicBezTo>
                  <a:cubicBezTo>
                    <a:pt x="4235" y="2494"/>
                    <a:pt x="4233" y="2505"/>
                    <a:pt x="4223" y="2517"/>
                  </a:cubicBezTo>
                  <a:cubicBezTo>
                    <a:pt x="4214" y="2529"/>
                    <a:pt x="4223" y="2545"/>
                    <a:pt x="4223" y="2545"/>
                  </a:cubicBezTo>
                  <a:lnTo>
                    <a:pt x="4229" y="2571"/>
                  </a:lnTo>
                  <a:lnTo>
                    <a:pt x="4229" y="2596"/>
                  </a:lnTo>
                  <a:cubicBezTo>
                    <a:pt x="4229" y="2596"/>
                    <a:pt x="4221" y="2624"/>
                    <a:pt x="4217" y="2626"/>
                  </a:cubicBezTo>
                  <a:cubicBezTo>
                    <a:pt x="4213" y="2627"/>
                    <a:pt x="4206" y="2635"/>
                    <a:pt x="4202" y="2648"/>
                  </a:cubicBezTo>
                  <a:cubicBezTo>
                    <a:pt x="4198" y="2662"/>
                    <a:pt x="4200" y="2671"/>
                    <a:pt x="4200" y="2671"/>
                  </a:cubicBezTo>
                  <a:cubicBezTo>
                    <a:pt x="4200" y="2671"/>
                    <a:pt x="4202" y="2691"/>
                    <a:pt x="4198" y="2695"/>
                  </a:cubicBezTo>
                  <a:cubicBezTo>
                    <a:pt x="4194" y="2699"/>
                    <a:pt x="4205" y="2719"/>
                    <a:pt x="4209" y="2725"/>
                  </a:cubicBezTo>
                  <a:cubicBezTo>
                    <a:pt x="4213" y="2732"/>
                    <a:pt x="4223" y="2736"/>
                    <a:pt x="4223" y="2736"/>
                  </a:cubicBezTo>
                  <a:cubicBezTo>
                    <a:pt x="4223" y="2736"/>
                    <a:pt x="4233" y="2744"/>
                    <a:pt x="4237" y="2747"/>
                  </a:cubicBezTo>
                  <a:cubicBezTo>
                    <a:pt x="4241" y="2749"/>
                    <a:pt x="4261" y="2741"/>
                    <a:pt x="4261" y="2741"/>
                  </a:cubicBezTo>
                  <a:cubicBezTo>
                    <a:pt x="4261" y="2741"/>
                    <a:pt x="4275" y="2735"/>
                    <a:pt x="4279" y="2732"/>
                  </a:cubicBezTo>
                  <a:cubicBezTo>
                    <a:pt x="4283" y="2729"/>
                    <a:pt x="4286" y="2728"/>
                    <a:pt x="4294" y="2715"/>
                  </a:cubicBezTo>
                  <a:cubicBezTo>
                    <a:pt x="4302" y="2701"/>
                    <a:pt x="4296" y="2705"/>
                    <a:pt x="4298" y="2701"/>
                  </a:cubicBezTo>
                  <a:cubicBezTo>
                    <a:pt x="4299" y="2697"/>
                    <a:pt x="4307" y="2680"/>
                    <a:pt x="4311" y="2658"/>
                  </a:cubicBezTo>
                  <a:cubicBezTo>
                    <a:pt x="4315" y="2635"/>
                    <a:pt x="4316" y="2636"/>
                    <a:pt x="4322" y="2616"/>
                  </a:cubicBezTo>
                  <a:cubicBezTo>
                    <a:pt x="4327" y="2597"/>
                    <a:pt x="4334" y="2591"/>
                    <a:pt x="4335" y="2575"/>
                  </a:cubicBezTo>
                  <a:cubicBezTo>
                    <a:pt x="4336" y="2559"/>
                    <a:pt x="4338" y="2553"/>
                    <a:pt x="4339" y="2547"/>
                  </a:cubicBezTo>
                  <a:cubicBezTo>
                    <a:pt x="4340" y="2542"/>
                    <a:pt x="4354" y="2522"/>
                    <a:pt x="4355" y="2509"/>
                  </a:cubicBezTo>
                  <a:cubicBezTo>
                    <a:pt x="4356" y="2496"/>
                    <a:pt x="4356" y="2489"/>
                    <a:pt x="4354" y="2484"/>
                  </a:cubicBezTo>
                  <a:cubicBezTo>
                    <a:pt x="4351" y="2478"/>
                    <a:pt x="4370" y="2482"/>
                    <a:pt x="4372" y="2474"/>
                  </a:cubicBezTo>
                  <a:cubicBezTo>
                    <a:pt x="4375" y="2466"/>
                    <a:pt x="4372" y="2474"/>
                    <a:pt x="4373" y="2470"/>
                  </a:cubicBezTo>
                  <a:cubicBezTo>
                    <a:pt x="4375" y="2466"/>
                    <a:pt x="4376" y="2441"/>
                    <a:pt x="4376" y="2427"/>
                  </a:cubicBezTo>
                  <a:cubicBezTo>
                    <a:pt x="4376" y="2412"/>
                    <a:pt x="4362" y="2389"/>
                    <a:pt x="4360" y="2385"/>
                  </a:cubicBezTo>
                  <a:cubicBezTo>
                    <a:pt x="4359" y="2381"/>
                    <a:pt x="4351" y="2391"/>
                    <a:pt x="4351" y="2391"/>
                  </a:cubicBezTo>
                  <a:close/>
                  <a:moveTo>
                    <a:pt x="4633" y="167"/>
                  </a:moveTo>
                  <a:cubicBezTo>
                    <a:pt x="4633" y="167"/>
                    <a:pt x="4634" y="167"/>
                    <a:pt x="4634" y="166"/>
                  </a:cubicBezTo>
                  <a:cubicBezTo>
                    <a:pt x="4634" y="166"/>
                    <a:pt x="4633" y="165"/>
                    <a:pt x="4633" y="165"/>
                  </a:cubicBezTo>
                  <a:cubicBezTo>
                    <a:pt x="4632" y="162"/>
                    <a:pt x="4633" y="167"/>
                    <a:pt x="4633" y="167"/>
                  </a:cubicBezTo>
                  <a:close/>
                  <a:moveTo>
                    <a:pt x="6429" y="503"/>
                  </a:moveTo>
                  <a:cubicBezTo>
                    <a:pt x="6429" y="502"/>
                    <a:pt x="6429" y="502"/>
                    <a:pt x="6429" y="502"/>
                  </a:cubicBezTo>
                  <a:cubicBezTo>
                    <a:pt x="6429" y="503"/>
                    <a:pt x="6429" y="503"/>
                    <a:pt x="6429" y="503"/>
                  </a:cubicBezTo>
                  <a:close/>
                  <a:moveTo>
                    <a:pt x="4009" y="296"/>
                  </a:moveTo>
                  <a:cubicBezTo>
                    <a:pt x="4009" y="296"/>
                    <a:pt x="4009" y="296"/>
                    <a:pt x="4008" y="296"/>
                  </a:cubicBezTo>
                  <a:cubicBezTo>
                    <a:pt x="4008" y="296"/>
                    <a:pt x="4008" y="296"/>
                    <a:pt x="4009" y="296"/>
                  </a:cubicBezTo>
                  <a:close/>
                  <a:moveTo>
                    <a:pt x="4369" y="1092"/>
                  </a:moveTo>
                  <a:lnTo>
                    <a:pt x="4344" y="1095"/>
                  </a:lnTo>
                  <a:cubicBezTo>
                    <a:pt x="4344" y="1095"/>
                    <a:pt x="4322" y="1086"/>
                    <a:pt x="4321" y="1083"/>
                  </a:cubicBezTo>
                  <a:cubicBezTo>
                    <a:pt x="4320" y="1079"/>
                    <a:pt x="4315" y="1070"/>
                    <a:pt x="4312" y="1072"/>
                  </a:cubicBezTo>
                  <a:cubicBezTo>
                    <a:pt x="4309" y="1074"/>
                    <a:pt x="4299" y="1075"/>
                    <a:pt x="4296" y="1074"/>
                  </a:cubicBezTo>
                  <a:cubicBezTo>
                    <a:pt x="4293" y="1073"/>
                    <a:pt x="4282" y="1064"/>
                    <a:pt x="4282" y="1060"/>
                  </a:cubicBezTo>
                  <a:cubicBezTo>
                    <a:pt x="4282" y="1056"/>
                    <a:pt x="4279" y="1047"/>
                    <a:pt x="4284" y="1043"/>
                  </a:cubicBezTo>
                  <a:cubicBezTo>
                    <a:pt x="4289" y="1039"/>
                    <a:pt x="4299" y="1032"/>
                    <a:pt x="4297" y="1029"/>
                  </a:cubicBezTo>
                  <a:cubicBezTo>
                    <a:pt x="4295" y="1026"/>
                    <a:pt x="4294" y="1013"/>
                    <a:pt x="4294" y="1011"/>
                  </a:cubicBezTo>
                  <a:cubicBezTo>
                    <a:pt x="4294" y="1009"/>
                    <a:pt x="4294" y="1007"/>
                    <a:pt x="4300" y="1006"/>
                  </a:cubicBezTo>
                  <a:lnTo>
                    <a:pt x="4306" y="1005"/>
                  </a:lnTo>
                  <a:cubicBezTo>
                    <a:pt x="4306" y="1005"/>
                    <a:pt x="4308" y="999"/>
                    <a:pt x="4305" y="996"/>
                  </a:cubicBezTo>
                  <a:cubicBezTo>
                    <a:pt x="4302" y="993"/>
                    <a:pt x="4284" y="980"/>
                    <a:pt x="4282" y="977"/>
                  </a:cubicBezTo>
                  <a:cubicBezTo>
                    <a:pt x="4280" y="974"/>
                    <a:pt x="4258" y="953"/>
                    <a:pt x="4255" y="950"/>
                  </a:cubicBezTo>
                  <a:cubicBezTo>
                    <a:pt x="4252" y="947"/>
                    <a:pt x="4239" y="938"/>
                    <a:pt x="4239" y="938"/>
                  </a:cubicBezTo>
                  <a:lnTo>
                    <a:pt x="4232" y="923"/>
                  </a:lnTo>
                  <a:lnTo>
                    <a:pt x="4238" y="904"/>
                  </a:lnTo>
                  <a:lnTo>
                    <a:pt x="4220" y="900"/>
                  </a:lnTo>
                  <a:lnTo>
                    <a:pt x="4216" y="887"/>
                  </a:lnTo>
                  <a:lnTo>
                    <a:pt x="4216" y="884"/>
                  </a:lnTo>
                  <a:lnTo>
                    <a:pt x="4235" y="863"/>
                  </a:lnTo>
                  <a:cubicBezTo>
                    <a:pt x="4235" y="863"/>
                    <a:pt x="4248" y="856"/>
                    <a:pt x="4251" y="857"/>
                  </a:cubicBezTo>
                  <a:cubicBezTo>
                    <a:pt x="4254" y="860"/>
                    <a:pt x="4261" y="852"/>
                    <a:pt x="4262" y="849"/>
                  </a:cubicBezTo>
                  <a:cubicBezTo>
                    <a:pt x="4263" y="846"/>
                    <a:pt x="4282" y="833"/>
                    <a:pt x="4286" y="831"/>
                  </a:cubicBezTo>
                  <a:cubicBezTo>
                    <a:pt x="4290" y="829"/>
                    <a:pt x="4297" y="820"/>
                    <a:pt x="4301" y="825"/>
                  </a:cubicBezTo>
                  <a:cubicBezTo>
                    <a:pt x="4305" y="830"/>
                    <a:pt x="4330" y="838"/>
                    <a:pt x="4330" y="838"/>
                  </a:cubicBezTo>
                  <a:cubicBezTo>
                    <a:pt x="4330" y="838"/>
                    <a:pt x="4339" y="840"/>
                    <a:pt x="4338" y="844"/>
                  </a:cubicBezTo>
                  <a:cubicBezTo>
                    <a:pt x="4337" y="848"/>
                    <a:pt x="4329" y="873"/>
                    <a:pt x="4329" y="873"/>
                  </a:cubicBezTo>
                  <a:cubicBezTo>
                    <a:pt x="4329" y="873"/>
                    <a:pt x="4311" y="868"/>
                    <a:pt x="4309" y="869"/>
                  </a:cubicBezTo>
                  <a:cubicBezTo>
                    <a:pt x="4307" y="870"/>
                    <a:pt x="4293" y="875"/>
                    <a:pt x="4296" y="883"/>
                  </a:cubicBezTo>
                  <a:cubicBezTo>
                    <a:pt x="4299" y="891"/>
                    <a:pt x="4285" y="886"/>
                    <a:pt x="4286" y="890"/>
                  </a:cubicBezTo>
                  <a:cubicBezTo>
                    <a:pt x="4287" y="894"/>
                    <a:pt x="4289" y="900"/>
                    <a:pt x="4292" y="902"/>
                  </a:cubicBezTo>
                  <a:cubicBezTo>
                    <a:pt x="4295" y="904"/>
                    <a:pt x="4312" y="913"/>
                    <a:pt x="4314" y="919"/>
                  </a:cubicBezTo>
                  <a:cubicBezTo>
                    <a:pt x="4316" y="925"/>
                    <a:pt x="4344" y="943"/>
                    <a:pt x="4344" y="943"/>
                  </a:cubicBezTo>
                  <a:cubicBezTo>
                    <a:pt x="4344" y="943"/>
                    <a:pt x="4347" y="945"/>
                    <a:pt x="4346" y="949"/>
                  </a:cubicBezTo>
                  <a:cubicBezTo>
                    <a:pt x="4345" y="953"/>
                    <a:pt x="4343" y="974"/>
                    <a:pt x="4346" y="974"/>
                  </a:cubicBezTo>
                  <a:cubicBezTo>
                    <a:pt x="4349" y="974"/>
                    <a:pt x="4356" y="973"/>
                    <a:pt x="4356" y="973"/>
                  </a:cubicBezTo>
                  <a:cubicBezTo>
                    <a:pt x="4356" y="973"/>
                    <a:pt x="4365" y="954"/>
                    <a:pt x="4368" y="956"/>
                  </a:cubicBezTo>
                  <a:cubicBezTo>
                    <a:pt x="4371" y="958"/>
                    <a:pt x="4383" y="967"/>
                    <a:pt x="4385" y="974"/>
                  </a:cubicBezTo>
                  <a:cubicBezTo>
                    <a:pt x="4388" y="981"/>
                    <a:pt x="4394" y="988"/>
                    <a:pt x="4391" y="990"/>
                  </a:cubicBezTo>
                  <a:cubicBezTo>
                    <a:pt x="4388" y="992"/>
                    <a:pt x="4374" y="991"/>
                    <a:pt x="4371" y="991"/>
                  </a:cubicBezTo>
                  <a:cubicBezTo>
                    <a:pt x="4367" y="991"/>
                    <a:pt x="4360" y="986"/>
                    <a:pt x="4358" y="988"/>
                  </a:cubicBezTo>
                  <a:cubicBezTo>
                    <a:pt x="4356" y="990"/>
                    <a:pt x="4352" y="995"/>
                    <a:pt x="4355" y="1001"/>
                  </a:cubicBezTo>
                  <a:cubicBezTo>
                    <a:pt x="4358" y="1007"/>
                    <a:pt x="4364" y="1016"/>
                    <a:pt x="4367" y="1018"/>
                  </a:cubicBezTo>
                  <a:cubicBezTo>
                    <a:pt x="4370" y="1020"/>
                    <a:pt x="4373" y="1019"/>
                    <a:pt x="4382" y="1027"/>
                  </a:cubicBezTo>
                  <a:cubicBezTo>
                    <a:pt x="4390" y="1035"/>
                    <a:pt x="4393" y="1039"/>
                    <a:pt x="4390" y="1048"/>
                  </a:cubicBezTo>
                  <a:cubicBezTo>
                    <a:pt x="4387" y="1057"/>
                    <a:pt x="4389" y="1065"/>
                    <a:pt x="4390" y="1068"/>
                  </a:cubicBezTo>
                  <a:cubicBezTo>
                    <a:pt x="4391" y="1071"/>
                    <a:pt x="4393" y="1078"/>
                    <a:pt x="4395" y="1081"/>
                  </a:cubicBezTo>
                  <a:cubicBezTo>
                    <a:pt x="4397" y="1084"/>
                    <a:pt x="4397" y="1087"/>
                    <a:pt x="4397" y="1087"/>
                  </a:cubicBezTo>
                  <a:lnTo>
                    <a:pt x="4369" y="1092"/>
                  </a:lnTo>
                  <a:close/>
                  <a:moveTo>
                    <a:pt x="4116" y="961"/>
                  </a:moveTo>
                  <a:cubicBezTo>
                    <a:pt x="4113" y="964"/>
                    <a:pt x="4094" y="983"/>
                    <a:pt x="4094" y="983"/>
                  </a:cubicBezTo>
                  <a:lnTo>
                    <a:pt x="4056" y="978"/>
                  </a:lnTo>
                  <a:lnTo>
                    <a:pt x="4030" y="978"/>
                  </a:lnTo>
                  <a:lnTo>
                    <a:pt x="4008" y="970"/>
                  </a:lnTo>
                  <a:cubicBezTo>
                    <a:pt x="4008" y="970"/>
                    <a:pt x="3993" y="965"/>
                    <a:pt x="3990" y="962"/>
                  </a:cubicBezTo>
                  <a:cubicBezTo>
                    <a:pt x="3987" y="959"/>
                    <a:pt x="3968" y="952"/>
                    <a:pt x="3968" y="952"/>
                  </a:cubicBezTo>
                  <a:lnTo>
                    <a:pt x="3928" y="961"/>
                  </a:lnTo>
                  <a:lnTo>
                    <a:pt x="3898" y="970"/>
                  </a:lnTo>
                  <a:lnTo>
                    <a:pt x="3887" y="980"/>
                  </a:lnTo>
                  <a:lnTo>
                    <a:pt x="3850" y="971"/>
                  </a:lnTo>
                  <a:lnTo>
                    <a:pt x="3828" y="960"/>
                  </a:lnTo>
                  <a:lnTo>
                    <a:pt x="3816" y="947"/>
                  </a:lnTo>
                  <a:lnTo>
                    <a:pt x="3827" y="947"/>
                  </a:lnTo>
                  <a:lnTo>
                    <a:pt x="3823" y="931"/>
                  </a:lnTo>
                  <a:lnTo>
                    <a:pt x="3825" y="920"/>
                  </a:lnTo>
                  <a:lnTo>
                    <a:pt x="3835" y="914"/>
                  </a:lnTo>
                  <a:lnTo>
                    <a:pt x="3842" y="885"/>
                  </a:lnTo>
                  <a:lnTo>
                    <a:pt x="3854" y="880"/>
                  </a:lnTo>
                  <a:lnTo>
                    <a:pt x="3857" y="865"/>
                  </a:lnTo>
                  <a:cubicBezTo>
                    <a:pt x="3857" y="865"/>
                    <a:pt x="3867" y="856"/>
                    <a:pt x="3870" y="853"/>
                  </a:cubicBezTo>
                  <a:cubicBezTo>
                    <a:pt x="3873" y="851"/>
                    <a:pt x="3883" y="837"/>
                    <a:pt x="3883" y="837"/>
                  </a:cubicBezTo>
                  <a:lnTo>
                    <a:pt x="3906" y="847"/>
                  </a:lnTo>
                  <a:cubicBezTo>
                    <a:pt x="3906" y="847"/>
                    <a:pt x="3931" y="850"/>
                    <a:pt x="3927" y="851"/>
                  </a:cubicBezTo>
                  <a:cubicBezTo>
                    <a:pt x="3923" y="852"/>
                    <a:pt x="3911" y="866"/>
                    <a:pt x="3911" y="866"/>
                  </a:cubicBezTo>
                  <a:cubicBezTo>
                    <a:pt x="3911" y="866"/>
                    <a:pt x="3920" y="870"/>
                    <a:pt x="3925" y="873"/>
                  </a:cubicBezTo>
                  <a:cubicBezTo>
                    <a:pt x="3928" y="876"/>
                    <a:pt x="3937" y="881"/>
                    <a:pt x="3935" y="887"/>
                  </a:cubicBezTo>
                  <a:cubicBezTo>
                    <a:pt x="3933" y="893"/>
                    <a:pt x="3950" y="892"/>
                    <a:pt x="3950" y="892"/>
                  </a:cubicBezTo>
                  <a:lnTo>
                    <a:pt x="3956" y="882"/>
                  </a:lnTo>
                  <a:lnTo>
                    <a:pt x="3984" y="875"/>
                  </a:lnTo>
                  <a:lnTo>
                    <a:pt x="3994" y="870"/>
                  </a:lnTo>
                  <a:lnTo>
                    <a:pt x="3978" y="866"/>
                  </a:lnTo>
                  <a:cubicBezTo>
                    <a:pt x="3978" y="866"/>
                    <a:pt x="3964" y="860"/>
                    <a:pt x="3966" y="857"/>
                  </a:cubicBezTo>
                  <a:cubicBezTo>
                    <a:pt x="3968" y="854"/>
                    <a:pt x="3981" y="835"/>
                    <a:pt x="3981" y="835"/>
                  </a:cubicBezTo>
                  <a:cubicBezTo>
                    <a:pt x="3981" y="835"/>
                    <a:pt x="4014" y="825"/>
                    <a:pt x="4017" y="825"/>
                  </a:cubicBezTo>
                  <a:cubicBezTo>
                    <a:pt x="4020" y="825"/>
                    <a:pt x="4040" y="821"/>
                    <a:pt x="4040" y="821"/>
                  </a:cubicBezTo>
                  <a:cubicBezTo>
                    <a:pt x="4040" y="821"/>
                    <a:pt x="4024" y="837"/>
                    <a:pt x="4022" y="840"/>
                  </a:cubicBezTo>
                  <a:cubicBezTo>
                    <a:pt x="4020" y="843"/>
                    <a:pt x="4023" y="853"/>
                    <a:pt x="4018" y="857"/>
                  </a:cubicBezTo>
                  <a:cubicBezTo>
                    <a:pt x="4013" y="861"/>
                    <a:pt x="4006" y="865"/>
                    <a:pt x="4003" y="866"/>
                  </a:cubicBezTo>
                  <a:cubicBezTo>
                    <a:pt x="4000" y="866"/>
                    <a:pt x="4002" y="876"/>
                    <a:pt x="4005" y="877"/>
                  </a:cubicBezTo>
                  <a:cubicBezTo>
                    <a:pt x="4008" y="879"/>
                    <a:pt x="4018" y="882"/>
                    <a:pt x="4018" y="882"/>
                  </a:cubicBezTo>
                  <a:lnTo>
                    <a:pt x="4062" y="905"/>
                  </a:lnTo>
                  <a:lnTo>
                    <a:pt x="4089" y="932"/>
                  </a:lnTo>
                  <a:lnTo>
                    <a:pt x="4110" y="949"/>
                  </a:lnTo>
                  <a:cubicBezTo>
                    <a:pt x="4110" y="949"/>
                    <a:pt x="4119" y="958"/>
                    <a:pt x="4116" y="961"/>
                  </a:cubicBezTo>
                  <a:close/>
                  <a:moveTo>
                    <a:pt x="4016" y="1136"/>
                  </a:moveTo>
                  <a:cubicBezTo>
                    <a:pt x="4011" y="1149"/>
                    <a:pt x="4011" y="1166"/>
                    <a:pt x="4004" y="1179"/>
                  </a:cubicBezTo>
                  <a:cubicBezTo>
                    <a:pt x="3997" y="1192"/>
                    <a:pt x="3994" y="1199"/>
                    <a:pt x="3989" y="1207"/>
                  </a:cubicBezTo>
                  <a:cubicBezTo>
                    <a:pt x="3984" y="1215"/>
                    <a:pt x="3984" y="1226"/>
                    <a:pt x="3976" y="1231"/>
                  </a:cubicBezTo>
                  <a:cubicBezTo>
                    <a:pt x="3968" y="1236"/>
                    <a:pt x="3956" y="1243"/>
                    <a:pt x="3949" y="1238"/>
                  </a:cubicBezTo>
                  <a:cubicBezTo>
                    <a:pt x="3942" y="1233"/>
                    <a:pt x="3915" y="1234"/>
                    <a:pt x="3911" y="1235"/>
                  </a:cubicBezTo>
                  <a:cubicBezTo>
                    <a:pt x="3908" y="1236"/>
                    <a:pt x="3875" y="1234"/>
                    <a:pt x="3871" y="1241"/>
                  </a:cubicBezTo>
                  <a:cubicBezTo>
                    <a:pt x="3867" y="1248"/>
                    <a:pt x="3841" y="1243"/>
                    <a:pt x="3837" y="1241"/>
                  </a:cubicBezTo>
                  <a:cubicBezTo>
                    <a:pt x="3833" y="1239"/>
                    <a:pt x="3784" y="1219"/>
                    <a:pt x="3780" y="1218"/>
                  </a:cubicBezTo>
                  <a:cubicBezTo>
                    <a:pt x="3776" y="1217"/>
                    <a:pt x="3751" y="1206"/>
                    <a:pt x="3747" y="1203"/>
                  </a:cubicBezTo>
                  <a:cubicBezTo>
                    <a:pt x="3743" y="1200"/>
                    <a:pt x="3718" y="1197"/>
                    <a:pt x="3717" y="1194"/>
                  </a:cubicBezTo>
                  <a:cubicBezTo>
                    <a:pt x="3716" y="1191"/>
                    <a:pt x="3719" y="1187"/>
                    <a:pt x="3715" y="1188"/>
                  </a:cubicBezTo>
                  <a:cubicBezTo>
                    <a:pt x="3711" y="1189"/>
                    <a:pt x="3682" y="1198"/>
                    <a:pt x="3678" y="1201"/>
                  </a:cubicBezTo>
                  <a:cubicBezTo>
                    <a:pt x="3674" y="1204"/>
                    <a:pt x="3666" y="1212"/>
                    <a:pt x="3666" y="1212"/>
                  </a:cubicBezTo>
                  <a:cubicBezTo>
                    <a:pt x="3666" y="1212"/>
                    <a:pt x="3654" y="1224"/>
                    <a:pt x="3655" y="1233"/>
                  </a:cubicBezTo>
                  <a:cubicBezTo>
                    <a:pt x="3656" y="1242"/>
                    <a:pt x="3666" y="1249"/>
                    <a:pt x="3663" y="1254"/>
                  </a:cubicBezTo>
                  <a:cubicBezTo>
                    <a:pt x="3659" y="1259"/>
                    <a:pt x="3645" y="1265"/>
                    <a:pt x="3645" y="1265"/>
                  </a:cubicBezTo>
                  <a:cubicBezTo>
                    <a:pt x="3645" y="1265"/>
                    <a:pt x="3630" y="1251"/>
                    <a:pt x="3625" y="1249"/>
                  </a:cubicBezTo>
                  <a:cubicBezTo>
                    <a:pt x="3620" y="1247"/>
                    <a:pt x="3573" y="1240"/>
                    <a:pt x="3573" y="1240"/>
                  </a:cubicBezTo>
                  <a:lnTo>
                    <a:pt x="3554" y="1218"/>
                  </a:lnTo>
                  <a:cubicBezTo>
                    <a:pt x="3554" y="1218"/>
                    <a:pt x="3524" y="1198"/>
                    <a:pt x="3521" y="1197"/>
                  </a:cubicBezTo>
                  <a:cubicBezTo>
                    <a:pt x="3518" y="1196"/>
                    <a:pt x="3485" y="1197"/>
                    <a:pt x="3480" y="1193"/>
                  </a:cubicBezTo>
                  <a:cubicBezTo>
                    <a:pt x="3475" y="1189"/>
                    <a:pt x="3459" y="1168"/>
                    <a:pt x="3451" y="1169"/>
                  </a:cubicBezTo>
                  <a:cubicBezTo>
                    <a:pt x="3443" y="1170"/>
                    <a:pt x="3446" y="1157"/>
                    <a:pt x="3449" y="1155"/>
                  </a:cubicBezTo>
                  <a:cubicBezTo>
                    <a:pt x="3452" y="1153"/>
                    <a:pt x="3461" y="1136"/>
                    <a:pt x="3460" y="1133"/>
                  </a:cubicBezTo>
                  <a:cubicBezTo>
                    <a:pt x="3459" y="1130"/>
                    <a:pt x="3465" y="1113"/>
                    <a:pt x="3455" y="1108"/>
                  </a:cubicBezTo>
                  <a:cubicBezTo>
                    <a:pt x="3445" y="1103"/>
                    <a:pt x="3452" y="1086"/>
                    <a:pt x="3452" y="1086"/>
                  </a:cubicBezTo>
                  <a:cubicBezTo>
                    <a:pt x="3452" y="1086"/>
                    <a:pt x="3462" y="1084"/>
                    <a:pt x="3458" y="1084"/>
                  </a:cubicBezTo>
                  <a:cubicBezTo>
                    <a:pt x="3454" y="1084"/>
                    <a:pt x="3439" y="1085"/>
                    <a:pt x="3435" y="1081"/>
                  </a:cubicBezTo>
                  <a:cubicBezTo>
                    <a:pt x="3432" y="1076"/>
                    <a:pt x="3430" y="1074"/>
                    <a:pt x="3427" y="1076"/>
                  </a:cubicBezTo>
                  <a:cubicBezTo>
                    <a:pt x="3422" y="1078"/>
                    <a:pt x="3398" y="1082"/>
                    <a:pt x="3395" y="1081"/>
                  </a:cubicBezTo>
                  <a:cubicBezTo>
                    <a:pt x="3392" y="1080"/>
                    <a:pt x="3368" y="1083"/>
                    <a:pt x="3364" y="1083"/>
                  </a:cubicBezTo>
                  <a:cubicBezTo>
                    <a:pt x="3360" y="1083"/>
                    <a:pt x="3365" y="1084"/>
                    <a:pt x="3360" y="1083"/>
                  </a:cubicBezTo>
                  <a:cubicBezTo>
                    <a:pt x="3355" y="1082"/>
                    <a:pt x="3335" y="1091"/>
                    <a:pt x="3334" y="1094"/>
                  </a:cubicBezTo>
                  <a:cubicBezTo>
                    <a:pt x="3333" y="1098"/>
                    <a:pt x="3313" y="1094"/>
                    <a:pt x="3310" y="1094"/>
                  </a:cubicBezTo>
                  <a:cubicBezTo>
                    <a:pt x="3307" y="1095"/>
                    <a:pt x="3278" y="1095"/>
                    <a:pt x="3278" y="1095"/>
                  </a:cubicBezTo>
                  <a:lnTo>
                    <a:pt x="3230" y="1103"/>
                  </a:lnTo>
                  <a:cubicBezTo>
                    <a:pt x="3230" y="1103"/>
                    <a:pt x="3198" y="1119"/>
                    <a:pt x="3197" y="1124"/>
                  </a:cubicBezTo>
                  <a:cubicBezTo>
                    <a:pt x="3196" y="1129"/>
                    <a:pt x="3186" y="1137"/>
                    <a:pt x="3184" y="1139"/>
                  </a:cubicBezTo>
                  <a:cubicBezTo>
                    <a:pt x="3181" y="1141"/>
                    <a:pt x="3163" y="1139"/>
                    <a:pt x="3162" y="1136"/>
                  </a:cubicBezTo>
                  <a:cubicBezTo>
                    <a:pt x="3161" y="1133"/>
                    <a:pt x="3129" y="1137"/>
                    <a:pt x="3129" y="1137"/>
                  </a:cubicBezTo>
                  <a:cubicBezTo>
                    <a:pt x="3129" y="1137"/>
                    <a:pt x="3116" y="1130"/>
                    <a:pt x="3112" y="1133"/>
                  </a:cubicBezTo>
                  <a:cubicBezTo>
                    <a:pt x="3108" y="1136"/>
                    <a:pt x="3108" y="1120"/>
                    <a:pt x="3108" y="1120"/>
                  </a:cubicBezTo>
                  <a:lnTo>
                    <a:pt x="3113" y="1109"/>
                  </a:lnTo>
                  <a:lnTo>
                    <a:pt x="3131" y="1097"/>
                  </a:lnTo>
                  <a:lnTo>
                    <a:pt x="3174" y="1089"/>
                  </a:lnTo>
                  <a:lnTo>
                    <a:pt x="3195" y="1075"/>
                  </a:lnTo>
                  <a:lnTo>
                    <a:pt x="3207" y="1070"/>
                  </a:lnTo>
                  <a:lnTo>
                    <a:pt x="3215" y="1049"/>
                  </a:lnTo>
                  <a:cubicBezTo>
                    <a:pt x="3215" y="1049"/>
                    <a:pt x="3230" y="1046"/>
                    <a:pt x="3229" y="1043"/>
                  </a:cubicBezTo>
                  <a:cubicBezTo>
                    <a:pt x="3228" y="1040"/>
                    <a:pt x="3224" y="1026"/>
                    <a:pt x="3224" y="1026"/>
                  </a:cubicBezTo>
                  <a:lnTo>
                    <a:pt x="3253" y="981"/>
                  </a:lnTo>
                  <a:lnTo>
                    <a:pt x="3294" y="961"/>
                  </a:lnTo>
                  <a:lnTo>
                    <a:pt x="3301" y="947"/>
                  </a:lnTo>
                  <a:cubicBezTo>
                    <a:pt x="3301" y="947"/>
                    <a:pt x="3297" y="929"/>
                    <a:pt x="3300" y="926"/>
                  </a:cubicBezTo>
                  <a:cubicBezTo>
                    <a:pt x="3303" y="923"/>
                    <a:pt x="3330" y="917"/>
                    <a:pt x="3330" y="917"/>
                  </a:cubicBezTo>
                  <a:lnTo>
                    <a:pt x="3364" y="928"/>
                  </a:lnTo>
                  <a:cubicBezTo>
                    <a:pt x="3364" y="928"/>
                    <a:pt x="3382" y="916"/>
                    <a:pt x="3386" y="914"/>
                  </a:cubicBezTo>
                  <a:cubicBezTo>
                    <a:pt x="3390" y="912"/>
                    <a:pt x="3409" y="901"/>
                    <a:pt x="3409" y="901"/>
                  </a:cubicBezTo>
                  <a:cubicBezTo>
                    <a:pt x="3409" y="901"/>
                    <a:pt x="3410" y="892"/>
                    <a:pt x="3414" y="893"/>
                  </a:cubicBezTo>
                  <a:cubicBezTo>
                    <a:pt x="3418" y="894"/>
                    <a:pt x="3435" y="890"/>
                    <a:pt x="3437" y="898"/>
                  </a:cubicBezTo>
                  <a:cubicBezTo>
                    <a:pt x="3439" y="906"/>
                    <a:pt x="3454" y="931"/>
                    <a:pt x="3454" y="931"/>
                  </a:cubicBezTo>
                  <a:lnTo>
                    <a:pt x="3477" y="955"/>
                  </a:lnTo>
                  <a:lnTo>
                    <a:pt x="3499" y="972"/>
                  </a:lnTo>
                  <a:lnTo>
                    <a:pt x="3526" y="982"/>
                  </a:lnTo>
                  <a:cubicBezTo>
                    <a:pt x="3526" y="982"/>
                    <a:pt x="3542" y="996"/>
                    <a:pt x="3545" y="997"/>
                  </a:cubicBezTo>
                  <a:cubicBezTo>
                    <a:pt x="3548" y="998"/>
                    <a:pt x="3563" y="1015"/>
                    <a:pt x="3563" y="1015"/>
                  </a:cubicBezTo>
                  <a:lnTo>
                    <a:pt x="3571" y="1029"/>
                  </a:lnTo>
                  <a:cubicBezTo>
                    <a:pt x="3571" y="1029"/>
                    <a:pt x="3566" y="1040"/>
                    <a:pt x="3562" y="1045"/>
                  </a:cubicBezTo>
                  <a:cubicBezTo>
                    <a:pt x="3558" y="1050"/>
                    <a:pt x="3546" y="1063"/>
                    <a:pt x="3543" y="1062"/>
                  </a:cubicBezTo>
                  <a:cubicBezTo>
                    <a:pt x="3540" y="1061"/>
                    <a:pt x="3517" y="1057"/>
                    <a:pt x="3517" y="1057"/>
                  </a:cubicBezTo>
                  <a:lnTo>
                    <a:pt x="3492" y="1060"/>
                  </a:lnTo>
                  <a:cubicBezTo>
                    <a:pt x="3492" y="1060"/>
                    <a:pt x="3488" y="1066"/>
                    <a:pt x="3495" y="1071"/>
                  </a:cubicBezTo>
                  <a:cubicBezTo>
                    <a:pt x="3502" y="1076"/>
                    <a:pt x="3510" y="1075"/>
                    <a:pt x="3517" y="1079"/>
                  </a:cubicBezTo>
                  <a:cubicBezTo>
                    <a:pt x="3524" y="1083"/>
                    <a:pt x="3542" y="1091"/>
                    <a:pt x="3542" y="1091"/>
                  </a:cubicBezTo>
                  <a:cubicBezTo>
                    <a:pt x="3542" y="1091"/>
                    <a:pt x="3554" y="1093"/>
                    <a:pt x="3554" y="1096"/>
                  </a:cubicBezTo>
                  <a:cubicBezTo>
                    <a:pt x="3554" y="1099"/>
                    <a:pt x="3558" y="1088"/>
                    <a:pt x="3557" y="1081"/>
                  </a:cubicBezTo>
                  <a:cubicBezTo>
                    <a:pt x="3556" y="1074"/>
                    <a:pt x="3555" y="1065"/>
                    <a:pt x="3562" y="1063"/>
                  </a:cubicBezTo>
                  <a:cubicBezTo>
                    <a:pt x="3569" y="1061"/>
                    <a:pt x="3580" y="1063"/>
                    <a:pt x="3580" y="1060"/>
                  </a:cubicBezTo>
                  <a:cubicBezTo>
                    <a:pt x="3580" y="1057"/>
                    <a:pt x="3583" y="1053"/>
                    <a:pt x="3583" y="1053"/>
                  </a:cubicBezTo>
                  <a:lnTo>
                    <a:pt x="3592" y="1042"/>
                  </a:lnTo>
                  <a:lnTo>
                    <a:pt x="3591" y="1035"/>
                  </a:lnTo>
                  <a:lnTo>
                    <a:pt x="3600" y="1028"/>
                  </a:lnTo>
                  <a:cubicBezTo>
                    <a:pt x="3600" y="1028"/>
                    <a:pt x="3595" y="1022"/>
                    <a:pt x="3591" y="1017"/>
                  </a:cubicBezTo>
                  <a:cubicBezTo>
                    <a:pt x="3587" y="1012"/>
                    <a:pt x="3583" y="1009"/>
                    <a:pt x="3586" y="1004"/>
                  </a:cubicBezTo>
                  <a:cubicBezTo>
                    <a:pt x="3589" y="999"/>
                    <a:pt x="3599" y="992"/>
                    <a:pt x="3604" y="996"/>
                  </a:cubicBezTo>
                  <a:cubicBezTo>
                    <a:pt x="3609" y="1000"/>
                    <a:pt x="3624" y="1002"/>
                    <a:pt x="3623" y="1007"/>
                  </a:cubicBezTo>
                  <a:cubicBezTo>
                    <a:pt x="3622" y="1012"/>
                    <a:pt x="3623" y="1019"/>
                    <a:pt x="3625" y="1015"/>
                  </a:cubicBezTo>
                  <a:cubicBezTo>
                    <a:pt x="3627" y="1011"/>
                    <a:pt x="3626" y="995"/>
                    <a:pt x="3626" y="995"/>
                  </a:cubicBezTo>
                  <a:cubicBezTo>
                    <a:pt x="3626" y="995"/>
                    <a:pt x="3618" y="984"/>
                    <a:pt x="3611" y="983"/>
                  </a:cubicBezTo>
                  <a:cubicBezTo>
                    <a:pt x="3604" y="982"/>
                    <a:pt x="3586" y="973"/>
                    <a:pt x="3581" y="971"/>
                  </a:cubicBezTo>
                  <a:cubicBezTo>
                    <a:pt x="3576" y="969"/>
                    <a:pt x="3567" y="964"/>
                    <a:pt x="3567" y="964"/>
                  </a:cubicBezTo>
                  <a:cubicBezTo>
                    <a:pt x="3567" y="964"/>
                    <a:pt x="3571" y="953"/>
                    <a:pt x="3565" y="954"/>
                  </a:cubicBezTo>
                  <a:cubicBezTo>
                    <a:pt x="3559" y="955"/>
                    <a:pt x="3541" y="952"/>
                    <a:pt x="3541" y="949"/>
                  </a:cubicBezTo>
                  <a:cubicBezTo>
                    <a:pt x="3541" y="946"/>
                    <a:pt x="3523" y="932"/>
                    <a:pt x="3522" y="929"/>
                  </a:cubicBezTo>
                  <a:cubicBezTo>
                    <a:pt x="3521" y="926"/>
                    <a:pt x="3505" y="904"/>
                    <a:pt x="3505" y="904"/>
                  </a:cubicBezTo>
                  <a:cubicBezTo>
                    <a:pt x="3505" y="904"/>
                    <a:pt x="3496" y="895"/>
                    <a:pt x="3495" y="892"/>
                  </a:cubicBezTo>
                  <a:cubicBezTo>
                    <a:pt x="3494" y="889"/>
                    <a:pt x="3493" y="884"/>
                    <a:pt x="3491" y="876"/>
                  </a:cubicBezTo>
                  <a:cubicBezTo>
                    <a:pt x="3489" y="869"/>
                    <a:pt x="3511" y="849"/>
                    <a:pt x="3510" y="852"/>
                  </a:cubicBezTo>
                  <a:cubicBezTo>
                    <a:pt x="3509" y="854"/>
                    <a:pt x="3515" y="859"/>
                    <a:pt x="3519" y="867"/>
                  </a:cubicBezTo>
                  <a:cubicBezTo>
                    <a:pt x="3523" y="876"/>
                    <a:pt x="3539" y="891"/>
                    <a:pt x="3541" y="897"/>
                  </a:cubicBezTo>
                  <a:cubicBezTo>
                    <a:pt x="3543" y="903"/>
                    <a:pt x="3565" y="920"/>
                    <a:pt x="3570" y="922"/>
                  </a:cubicBezTo>
                  <a:cubicBezTo>
                    <a:pt x="3575" y="924"/>
                    <a:pt x="3578" y="930"/>
                    <a:pt x="3588" y="934"/>
                  </a:cubicBezTo>
                  <a:cubicBezTo>
                    <a:pt x="3598" y="938"/>
                    <a:pt x="3597" y="940"/>
                    <a:pt x="3610" y="946"/>
                  </a:cubicBezTo>
                  <a:cubicBezTo>
                    <a:pt x="3623" y="952"/>
                    <a:pt x="3625" y="954"/>
                    <a:pt x="3627" y="957"/>
                  </a:cubicBezTo>
                  <a:cubicBezTo>
                    <a:pt x="3629" y="960"/>
                    <a:pt x="3637" y="959"/>
                    <a:pt x="3640" y="964"/>
                  </a:cubicBezTo>
                  <a:cubicBezTo>
                    <a:pt x="3643" y="969"/>
                    <a:pt x="3647" y="970"/>
                    <a:pt x="3647" y="975"/>
                  </a:cubicBezTo>
                  <a:cubicBezTo>
                    <a:pt x="3647" y="980"/>
                    <a:pt x="3651" y="980"/>
                    <a:pt x="3649" y="990"/>
                  </a:cubicBezTo>
                  <a:cubicBezTo>
                    <a:pt x="3647" y="1000"/>
                    <a:pt x="3644" y="1003"/>
                    <a:pt x="3645" y="1005"/>
                  </a:cubicBezTo>
                  <a:cubicBezTo>
                    <a:pt x="3646" y="1007"/>
                    <a:pt x="3664" y="1044"/>
                    <a:pt x="3671" y="1044"/>
                  </a:cubicBezTo>
                  <a:cubicBezTo>
                    <a:pt x="3677" y="1044"/>
                    <a:pt x="3698" y="1052"/>
                    <a:pt x="3695" y="1064"/>
                  </a:cubicBezTo>
                  <a:cubicBezTo>
                    <a:pt x="3692" y="1076"/>
                    <a:pt x="3708" y="1092"/>
                    <a:pt x="3708" y="1092"/>
                  </a:cubicBezTo>
                  <a:cubicBezTo>
                    <a:pt x="3708" y="1092"/>
                    <a:pt x="3722" y="1092"/>
                    <a:pt x="3731" y="1094"/>
                  </a:cubicBezTo>
                  <a:cubicBezTo>
                    <a:pt x="3731" y="1087"/>
                    <a:pt x="3730" y="1076"/>
                    <a:pt x="3737" y="1072"/>
                  </a:cubicBezTo>
                  <a:cubicBezTo>
                    <a:pt x="3746" y="1067"/>
                    <a:pt x="3759" y="1062"/>
                    <a:pt x="3757" y="1057"/>
                  </a:cubicBezTo>
                  <a:cubicBezTo>
                    <a:pt x="3755" y="1052"/>
                    <a:pt x="3753" y="1043"/>
                    <a:pt x="3745" y="1037"/>
                  </a:cubicBezTo>
                  <a:cubicBezTo>
                    <a:pt x="3737" y="1031"/>
                    <a:pt x="3729" y="1028"/>
                    <a:pt x="3727" y="1018"/>
                  </a:cubicBezTo>
                  <a:cubicBezTo>
                    <a:pt x="3725" y="1008"/>
                    <a:pt x="3722" y="995"/>
                    <a:pt x="3731" y="999"/>
                  </a:cubicBezTo>
                  <a:cubicBezTo>
                    <a:pt x="3740" y="1003"/>
                    <a:pt x="3748" y="1022"/>
                    <a:pt x="3752" y="1009"/>
                  </a:cubicBezTo>
                  <a:cubicBezTo>
                    <a:pt x="3756" y="996"/>
                    <a:pt x="3766" y="987"/>
                    <a:pt x="3773" y="990"/>
                  </a:cubicBezTo>
                  <a:cubicBezTo>
                    <a:pt x="3780" y="993"/>
                    <a:pt x="3793" y="998"/>
                    <a:pt x="3792" y="1002"/>
                  </a:cubicBezTo>
                  <a:cubicBezTo>
                    <a:pt x="3791" y="1006"/>
                    <a:pt x="3801" y="1038"/>
                    <a:pt x="3801" y="1038"/>
                  </a:cubicBezTo>
                  <a:cubicBezTo>
                    <a:pt x="3801" y="1038"/>
                    <a:pt x="3805" y="1041"/>
                    <a:pt x="3807" y="1056"/>
                  </a:cubicBezTo>
                  <a:cubicBezTo>
                    <a:pt x="3809" y="1071"/>
                    <a:pt x="3822" y="1075"/>
                    <a:pt x="3820" y="1080"/>
                  </a:cubicBezTo>
                  <a:cubicBezTo>
                    <a:pt x="3818" y="1084"/>
                    <a:pt x="3812" y="1087"/>
                    <a:pt x="3828" y="1090"/>
                  </a:cubicBezTo>
                  <a:cubicBezTo>
                    <a:pt x="3844" y="1092"/>
                    <a:pt x="3859" y="1094"/>
                    <a:pt x="3859" y="1098"/>
                  </a:cubicBezTo>
                  <a:cubicBezTo>
                    <a:pt x="3859" y="1102"/>
                    <a:pt x="3872" y="1105"/>
                    <a:pt x="3874" y="1107"/>
                  </a:cubicBezTo>
                  <a:cubicBezTo>
                    <a:pt x="3876" y="1110"/>
                    <a:pt x="3888" y="1116"/>
                    <a:pt x="3890" y="1110"/>
                  </a:cubicBezTo>
                  <a:cubicBezTo>
                    <a:pt x="3892" y="1105"/>
                    <a:pt x="3896" y="1092"/>
                    <a:pt x="3899" y="1094"/>
                  </a:cubicBezTo>
                  <a:cubicBezTo>
                    <a:pt x="3902" y="1097"/>
                    <a:pt x="3926" y="1097"/>
                    <a:pt x="3928" y="1105"/>
                  </a:cubicBezTo>
                  <a:cubicBezTo>
                    <a:pt x="3930" y="1112"/>
                    <a:pt x="3947" y="1112"/>
                    <a:pt x="3947" y="1115"/>
                  </a:cubicBezTo>
                  <a:cubicBezTo>
                    <a:pt x="3947" y="1116"/>
                    <a:pt x="3962" y="1110"/>
                    <a:pt x="3962" y="1110"/>
                  </a:cubicBezTo>
                  <a:cubicBezTo>
                    <a:pt x="3962" y="1110"/>
                    <a:pt x="3983" y="1094"/>
                    <a:pt x="3989" y="1097"/>
                  </a:cubicBezTo>
                  <a:cubicBezTo>
                    <a:pt x="3995" y="1100"/>
                    <a:pt x="4012" y="1086"/>
                    <a:pt x="4010" y="1098"/>
                  </a:cubicBezTo>
                  <a:cubicBezTo>
                    <a:pt x="4008" y="1111"/>
                    <a:pt x="4021" y="1123"/>
                    <a:pt x="4016" y="1136"/>
                  </a:cubicBezTo>
                  <a:close/>
                  <a:moveTo>
                    <a:pt x="3466" y="645"/>
                  </a:moveTo>
                  <a:lnTo>
                    <a:pt x="3488" y="626"/>
                  </a:lnTo>
                  <a:lnTo>
                    <a:pt x="3493" y="608"/>
                  </a:lnTo>
                  <a:cubicBezTo>
                    <a:pt x="3493" y="608"/>
                    <a:pt x="3513" y="612"/>
                    <a:pt x="3514" y="614"/>
                  </a:cubicBezTo>
                  <a:cubicBezTo>
                    <a:pt x="3514" y="617"/>
                    <a:pt x="3519" y="608"/>
                    <a:pt x="3524" y="613"/>
                  </a:cubicBezTo>
                  <a:cubicBezTo>
                    <a:pt x="3530" y="617"/>
                    <a:pt x="3536" y="617"/>
                    <a:pt x="3537" y="621"/>
                  </a:cubicBezTo>
                  <a:cubicBezTo>
                    <a:pt x="3538" y="625"/>
                    <a:pt x="3542" y="629"/>
                    <a:pt x="3542" y="627"/>
                  </a:cubicBezTo>
                  <a:cubicBezTo>
                    <a:pt x="3543" y="624"/>
                    <a:pt x="3543" y="615"/>
                    <a:pt x="3543" y="615"/>
                  </a:cubicBezTo>
                  <a:cubicBezTo>
                    <a:pt x="3543" y="615"/>
                    <a:pt x="3537" y="612"/>
                    <a:pt x="3534" y="610"/>
                  </a:cubicBezTo>
                  <a:cubicBezTo>
                    <a:pt x="3530" y="608"/>
                    <a:pt x="3531" y="602"/>
                    <a:pt x="3534" y="600"/>
                  </a:cubicBezTo>
                  <a:cubicBezTo>
                    <a:pt x="3538" y="598"/>
                    <a:pt x="3547" y="593"/>
                    <a:pt x="3550" y="595"/>
                  </a:cubicBezTo>
                  <a:cubicBezTo>
                    <a:pt x="3552" y="597"/>
                    <a:pt x="3564" y="592"/>
                    <a:pt x="3564" y="592"/>
                  </a:cubicBezTo>
                  <a:cubicBezTo>
                    <a:pt x="3564" y="592"/>
                    <a:pt x="3566" y="588"/>
                    <a:pt x="3568" y="586"/>
                  </a:cubicBezTo>
                  <a:cubicBezTo>
                    <a:pt x="3569" y="584"/>
                    <a:pt x="3576" y="566"/>
                    <a:pt x="3576" y="566"/>
                  </a:cubicBezTo>
                  <a:cubicBezTo>
                    <a:pt x="3576" y="566"/>
                    <a:pt x="3571" y="564"/>
                    <a:pt x="3570" y="558"/>
                  </a:cubicBezTo>
                  <a:cubicBezTo>
                    <a:pt x="3568" y="552"/>
                    <a:pt x="3577" y="535"/>
                    <a:pt x="3579" y="535"/>
                  </a:cubicBezTo>
                  <a:cubicBezTo>
                    <a:pt x="3581" y="534"/>
                    <a:pt x="3607" y="519"/>
                    <a:pt x="3607" y="519"/>
                  </a:cubicBezTo>
                  <a:cubicBezTo>
                    <a:pt x="3607" y="519"/>
                    <a:pt x="3617" y="508"/>
                    <a:pt x="3613" y="505"/>
                  </a:cubicBezTo>
                  <a:cubicBezTo>
                    <a:pt x="3609" y="501"/>
                    <a:pt x="3579" y="487"/>
                    <a:pt x="3579" y="483"/>
                  </a:cubicBezTo>
                  <a:cubicBezTo>
                    <a:pt x="3579" y="480"/>
                    <a:pt x="3576" y="463"/>
                    <a:pt x="3578" y="456"/>
                  </a:cubicBezTo>
                  <a:cubicBezTo>
                    <a:pt x="3580" y="450"/>
                    <a:pt x="3592" y="437"/>
                    <a:pt x="3593" y="434"/>
                  </a:cubicBezTo>
                  <a:cubicBezTo>
                    <a:pt x="3595" y="432"/>
                    <a:pt x="3610" y="414"/>
                    <a:pt x="3613" y="414"/>
                  </a:cubicBezTo>
                  <a:cubicBezTo>
                    <a:pt x="3615" y="415"/>
                    <a:pt x="3625" y="413"/>
                    <a:pt x="3628" y="412"/>
                  </a:cubicBezTo>
                  <a:cubicBezTo>
                    <a:pt x="3631" y="410"/>
                    <a:pt x="3654" y="400"/>
                    <a:pt x="3650" y="399"/>
                  </a:cubicBezTo>
                  <a:cubicBezTo>
                    <a:pt x="3646" y="398"/>
                    <a:pt x="3651" y="386"/>
                    <a:pt x="3649" y="387"/>
                  </a:cubicBezTo>
                  <a:cubicBezTo>
                    <a:pt x="3647" y="388"/>
                    <a:pt x="3651" y="372"/>
                    <a:pt x="3656" y="371"/>
                  </a:cubicBezTo>
                  <a:cubicBezTo>
                    <a:pt x="3660" y="369"/>
                    <a:pt x="3668" y="363"/>
                    <a:pt x="3671" y="363"/>
                  </a:cubicBezTo>
                  <a:cubicBezTo>
                    <a:pt x="3672" y="363"/>
                    <a:pt x="3688" y="364"/>
                    <a:pt x="3692" y="365"/>
                  </a:cubicBezTo>
                  <a:cubicBezTo>
                    <a:pt x="3696" y="365"/>
                    <a:pt x="3710" y="359"/>
                    <a:pt x="3712" y="365"/>
                  </a:cubicBezTo>
                  <a:cubicBezTo>
                    <a:pt x="3714" y="371"/>
                    <a:pt x="3720" y="372"/>
                    <a:pt x="3715" y="374"/>
                  </a:cubicBezTo>
                  <a:cubicBezTo>
                    <a:pt x="3710" y="376"/>
                    <a:pt x="3700" y="385"/>
                    <a:pt x="3693" y="391"/>
                  </a:cubicBezTo>
                  <a:cubicBezTo>
                    <a:pt x="3686" y="397"/>
                    <a:pt x="3666" y="410"/>
                    <a:pt x="3664" y="411"/>
                  </a:cubicBezTo>
                  <a:cubicBezTo>
                    <a:pt x="3661" y="412"/>
                    <a:pt x="3660" y="413"/>
                    <a:pt x="3654" y="416"/>
                  </a:cubicBezTo>
                  <a:cubicBezTo>
                    <a:pt x="3649" y="420"/>
                    <a:pt x="3649" y="412"/>
                    <a:pt x="3648" y="424"/>
                  </a:cubicBezTo>
                  <a:cubicBezTo>
                    <a:pt x="3647" y="437"/>
                    <a:pt x="3645" y="451"/>
                    <a:pt x="3647" y="456"/>
                  </a:cubicBezTo>
                  <a:cubicBezTo>
                    <a:pt x="3650" y="460"/>
                    <a:pt x="3652" y="467"/>
                    <a:pt x="3649" y="471"/>
                  </a:cubicBezTo>
                  <a:cubicBezTo>
                    <a:pt x="3647" y="474"/>
                    <a:pt x="3649" y="476"/>
                    <a:pt x="3649" y="482"/>
                  </a:cubicBezTo>
                  <a:cubicBezTo>
                    <a:pt x="3650" y="488"/>
                    <a:pt x="3658" y="491"/>
                    <a:pt x="3659" y="493"/>
                  </a:cubicBezTo>
                  <a:cubicBezTo>
                    <a:pt x="3659" y="496"/>
                    <a:pt x="3670" y="501"/>
                    <a:pt x="3670" y="501"/>
                  </a:cubicBezTo>
                  <a:cubicBezTo>
                    <a:pt x="3675" y="501"/>
                    <a:pt x="3681" y="500"/>
                    <a:pt x="3682" y="503"/>
                  </a:cubicBezTo>
                  <a:cubicBezTo>
                    <a:pt x="3684" y="505"/>
                    <a:pt x="3686" y="504"/>
                    <a:pt x="3686" y="504"/>
                  </a:cubicBezTo>
                  <a:lnTo>
                    <a:pt x="3698" y="501"/>
                  </a:lnTo>
                  <a:cubicBezTo>
                    <a:pt x="3698" y="501"/>
                    <a:pt x="3709" y="495"/>
                    <a:pt x="3713" y="495"/>
                  </a:cubicBezTo>
                  <a:cubicBezTo>
                    <a:pt x="3717" y="496"/>
                    <a:pt x="3722" y="494"/>
                    <a:pt x="3727" y="495"/>
                  </a:cubicBezTo>
                  <a:cubicBezTo>
                    <a:pt x="3732" y="497"/>
                    <a:pt x="3751" y="490"/>
                    <a:pt x="3754" y="491"/>
                  </a:cubicBezTo>
                  <a:cubicBezTo>
                    <a:pt x="3757" y="491"/>
                    <a:pt x="3775" y="483"/>
                    <a:pt x="3777" y="486"/>
                  </a:cubicBezTo>
                  <a:cubicBezTo>
                    <a:pt x="3778" y="489"/>
                    <a:pt x="3788" y="488"/>
                    <a:pt x="3788" y="488"/>
                  </a:cubicBezTo>
                  <a:lnTo>
                    <a:pt x="3796" y="494"/>
                  </a:lnTo>
                  <a:cubicBezTo>
                    <a:pt x="3796" y="498"/>
                    <a:pt x="3788" y="507"/>
                    <a:pt x="3786" y="509"/>
                  </a:cubicBezTo>
                  <a:cubicBezTo>
                    <a:pt x="3784" y="510"/>
                    <a:pt x="3777" y="515"/>
                    <a:pt x="3773" y="514"/>
                  </a:cubicBezTo>
                  <a:cubicBezTo>
                    <a:pt x="3769" y="513"/>
                    <a:pt x="3767" y="515"/>
                    <a:pt x="3761" y="513"/>
                  </a:cubicBezTo>
                  <a:cubicBezTo>
                    <a:pt x="3756" y="511"/>
                    <a:pt x="3746" y="508"/>
                    <a:pt x="3743" y="508"/>
                  </a:cubicBezTo>
                  <a:cubicBezTo>
                    <a:pt x="3741" y="508"/>
                    <a:pt x="3710" y="515"/>
                    <a:pt x="3710" y="515"/>
                  </a:cubicBezTo>
                  <a:lnTo>
                    <a:pt x="3694" y="520"/>
                  </a:lnTo>
                  <a:lnTo>
                    <a:pt x="3691" y="529"/>
                  </a:lnTo>
                  <a:lnTo>
                    <a:pt x="3693" y="531"/>
                  </a:lnTo>
                  <a:lnTo>
                    <a:pt x="3709" y="541"/>
                  </a:lnTo>
                  <a:cubicBezTo>
                    <a:pt x="3709" y="545"/>
                    <a:pt x="3716" y="542"/>
                    <a:pt x="3714" y="550"/>
                  </a:cubicBezTo>
                  <a:cubicBezTo>
                    <a:pt x="3713" y="558"/>
                    <a:pt x="3712" y="562"/>
                    <a:pt x="3710" y="566"/>
                  </a:cubicBezTo>
                  <a:cubicBezTo>
                    <a:pt x="3708" y="570"/>
                    <a:pt x="3700" y="577"/>
                    <a:pt x="3698" y="572"/>
                  </a:cubicBezTo>
                  <a:cubicBezTo>
                    <a:pt x="3696" y="568"/>
                    <a:pt x="3686" y="559"/>
                    <a:pt x="3684" y="557"/>
                  </a:cubicBezTo>
                  <a:cubicBezTo>
                    <a:pt x="3681" y="555"/>
                    <a:pt x="3673" y="556"/>
                    <a:pt x="3668" y="556"/>
                  </a:cubicBezTo>
                  <a:cubicBezTo>
                    <a:pt x="3664" y="556"/>
                    <a:pt x="3655" y="563"/>
                    <a:pt x="3655" y="570"/>
                  </a:cubicBezTo>
                  <a:cubicBezTo>
                    <a:pt x="3655" y="578"/>
                    <a:pt x="3650" y="587"/>
                    <a:pt x="3652" y="594"/>
                  </a:cubicBezTo>
                  <a:cubicBezTo>
                    <a:pt x="3654" y="602"/>
                    <a:pt x="3663" y="611"/>
                    <a:pt x="3659" y="616"/>
                  </a:cubicBezTo>
                  <a:cubicBezTo>
                    <a:pt x="3655" y="620"/>
                    <a:pt x="3645" y="624"/>
                    <a:pt x="3641" y="625"/>
                  </a:cubicBezTo>
                  <a:cubicBezTo>
                    <a:pt x="3637" y="627"/>
                    <a:pt x="3628" y="634"/>
                    <a:pt x="3625" y="635"/>
                  </a:cubicBezTo>
                  <a:cubicBezTo>
                    <a:pt x="3621" y="637"/>
                    <a:pt x="3611" y="641"/>
                    <a:pt x="3609" y="636"/>
                  </a:cubicBezTo>
                  <a:cubicBezTo>
                    <a:pt x="3607" y="631"/>
                    <a:pt x="3603" y="624"/>
                    <a:pt x="3603" y="624"/>
                  </a:cubicBezTo>
                  <a:cubicBezTo>
                    <a:pt x="3603" y="624"/>
                    <a:pt x="3600" y="618"/>
                    <a:pt x="3599" y="620"/>
                  </a:cubicBezTo>
                  <a:cubicBezTo>
                    <a:pt x="3598" y="621"/>
                    <a:pt x="3590" y="622"/>
                    <a:pt x="3590" y="622"/>
                  </a:cubicBezTo>
                  <a:lnTo>
                    <a:pt x="3573" y="629"/>
                  </a:lnTo>
                  <a:cubicBezTo>
                    <a:pt x="3573" y="629"/>
                    <a:pt x="3564" y="635"/>
                    <a:pt x="3562" y="637"/>
                  </a:cubicBezTo>
                  <a:cubicBezTo>
                    <a:pt x="3560" y="638"/>
                    <a:pt x="3550" y="638"/>
                    <a:pt x="3546" y="640"/>
                  </a:cubicBezTo>
                  <a:cubicBezTo>
                    <a:pt x="3542" y="642"/>
                    <a:pt x="3530" y="652"/>
                    <a:pt x="3526" y="647"/>
                  </a:cubicBezTo>
                  <a:cubicBezTo>
                    <a:pt x="3523" y="643"/>
                    <a:pt x="3521" y="651"/>
                    <a:pt x="3517" y="643"/>
                  </a:cubicBezTo>
                  <a:cubicBezTo>
                    <a:pt x="3513" y="636"/>
                    <a:pt x="3514" y="628"/>
                    <a:pt x="3510" y="629"/>
                  </a:cubicBezTo>
                  <a:cubicBezTo>
                    <a:pt x="3505" y="631"/>
                    <a:pt x="3495" y="633"/>
                    <a:pt x="3493" y="636"/>
                  </a:cubicBezTo>
                  <a:cubicBezTo>
                    <a:pt x="3492" y="639"/>
                    <a:pt x="3491" y="639"/>
                    <a:pt x="3488" y="641"/>
                  </a:cubicBezTo>
                  <a:cubicBezTo>
                    <a:pt x="3485" y="644"/>
                    <a:pt x="3466" y="646"/>
                    <a:pt x="3466" y="646"/>
                  </a:cubicBezTo>
                  <a:lnTo>
                    <a:pt x="3466" y="645"/>
                  </a:lnTo>
                  <a:close/>
                  <a:moveTo>
                    <a:pt x="5434" y="1631"/>
                  </a:moveTo>
                  <a:cubicBezTo>
                    <a:pt x="5436" y="1629"/>
                    <a:pt x="5454" y="1620"/>
                    <a:pt x="5455" y="1615"/>
                  </a:cubicBezTo>
                  <a:cubicBezTo>
                    <a:pt x="5456" y="1611"/>
                    <a:pt x="5469" y="1658"/>
                    <a:pt x="5469" y="1658"/>
                  </a:cubicBezTo>
                  <a:lnTo>
                    <a:pt x="5478" y="1692"/>
                  </a:lnTo>
                  <a:cubicBezTo>
                    <a:pt x="5478" y="1692"/>
                    <a:pt x="5486" y="1716"/>
                    <a:pt x="5488" y="1720"/>
                  </a:cubicBezTo>
                  <a:cubicBezTo>
                    <a:pt x="5491" y="1725"/>
                    <a:pt x="5495" y="1755"/>
                    <a:pt x="5495" y="1758"/>
                  </a:cubicBezTo>
                  <a:cubicBezTo>
                    <a:pt x="5495" y="1761"/>
                    <a:pt x="5504" y="1779"/>
                    <a:pt x="5500" y="1781"/>
                  </a:cubicBezTo>
                  <a:cubicBezTo>
                    <a:pt x="5495" y="1783"/>
                    <a:pt x="5489" y="1781"/>
                    <a:pt x="5490" y="1784"/>
                  </a:cubicBezTo>
                  <a:cubicBezTo>
                    <a:pt x="5492" y="1787"/>
                    <a:pt x="5495" y="1801"/>
                    <a:pt x="5495" y="1804"/>
                  </a:cubicBezTo>
                  <a:cubicBezTo>
                    <a:pt x="5495" y="1807"/>
                    <a:pt x="5493" y="1824"/>
                    <a:pt x="5492" y="1828"/>
                  </a:cubicBezTo>
                  <a:cubicBezTo>
                    <a:pt x="5490" y="1831"/>
                    <a:pt x="5490" y="1840"/>
                    <a:pt x="5490" y="1844"/>
                  </a:cubicBezTo>
                  <a:cubicBezTo>
                    <a:pt x="5490" y="1848"/>
                    <a:pt x="5492" y="1855"/>
                    <a:pt x="5492" y="1857"/>
                  </a:cubicBezTo>
                  <a:cubicBezTo>
                    <a:pt x="5492" y="1859"/>
                    <a:pt x="5494" y="1862"/>
                    <a:pt x="5494" y="1862"/>
                  </a:cubicBezTo>
                  <a:cubicBezTo>
                    <a:pt x="5494" y="1862"/>
                    <a:pt x="5497" y="1864"/>
                    <a:pt x="5498" y="1860"/>
                  </a:cubicBezTo>
                  <a:cubicBezTo>
                    <a:pt x="5500" y="1857"/>
                    <a:pt x="5509" y="1856"/>
                    <a:pt x="5511" y="1857"/>
                  </a:cubicBezTo>
                  <a:cubicBezTo>
                    <a:pt x="5512" y="1858"/>
                    <a:pt x="5527" y="1876"/>
                    <a:pt x="5529" y="1882"/>
                  </a:cubicBezTo>
                  <a:cubicBezTo>
                    <a:pt x="5530" y="1887"/>
                    <a:pt x="5547" y="1913"/>
                    <a:pt x="5549" y="1915"/>
                  </a:cubicBezTo>
                  <a:cubicBezTo>
                    <a:pt x="5551" y="1918"/>
                    <a:pt x="5559" y="1927"/>
                    <a:pt x="5554" y="1934"/>
                  </a:cubicBezTo>
                  <a:cubicBezTo>
                    <a:pt x="5549" y="1941"/>
                    <a:pt x="5549" y="1943"/>
                    <a:pt x="5549" y="1947"/>
                  </a:cubicBezTo>
                  <a:cubicBezTo>
                    <a:pt x="5550" y="1950"/>
                    <a:pt x="5552" y="1965"/>
                    <a:pt x="5559" y="1973"/>
                  </a:cubicBezTo>
                  <a:cubicBezTo>
                    <a:pt x="5565" y="1981"/>
                    <a:pt x="5579" y="1996"/>
                    <a:pt x="5579" y="1996"/>
                  </a:cubicBezTo>
                  <a:cubicBezTo>
                    <a:pt x="5579" y="1996"/>
                    <a:pt x="5596" y="2008"/>
                    <a:pt x="5599" y="2012"/>
                  </a:cubicBezTo>
                  <a:cubicBezTo>
                    <a:pt x="5602" y="2015"/>
                    <a:pt x="5621" y="2017"/>
                    <a:pt x="5623" y="2025"/>
                  </a:cubicBezTo>
                  <a:cubicBezTo>
                    <a:pt x="5625" y="2033"/>
                    <a:pt x="5630" y="2041"/>
                    <a:pt x="5630" y="2041"/>
                  </a:cubicBezTo>
                  <a:cubicBezTo>
                    <a:pt x="5630" y="2041"/>
                    <a:pt x="5646" y="2045"/>
                    <a:pt x="5646" y="2048"/>
                  </a:cubicBezTo>
                  <a:cubicBezTo>
                    <a:pt x="5646" y="2046"/>
                    <a:pt x="5645" y="2023"/>
                    <a:pt x="5644" y="2020"/>
                  </a:cubicBezTo>
                  <a:cubicBezTo>
                    <a:pt x="5642" y="2016"/>
                    <a:pt x="5626" y="1984"/>
                    <a:pt x="5624" y="1982"/>
                  </a:cubicBezTo>
                  <a:cubicBezTo>
                    <a:pt x="5622" y="1980"/>
                    <a:pt x="5618" y="1975"/>
                    <a:pt x="5620" y="1967"/>
                  </a:cubicBezTo>
                  <a:cubicBezTo>
                    <a:pt x="5622" y="1958"/>
                    <a:pt x="5619" y="1935"/>
                    <a:pt x="5619" y="1935"/>
                  </a:cubicBezTo>
                  <a:lnTo>
                    <a:pt x="5588" y="1898"/>
                  </a:lnTo>
                  <a:cubicBezTo>
                    <a:pt x="5588" y="1898"/>
                    <a:pt x="5561" y="1872"/>
                    <a:pt x="5560" y="1873"/>
                  </a:cubicBezTo>
                  <a:cubicBezTo>
                    <a:pt x="5559" y="1874"/>
                    <a:pt x="5539" y="1865"/>
                    <a:pt x="5539" y="1857"/>
                  </a:cubicBezTo>
                  <a:cubicBezTo>
                    <a:pt x="5540" y="1849"/>
                    <a:pt x="5537" y="1829"/>
                    <a:pt x="5531" y="1824"/>
                  </a:cubicBezTo>
                  <a:cubicBezTo>
                    <a:pt x="5525" y="1820"/>
                    <a:pt x="5520" y="1812"/>
                    <a:pt x="5515" y="1810"/>
                  </a:cubicBezTo>
                  <a:cubicBezTo>
                    <a:pt x="5511" y="1807"/>
                    <a:pt x="5514" y="1782"/>
                    <a:pt x="5515" y="1779"/>
                  </a:cubicBezTo>
                  <a:cubicBezTo>
                    <a:pt x="5517" y="1775"/>
                    <a:pt x="5527" y="1746"/>
                    <a:pt x="5527" y="1744"/>
                  </a:cubicBezTo>
                  <a:cubicBezTo>
                    <a:pt x="5526" y="1742"/>
                    <a:pt x="5529" y="1715"/>
                    <a:pt x="5529" y="1715"/>
                  </a:cubicBezTo>
                  <a:cubicBezTo>
                    <a:pt x="5529" y="1715"/>
                    <a:pt x="5538" y="1704"/>
                    <a:pt x="5540" y="1708"/>
                  </a:cubicBezTo>
                  <a:cubicBezTo>
                    <a:pt x="5542" y="1712"/>
                    <a:pt x="5551" y="1708"/>
                    <a:pt x="5549" y="1720"/>
                  </a:cubicBezTo>
                  <a:cubicBezTo>
                    <a:pt x="5546" y="1732"/>
                    <a:pt x="5547" y="1739"/>
                    <a:pt x="5547" y="1739"/>
                  </a:cubicBezTo>
                  <a:lnTo>
                    <a:pt x="5571" y="1734"/>
                  </a:lnTo>
                  <a:lnTo>
                    <a:pt x="5588" y="1751"/>
                  </a:lnTo>
                  <a:lnTo>
                    <a:pt x="5600" y="1767"/>
                  </a:lnTo>
                  <a:lnTo>
                    <a:pt x="5615" y="1777"/>
                  </a:lnTo>
                  <a:cubicBezTo>
                    <a:pt x="5615" y="1777"/>
                    <a:pt x="5619" y="1795"/>
                    <a:pt x="5621" y="1796"/>
                  </a:cubicBezTo>
                  <a:cubicBezTo>
                    <a:pt x="5623" y="1797"/>
                    <a:pt x="5633" y="1792"/>
                    <a:pt x="5633" y="1792"/>
                  </a:cubicBezTo>
                  <a:lnTo>
                    <a:pt x="5648" y="1803"/>
                  </a:lnTo>
                  <a:cubicBezTo>
                    <a:pt x="5648" y="1803"/>
                    <a:pt x="5640" y="1818"/>
                    <a:pt x="5642" y="1823"/>
                  </a:cubicBezTo>
                  <a:cubicBezTo>
                    <a:pt x="5644" y="1826"/>
                    <a:pt x="5646" y="1840"/>
                    <a:pt x="5646" y="1840"/>
                  </a:cubicBezTo>
                  <a:lnTo>
                    <a:pt x="5660" y="1828"/>
                  </a:lnTo>
                  <a:lnTo>
                    <a:pt x="5679" y="1814"/>
                  </a:lnTo>
                  <a:lnTo>
                    <a:pt x="5688" y="1801"/>
                  </a:lnTo>
                  <a:lnTo>
                    <a:pt x="5691" y="1791"/>
                  </a:lnTo>
                  <a:lnTo>
                    <a:pt x="5718" y="1780"/>
                  </a:lnTo>
                  <a:lnTo>
                    <a:pt x="5743" y="1757"/>
                  </a:lnTo>
                  <a:lnTo>
                    <a:pt x="5743" y="1708"/>
                  </a:lnTo>
                  <a:lnTo>
                    <a:pt x="5735" y="1677"/>
                  </a:lnTo>
                  <a:lnTo>
                    <a:pt x="5712" y="1645"/>
                  </a:lnTo>
                  <a:lnTo>
                    <a:pt x="5668" y="1601"/>
                  </a:lnTo>
                  <a:lnTo>
                    <a:pt x="5651" y="1580"/>
                  </a:lnTo>
                  <a:cubicBezTo>
                    <a:pt x="5651" y="1580"/>
                    <a:pt x="5639" y="1565"/>
                    <a:pt x="5640" y="1561"/>
                  </a:cubicBezTo>
                  <a:cubicBezTo>
                    <a:pt x="5640" y="1557"/>
                    <a:pt x="5643" y="1536"/>
                    <a:pt x="5643" y="1536"/>
                  </a:cubicBezTo>
                  <a:lnTo>
                    <a:pt x="5655" y="1524"/>
                  </a:lnTo>
                  <a:lnTo>
                    <a:pt x="5678" y="1501"/>
                  </a:lnTo>
                  <a:cubicBezTo>
                    <a:pt x="5678" y="1501"/>
                    <a:pt x="5694" y="1491"/>
                    <a:pt x="5697" y="1493"/>
                  </a:cubicBezTo>
                  <a:cubicBezTo>
                    <a:pt x="5699" y="1496"/>
                    <a:pt x="5721" y="1495"/>
                    <a:pt x="5721" y="1497"/>
                  </a:cubicBezTo>
                  <a:cubicBezTo>
                    <a:pt x="5722" y="1499"/>
                    <a:pt x="5725" y="1498"/>
                    <a:pt x="5723" y="1502"/>
                  </a:cubicBezTo>
                  <a:cubicBezTo>
                    <a:pt x="5722" y="1506"/>
                    <a:pt x="5724" y="1524"/>
                    <a:pt x="5726" y="1526"/>
                  </a:cubicBezTo>
                  <a:cubicBezTo>
                    <a:pt x="5728" y="1528"/>
                    <a:pt x="5733" y="1530"/>
                    <a:pt x="5735" y="1531"/>
                  </a:cubicBezTo>
                  <a:cubicBezTo>
                    <a:pt x="5736" y="1532"/>
                    <a:pt x="5743" y="1529"/>
                    <a:pt x="5744" y="1525"/>
                  </a:cubicBezTo>
                  <a:cubicBezTo>
                    <a:pt x="5745" y="1521"/>
                    <a:pt x="5743" y="1507"/>
                    <a:pt x="5744" y="1504"/>
                  </a:cubicBezTo>
                  <a:cubicBezTo>
                    <a:pt x="5745" y="1500"/>
                    <a:pt x="5746" y="1500"/>
                    <a:pt x="5748" y="1500"/>
                  </a:cubicBezTo>
                  <a:cubicBezTo>
                    <a:pt x="5750" y="1499"/>
                    <a:pt x="5760" y="1500"/>
                    <a:pt x="5760" y="1500"/>
                  </a:cubicBezTo>
                  <a:lnTo>
                    <a:pt x="5770" y="1489"/>
                  </a:lnTo>
                  <a:lnTo>
                    <a:pt x="5789" y="1496"/>
                  </a:lnTo>
                  <a:lnTo>
                    <a:pt x="5809" y="1479"/>
                  </a:lnTo>
                  <a:cubicBezTo>
                    <a:pt x="5809" y="1479"/>
                    <a:pt x="5820" y="1477"/>
                    <a:pt x="5821" y="1478"/>
                  </a:cubicBezTo>
                  <a:cubicBezTo>
                    <a:pt x="5822" y="1479"/>
                    <a:pt x="5840" y="1465"/>
                    <a:pt x="5840" y="1465"/>
                  </a:cubicBezTo>
                  <a:lnTo>
                    <a:pt x="5857" y="1461"/>
                  </a:lnTo>
                  <a:lnTo>
                    <a:pt x="5873" y="1454"/>
                  </a:lnTo>
                  <a:cubicBezTo>
                    <a:pt x="5873" y="1454"/>
                    <a:pt x="5880" y="1439"/>
                    <a:pt x="5880" y="1441"/>
                  </a:cubicBezTo>
                  <a:cubicBezTo>
                    <a:pt x="5880" y="1443"/>
                    <a:pt x="5919" y="1402"/>
                    <a:pt x="5919" y="1402"/>
                  </a:cubicBezTo>
                  <a:lnTo>
                    <a:pt x="5931" y="1371"/>
                  </a:lnTo>
                  <a:lnTo>
                    <a:pt x="5946" y="1327"/>
                  </a:lnTo>
                  <a:lnTo>
                    <a:pt x="5956" y="1271"/>
                  </a:lnTo>
                  <a:lnTo>
                    <a:pt x="5956" y="1255"/>
                  </a:lnTo>
                  <a:cubicBezTo>
                    <a:pt x="5956" y="1255"/>
                    <a:pt x="5942" y="1267"/>
                    <a:pt x="5940" y="1268"/>
                  </a:cubicBezTo>
                  <a:cubicBezTo>
                    <a:pt x="5938" y="1269"/>
                    <a:pt x="5926" y="1265"/>
                    <a:pt x="5926" y="1265"/>
                  </a:cubicBezTo>
                  <a:lnTo>
                    <a:pt x="5935" y="1249"/>
                  </a:lnTo>
                  <a:cubicBezTo>
                    <a:pt x="5935" y="1249"/>
                    <a:pt x="5940" y="1237"/>
                    <a:pt x="5938" y="1236"/>
                  </a:cubicBezTo>
                  <a:cubicBezTo>
                    <a:pt x="5935" y="1236"/>
                    <a:pt x="5922" y="1232"/>
                    <a:pt x="5922" y="1232"/>
                  </a:cubicBezTo>
                  <a:cubicBezTo>
                    <a:pt x="5922" y="1232"/>
                    <a:pt x="5927" y="1219"/>
                    <a:pt x="5928" y="1218"/>
                  </a:cubicBezTo>
                  <a:cubicBezTo>
                    <a:pt x="5927" y="1218"/>
                    <a:pt x="5905" y="1195"/>
                    <a:pt x="5905" y="1195"/>
                  </a:cubicBezTo>
                  <a:cubicBezTo>
                    <a:pt x="5905" y="1195"/>
                    <a:pt x="5876" y="1153"/>
                    <a:pt x="5875" y="1157"/>
                  </a:cubicBezTo>
                  <a:cubicBezTo>
                    <a:pt x="5873" y="1160"/>
                    <a:pt x="5851" y="1141"/>
                    <a:pt x="5849" y="1141"/>
                  </a:cubicBezTo>
                  <a:cubicBezTo>
                    <a:pt x="5847" y="1141"/>
                    <a:pt x="5845" y="1141"/>
                    <a:pt x="5844" y="1137"/>
                  </a:cubicBezTo>
                  <a:cubicBezTo>
                    <a:pt x="5843" y="1133"/>
                    <a:pt x="5864" y="1105"/>
                    <a:pt x="5865" y="1103"/>
                  </a:cubicBezTo>
                  <a:cubicBezTo>
                    <a:pt x="5865" y="1101"/>
                    <a:pt x="5884" y="1081"/>
                    <a:pt x="5887" y="1082"/>
                  </a:cubicBezTo>
                  <a:cubicBezTo>
                    <a:pt x="5891" y="1082"/>
                    <a:pt x="5902" y="1083"/>
                    <a:pt x="5902" y="1083"/>
                  </a:cubicBezTo>
                  <a:cubicBezTo>
                    <a:pt x="5902" y="1083"/>
                    <a:pt x="5899" y="1070"/>
                    <a:pt x="5897" y="1069"/>
                  </a:cubicBezTo>
                  <a:cubicBezTo>
                    <a:pt x="5895" y="1068"/>
                    <a:pt x="5850" y="1064"/>
                    <a:pt x="5850" y="1064"/>
                  </a:cubicBezTo>
                  <a:cubicBezTo>
                    <a:pt x="5850" y="1064"/>
                    <a:pt x="5832" y="1075"/>
                    <a:pt x="5832" y="1078"/>
                  </a:cubicBezTo>
                  <a:cubicBezTo>
                    <a:pt x="5831" y="1080"/>
                    <a:pt x="5816" y="1079"/>
                    <a:pt x="5816" y="1079"/>
                  </a:cubicBezTo>
                  <a:lnTo>
                    <a:pt x="5814" y="1064"/>
                  </a:lnTo>
                  <a:lnTo>
                    <a:pt x="5796" y="1055"/>
                  </a:lnTo>
                  <a:lnTo>
                    <a:pt x="5776" y="1048"/>
                  </a:lnTo>
                  <a:lnTo>
                    <a:pt x="5776" y="1034"/>
                  </a:lnTo>
                  <a:cubicBezTo>
                    <a:pt x="5776" y="1034"/>
                    <a:pt x="5789" y="1029"/>
                    <a:pt x="5791" y="1028"/>
                  </a:cubicBezTo>
                  <a:cubicBezTo>
                    <a:pt x="5793" y="1026"/>
                    <a:pt x="5809" y="1018"/>
                    <a:pt x="5810" y="1012"/>
                  </a:cubicBezTo>
                  <a:cubicBezTo>
                    <a:pt x="5812" y="1005"/>
                    <a:pt x="5822" y="995"/>
                    <a:pt x="5824" y="993"/>
                  </a:cubicBezTo>
                  <a:cubicBezTo>
                    <a:pt x="5825" y="991"/>
                    <a:pt x="5833" y="983"/>
                    <a:pt x="5835" y="985"/>
                  </a:cubicBezTo>
                  <a:cubicBezTo>
                    <a:pt x="5837" y="986"/>
                    <a:pt x="5850" y="995"/>
                    <a:pt x="5849" y="996"/>
                  </a:cubicBezTo>
                  <a:cubicBezTo>
                    <a:pt x="5848" y="997"/>
                    <a:pt x="5839" y="1011"/>
                    <a:pt x="5841" y="1014"/>
                  </a:cubicBezTo>
                  <a:cubicBezTo>
                    <a:pt x="5843" y="1018"/>
                    <a:pt x="5852" y="1030"/>
                    <a:pt x="5851" y="1032"/>
                  </a:cubicBezTo>
                  <a:cubicBezTo>
                    <a:pt x="5850" y="1034"/>
                    <a:pt x="5845" y="1042"/>
                    <a:pt x="5845" y="1042"/>
                  </a:cubicBezTo>
                  <a:lnTo>
                    <a:pt x="5855" y="1040"/>
                  </a:lnTo>
                  <a:cubicBezTo>
                    <a:pt x="5855" y="1040"/>
                    <a:pt x="5868" y="1030"/>
                    <a:pt x="5867" y="1029"/>
                  </a:cubicBezTo>
                  <a:cubicBezTo>
                    <a:pt x="5867" y="1028"/>
                    <a:pt x="5877" y="1016"/>
                    <a:pt x="5879" y="1016"/>
                  </a:cubicBezTo>
                  <a:cubicBezTo>
                    <a:pt x="5881" y="1016"/>
                    <a:pt x="5903" y="1012"/>
                    <a:pt x="5904" y="1014"/>
                  </a:cubicBezTo>
                  <a:cubicBezTo>
                    <a:pt x="5905" y="1016"/>
                    <a:pt x="5926" y="1021"/>
                    <a:pt x="5926" y="1021"/>
                  </a:cubicBezTo>
                  <a:lnTo>
                    <a:pt x="5930" y="1061"/>
                  </a:lnTo>
                  <a:cubicBezTo>
                    <a:pt x="5930" y="1061"/>
                    <a:pt x="5984" y="1074"/>
                    <a:pt x="5984" y="1077"/>
                  </a:cubicBezTo>
                  <a:cubicBezTo>
                    <a:pt x="5984" y="1080"/>
                    <a:pt x="5978" y="1085"/>
                    <a:pt x="5978" y="1085"/>
                  </a:cubicBezTo>
                  <a:cubicBezTo>
                    <a:pt x="5978" y="1085"/>
                    <a:pt x="5977" y="1096"/>
                    <a:pt x="5980" y="1097"/>
                  </a:cubicBezTo>
                  <a:cubicBezTo>
                    <a:pt x="5982" y="1099"/>
                    <a:pt x="5991" y="1106"/>
                    <a:pt x="5993" y="1109"/>
                  </a:cubicBezTo>
                  <a:cubicBezTo>
                    <a:pt x="5995" y="1111"/>
                    <a:pt x="5999" y="1129"/>
                    <a:pt x="5999" y="1129"/>
                  </a:cubicBezTo>
                  <a:cubicBezTo>
                    <a:pt x="5999" y="1129"/>
                    <a:pt x="5992" y="1145"/>
                    <a:pt x="5993" y="1147"/>
                  </a:cubicBezTo>
                  <a:cubicBezTo>
                    <a:pt x="5994" y="1149"/>
                    <a:pt x="6007" y="1161"/>
                    <a:pt x="6007" y="1161"/>
                  </a:cubicBezTo>
                  <a:lnTo>
                    <a:pt x="6045" y="1147"/>
                  </a:lnTo>
                  <a:cubicBezTo>
                    <a:pt x="6045" y="1147"/>
                    <a:pt x="6066" y="1131"/>
                    <a:pt x="6066" y="1129"/>
                  </a:cubicBezTo>
                  <a:cubicBezTo>
                    <a:pt x="6066" y="1127"/>
                    <a:pt x="6044" y="1074"/>
                    <a:pt x="6044" y="1074"/>
                  </a:cubicBezTo>
                  <a:lnTo>
                    <a:pt x="5993" y="1039"/>
                  </a:lnTo>
                  <a:lnTo>
                    <a:pt x="5972" y="1021"/>
                  </a:lnTo>
                  <a:lnTo>
                    <a:pt x="6002" y="991"/>
                  </a:lnTo>
                  <a:lnTo>
                    <a:pt x="5999" y="965"/>
                  </a:lnTo>
                  <a:cubicBezTo>
                    <a:pt x="5999" y="965"/>
                    <a:pt x="6006" y="940"/>
                    <a:pt x="6007" y="940"/>
                  </a:cubicBezTo>
                  <a:cubicBezTo>
                    <a:pt x="6009" y="940"/>
                    <a:pt x="6027" y="927"/>
                    <a:pt x="6027" y="927"/>
                  </a:cubicBezTo>
                  <a:lnTo>
                    <a:pt x="6049" y="942"/>
                  </a:lnTo>
                  <a:lnTo>
                    <a:pt x="6080" y="922"/>
                  </a:lnTo>
                  <a:lnTo>
                    <a:pt x="6098" y="857"/>
                  </a:lnTo>
                  <a:lnTo>
                    <a:pt x="6099" y="773"/>
                  </a:lnTo>
                  <a:lnTo>
                    <a:pt x="6071" y="722"/>
                  </a:lnTo>
                  <a:cubicBezTo>
                    <a:pt x="6071" y="722"/>
                    <a:pt x="6057" y="691"/>
                    <a:pt x="6055" y="691"/>
                  </a:cubicBezTo>
                  <a:cubicBezTo>
                    <a:pt x="6053" y="691"/>
                    <a:pt x="6034" y="661"/>
                    <a:pt x="6034" y="661"/>
                  </a:cubicBezTo>
                  <a:lnTo>
                    <a:pt x="5990" y="641"/>
                  </a:lnTo>
                  <a:lnTo>
                    <a:pt x="5970" y="641"/>
                  </a:lnTo>
                  <a:lnTo>
                    <a:pt x="5958" y="661"/>
                  </a:lnTo>
                  <a:lnTo>
                    <a:pt x="5946" y="645"/>
                  </a:lnTo>
                  <a:lnTo>
                    <a:pt x="5929" y="615"/>
                  </a:lnTo>
                  <a:lnTo>
                    <a:pt x="5930" y="633"/>
                  </a:lnTo>
                  <a:cubicBezTo>
                    <a:pt x="5930" y="633"/>
                    <a:pt x="5933" y="645"/>
                    <a:pt x="5932" y="648"/>
                  </a:cubicBezTo>
                  <a:cubicBezTo>
                    <a:pt x="5932" y="651"/>
                    <a:pt x="5919" y="631"/>
                    <a:pt x="5919" y="631"/>
                  </a:cubicBezTo>
                  <a:cubicBezTo>
                    <a:pt x="5919" y="631"/>
                    <a:pt x="5898" y="627"/>
                    <a:pt x="5897" y="627"/>
                  </a:cubicBezTo>
                  <a:cubicBezTo>
                    <a:pt x="5895" y="627"/>
                    <a:pt x="5885" y="621"/>
                    <a:pt x="5885" y="621"/>
                  </a:cubicBezTo>
                  <a:cubicBezTo>
                    <a:pt x="5885" y="621"/>
                    <a:pt x="5916" y="585"/>
                    <a:pt x="5913" y="586"/>
                  </a:cubicBezTo>
                  <a:cubicBezTo>
                    <a:pt x="5911" y="588"/>
                    <a:pt x="5919" y="540"/>
                    <a:pt x="5919" y="540"/>
                  </a:cubicBezTo>
                  <a:cubicBezTo>
                    <a:pt x="5919" y="540"/>
                    <a:pt x="5930" y="517"/>
                    <a:pt x="5930" y="519"/>
                  </a:cubicBezTo>
                  <a:cubicBezTo>
                    <a:pt x="5931" y="520"/>
                    <a:pt x="5974" y="514"/>
                    <a:pt x="5974" y="514"/>
                  </a:cubicBezTo>
                  <a:cubicBezTo>
                    <a:pt x="5974" y="514"/>
                    <a:pt x="6053" y="513"/>
                    <a:pt x="6053" y="514"/>
                  </a:cubicBezTo>
                  <a:cubicBezTo>
                    <a:pt x="6052" y="515"/>
                    <a:pt x="6091" y="511"/>
                    <a:pt x="6091" y="511"/>
                  </a:cubicBezTo>
                  <a:cubicBezTo>
                    <a:pt x="6091" y="511"/>
                    <a:pt x="6092" y="523"/>
                    <a:pt x="6096" y="524"/>
                  </a:cubicBezTo>
                  <a:cubicBezTo>
                    <a:pt x="6099" y="525"/>
                    <a:pt x="6131" y="523"/>
                    <a:pt x="6131" y="523"/>
                  </a:cubicBezTo>
                  <a:lnTo>
                    <a:pt x="6154" y="518"/>
                  </a:lnTo>
                  <a:lnTo>
                    <a:pt x="6165" y="517"/>
                  </a:lnTo>
                  <a:cubicBezTo>
                    <a:pt x="6165" y="517"/>
                    <a:pt x="6151" y="503"/>
                    <a:pt x="6149" y="503"/>
                  </a:cubicBezTo>
                  <a:cubicBezTo>
                    <a:pt x="6147" y="503"/>
                    <a:pt x="6134" y="497"/>
                    <a:pt x="6133" y="496"/>
                  </a:cubicBezTo>
                  <a:cubicBezTo>
                    <a:pt x="6132" y="495"/>
                    <a:pt x="6143" y="470"/>
                    <a:pt x="6142" y="466"/>
                  </a:cubicBezTo>
                  <a:cubicBezTo>
                    <a:pt x="6142" y="462"/>
                    <a:pt x="6140" y="448"/>
                    <a:pt x="6145" y="450"/>
                  </a:cubicBezTo>
                  <a:cubicBezTo>
                    <a:pt x="6151" y="451"/>
                    <a:pt x="6187" y="451"/>
                    <a:pt x="6187" y="451"/>
                  </a:cubicBezTo>
                  <a:cubicBezTo>
                    <a:pt x="6187" y="451"/>
                    <a:pt x="6201" y="465"/>
                    <a:pt x="6201" y="469"/>
                  </a:cubicBezTo>
                  <a:cubicBezTo>
                    <a:pt x="6201" y="473"/>
                    <a:pt x="6225" y="487"/>
                    <a:pt x="6225" y="487"/>
                  </a:cubicBezTo>
                  <a:cubicBezTo>
                    <a:pt x="6225" y="487"/>
                    <a:pt x="6237" y="473"/>
                    <a:pt x="6238" y="470"/>
                  </a:cubicBezTo>
                  <a:cubicBezTo>
                    <a:pt x="6240" y="468"/>
                    <a:pt x="6246" y="461"/>
                    <a:pt x="6249" y="459"/>
                  </a:cubicBezTo>
                  <a:cubicBezTo>
                    <a:pt x="6246" y="457"/>
                    <a:pt x="6235" y="443"/>
                    <a:pt x="6235" y="443"/>
                  </a:cubicBezTo>
                  <a:cubicBezTo>
                    <a:pt x="6235" y="443"/>
                    <a:pt x="6246" y="430"/>
                    <a:pt x="6252" y="437"/>
                  </a:cubicBezTo>
                  <a:cubicBezTo>
                    <a:pt x="6258" y="444"/>
                    <a:pt x="6272" y="472"/>
                    <a:pt x="6272" y="472"/>
                  </a:cubicBezTo>
                  <a:cubicBezTo>
                    <a:pt x="6272" y="472"/>
                    <a:pt x="6260" y="502"/>
                    <a:pt x="6260" y="505"/>
                  </a:cubicBezTo>
                  <a:cubicBezTo>
                    <a:pt x="6260" y="507"/>
                    <a:pt x="6255" y="535"/>
                    <a:pt x="6255" y="537"/>
                  </a:cubicBezTo>
                  <a:cubicBezTo>
                    <a:pt x="6255" y="539"/>
                    <a:pt x="6242" y="550"/>
                    <a:pt x="6242" y="550"/>
                  </a:cubicBezTo>
                  <a:cubicBezTo>
                    <a:pt x="6242" y="550"/>
                    <a:pt x="6235" y="550"/>
                    <a:pt x="6235" y="554"/>
                  </a:cubicBezTo>
                  <a:cubicBezTo>
                    <a:pt x="6235" y="557"/>
                    <a:pt x="6244" y="575"/>
                    <a:pt x="6244" y="575"/>
                  </a:cubicBezTo>
                  <a:cubicBezTo>
                    <a:pt x="6244" y="575"/>
                    <a:pt x="6248" y="596"/>
                    <a:pt x="6250" y="597"/>
                  </a:cubicBezTo>
                  <a:cubicBezTo>
                    <a:pt x="6252" y="598"/>
                    <a:pt x="6318" y="656"/>
                    <a:pt x="6318" y="656"/>
                  </a:cubicBezTo>
                  <a:lnTo>
                    <a:pt x="6361" y="699"/>
                  </a:lnTo>
                  <a:lnTo>
                    <a:pt x="6389" y="722"/>
                  </a:lnTo>
                  <a:lnTo>
                    <a:pt x="6397" y="720"/>
                  </a:lnTo>
                  <a:cubicBezTo>
                    <a:pt x="6397" y="720"/>
                    <a:pt x="6404" y="687"/>
                    <a:pt x="6401" y="688"/>
                  </a:cubicBezTo>
                  <a:cubicBezTo>
                    <a:pt x="6398" y="690"/>
                    <a:pt x="6388" y="679"/>
                    <a:pt x="6389" y="677"/>
                  </a:cubicBezTo>
                  <a:cubicBezTo>
                    <a:pt x="6390" y="675"/>
                    <a:pt x="6393" y="665"/>
                    <a:pt x="6396" y="666"/>
                  </a:cubicBezTo>
                  <a:cubicBezTo>
                    <a:pt x="6400" y="667"/>
                    <a:pt x="6410" y="669"/>
                    <a:pt x="6410" y="669"/>
                  </a:cubicBezTo>
                  <a:lnTo>
                    <a:pt x="6390" y="643"/>
                  </a:lnTo>
                  <a:lnTo>
                    <a:pt x="6396" y="629"/>
                  </a:lnTo>
                  <a:lnTo>
                    <a:pt x="6412" y="634"/>
                  </a:lnTo>
                  <a:lnTo>
                    <a:pt x="6391" y="612"/>
                  </a:lnTo>
                  <a:lnTo>
                    <a:pt x="6381" y="591"/>
                  </a:lnTo>
                  <a:cubicBezTo>
                    <a:pt x="6381" y="591"/>
                    <a:pt x="6392" y="594"/>
                    <a:pt x="6393" y="596"/>
                  </a:cubicBezTo>
                  <a:cubicBezTo>
                    <a:pt x="6393" y="598"/>
                    <a:pt x="6405" y="587"/>
                    <a:pt x="6401" y="586"/>
                  </a:cubicBezTo>
                  <a:cubicBezTo>
                    <a:pt x="6397" y="586"/>
                    <a:pt x="6373" y="577"/>
                    <a:pt x="6373" y="575"/>
                  </a:cubicBezTo>
                  <a:cubicBezTo>
                    <a:pt x="6373" y="573"/>
                    <a:pt x="6359" y="570"/>
                    <a:pt x="6359" y="567"/>
                  </a:cubicBezTo>
                  <a:cubicBezTo>
                    <a:pt x="6358" y="564"/>
                    <a:pt x="6361" y="554"/>
                    <a:pt x="6359" y="554"/>
                  </a:cubicBezTo>
                  <a:cubicBezTo>
                    <a:pt x="6357" y="554"/>
                    <a:pt x="6337" y="544"/>
                    <a:pt x="6337" y="544"/>
                  </a:cubicBezTo>
                  <a:lnTo>
                    <a:pt x="6323" y="546"/>
                  </a:lnTo>
                  <a:lnTo>
                    <a:pt x="6316" y="532"/>
                  </a:lnTo>
                  <a:lnTo>
                    <a:pt x="6320" y="521"/>
                  </a:lnTo>
                  <a:cubicBezTo>
                    <a:pt x="6320" y="521"/>
                    <a:pt x="6307" y="502"/>
                    <a:pt x="6306" y="501"/>
                  </a:cubicBezTo>
                  <a:cubicBezTo>
                    <a:pt x="6307" y="502"/>
                    <a:pt x="6335" y="492"/>
                    <a:pt x="6337" y="491"/>
                  </a:cubicBezTo>
                  <a:cubicBezTo>
                    <a:pt x="6337" y="491"/>
                    <a:pt x="6350" y="490"/>
                    <a:pt x="6351" y="495"/>
                  </a:cubicBezTo>
                  <a:cubicBezTo>
                    <a:pt x="6353" y="500"/>
                    <a:pt x="6359" y="505"/>
                    <a:pt x="6359" y="505"/>
                  </a:cubicBezTo>
                  <a:lnTo>
                    <a:pt x="6373" y="492"/>
                  </a:lnTo>
                  <a:cubicBezTo>
                    <a:pt x="6373" y="492"/>
                    <a:pt x="6383" y="483"/>
                    <a:pt x="6387" y="485"/>
                  </a:cubicBezTo>
                  <a:cubicBezTo>
                    <a:pt x="6391" y="487"/>
                    <a:pt x="6410" y="491"/>
                    <a:pt x="6412" y="494"/>
                  </a:cubicBezTo>
                  <a:cubicBezTo>
                    <a:pt x="6415" y="496"/>
                    <a:pt x="6427" y="500"/>
                    <a:pt x="6429" y="502"/>
                  </a:cubicBezTo>
                  <a:cubicBezTo>
                    <a:pt x="6429" y="499"/>
                    <a:pt x="6429" y="491"/>
                    <a:pt x="6429" y="491"/>
                  </a:cubicBezTo>
                  <a:lnTo>
                    <a:pt x="6430" y="483"/>
                  </a:lnTo>
                  <a:lnTo>
                    <a:pt x="6448" y="458"/>
                  </a:lnTo>
                  <a:cubicBezTo>
                    <a:pt x="6448" y="458"/>
                    <a:pt x="6456" y="448"/>
                    <a:pt x="6462" y="446"/>
                  </a:cubicBezTo>
                  <a:cubicBezTo>
                    <a:pt x="6469" y="445"/>
                    <a:pt x="6483" y="433"/>
                    <a:pt x="6485" y="435"/>
                  </a:cubicBezTo>
                  <a:cubicBezTo>
                    <a:pt x="6488" y="437"/>
                    <a:pt x="6510" y="436"/>
                    <a:pt x="6513" y="442"/>
                  </a:cubicBezTo>
                  <a:cubicBezTo>
                    <a:pt x="6515" y="448"/>
                    <a:pt x="6527" y="440"/>
                    <a:pt x="6527" y="440"/>
                  </a:cubicBezTo>
                  <a:cubicBezTo>
                    <a:pt x="6527" y="440"/>
                    <a:pt x="6516" y="426"/>
                    <a:pt x="6515" y="428"/>
                  </a:cubicBezTo>
                  <a:cubicBezTo>
                    <a:pt x="6515" y="429"/>
                    <a:pt x="6478" y="413"/>
                    <a:pt x="6476" y="414"/>
                  </a:cubicBezTo>
                  <a:cubicBezTo>
                    <a:pt x="6474" y="414"/>
                    <a:pt x="6450" y="399"/>
                    <a:pt x="6450" y="399"/>
                  </a:cubicBezTo>
                  <a:cubicBezTo>
                    <a:pt x="6450" y="399"/>
                    <a:pt x="6437" y="394"/>
                    <a:pt x="6436" y="394"/>
                  </a:cubicBezTo>
                  <a:cubicBezTo>
                    <a:pt x="6436" y="394"/>
                    <a:pt x="6446" y="389"/>
                    <a:pt x="6450" y="388"/>
                  </a:cubicBezTo>
                  <a:cubicBezTo>
                    <a:pt x="6454" y="386"/>
                    <a:pt x="6464" y="374"/>
                    <a:pt x="6464" y="374"/>
                  </a:cubicBezTo>
                  <a:cubicBezTo>
                    <a:pt x="6464" y="374"/>
                    <a:pt x="6459" y="365"/>
                    <a:pt x="6456" y="363"/>
                  </a:cubicBezTo>
                  <a:cubicBezTo>
                    <a:pt x="6454" y="360"/>
                    <a:pt x="6471" y="362"/>
                    <a:pt x="6477" y="365"/>
                  </a:cubicBezTo>
                  <a:cubicBezTo>
                    <a:pt x="6483" y="367"/>
                    <a:pt x="6513" y="368"/>
                    <a:pt x="6512" y="370"/>
                  </a:cubicBezTo>
                  <a:cubicBezTo>
                    <a:pt x="6511" y="372"/>
                    <a:pt x="6532" y="372"/>
                    <a:pt x="6531" y="378"/>
                  </a:cubicBezTo>
                  <a:cubicBezTo>
                    <a:pt x="6531" y="383"/>
                    <a:pt x="6539" y="384"/>
                    <a:pt x="6541" y="387"/>
                  </a:cubicBezTo>
                  <a:cubicBezTo>
                    <a:pt x="6544" y="390"/>
                    <a:pt x="6569" y="394"/>
                    <a:pt x="6570" y="394"/>
                  </a:cubicBezTo>
                  <a:cubicBezTo>
                    <a:pt x="6572" y="395"/>
                    <a:pt x="6597" y="392"/>
                    <a:pt x="6597" y="396"/>
                  </a:cubicBezTo>
                  <a:cubicBezTo>
                    <a:pt x="6597" y="400"/>
                    <a:pt x="6605" y="396"/>
                    <a:pt x="6605" y="396"/>
                  </a:cubicBezTo>
                  <a:cubicBezTo>
                    <a:pt x="6605" y="396"/>
                    <a:pt x="6601" y="376"/>
                    <a:pt x="6596" y="378"/>
                  </a:cubicBezTo>
                  <a:cubicBezTo>
                    <a:pt x="6592" y="379"/>
                    <a:pt x="6583" y="372"/>
                    <a:pt x="6589" y="371"/>
                  </a:cubicBezTo>
                  <a:cubicBezTo>
                    <a:pt x="6595" y="370"/>
                    <a:pt x="6606" y="363"/>
                    <a:pt x="6603" y="362"/>
                  </a:cubicBezTo>
                  <a:cubicBezTo>
                    <a:pt x="6600" y="361"/>
                    <a:pt x="6594" y="354"/>
                    <a:pt x="6586" y="351"/>
                  </a:cubicBezTo>
                  <a:cubicBezTo>
                    <a:pt x="6578" y="347"/>
                    <a:pt x="6547" y="340"/>
                    <a:pt x="6543" y="341"/>
                  </a:cubicBezTo>
                  <a:cubicBezTo>
                    <a:pt x="6540" y="343"/>
                    <a:pt x="6490" y="331"/>
                    <a:pt x="6487" y="331"/>
                  </a:cubicBezTo>
                  <a:cubicBezTo>
                    <a:pt x="6483" y="331"/>
                    <a:pt x="6466" y="326"/>
                    <a:pt x="6466" y="326"/>
                  </a:cubicBezTo>
                  <a:lnTo>
                    <a:pt x="6296" y="280"/>
                  </a:lnTo>
                  <a:cubicBezTo>
                    <a:pt x="6296" y="280"/>
                    <a:pt x="6191" y="269"/>
                    <a:pt x="6191" y="267"/>
                  </a:cubicBezTo>
                  <a:cubicBezTo>
                    <a:pt x="6192" y="265"/>
                    <a:pt x="6130" y="260"/>
                    <a:pt x="6130" y="260"/>
                  </a:cubicBezTo>
                  <a:lnTo>
                    <a:pt x="6167" y="290"/>
                  </a:lnTo>
                  <a:lnTo>
                    <a:pt x="6130" y="285"/>
                  </a:lnTo>
                  <a:cubicBezTo>
                    <a:pt x="6130" y="285"/>
                    <a:pt x="6085" y="278"/>
                    <a:pt x="6084" y="276"/>
                  </a:cubicBezTo>
                  <a:cubicBezTo>
                    <a:pt x="6082" y="274"/>
                    <a:pt x="5958" y="273"/>
                    <a:pt x="5958" y="273"/>
                  </a:cubicBezTo>
                  <a:lnTo>
                    <a:pt x="5939" y="253"/>
                  </a:lnTo>
                  <a:cubicBezTo>
                    <a:pt x="5939" y="253"/>
                    <a:pt x="5879" y="243"/>
                    <a:pt x="5877" y="242"/>
                  </a:cubicBezTo>
                  <a:cubicBezTo>
                    <a:pt x="5875" y="242"/>
                    <a:pt x="5801" y="242"/>
                    <a:pt x="5801" y="242"/>
                  </a:cubicBezTo>
                  <a:lnTo>
                    <a:pt x="5739" y="233"/>
                  </a:lnTo>
                  <a:cubicBezTo>
                    <a:pt x="5739" y="233"/>
                    <a:pt x="5697" y="215"/>
                    <a:pt x="5687" y="217"/>
                  </a:cubicBezTo>
                  <a:cubicBezTo>
                    <a:pt x="5678" y="219"/>
                    <a:pt x="5587" y="211"/>
                    <a:pt x="5581" y="208"/>
                  </a:cubicBezTo>
                  <a:cubicBezTo>
                    <a:pt x="5576" y="206"/>
                    <a:pt x="5540" y="211"/>
                    <a:pt x="5540" y="211"/>
                  </a:cubicBezTo>
                  <a:lnTo>
                    <a:pt x="5569" y="234"/>
                  </a:lnTo>
                  <a:lnTo>
                    <a:pt x="5520" y="232"/>
                  </a:lnTo>
                  <a:lnTo>
                    <a:pt x="5471" y="232"/>
                  </a:lnTo>
                  <a:lnTo>
                    <a:pt x="5452" y="222"/>
                  </a:lnTo>
                  <a:lnTo>
                    <a:pt x="5453" y="250"/>
                  </a:lnTo>
                  <a:cubicBezTo>
                    <a:pt x="5453" y="250"/>
                    <a:pt x="5439" y="252"/>
                    <a:pt x="5439" y="249"/>
                  </a:cubicBezTo>
                  <a:cubicBezTo>
                    <a:pt x="5439" y="246"/>
                    <a:pt x="5396" y="230"/>
                    <a:pt x="5396" y="230"/>
                  </a:cubicBezTo>
                  <a:cubicBezTo>
                    <a:pt x="5396" y="230"/>
                    <a:pt x="5360" y="199"/>
                    <a:pt x="5360" y="201"/>
                  </a:cubicBezTo>
                  <a:cubicBezTo>
                    <a:pt x="5359" y="203"/>
                    <a:pt x="5301" y="189"/>
                    <a:pt x="5301" y="189"/>
                  </a:cubicBezTo>
                  <a:lnTo>
                    <a:pt x="5265" y="183"/>
                  </a:lnTo>
                  <a:cubicBezTo>
                    <a:pt x="5265" y="183"/>
                    <a:pt x="5255" y="187"/>
                    <a:pt x="5256" y="190"/>
                  </a:cubicBezTo>
                  <a:cubicBezTo>
                    <a:pt x="5257" y="193"/>
                    <a:pt x="5271" y="202"/>
                    <a:pt x="5269" y="204"/>
                  </a:cubicBezTo>
                  <a:cubicBezTo>
                    <a:pt x="5267" y="206"/>
                    <a:pt x="5245" y="202"/>
                    <a:pt x="5245" y="202"/>
                  </a:cubicBezTo>
                  <a:lnTo>
                    <a:pt x="5189" y="200"/>
                  </a:lnTo>
                  <a:lnTo>
                    <a:pt x="5179" y="189"/>
                  </a:lnTo>
                  <a:lnTo>
                    <a:pt x="5105" y="190"/>
                  </a:lnTo>
                  <a:cubicBezTo>
                    <a:pt x="5105" y="190"/>
                    <a:pt x="5077" y="168"/>
                    <a:pt x="5076" y="169"/>
                  </a:cubicBezTo>
                  <a:cubicBezTo>
                    <a:pt x="5075" y="171"/>
                    <a:pt x="5055" y="174"/>
                    <a:pt x="5055" y="174"/>
                  </a:cubicBezTo>
                  <a:lnTo>
                    <a:pt x="5039" y="191"/>
                  </a:lnTo>
                  <a:lnTo>
                    <a:pt x="4994" y="195"/>
                  </a:lnTo>
                  <a:lnTo>
                    <a:pt x="5042" y="169"/>
                  </a:lnTo>
                  <a:lnTo>
                    <a:pt x="5060" y="156"/>
                  </a:lnTo>
                  <a:cubicBezTo>
                    <a:pt x="5061" y="153"/>
                    <a:pt x="5047" y="133"/>
                    <a:pt x="5045" y="135"/>
                  </a:cubicBezTo>
                  <a:cubicBezTo>
                    <a:pt x="5042" y="138"/>
                    <a:pt x="5004" y="126"/>
                    <a:pt x="5002" y="126"/>
                  </a:cubicBezTo>
                  <a:cubicBezTo>
                    <a:pt x="5000" y="126"/>
                    <a:pt x="4943" y="125"/>
                    <a:pt x="4943" y="125"/>
                  </a:cubicBezTo>
                  <a:cubicBezTo>
                    <a:pt x="4939" y="124"/>
                    <a:pt x="4921" y="125"/>
                    <a:pt x="4921" y="125"/>
                  </a:cubicBezTo>
                  <a:cubicBezTo>
                    <a:pt x="4921" y="125"/>
                    <a:pt x="4915" y="106"/>
                    <a:pt x="4911" y="107"/>
                  </a:cubicBezTo>
                  <a:cubicBezTo>
                    <a:pt x="4908" y="108"/>
                    <a:pt x="4865" y="106"/>
                    <a:pt x="4865" y="106"/>
                  </a:cubicBezTo>
                  <a:cubicBezTo>
                    <a:pt x="4865" y="106"/>
                    <a:pt x="4826" y="114"/>
                    <a:pt x="4825" y="118"/>
                  </a:cubicBezTo>
                  <a:cubicBezTo>
                    <a:pt x="4824" y="122"/>
                    <a:pt x="4832" y="126"/>
                    <a:pt x="4832" y="126"/>
                  </a:cubicBezTo>
                  <a:cubicBezTo>
                    <a:pt x="4832" y="126"/>
                    <a:pt x="4812" y="141"/>
                    <a:pt x="4810" y="140"/>
                  </a:cubicBezTo>
                  <a:cubicBezTo>
                    <a:pt x="4808" y="139"/>
                    <a:pt x="4748" y="139"/>
                    <a:pt x="4748" y="139"/>
                  </a:cubicBezTo>
                  <a:cubicBezTo>
                    <a:pt x="4748" y="139"/>
                    <a:pt x="4665" y="157"/>
                    <a:pt x="4665" y="155"/>
                  </a:cubicBezTo>
                  <a:cubicBezTo>
                    <a:pt x="4665" y="153"/>
                    <a:pt x="4640" y="164"/>
                    <a:pt x="4634" y="166"/>
                  </a:cubicBezTo>
                  <a:cubicBezTo>
                    <a:pt x="4639" y="170"/>
                    <a:pt x="4657" y="180"/>
                    <a:pt x="4654" y="183"/>
                  </a:cubicBezTo>
                  <a:cubicBezTo>
                    <a:pt x="4652" y="185"/>
                    <a:pt x="4596" y="188"/>
                    <a:pt x="4594" y="184"/>
                  </a:cubicBezTo>
                  <a:cubicBezTo>
                    <a:pt x="4592" y="180"/>
                    <a:pt x="4570" y="189"/>
                    <a:pt x="4567" y="189"/>
                  </a:cubicBezTo>
                  <a:cubicBezTo>
                    <a:pt x="4571" y="191"/>
                    <a:pt x="4597" y="211"/>
                    <a:pt x="4599" y="214"/>
                  </a:cubicBezTo>
                  <a:cubicBezTo>
                    <a:pt x="4601" y="218"/>
                    <a:pt x="4605" y="222"/>
                    <a:pt x="4612" y="220"/>
                  </a:cubicBezTo>
                  <a:cubicBezTo>
                    <a:pt x="4619" y="217"/>
                    <a:pt x="4625" y="214"/>
                    <a:pt x="4626" y="217"/>
                  </a:cubicBezTo>
                  <a:cubicBezTo>
                    <a:pt x="4627" y="220"/>
                    <a:pt x="4626" y="226"/>
                    <a:pt x="4626" y="226"/>
                  </a:cubicBezTo>
                  <a:cubicBezTo>
                    <a:pt x="4626" y="226"/>
                    <a:pt x="4609" y="229"/>
                    <a:pt x="4607" y="229"/>
                  </a:cubicBezTo>
                  <a:cubicBezTo>
                    <a:pt x="4605" y="229"/>
                    <a:pt x="4585" y="218"/>
                    <a:pt x="4583" y="217"/>
                  </a:cubicBezTo>
                  <a:cubicBezTo>
                    <a:pt x="4581" y="216"/>
                    <a:pt x="4555" y="210"/>
                    <a:pt x="4552" y="210"/>
                  </a:cubicBezTo>
                  <a:cubicBezTo>
                    <a:pt x="4548" y="210"/>
                    <a:pt x="4534" y="212"/>
                    <a:pt x="4534" y="212"/>
                  </a:cubicBezTo>
                  <a:cubicBezTo>
                    <a:pt x="4534" y="212"/>
                    <a:pt x="4522" y="222"/>
                    <a:pt x="4525" y="224"/>
                  </a:cubicBezTo>
                  <a:cubicBezTo>
                    <a:pt x="4528" y="225"/>
                    <a:pt x="4534" y="238"/>
                    <a:pt x="4536" y="236"/>
                  </a:cubicBezTo>
                  <a:cubicBezTo>
                    <a:pt x="4538" y="235"/>
                    <a:pt x="4550" y="230"/>
                    <a:pt x="4551" y="236"/>
                  </a:cubicBezTo>
                  <a:cubicBezTo>
                    <a:pt x="4552" y="242"/>
                    <a:pt x="4537" y="246"/>
                    <a:pt x="4537" y="246"/>
                  </a:cubicBezTo>
                  <a:cubicBezTo>
                    <a:pt x="4537" y="246"/>
                    <a:pt x="4517" y="238"/>
                    <a:pt x="4516" y="236"/>
                  </a:cubicBezTo>
                  <a:cubicBezTo>
                    <a:pt x="4516" y="234"/>
                    <a:pt x="4506" y="223"/>
                    <a:pt x="4506" y="217"/>
                  </a:cubicBezTo>
                  <a:cubicBezTo>
                    <a:pt x="4506" y="211"/>
                    <a:pt x="4494" y="190"/>
                    <a:pt x="4491" y="193"/>
                  </a:cubicBezTo>
                  <a:cubicBezTo>
                    <a:pt x="4488" y="197"/>
                    <a:pt x="4476" y="198"/>
                    <a:pt x="4476" y="198"/>
                  </a:cubicBezTo>
                  <a:lnTo>
                    <a:pt x="4490" y="211"/>
                  </a:lnTo>
                  <a:cubicBezTo>
                    <a:pt x="4490" y="211"/>
                    <a:pt x="4503" y="222"/>
                    <a:pt x="4500" y="222"/>
                  </a:cubicBezTo>
                  <a:cubicBezTo>
                    <a:pt x="4496" y="223"/>
                    <a:pt x="4487" y="228"/>
                    <a:pt x="4487" y="230"/>
                  </a:cubicBezTo>
                  <a:cubicBezTo>
                    <a:pt x="4486" y="232"/>
                    <a:pt x="4479" y="244"/>
                    <a:pt x="4487" y="244"/>
                  </a:cubicBezTo>
                  <a:cubicBezTo>
                    <a:pt x="4496" y="244"/>
                    <a:pt x="4510" y="257"/>
                    <a:pt x="4510" y="257"/>
                  </a:cubicBezTo>
                  <a:cubicBezTo>
                    <a:pt x="4510" y="257"/>
                    <a:pt x="4510" y="275"/>
                    <a:pt x="4512" y="278"/>
                  </a:cubicBezTo>
                  <a:cubicBezTo>
                    <a:pt x="4513" y="280"/>
                    <a:pt x="4534" y="294"/>
                    <a:pt x="4534" y="294"/>
                  </a:cubicBezTo>
                  <a:cubicBezTo>
                    <a:pt x="4534" y="294"/>
                    <a:pt x="4546" y="286"/>
                    <a:pt x="4548" y="284"/>
                  </a:cubicBezTo>
                  <a:cubicBezTo>
                    <a:pt x="4550" y="282"/>
                    <a:pt x="4567" y="279"/>
                    <a:pt x="4571" y="283"/>
                  </a:cubicBezTo>
                  <a:cubicBezTo>
                    <a:pt x="4575" y="287"/>
                    <a:pt x="4563" y="297"/>
                    <a:pt x="4560" y="295"/>
                  </a:cubicBezTo>
                  <a:cubicBezTo>
                    <a:pt x="4557" y="293"/>
                    <a:pt x="4550" y="291"/>
                    <a:pt x="4546" y="292"/>
                  </a:cubicBezTo>
                  <a:lnTo>
                    <a:pt x="4543" y="293"/>
                  </a:lnTo>
                  <a:cubicBezTo>
                    <a:pt x="4543" y="293"/>
                    <a:pt x="4538" y="303"/>
                    <a:pt x="4543" y="305"/>
                  </a:cubicBezTo>
                  <a:cubicBezTo>
                    <a:pt x="4548" y="307"/>
                    <a:pt x="4554" y="314"/>
                    <a:pt x="4553" y="317"/>
                  </a:cubicBezTo>
                  <a:cubicBezTo>
                    <a:pt x="4552" y="321"/>
                    <a:pt x="4540" y="343"/>
                    <a:pt x="4540" y="343"/>
                  </a:cubicBezTo>
                  <a:lnTo>
                    <a:pt x="4521" y="347"/>
                  </a:lnTo>
                  <a:cubicBezTo>
                    <a:pt x="4514" y="346"/>
                    <a:pt x="4504" y="341"/>
                    <a:pt x="4504" y="341"/>
                  </a:cubicBezTo>
                  <a:lnTo>
                    <a:pt x="4524" y="326"/>
                  </a:lnTo>
                  <a:lnTo>
                    <a:pt x="4526" y="305"/>
                  </a:lnTo>
                  <a:cubicBezTo>
                    <a:pt x="4526" y="305"/>
                    <a:pt x="4527" y="304"/>
                    <a:pt x="4522" y="299"/>
                  </a:cubicBezTo>
                  <a:cubicBezTo>
                    <a:pt x="4516" y="295"/>
                    <a:pt x="4498" y="278"/>
                    <a:pt x="4498" y="278"/>
                  </a:cubicBezTo>
                  <a:cubicBezTo>
                    <a:pt x="4498" y="278"/>
                    <a:pt x="4486" y="260"/>
                    <a:pt x="4486" y="258"/>
                  </a:cubicBezTo>
                  <a:cubicBezTo>
                    <a:pt x="4486" y="256"/>
                    <a:pt x="4481" y="246"/>
                    <a:pt x="4481" y="246"/>
                  </a:cubicBezTo>
                  <a:cubicBezTo>
                    <a:pt x="4481" y="246"/>
                    <a:pt x="4469" y="237"/>
                    <a:pt x="4466" y="236"/>
                  </a:cubicBezTo>
                  <a:cubicBezTo>
                    <a:pt x="4463" y="236"/>
                    <a:pt x="4463" y="228"/>
                    <a:pt x="4465" y="224"/>
                  </a:cubicBezTo>
                  <a:cubicBezTo>
                    <a:pt x="4467" y="220"/>
                    <a:pt x="4463" y="203"/>
                    <a:pt x="4463" y="205"/>
                  </a:cubicBezTo>
                  <a:cubicBezTo>
                    <a:pt x="4462" y="208"/>
                    <a:pt x="4439" y="205"/>
                    <a:pt x="4437" y="204"/>
                  </a:cubicBezTo>
                  <a:cubicBezTo>
                    <a:pt x="4434" y="203"/>
                    <a:pt x="4428" y="196"/>
                    <a:pt x="4428" y="196"/>
                  </a:cubicBezTo>
                  <a:cubicBezTo>
                    <a:pt x="4428" y="196"/>
                    <a:pt x="4425" y="185"/>
                    <a:pt x="4419" y="189"/>
                  </a:cubicBezTo>
                  <a:cubicBezTo>
                    <a:pt x="4414" y="194"/>
                    <a:pt x="4405" y="196"/>
                    <a:pt x="4405" y="196"/>
                  </a:cubicBezTo>
                  <a:lnTo>
                    <a:pt x="4396" y="220"/>
                  </a:lnTo>
                  <a:lnTo>
                    <a:pt x="4398" y="230"/>
                  </a:lnTo>
                  <a:lnTo>
                    <a:pt x="4380" y="243"/>
                  </a:lnTo>
                  <a:cubicBezTo>
                    <a:pt x="4380" y="243"/>
                    <a:pt x="4395" y="257"/>
                    <a:pt x="4397" y="258"/>
                  </a:cubicBezTo>
                  <a:cubicBezTo>
                    <a:pt x="4396" y="257"/>
                    <a:pt x="4398" y="271"/>
                    <a:pt x="4398" y="274"/>
                  </a:cubicBezTo>
                  <a:cubicBezTo>
                    <a:pt x="4399" y="278"/>
                    <a:pt x="4427" y="285"/>
                    <a:pt x="4427" y="285"/>
                  </a:cubicBezTo>
                  <a:cubicBezTo>
                    <a:pt x="4427" y="285"/>
                    <a:pt x="4441" y="291"/>
                    <a:pt x="4443" y="297"/>
                  </a:cubicBezTo>
                  <a:cubicBezTo>
                    <a:pt x="4444" y="303"/>
                    <a:pt x="4439" y="310"/>
                    <a:pt x="4439" y="310"/>
                  </a:cubicBezTo>
                  <a:lnTo>
                    <a:pt x="4410" y="297"/>
                  </a:lnTo>
                  <a:lnTo>
                    <a:pt x="4347" y="277"/>
                  </a:lnTo>
                  <a:cubicBezTo>
                    <a:pt x="4347" y="277"/>
                    <a:pt x="4286" y="273"/>
                    <a:pt x="4287" y="271"/>
                  </a:cubicBezTo>
                  <a:cubicBezTo>
                    <a:pt x="4289" y="269"/>
                    <a:pt x="4264" y="255"/>
                    <a:pt x="4264" y="255"/>
                  </a:cubicBezTo>
                  <a:lnTo>
                    <a:pt x="4250" y="262"/>
                  </a:lnTo>
                  <a:cubicBezTo>
                    <a:pt x="4250" y="262"/>
                    <a:pt x="4263" y="272"/>
                    <a:pt x="4265" y="272"/>
                  </a:cubicBezTo>
                  <a:cubicBezTo>
                    <a:pt x="4267" y="273"/>
                    <a:pt x="4287" y="280"/>
                    <a:pt x="4287" y="280"/>
                  </a:cubicBezTo>
                  <a:cubicBezTo>
                    <a:pt x="4287" y="280"/>
                    <a:pt x="4293" y="284"/>
                    <a:pt x="4295" y="289"/>
                  </a:cubicBezTo>
                  <a:cubicBezTo>
                    <a:pt x="4296" y="294"/>
                    <a:pt x="4283" y="301"/>
                    <a:pt x="4283" y="301"/>
                  </a:cubicBezTo>
                  <a:cubicBezTo>
                    <a:pt x="4283" y="301"/>
                    <a:pt x="4275" y="291"/>
                    <a:pt x="4275" y="290"/>
                  </a:cubicBezTo>
                  <a:cubicBezTo>
                    <a:pt x="4275" y="288"/>
                    <a:pt x="4273" y="280"/>
                    <a:pt x="4270" y="281"/>
                  </a:cubicBezTo>
                  <a:cubicBezTo>
                    <a:pt x="4267" y="282"/>
                    <a:pt x="4243" y="295"/>
                    <a:pt x="4243" y="295"/>
                  </a:cubicBezTo>
                  <a:cubicBezTo>
                    <a:pt x="4243" y="295"/>
                    <a:pt x="4215" y="295"/>
                    <a:pt x="4212" y="298"/>
                  </a:cubicBezTo>
                  <a:cubicBezTo>
                    <a:pt x="4208" y="301"/>
                    <a:pt x="4190" y="313"/>
                    <a:pt x="4189" y="310"/>
                  </a:cubicBezTo>
                  <a:cubicBezTo>
                    <a:pt x="4188" y="307"/>
                    <a:pt x="4192" y="293"/>
                    <a:pt x="4191" y="290"/>
                  </a:cubicBezTo>
                  <a:cubicBezTo>
                    <a:pt x="4190" y="288"/>
                    <a:pt x="4163" y="295"/>
                    <a:pt x="4163" y="295"/>
                  </a:cubicBezTo>
                  <a:cubicBezTo>
                    <a:pt x="4163" y="295"/>
                    <a:pt x="4128" y="306"/>
                    <a:pt x="4127" y="309"/>
                  </a:cubicBezTo>
                  <a:cubicBezTo>
                    <a:pt x="4125" y="313"/>
                    <a:pt x="4109" y="316"/>
                    <a:pt x="4107" y="317"/>
                  </a:cubicBezTo>
                  <a:cubicBezTo>
                    <a:pt x="4104" y="317"/>
                    <a:pt x="4101" y="317"/>
                    <a:pt x="4101" y="317"/>
                  </a:cubicBezTo>
                  <a:cubicBezTo>
                    <a:pt x="4101" y="317"/>
                    <a:pt x="4087" y="326"/>
                    <a:pt x="4089" y="331"/>
                  </a:cubicBezTo>
                  <a:cubicBezTo>
                    <a:pt x="4092" y="335"/>
                    <a:pt x="4070" y="338"/>
                    <a:pt x="4070" y="338"/>
                  </a:cubicBezTo>
                  <a:cubicBezTo>
                    <a:pt x="4070" y="338"/>
                    <a:pt x="4056" y="329"/>
                    <a:pt x="4056" y="327"/>
                  </a:cubicBezTo>
                  <a:cubicBezTo>
                    <a:pt x="4055" y="326"/>
                    <a:pt x="4071" y="315"/>
                    <a:pt x="4072" y="314"/>
                  </a:cubicBezTo>
                  <a:cubicBezTo>
                    <a:pt x="4070" y="315"/>
                    <a:pt x="4056" y="297"/>
                    <a:pt x="4054" y="296"/>
                  </a:cubicBezTo>
                  <a:cubicBezTo>
                    <a:pt x="4052" y="296"/>
                    <a:pt x="4016" y="297"/>
                    <a:pt x="4009" y="296"/>
                  </a:cubicBezTo>
                  <a:cubicBezTo>
                    <a:pt x="4014" y="298"/>
                    <a:pt x="4026" y="310"/>
                    <a:pt x="4026" y="312"/>
                  </a:cubicBezTo>
                  <a:cubicBezTo>
                    <a:pt x="4026" y="314"/>
                    <a:pt x="4028" y="333"/>
                    <a:pt x="4028" y="333"/>
                  </a:cubicBezTo>
                  <a:cubicBezTo>
                    <a:pt x="4028" y="333"/>
                    <a:pt x="4039" y="340"/>
                    <a:pt x="4041" y="339"/>
                  </a:cubicBezTo>
                  <a:cubicBezTo>
                    <a:pt x="4043" y="339"/>
                    <a:pt x="4039" y="351"/>
                    <a:pt x="4039" y="351"/>
                  </a:cubicBezTo>
                  <a:lnTo>
                    <a:pt x="4021" y="349"/>
                  </a:lnTo>
                  <a:cubicBezTo>
                    <a:pt x="4021" y="349"/>
                    <a:pt x="4014" y="338"/>
                    <a:pt x="4008" y="344"/>
                  </a:cubicBezTo>
                  <a:cubicBezTo>
                    <a:pt x="4002" y="350"/>
                    <a:pt x="3982" y="365"/>
                    <a:pt x="3981" y="363"/>
                  </a:cubicBezTo>
                  <a:cubicBezTo>
                    <a:pt x="3979" y="361"/>
                    <a:pt x="3968" y="365"/>
                    <a:pt x="3969" y="369"/>
                  </a:cubicBezTo>
                  <a:cubicBezTo>
                    <a:pt x="3969" y="373"/>
                    <a:pt x="3978" y="382"/>
                    <a:pt x="3978" y="382"/>
                  </a:cubicBezTo>
                  <a:cubicBezTo>
                    <a:pt x="3978" y="382"/>
                    <a:pt x="3965" y="392"/>
                    <a:pt x="3967" y="388"/>
                  </a:cubicBezTo>
                  <a:cubicBezTo>
                    <a:pt x="3968" y="384"/>
                    <a:pt x="3932" y="375"/>
                    <a:pt x="3929" y="376"/>
                  </a:cubicBezTo>
                  <a:cubicBezTo>
                    <a:pt x="3927" y="377"/>
                    <a:pt x="3911" y="381"/>
                    <a:pt x="3911" y="381"/>
                  </a:cubicBezTo>
                  <a:lnTo>
                    <a:pt x="3918" y="392"/>
                  </a:lnTo>
                  <a:cubicBezTo>
                    <a:pt x="3918" y="392"/>
                    <a:pt x="3938" y="394"/>
                    <a:pt x="3941" y="398"/>
                  </a:cubicBezTo>
                  <a:cubicBezTo>
                    <a:pt x="3943" y="402"/>
                    <a:pt x="3936" y="410"/>
                    <a:pt x="3934" y="410"/>
                  </a:cubicBezTo>
                  <a:cubicBezTo>
                    <a:pt x="3932" y="410"/>
                    <a:pt x="3886" y="388"/>
                    <a:pt x="3886" y="388"/>
                  </a:cubicBezTo>
                  <a:cubicBezTo>
                    <a:pt x="3886" y="388"/>
                    <a:pt x="3870" y="372"/>
                    <a:pt x="3875" y="367"/>
                  </a:cubicBezTo>
                  <a:cubicBezTo>
                    <a:pt x="3880" y="363"/>
                    <a:pt x="3884" y="355"/>
                    <a:pt x="3875" y="355"/>
                  </a:cubicBezTo>
                  <a:cubicBezTo>
                    <a:pt x="3866" y="355"/>
                    <a:pt x="3857" y="349"/>
                    <a:pt x="3856" y="346"/>
                  </a:cubicBezTo>
                  <a:cubicBezTo>
                    <a:pt x="3856" y="343"/>
                    <a:pt x="3909" y="351"/>
                    <a:pt x="3909" y="351"/>
                  </a:cubicBezTo>
                  <a:lnTo>
                    <a:pt x="3939" y="355"/>
                  </a:lnTo>
                  <a:cubicBezTo>
                    <a:pt x="3939" y="355"/>
                    <a:pt x="3935" y="359"/>
                    <a:pt x="3947" y="355"/>
                  </a:cubicBezTo>
                  <a:cubicBezTo>
                    <a:pt x="3959" y="351"/>
                    <a:pt x="3979" y="341"/>
                    <a:pt x="3982" y="340"/>
                  </a:cubicBezTo>
                  <a:cubicBezTo>
                    <a:pt x="3985" y="339"/>
                    <a:pt x="3988" y="327"/>
                    <a:pt x="3988" y="327"/>
                  </a:cubicBezTo>
                  <a:lnTo>
                    <a:pt x="3984" y="315"/>
                  </a:lnTo>
                  <a:lnTo>
                    <a:pt x="3870" y="288"/>
                  </a:lnTo>
                  <a:cubicBezTo>
                    <a:pt x="3870" y="288"/>
                    <a:pt x="3832" y="277"/>
                    <a:pt x="3831" y="275"/>
                  </a:cubicBezTo>
                  <a:cubicBezTo>
                    <a:pt x="3831" y="273"/>
                    <a:pt x="3797" y="270"/>
                    <a:pt x="3797" y="270"/>
                  </a:cubicBezTo>
                  <a:lnTo>
                    <a:pt x="3781" y="272"/>
                  </a:lnTo>
                  <a:lnTo>
                    <a:pt x="3795" y="255"/>
                  </a:lnTo>
                  <a:cubicBezTo>
                    <a:pt x="3795" y="255"/>
                    <a:pt x="3743" y="240"/>
                    <a:pt x="3742" y="242"/>
                  </a:cubicBezTo>
                  <a:cubicBezTo>
                    <a:pt x="3740" y="244"/>
                    <a:pt x="3719" y="254"/>
                    <a:pt x="3719" y="254"/>
                  </a:cubicBezTo>
                  <a:lnTo>
                    <a:pt x="3679" y="247"/>
                  </a:lnTo>
                  <a:lnTo>
                    <a:pt x="3628" y="259"/>
                  </a:lnTo>
                  <a:lnTo>
                    <a:pt x="3576" y="272"/>
                  </a:lnTo>
                  <a:lnTo>
                    <a:pt x="3501" y="303"/>
                  </a:lnTo>
                  <a:lnTo>
                    <a:pt x="3529" y="306"/>
                  </a:lnTo>
                  <a:lnTo>
                    <a:pt x="3517" y="327"/>
                  </a:lnTo>
                  <a:lnTo>
                    <a:pt x="3484" y="351"/>
                  </a:lnTo>
                  <a:lnTo>
                    <a:pt x="3465" y="382"/>
                  </a:lnTo>
                  <a:lnTo>
                    <a:pt x="3463" y="398"/>
                  </a:lnTo>
                  <a:lnTo>
                    <a:pt x="3445" y="418"/>
                  </a:lnTo>
                  <a:cubicBezTo>
                    <a:pt x="3445" y="418"/>
                    <a:pt x="3432" y="411"/>
                    <a:pt x="3430" y="408"/>
                  </a:cubicBezTo>
                  <a:cubicBezTo>
                    <a:pt x="3427" y="406"/>
                    <a:pt x="3383" y="421"/>
                    <a:pt x="3383" y="421"/>
                  </a:cubicBezTo>
                  <a:lnTo>
                    <a:pt x="3357" y="446"/>
                  </a:lnTo>
                  <a:cubicBezTo>
                    <a:pt x="3357" y="446"/>
                    <a:pt x="3350" y="459"/>
                    <a:pt x="3349" y="462"/>
                  </a:cubicBezTo>
                  <a:cubicBezTo>
                    <a:pt x="3347" y="466"/>
                    <a:pt x="3351" y="501"/>
                    <a:pt x="3351" y="501"/>
                  </a:cubicBezTo>
                  <a:cubicBezTo>
                    <a:pt x="3351" y="501"/>
                    <a:pt x="3366" y="501"/>
                    <a:pt x="3362" y="505"/>
                  </a:cubicBezTo>
                  <a:cubicBezTo>
                    <a:pt x="3357" y="510"/>
                    <a:pt x="3358" y="531"/>
                    <a:pt x="3358" y="531"/>
                  </a:cubicBezTo>
                  <a:lnTo>
                    <a:pt x="3376" y="544"/>
                  </a:lnTo>
                  <a:cubicBezTo>
                    <a:pt x="3376" y="544"/>
                    <a:pt x="3401" y="552"/>
                    <a:pt x="3404" y="551"/>
                  </a:cubicBezTo>
                  <a:cubicBezTo>
                    <a:pt x="3408" y="550"/>
                    <a:pt x="3420" y="542"/>
                    <a:pt x="3422" y="541"/>
                  </a:cubicBezTo>
                  <a:cubicBezTo>
                    <a:pt x="3423" y="540"/>
                    <a:pt x="3438" y="525"/>
                    <a:pt x="3443" y="526"/>
                  </a:cubicBezTo>
                  <a:cubicBezTo>
                    <a:pt x="3447" y="527"/>
                    <a:pt x="3459" y="513"/>
                    <a:pt x="3461" y="518"/>
                  </a:cubicBezTo>
                  <a:cubicBezTo>
                    <a:pt x="3462" y="523"/>
                    <a:pt x="3465" y="539"/>
                    <a:pt x="3467" y="543"/>
                  </a:cubicBezTo>
                  <a:cubicBezTo>
                    <a:pt x="3470" y="547"/>
                    <a:pt x="3479" y="554"/>
                    <a:pt x="3483" y="564"/>
                  </a:cubicBezTo>
                  <a:cubicBezTo>
                    <a:pt x="3487" y="573"/>
                    <a:pt x="3493" y="582"/>
                    <a:pt x="3491" y="584"/>
                  </a:cubicBezTo>
                  <a:cubicBezTo>
                    <a:pt x="3490" y="586"/>
                    <a:pt x="3481" y="596"/>
                    <a:pt x="3481" y="596"/>
                  </a:cubicBezTo>
                  <a:cubicBezTo>
                    <a:pt x="3481" y="596"/>
                    <a:pt x="3461" y="598"/>
                    <a:pt x="3458" y="601"/>
                  </a:cubicBezTo>
                  <a:cubicBezTo>
                    <a:pt x="3455" y="604"/>
                    <a:pt x="3452" y="605"/>
                    <a:pt x="3450" y="604"/>
                  </a:cubicBezTo>
                  <a:cubicBezTo>
                    <a:pt x="3448" y="602"/>
                    <a:pt x="3457" y="593"/>
                    <a:pt x="3459" y="590"/>
                  </a:cubicBezTo>
                  <a:cubicBezTo>
                    <a:pt x="3461" y="588"/>
                    <a:pt x="3454" y="577"/>
                    <a:pt x="3451" y="578"/>
                  </a:cubicBezTo>
                  <a:cubicBezTo>
                    <a:pt x="3449" y="578"/>
                    <a:pt x="3446" y="572"/>
                    <a:pt x="3449" y="570"/>
                  </a:cubicBezTo>
                  <a:cubicBezTo>
                    <a:pt x="3451" y="568"/>
                    <a:pt x="3451" y="555"/>
                    <a:pt x="3451" y="555"/>
                  </a:cubicBezTo>
                  <a:cubicBezTo>
                    <a:pt x="3451" y="555"/>
                    <a:pt x="3447" y="553"/>
                    <a:pt x="3445" y="554"/>
                  </a:cubicBezTo>
                  <a:cubicBezTo>
                    <a:pt x="3443" y="554"/>
                    <a:pt x="3420" y="564"/>
                    <a:pt x="3420" y="564"/>
                  </a:cubicBezTo>
                  <a:cubicBezTo>
                    <a:pt x="3420" y="564"/>
                    <a:pt x="3407" y="577"/>
                    <a:pt x="3406" y="580"/>
                  </a:cubicBezTo>
                  <a:cubicBezTo>
                    <a:pt x="3406" y="582"/>
                    <a:pt x="3400" y="596"/>
                    <a:pt x="3404" y="606"/>
                  </a:cubicBezTo>
                  <a:cubicBezTo>
                    <a:pt x="3407" y="616"/>
                    <a:pt x="3415" y="632"/>
                    <a:pt x="3415" y="632"/>
                  </a:cubicBezTo>
                  <a:cubicBezTo>
                    <a:pt x="3415" y="632"/>
                    <a:pt x="3423" y="638"/>
                    <a:pt x="3420" y="641"/>
                  </a:cubicBezTo>
                  <a:cubicBezTo>
                    <a:pt x="3417" y="643"/>
                    <a:pt x="3410" y="653"/>
                    <a:pt x="3410" y="653"/>
                  </a:cubicBezTo>
                  <a:lnTo>
                    <a:pt x="3394" y="654"/>
                  </a:lnTo>
                  <a:cubicBezTo>
                    <a:pt x="3394" y="654"/>
                    <a:pt x="3366" y="657"/>
                    <a:pt x="3363" y="659"/>
                  </a:cubicBezTo>
                  <a:cubicBezTo>
                    <a:pt x="3361" y="660"/>
                    <a:pt x="3333" y="669"/>
                    <a:pt x="3334" y="671"/>
                  </a:cubicBezTo>
                  <a:cubicBezTo>
                    <a:pt x="3335" y="674"/>
                    <a:pt x="3328" y="703"/>
                    <a:pt x="3328" y="703"/>
                  </a:cubicBezTo>
                  <a:cubicBezTo>
                    <a:pt x="3327" y="703"/>
                    <a:pt x="3299" y="723"/>
                    <a:pt x="3295" y="723"/>
                  </a:cubicBezTo>
                  <a:cubicBezTo>
                    <a:pt x="3292" y="723"/>
                    <a:pt x="3272" y="728"/>
                    <a:pt x="3272" y="728"/>
                  </a:cubicBezTo>
                  <a:cubicBezTo>
                    <a:pt x="3272" y="728"/>
                    <a:pt x="3262" y="753"/>
                    <a:pt x="3262" y="752"/>
                  </a:cubicBezTo>
                  <a:cubicBezTo>
                    <a:pt x="3261" y="750"/>
                    <a:pt x="3230" y="766"/>
                    <a:pt x="3230" y="766"/>
                  </a:cubicBezTo>
                  <a:cubicBezTo>
                    <a:pt x="3230" y="766"/>
                    <a:pt x="3207" y="760"/>
                    <a:pt x="3206" y="757"/>
                  </a:cubicBezTo>
                  <a:cubicBezTo>
                    <a:pt x="3206" y="754"/>
                    <a:pt x="3198" y="748"/>
                    <a:pt x="3197" y="750"/>
                  </a:cubicBezTo>
                  <a:cubicBezTo>
                    <a:pt x="3196" y="752"/>
                    <a:pt x="3205" y="773"/>
                    <a:pt x="3205" y="777"/>
                  </a:cubicBezTo>
                  <a:cubicBezTo>
                    <a:pt x="3205" y="781"/>
                    <a:pt x="3206" y="789"/>
                    <a:pt x="3204" y="786"/>
                  </a:cubicBezTo>
                  <a:cubicBezTo>
                    <a:pt x="3201" y="783"/>
                    <a:pt x="3188" y="780"/>
                    <a:pt x="3185" y="778"/>
                  </a:cubicBezTo>
                  <a:cubicBezTo>
                    <a:pt x="3183" y="777"/>
                    <a:pt x="3160" y="777"/>
                    <a:pt x="3160" y="777"/>
                  </a:cubicBezTo>
                  <a:lnTo>
                    <a:pt x="3151" y="777"/>
                  </a:lnTo>
                  <a:cubicBezTo>
                    <a:pt x="3151" y="777"/>
                    <a:pt x="3139" y="787"/>
                    <a:pt x="3139" y="785"/>
                  </a:cubicBezTo>
                  <a:cubicBezTo>
                    <a:pt x="3138" y="783"/>
                    <a:pt x="3137" y="794"/>
                    <a:pt x="3137" y="794"/>
                  </a:cubicBezTo>
                  <a:lnTo>
                    <a:pt x="3144" y="801"/>
                  </a:lnTo>
                  <a:lnTo>
                    <a:pt x="3168" y="811"/>
                  </a:lnTo>
                  <a:lnTo>
                    <a:pt x="3191" y="825"/>
                  </a:lnTo>
                  <a:lnTo>
                    <a:pt x="3199" y="846"/>
                  </a:lnTo>
                  <a:lnTo>
                    <a:pt x="3209" y="866"/>
                  </a:lnTo>
                  <a:cubicBezTo>
                    <a:pt x="3209" y="866"/>
                    <a:pt x="3202" y="907"/>
                    <a:pt x="3201" y="909"/>
                  </a:cubicBezTo>
                  <a:cubicBezTo>
                    <a:pt x="3200" y="911"/>
                    <a:pt x="3186" y="920"/>
                    <a:pt x="3186" y="920"/>
                  </a:cubicBezTo>
                  <a:lnTo>
                    <a:pt x="3143" y="920"/>
                  </a:lnTo>
                  <a:cubicBezTo>
                    <a:pt x="3143" y="920"/>
                    <a:pt x="3121" y="915"/>
                    <a:pt x="3119" y="914"/>
                  </a:cubicBezTo>
                  <a:cubicBezTo>
                    <a:pt x="3117" y="914"/>
                    <a:pt x="3088" y="918"/>
                    <a:pt x="3087" y="916"/>
                  </a:cubicBezTo>
                  <a:cubicBezTo>
                    <a:pt x="3086" y="913"/>
                    <a:pt x="3077" y="914"/>
                    <a:pt x="3077" y="914"/>
                  </a:cubicBezTo>
                  <a:lnTo>
                    <a:pt x="3072" y="908"/>
                  </a:lnTo>
                  <a:lnTo>
                    <a:pt x="3060" y="908"/>
                  </a:lnTo>
                  <a:lnTo>
                    <a:pt x="3050" y="920"/>
                  </a:lnTo>
                  <a:lnTo>
                    <a:pt x="3036" y="920"/>
                  </a:lnTo>
                  <a:lnTo>
                    <a:pt x="3036" y="932"/>
                  </a:lnTo>
                  <a:cubicBezTo>
                    <a:pt x="3036" y="932"/>
                    <a:pt x="3042" y="959"/>
                    <a:pt x="3041" y="957"/>
                  </a:cubicBezTo>
                  <a:cubicBezTo>
                    <a:pt x="3040" y="955"/>
                    <a:pt x="3038" y="989"/>
                    <a:pt x="3038" y="989"/>
                  </a:cubicBezTo>
                  <a:cubicBezTo>
                    <a:pt x="3038" y="989"/>
                    <a:pt x="3024" y="1018"/>
                    <a:pt x="3023" y="1020"/>
                  </a:cubicBezTo>
                  <a:cubicBezTo>
                    <a:pt x="3023" y="1021"/>
                    <a:pt x="3022" y="1040"/>
                    <a:pt x="3022" y="1040"/>
                  </a:cubicBezTo>
                  <a:lnTo>
                    <a:pt x="3031" y="1054"/>
                  </a:lnTo>
                  <a:lnTo>
                    <a:pt x="3032" y="1070"/>
                  </a:lnTo>
                  <a:cubicBezTo>
                    <a:pt x="3032" y="1070"/>
                    <a:pt x="3025" y="1085"/>
                    <a:pt x="3028" y="1084"/>
                  </a:cubicBezTo>
                  <a:cubicBezTo>
                    <a:pt x="3031" y="1083"/>
                    <a:pt x="3052" y="1085"/>
                    <a:pt x="3052" y="1082"/>
                  </a:cubicBezTo>
                  <a:cubicBezTo>
                    <a:pt x="3053" y="1080"/>
                    <a:pt x="3066" y="1074"/>
                    <a:pt x="3068" y="1078"/>
                  </a:cubicBezTo>
                  <a:cubicBezTo>
                    <a:pt x="3070" y="1083"/>
                    <a:pt x="3077" y="1078"/>
                    <a:pt x="3079" y="1086"/>
                  </a:cubicBezTo>
                  <a:cubicBezTo>
                    <a:pt x="3081" y="1094"/>
                    <a:pt x="3088" y="1105"/>
                    <a:pt x="3089" y="1107"/>
                  </a:cubicBezTo>
                  <a:cubicBezTo>
                    <a:pt x="3090" y="1109"/>
                    <a:pt x="3095" y="1111"/>
                    <a:pt x="3095" y="1111"/>
                  </a:cubicBezTo>
                  <a:lnTo>
                    <a:pt x="3097" y="1117"/>
                  </a:lnTo>
                  <a:lnTo>
                    <a:pt x="3093" y="1120"/>
                  </a:lnTo>
                  <a:lnTo>
                    <a:pt x="3076" y="1157"/>
                  </a:lnTo>
                  <a:lnTo>
                    <a:pt x="3040" y="1183"/>
                  </a:lnTo>
                  <a:lnTo>
                    <a:pt x="3018" y="1197"/>
                  </a:lnTo>
                  <a:lnTo>
                    <a:pt x="3012" y="1214"/>
                  </a:lnTo>
                  <a:lnTo>
                    <a:pt x="3003" y="1224"/>
                  </a:lnTo>
                  <a:lnTo>
                    <a:pt x="3000" y="1245"/>
                  </a:lnTo>
                  <a:cubicBezTo>
                    <a:pt x="3000" y="1245"/>
                    <a:pt x="3003" y="1271"/>
                    <a:pt x="3001" y="1272"/>
                  </a:cubicBezTo>
                  <a:cubicBezTo>
                    <a:pt x="3000" y="1273"/>
                    <a:pt x="2952" y="1319"/>
                    <a:pt x="2952" y="1319"/>
                  </a:cubicBezTo>
                  <a:lnTo>
                    <a:pt x="2925" y="1325"/>
                  </a:lnTo>
                  <a:lnTo>
                    <a:pt x="2910" y="1350"/>
                  </a:lnTo>
                  <a:cubicBezTo>
                    <a:pt x="2910" y="1350"/>
                    <a:pt x="2890" y="1369"/>
                    <a:pt x="2889" y="1372"/>
                  </a:cubicBezTo>
                  <a:cubicBezTo>
                    <a:pt x="2888" y="1376"/>
                    <a:pt x="2878" y="1388"/>
                    <a:pt x="2878" y="1388"/>
                  </a:cubicBezTo>
                  <a:cubicBezTo>
                    <a:pt x="2878" y="1388"/>
                    <a:pt x="2878" y="1415"/>
                    <a:pt x="2878" y="1411"/>
                  </a:cubicBezTo>
                  <a:cubicBezTo>
                    <a:pt x="2877" y="1407"/>
                    <a:pt x="2849" y="1433"/>
                    <a:pt x="2849" y="1433"/>
                  </a:cubicBezTo>
                  <a:cubicBezTo>
                    <a:pt x="2849" y="1433"/>
                    <a:pt x="2844" y="1463"/>
                    <a:pt x="2843" y="1465"/>
                  </a:cubicBezTo>
                  <a:cubicBezTo>
                    <a:pt x="2841" y="1466"/>
                    <a:pt x="2828" y="1489"/>
                    <a:pt x="2826" y="1488"/>
                  </a:cubicBezTo>
                  <a:cubicBezTo>
                    <a:pt x="2824" y="1488"/>
                    <a:pt x="2822" y="1504"/>
                    <a:pt x="2822" y="1507"/>
                  </a:cubicBezTo>
                  <a:cubicBezTo>
                    <a:pt x="2822" y="1510"/>
                    <a:pt x="2829" y="1518"/>
                    <a:pt x="2829" y="1518"/>
                  </a:cubicBezTo>
                  <a:cubicBezTo>
                    <a:pt x="2829" y="1518"/>
                    <a:pt x="2838" y="1536"/>
                    <a:pt x="2839" y="1534"/>
                  </a:cubicBezTo>
                  <a:cubicBezTo>
                    <a:pt x="2839" y="1532"/>
                    <a:pt x="2839" y="1540"/>
                    <a:pt x="2839" y="1540"/>
                  </a:cubicBezTo>
                  <a:lnTo>
                    <a:pt x="2830" y="1549"/>
                  </a:lnTo>
                  <a:cubicBezTo>
                    <a:pt x="2830" y="1549"/>
                    <a:pt x="2840" y="1564"/>
                    <a:pt x="2840" y="1566"/>
                  </a:cubicBezTo>
                  <a:lnTo>
                    <a:pt x="2840" y="1607"/>
                  </a:lnTo>
                  <a:lnTo>
                    <a:pt x="2829" y="1630"/>
                  </a:lnTo>
                  <a:lnTo>
                    <a:pt x="2824" y="1659"/>
                  </a:lnTo>
                  <a:lnTo>
                    <a:pt x="2808" y="1672"/>
                  </a:lnTo>
                  <a:lnTo>
                    <a:pt x="2809" y="1680"/>
                  </a:lnTo>
                  <a:lnTo>
                    <a:pt x="2823" y="1691"/>
                  </a:lnTo>
                  <a:lnTo>
                    <a:pt x="2825" y="1704"/>
                  </a:lnTo>
                  <a:lnTo>
                    <a:pt x="2821" y="1718"/>
                  </a:lnTo>
                  <a:lnTo>
                    <a:pt x="2821" y="1732"/>
                  </a:lnTo>
                  <a:lnTo>
                    <a:pt x="2831" y="1755"/>
                  </a:lnTo>
                  <a:cubicBezTo>
                    <a:pt x="2831" y="1755"/>
                    <a:pt x="2841" y="1763"/>
                    <a:pt x="2843" y="1761"/>
                  </a:cubicBezTo>
                  <a:cubicBezTo>
                    <a:pt x="2845" y="1759"/>
                    <a:pt x="2864" y="1773"/>
                    <a:pt x="2867" y="1778"/>
                  </a:cubicBezTo>
                  <a:cubicBezTo>
                    <a:pt x="2870" y="1783"/>
                    <a:pt x="2894" y="1812"/>
                    <a:pt x="2894" y="1813"/>
                  </a:cubicBezTo>
                  <a:cubicBezTo>
                    <a:pt x="2894" y="1814"/>
                    <a:pt x="2898" y="1821"/>
                    <a:pt x="2898" y="1821"/>
                  </a:cubicBezTo>
                  <a:lnTo>
                    <a:pt x="2910" y="1862"/>
                  </a:lnTo>
                  <a:cubicBezTo>
                    <a:pt x="2910" y="1862"/>
                    <a:pt x="2968" y="1909"/>
                    <a:pt x="2969" y="1907"/>
                  </a:cubicBezTo>
                  <a:cubicBezTo>
                    <a:pt x="2971" y="1905"/>
                    <a:pt x="3031" y="1951"/>
                    <a:pt x="3031" y="1951"/>
                  </a:cubicBezTo>
                  <a:cubicBezTo>
                    <a:pt x="3031" y="1951"/>
                    <a:pt x="3080" y="1927"/>
                    <a:pt x="3079" y="1929"/>
                  </a:cubicBezTo>
                  <a:cubicBezTo>
                    <a:pt x="3078" y="1931"/>
                    <a:pt x="3120" y="1927"/>
                    <a:pt x="3120" y="1927"/>
                  </a:cubicBezTo>
                  <a:lnTo>
                    <a:pt x="3145" y="1931"/>
                  </a:lnTo>
                  <a:lnTo>
                    <a:pt x="3164" y="1939"/>
                  </a:lnTo>
                  <a:lnTo>
                    <a:pt x="3232" y="1908"/>
                  </a:lnTo>
                  <a:lnTo>
                    <a:pt x="3245" y="1898"/>
                  </a:lnTo>
                  <a:lnTo>
                    <a:pt x="3297" y="1896"/>
                  </a:lnTo>
                  <a:lnTo>
                    <a:pt x="3323" y="1906"/>
                  </a:lnTo>
                  <a:cubicBezTo>
                    <a:pt x="3323" y="1906"/>
                    <a:pt x="3339" y="1931"/>
                    <a:pt x="3339" y="1935"/>
                  </a:cubicBezTo>
                  <a:cubicBezTo>
                    <a:pt x="3339" y="1939"/>
                    <a:pt x="3349" y="1957"/>
                    <a:pt x="3351" y="1954"/>
                  </a:cubicBezTo>
                  <a:cubicBezTo>
                    <a:pt x="3352" y="1951"/>
                    <a:pt x="3410" y="1949"/>
                    <a:pt x="3412" y="1949"/>
                  </a:cubicBezTo>
                  <a:cubicBezTo>
                    <a:pt x="3414" y="1950"/>
                    <a:pt x="3439" y="1975"/>
                    <a:pt x="3439" y="1975"/>
                  </a:cubicBezTo>
                  <a:lnTo>
                    <a:pt x="3438" y="1998"/>
                  </a:lnTo>
                  <a:lnTo>
                    <a:pt x="3433" y="2039"/>
                  </a:lnTo>
                  <a:lnTo>
                    <a:pt x="3426" y="2059"/>
                  </a:lnTo>
                  <a:lnTo>
                    <a:pt x="3418" y="2077"/>
                  </a:lnTo>
                  <a:lnTo>
                    <a:pt x="3416" y="2089"/>
                  </a:lnTo>
                  <a:cubicBezTo>
                    <a:pt x="3416" y="2089"/>
                    <a:pt x="3475" y="2177"/>
                    <a:pt x="3475" y="2178"/>
                  </a:cubicBezTo>
                  <a:cubicBezTo>
                    <a:pt x="3475" y="2178"/>
                    <a:pt x="3491" y="2214"/>
                    <a:pt x="3491" y="2214"/>
                  </a:cubicBezTo>
                  <a:lnTo>
                    <a:pt x="3509" y="2260"/>
                  </a:lnTo>
                  <a:lnTo>
                    <a:pt x="3519" y="2286"/>
                  </a:lnTo>
                  <a:lnTo>
                    <a:pt x="3509" y="2300"/>
                  </a:lnTo>
                  <a:lnTo>
                    <a:pt x="3526" y="2345"/>
                  </a:lnTo>
                  <a:lnTo>
                    <a:pt x="3520" y="2389"/>
                  </a:lnTo>
                  <a:lnTo>
                    <a:pt x="3494" y="2445"/>
                  </a:lnTo>
                  <a:lnTo>
                    <a:pt x="3483" y="2487"/>
                  </a:lnTo>
                  <a:lnTo>
                    <a:pt x="3486" y="2543"/>
                  </a:lnTo>
                  <a:lnTo>
                    <a:pt x="3517" y="2607"/>
                  </a:lnTo>
                  <a:lnTo>
                    <a:pt x="3550" y="2681"/>
                  </a:lnTo>
                  <a:lnTo>
                    <a:pt x="3553" y="2762"/>
                  </a:lnTo>
                  <a:lnTo>
                    <a:pt x="3579" y="2810"/>
                  </a:lnTo>
                  <a:lnTo>
                    <a:pt x="3598" y="2849"/>
                  </a:lnTo>
                  <a:lnTo>
                    <a:pt x="3615" y="2892"/>
                  </a:lnTo>
                  <a:lnTo>
                    <a:pt x="3625" y="2905"/>
                  </a:lnTo>
                  <a:cubicBezTo>
                    <a:pt x="3625" y="2905"/>
                    <a:pt x="3626" y="2926"/>
                    <a:pt x="3624" y="2926"/>
                  </a:cubicBezTo>
                  <a:cubicBezTo>
                    <a:pt x="3622" y="2926"/>
                    <a:pt x="3612" y="2927"/>
                    <a:pt x="3615" y="2930"/>
                  </a:cubicBezTo>
                  <a:cubicBezTo>
                    <a:pt x="3617" y="2934"/>
                    <a:pt x="3633" y="2961"/>
                    <a:pt x="3633" y="2961"/>
                  </a:cubicBezTo>
                  <a:lnTo>
                    <a:pt x="3633" y="2973"/>
                  </a:lnTo>
                  <a:lnTo>
                    <a:pt x="3655" y="2985"/>
                  </a:lnTo>
                  <a:lnTo>
                    <a:pt x="3673" y="2976"/>
                  </a:lnTo>
                  <a:cubicBezTo>
                    <a:pt x="3673" y="2976"/>
                    <a:pt x="3692" y="2973"/>
                    <a:pt x="3694" y="2974"/>
                  </a:cubicBezTo>
                  <a:cubicBezTo>
                    <a:pt x="3696" y="2974"/>
                    <a:pt x="3722" y="2965"/>
                    <a:pt x="3722" y="2965"/>
                  </a:cubicBezTo>
                  <a:lnTo>
                    <a:pt x="3761" y="2971"/>
                  </a:lnTo>
                  <a:lnTo>
                    <a:pt x="3789" y="2956"/>
                  </a:lnTo>
                  <a:lnTo>
                    <a:pt x="3820" y="2954"/>
                  </a:lnTo>
                  <a:cubicBezTo>
                    <a:pt x="3820" y="2954"/>
                    <a:pt x="3872" y="2903"/>
                    <a:pt x="3872" y="2905"/>
                  </a:cubicBezTo>
                  <a:cubicBezTo>
                    <a:pt x="3872" y="2906"/>
                    <a:pt x="3921" y="2842"/>
                    <a:pt x="3921" y="2842"/>
                  </a:cubicBezTo>
                  <a:lnTo>
                    <a:pt x="3945" y="2821"/>
                  </a:lnTo>
                  <a:lnTo>
                    <a:pt x="3959" y="2779"/>
                  </a:lnTo>
                  <a:lnTo>
                    <a:pt x="3957" y="2752"/>
                  </a:lnTo>
                  <a:cubicBezTo>
                    <a:pt x="3957" y="2752"/>
                    <a:pt x="3962" y="2738"/>
                    <a:pt x="3967" y="2735"/>
                  </a:cubicBezTo>
                  <a:cubicBezTo>
                    <a:pt x="3971" y="2733"/>
                    <a:pt x="4016" y="2706"/>
                    <a:pt x="4016" y="2706"/>
                  </a:cubicBezTo>
                  <a:lnTo>
                    <a:pt x="4026" y="2662"/>
                  </a:lnTo>
                  <a:lnTo>
                    <a:pt x="4017" y="2619"/>
                  </a:lnTo>
                  <a:cubicBezTo>
                    <a:pt x="4017" y="2619"/>
                    <a:pt x="4010" y="2603"/>
                    <a:pt x="4010" y="2600"/>
                  </a:cubicBezTo>
                  <a:cubicBezTo>
                    <a:pt x="4010" y="2597"/>
                    <a:pt x="4015" y="2585"/>
                    <a:pt x="4015" y="2585"/>
                  </a:cubicBezTo>
                  <a:lnTo>
                    <a:pt x="4059" y="2546"/>
                  </a:lnTo>
                  <a:cubicBezTo>
                    <a:pt x="4059" y="2546"/>
                    <a:pt x="4069" y="2533"/>
                    <a:pt x="4073" y="2529"/>
                  </a:cubicBezTo>
                  <a:cubicBezTo>
                    <a:pt x="4078" y="2524"/>
                    <a:pt x="4119" y="2506"/>
                    <a:pt x="4119" y="2506"/>
                  </a:cubicBezTo>
                  <a:lnTo>
                    <a:pt x="4147" y="2479"/>
                  </a:lnTo>
                  <a:lnTo>
                    <a:pt x="4152" y="2379"/>
                  </a:lnTo>
                  <a:cubicBezTo>
                    <a:pt x="4152" y="2379"/>
                    <a:pt x="4142" y="2342"/>
                    <a:pt x="4141" y="2338"/>
                  </a:cubicBezTo>
                  <a:cubicBezTo>
                    <a:pt x="4141" y="2335"/>
                    <a:pt x="4121" y="2272"/>
                    <a:pt x="4121" y="2269"/>
                  </a:cubicBezTo>
                  <a:cubicBezTo>
                    <a:pt x="4121" y="2267"/>
                    <a:pt x="4115" y="2228"/>
                    <a:pt x="4114" y="2225"/>
                  </a:cubicBezTo>
                  <a:cubicBezTo>
                    <a:pt x="4113" y="2222"/>
                    <a:pt x="4129" y="2177"/>
                    <a:pt x="4129" y="2177"/>
                  </a:cubicBezTo>
                  <a:lnTo>
                    <a:pt x="4151" y="2134"/>
                  </a:lnTo>
                  <a:lnTo>
                    <a:pt x="4241" y="2031"/>
                  </a:lnTo>
                  <a:lnTo>
                    <a:pt x="4291" y="1990"/>
                  </a:lnTo>
                  <a:lnTo>
                    <a:pt x="4368" y="1866"/>
                  </a:lnTo>
                  <a:lnTo>
                    <a:pt x="4392" y="1808"/>
                  </a:lnTo>
                  <a:lnTo>
                    <a:pt x="4397" y="1749"/>
                  </a:lnTo>
                  <a:lnTo>
                    <a:pt x="4382" y="1747"/>
                  </a:lnTo>
                  <a:cubicBezTo>
                    <a:pt x="4382" y="1747"/>
                    <a:pt x="4374" y="1756"/>
                    <a:pt x="4372" y="1757"/>
                  </a:cubicBezTo>
                  <a:cubicBezTo>
                    <a:pt x="4370" y="1759"/>
                    <a:pt x="4324" y="1761"/>
                    <a:pt x="4324" y="1761"/>
                  </a:cubicBezTo>
                  <a:lnTo>
                    <a:pt x="4268" y="1778"/>
                  </a:lnTo>
                  <a:lnTo>
                    <a:pt x="4241" y="1788"/>
                  </a:lnTo>
                  <a:lnTo>
                    <a:pt x="4214" y="1760"/>
                  </a:lnTo>
                  <a:lnTo>
                    <a:pt x="4218" y="1740"/>
                  </a:lnTo>
                  <a:lnTo>
                    <a:pt x="4182" y="1698"/>
                  </a:lnTo>
                  <a:lnTo>
                    <a:pt x="4132" y="1647"/>
                  </a:lnTo>
                  <a:cubicBezTo>
                    <a:pt x="4132" y="1647"/>
                    <a:pt x="4107" y="1628"/>
                    <a:pt x="4108" y="1626"/>
                  </a:cubicBezTo>
                  <a:cubicBezTo>
                    <a:pt x="4109" y="1624"/>
                    <a:pt x="4094" y="1577"/>
                    <a:pt x="4094" y="1579"/>
                  </a:cubicBezTo>
                  <a:cubicBezTo>
                    <a:pt x="4094" y="1580"/>
                    <a:pt x="4069" y="1556"/>
                    <a:pt x="4069" y="1556"/>
                  </a:cubicBezTo>
                  <a:lnTo>
                    <a:pt x="4068" y="1511"/>
                  </a:lnTo>
                  <a:lnTo>
                    <a:pt x="4041" y="1467"/>
                  </a:lnTo>
                  <a:lnTo>
                    <a:pt x="4011" y="1412"/>
                  </a:lnTo>
                  <a:cubicBezTo>
                    <a:pt x="4011" y="1412"/>
                    <a:pt x="3986" y="1350"/>
                    <a:pt x="3983" y="1346"/>
                  </a:cubicBezTo>
                  <a:cubicBezTo>
                    <a:pt x="3981" y="1343"/>
                    <a:pt x="3971" y="1327"/>
                    <a:pt x="3974" y="1327"/>
                  </a:cubicBezTo>
                  <a:cubicBezTo>
                    <a:pt x="3977" y="1328"/>
                    <a:pt x="4001" y="1325"/>
                    <a:pt x="4001" y="1325"/>
                  </a:cubicBezTo>
                  <a:cubicBezTo>
                    <a:pt x="4001" y="1325"/>
                    <a:pt x="4046" y="1377"/>
                    <a:pt x="4046" y="1380"/>
                  </a:cubicBezTo>
                  <a:cubicBezTo>
                    <a:pt x="4046" y="1382"/>
                    <a:pt x="4072" y="1427"/>
                    <a:pt x="4072" y="1427"/>
                  </a:cubicBezTo>
                  <a:cubicBezTo>
                    <a:pt x="4072" y="1427"/>
                    <a:pt x="4092" y="1455"/>
                    <a:pt x="4092" y="1453"/>
                  </a:cubicBezTo>
                  <a:cubicBezTo>
                    <a:pt x="4092" y="1451"/>
                    <a:pt x="4097" y="1479"/>
                    <a:pt x="4096" y="1481"/>
                  </a:cubicBezTo>
                  <a:cubicBezTo>
                    <a:pt x="4095" y="1483"/>
                    <a:pt x="4108" y="1513"/>
                    <a:pt x="4108" y="1513"/>
                  </a:cubicBezTo>
                  <a:lnTo>
                    <a:pt x="4146" y="1547"/>
                  </a:lnTo>
                  <a:lnTo>
                    <a:pt x="4154" y="1572"/>
                  </a:lnTo>
                  <a:lnTo>
                    <a:pt x="4188" y="1609"/>
                  </a:lnTo>
                  <a:lnTo>
                    <a:pt x="4195" y="1633"/>
                  </a:lnTo>
                  <a:lnTo>
                    <a:pt x="4172" y="1612"/>
                  </a:lnTo>
                  <a:cubicBezTo>
                    <a:pt x="4172" y="1612"/>
                    <a:pt x="4164" y="1624"/>
                    <a:pt x="4167" y="1626"/>
                  </a:cubicBezTo>
                  <a:cubicBezTo>
                    <a:pt x="4170" y="1628"/>
                    <a:pt x="4193" y="1653"/>
                    <a:pt x="4193" y="1653"/>
                  </a:cubicBezTo>
                  <a:lnTo>
                    <a:pt x="4204" y="1686"/>
                  </a:lnTo>
                  <a:lnTo>
                    <a:pt x="4213" y="1718"/>
                  </a:lnTo>
                  <a:lnTo>
                    <a:pt x="4226" y="1729"/>
                  </a:lnTo>
                  <a:lnTo>
                    <a:pt x="4263" y="1722"/>
                  </a:lnTo>
                  <a:lnTo>
                    <a:pt x="4269" y="1707"/>
                  </a:lnTo>
                  <a:lnTo>
                    <a:pt x="4306" y="1707"/>
                  </a:lnTo>
                  <a:lnTo>
                    <a:pt x="4322" y="1695"/>
                  </a:lnTo>
                  <a:lnTo>
                    <a:pt x="4342" y="1692"/>
                  </a:lnTo>
                  <a:cubicBezTo>
                    <a:pt x="4342" y="1692"/>
                    <a:pt x="4357" y="1677"/>
                    <a:pt x="4358" y="1676"/>
                  </a:cubicBezTo>
                  <a:cubicBezTo>
                    <a:pt x="4360" y="1676"/>
                    <a:pt x="4419" y="1650"/>
                    <a:pt x="4419" y="1650"/>
                  </a:cubicBezTo>
                  <a:cubicBezTo>
                    <a:pt x="4419" y="1650"/>
                    <a:pt x="4420" y="1631"/>
                    <a:pt x="4423" y="1631"/>
                  </a:cubicBezTo>
                  <a:cubicBezTo>
                    <a:pt x="4425" y="1631"/>
                    <a:pt x="4484" y="1612"/>
                    <a:pt x="4484" y="1612"/>
                  </a:cubicBezTo>
                  <a:lnTo>
                    <a:pt x="4490" y="1589"/>
                  </a:lnTo>
                  <a:lnTo>
                    <a:pt x="4512" y="1588"/>
                  </a:lnTo>
                  <a:lnTo>
                    <a:pt x="4518" y="1573"/>
                  </a:lnTo>
                  <a:lnTo>
                    <a:pt x="4538" y="1560"/>
                  </a:lnTo>
                  <a:lnTo>
                    <a:pt x="4541" y="1527"/>
                  </a:lnTo>
                  <a:lnTo>
                    <a:pt x="4556" y="1532"/>
                  </a:lnTo>
                  <a:lnTo>
                    <a:pt x="4561" y="1520"/>
                  </a:lnTo>
                  <a:lnTo>
                    <a:pt x="4555" y="1513"/>
                  </a:lnTo>
                  <a:lnTo>
                    <a:pt x="4579" y="1479"/>
                  </a:lnTo>
                  <a:lnTo>
                    <a:pt x="4579" y="1467"/>
                  </a:lnTo>
                  <a:lnTo>
                    <a:pt x="4557" y="1447"/>
                  </a:lnTo>
                  <a:lnTo>
                    <a:pt x="4546" y="1435"/>
                  </a:lnTo>
                  <a:cubicBezTo>
                    <a:pt x="4546" y="1435"/>
                    <a:pt x="4510" y="1431"/>
                    <a:pt x="4509" y="1429"/>
                  </a:cubicBezTo>
                  <a:cubicBezTo>
                    <a:pt x="4508" y="1426"/>
                    <a:pt x="4494" y="1394"/>
                    <a:pt x="4494" y="1394"/>
                  </a:cubicBezTo>
                  <a:cubicBezTo>
                    <a:pt x="4494" y="1384"/>
                    <a:pt x="4494" y="1366"/>
                    <a:pt x="4492" y="1368"/>
                  </a:cubicBezTo>
                  <a:cubicBezTo>
                    <a:pt x="4490" y="1369"/>
                    <a:pt x="4479" y="1382"/>
                    <a:pt x="4479" y="1382"/>
                  </a:cubicBezTo>
                  <a:lnTo>
                    <a:pt x="4438" y="1419"/>
                  </a:lnTo>
                  <a:lnTo>
                    <a:pt x="4402" y="1429"/>
                  </a:lnTo>
                  <a:cubicBezTo>
                    <a:pt x="4402" y="1429"/>
                    <a:pt x="4390" y="1425"/>
                    <a:pt x="4389" y="1423"/>
                  </a:cubicBezTo>
                  <a:cubicBezTo>
                    <a:pt x="4389" y="1421"/>
                    <a:pt x="4388" y="1391"/>
                    <a:pt x="4388" y="1391"/>
                  </a:cubicBezTo>
                  <a:cubicBezTo>
                    <a:pt x="4388" y="1391"/>
                    <a:pt x="4372" y="1373"/>
                    <a:pt x="4372" y="1370"/>
                  </a:cubicBezTo>
                  <a:cubicBezTo>
                    <a:pt x="4371" y="1368"/>
                    <a:pt x="4360" y="1394"/>
                    <a:pt x="4360" y="1394"/>
                  </a:cubicBezTo>
                  <a:cubicBezTo>
                    <a:pt x="4360" y="1394"/>
                    <a:pt x="4342" y="1370"/>
                    <a:pt x="4344" y="1370"/>
                  </a:cubicBezTo>
                  <a:cubicBezTo>
                    <a:pt x="4346" y="1369"/>
                    <a:pt x="4336" y="1346"/>
                    <a:pt x="4336" y="1346"/>
                  </a:cubicBezTo>
                  <a:lnTo>
                    <a:pt x="4302" y="1307"/>
                  </a:lnTo>
                  <a:lnTo>
                    <a:pt x="4300" y="1286"/>
                  </a:lnTo>
                  <a:cubicBezTo>
                    <a:pt x="4300" y="1286"/>
                    <a:pt x="4316" y="1268"/>
                    <a:pt x="4319" y="1267"/>
                  </a:cubicBezTo>
                  <a:cubicBezTo>
                    <a:pt x="4322" y="1267"/>
                    <a:pt x="4346" y="1263"/>
                    <a:pt x="4348" y="1272"/>
                  </a:cubicBezTo>
                  <a:cubicBezTo>
                    <a:pt x="4351" y="1281"/>
                    <a:pt x="4371" y="1310"/>
                    <a:pt x="4371" y="1314"/>
                  </a:cubicBezTo>
                  <a:cubicBezTo>
                    <a:pt x="4371" y="1318"/>
                    <a:pt x="4401" y="1344"/>
                    <a:pt x="4405" y="1344"/>
                  </a:cubicBezTo>
                  <a:cubicBezTo>
                    <a:pt x="4408" y="1343"/>
                    <a:pt x="4420" y="1350"/>
                    <a:pt x="4424" y="1352"/>
                  </a:cubicBezTo>
                  <a:cubicBezTo>
                    <a:pt x="4428" y="1355"/>
                    <a:pt x="4436" y="1360"/>
                    <a:pt x="4439" y="1363"/>
                  </a:cubicBezTo>
                  <a:cubicBezTo>
                    <a:pt x="4443" y="1366"/>
                    <a:pt x="4451" y="1364"/>
                    <a:pt x="4451" y="1364"/>
                  </a:cubicBezTo>
                  <a:lnTo>
                    <a:pt x="4473" y="1361"/>
                  </a:lnTo>
                  <a:cubicBezTo>
                    <a:pt x="4473" y="1361"/>
                    <a:pt x="4491" y="1344"/>
                    <a:pt x="4492" y="1347"/>
                  </a:cubicBezTo>
                  <a:cubicBezTo>
                    <a:pt x="4492" y="1350"/>
                    <a:pt x="4513" y="1352"/>
                    <a:pt x="4510" y="1356"/>
                  </a:cubicBezTo>
                  <a:cubicBezTo>
                    <a:pt x="4508" y="1361"/>
                    <a:pt x="4511" y="1374"/>
                    <a:pt x="4513" y="1378"/>
                  </a:cubicBezTo>
                  <a:cubicBezTo>
                    <a:pt x="4515" y="1382"/>
                    <a:pt x="4605" y="1396"/>
                    <a:pt x="4605" y="1396"/>
                  </a:cubicBezTo>
                  <a:lnTo>
                    <a:pt x="4646" y="1402"/>
                  </a:lnTo>
                  <a:cubicBezTo>
                    <a:pt x="4646" y="1402"/>
                    <a:pt x="4689" y="1398"/>
                    <a:pt x="4692" y="1398"/>
                  </a:cubicBezTo>
                  <a:cubicBezTo>
                    <a:pt x="4695" y="1398"/>
                    <a:pt x="4723" y="1400"/>
                    <a:pt x="4725" y="1400"/>
                  </a:cubicBezTo>
                  <a:cubicBezTo>
                    <a:pt x="4728" y="1399"/>
                    <a:pt x="4768" y="1443"/>
                    <a:pt x="4768" y="1443"/>
                  </a:cubicBezTo>
                  <a:lnTo>
                    <a:pt x="4805" y="1461"/>
                  </a:lnTo>
                  <a:lnTo>
                    <a:pt x="4814" y="1461"/>
                  </a:lnTo>
                  <a:lnTo>
                    <a:pt x="4792" y="1470"/>
                  </a:lnTo>
                  <a:cubicBezTo>
                    <a:pt x="4792" y="1470"/>
                    <a:pt x="4800" y="1487"/>
                    <a:pt x="4800" y="1489"/>
                  </a:cubicBezTo>
                  <a:cubicBezTo>
                    <a:pt x="4800" y="1491"/>
                    <a:pt x="4837" y="1517"/>
                    <a:pt x="4837" y="1517"/>
                  </a:cubicBezTo>
                  <a:cubicBezTo>
                    <a:pt x="4837" y="1517"/>
                    <a:pt x="4850" y="1508"/>
                    <a:pt x="4852" y="1508"/>
                  </a:cubicBezTo>
                  <a:cubicBezTo>
                    <a:pt x="4854" y="1508"/>
                    <a:pt x="4863" y="1505"/>
                    <a:pt x="4864" y="1500"/>
                  </a:cubicBezTo>
                  <a:cubicBezTo>
                    <a:pt x="4865" y="1496"/>
                    <a:pt x="4862" y="1483"/>
                    <a:pt x="4865" y="1481"/>
                  </a:cubicBezTo>
                  <a:cubicBezTo>
                    <a:pt x="4869" y="1480"/>
                    <a:pt x="4873" y="1476"/>
                    <a:pt x="4874" y="1482"/>
                  </a:cubicBezTo>
                  <a:cubicBezTo>
                    <a:pt x="4875" y="1488"/>
                    <a:pt x="4883" y="1545"/>
                    <a:pt x="4881" y="1546"/>
                  </a:cubicBezTo>
                  <a:cubicBezTo>
                    <a:pt x="4880" y="1546"/>
                    <a:pt x="4893" y="1589"/>
                    <a:pt x="4893" y="1591"/>
                  </a:cubicBezTo>
                  <a:cubicBezTo>
                    <a:pt x="4893" y="1593"/>
                    <a:pt x="4909" y="1645"/>
                    <a:pt x="4910" y="1647"/>
                  </a:cubicBezTo>
                  <a:cubicBezTo>
                    <a:pt x="4911" y="1649"/>
                    <a:pt x="4938" y="1707"/>
                    <a:pt x="4940" y="1709"/>
                  </a:cubicBezTo>
                  <a:cubicBezTo>
                    <a:pt x="4942" y="1711"/>
                    <a:pt x="4968" y="1780"/>
                    <a:pt x="4968" y="1780"/>
                  </a:cubicBezTo>
                  <a:cubicBezTo>
                    <a:pt x="4968" y="1780"/>
                    <a:pt x="4984" y="1809"/>
                    <a:pt x="4983" y="1813"/>
                  </a:cubicBezTo>
                  <a:cubicBezTo>
                    <a:pt x="4982" y="1818"/>
                    <a:pt x="4988" y="1840"/>
                    <a:pt x="4992" y="1843"/>
                  </a:cubicBezTo>
                  <a:cubicBezTo>
                    <a:pt x="4996" y="1846"/>
                    <a:pt x="5014" y="1852"/>
                    <a:pt x="5014" y="1852"/>
                  </a:cubicBezTo>
                  <a:cubicBezTo>
                    <a:pt x="5014" y="1852"/>
                    <a:pt x="5024" y="1844"/>
                    <a:pt x="5025" y="1841"/>
                  </a:cubicBezTo>
                  <a:cubicBezTo>
                    <a:pt x="5025" y="1838"/>
                    <a:pt x="5033" y="1827"/>
                    <a:pt x="5035" y="1823"/>
                  </a:cubicBezTo>
                  <a:cubicBezTo>
                    <a:pt x="5038" y="1818"/>
                    <a:pt x="5050" y="1817"/>
                    <a:pt x="5051" y="1820"/>
                  </a:cubicBezTo>
                  <a:cubicBezTo>
                    <a:pt x="5051" y="1823"/>
                    <a:pt x="5065" y="1829"/>
                    <a:pt x="5065" y="1829"/>
                  </a:cubicBezTo>
                  <a:lnTo>
                    <a:pt x="5064" y="1862"/>
                  </a:lnTo>
                  <a:cubicBezTo>
                    <a:pt x="5064" y="1862"/>
                    <a:pt x="5067" y="1883"/>
                    <a:pt x="5069" y="1891"/>
                  </a:cubicBezTo>
                  <a:cubicBezTo>
                    <a:pt x="5071" y="1899"/>
                    <a:pt x="5087" y="1906"/>
                    <a:pt x="5087" y="1906"/>
                  </a:cubicBezTo>
                  <a:lnTo>
                    <a:pt x="5107" y="1888"/>
                  </a:lnTo>
                  <a:lnTo>
                    <a:pt x="5116" y="1857"/>
                  </a:lnTo>
                  <a:lnTo>
                    <a:pt x="5096" y="1827"/>
                  </a:lnTo>
                  <a:cubicBezTo>
                    <a:pt x="5096" y="1827"/>
                    <a:pt x="5081" y="1811"/>
                    <a:pt x="5079" y="1809"/>
                  </a:cubicBezTo>
                  <a:cubicBezTo>
                    <a:pt x="5077" y="1807"/>
                    <a:pt x="5064" y="1805"/>
                    <a:pt x="5064" y="1805"/>
                  </a:cubicBezTo>
                  <a:cubicBezTo>
                    <a:pt x="5064" y="1805"/>
                    <a:pt x="5065" y="1811"/>
                    <a:pt x="5067" y="1814"/>
                  </a:cubicBezTo>
                  <a:cubicBezTo>
                    <a:pt x="5068" y="1817"/>
                    <a:pt x="5064" y="1817"/>
                    <a:pt x="5064" y="1817"/>
                  </a:cubicBezTo>
                  <a:lnTo>
                    <a:pt x="5049" y="1811"/>
                  </a:lnTo>
                  <a:lnTo>
                    <a:pt x="5051" y="1794"/>
                  </a:lnTo>
                  <a:cubicBezTo>
                    <a:pt x="5051" y="1794"/>
                    <a:pt x="5063" y="1792"/>
                    <a:pt x="5065" y="1792"/>
                  </a:cubicBezTo>
                  <a:cubicBezTo>
                    <a:pt x="5067" y="1792"/>
                    <a:pt x="5064" y="1765"/>
                    <a:pt x="5064" y="1765"/>
                  </a:cubicBezTo>
                  <a:cubicBezTo>
                    <a:pt x="5064" y="1765"/>
                    <a:pt x="5068" y="1718"/>
                    <a:pt x="5069" y="1717"/>
                  </a:cubicBezTo>
                  <a:cubicBezTo>
                    <a:pt x="5071" y="1716"/>
                    <a:pt x="5067" y="1669"/>
                    <a:pt x="5062" y="1667"/>
                  </a:cubicBezTo>
                  <a:cubicBezTo>
                    <a:pt x="5057" y="1665"/>
                    <a:pt x="5062" y="1650"/>
                    <a:pt x="5065" y="1649"/>
                  </a:cubicBezTo>
                  <a:cubicBezTo>
                    <a:pt x="5067" y="1649"/>
                    <a:pt x="5093" y="1639"/>
                    <a:pt x="5093" y="1639"/>
                  </a:cubicBezTo>
                  <a:lnTo>
                    <a:pt x="5108" y="1611"/>
                  </a:lnTo>
                  <a:cubicBezTo>
                    <a:pt x="5108" y="1611"/>
                    <a:pt x="5134" y="1593"/>
                    <a:pt x="5136" y="1591"/>
                  </a:cubicBezTo>
                  <a:cubicBezTo>
                    <a:pt x="5138" y="1590"/>
                    <a:pt x="5167" y="1558"/>
                    <a:pt x="5167" y="1554"/>
                  </a:cubicBezTo>
                  <a:cubicBezTo>
                    <a:pt x="5167" y="1550"/>
                    <a:pt x="5171" y="1540"/>
                    <a:pt x="5179" y="1539"/>
                  </a:cubicBezTo>
                  <a:cubicBezTo>
                    <a:pt x="5187" y="1538"/>
                    <a:pt x="5201" y="1527"/>
                    <a:pt x="5201" y="1527"/>
                  </a:cubicBezTo>
                  <a:lnTo>
                    <a:pt x="5201" y="1505"/>
                  </a:lnTo>
                  <a:cubicBezTo>
                    <a:pt x="5201" y="1505"/>
                    <a:pt x="5204" y="1495"/>
                    <a:pt x="5210" y="1492"/>
                  </a:cubicBezTo>
                  <a:cubicBezTo>
                    <a:pt x="5216" y="1489"/>
                    <a:pt x="5231" y="1487"/>
                    <a:pt x="5231" y="1487"/>
                  </a:cubicBezTo>
                  <a:cubicBezTo>
                    <a:pt x="5231" y="1487"/>
                    <a:pt x="5235" y="1496"/>
                    <a:pt x="5233" y="1497"/>
                  </a:cubicBezTo>
                  <a:cubicBezTo>
                    <a:pt x="5231" y="1499"/>
                    <a:pt x="5266" y="1487"/>
                    <a:pt x="5266" y="1487"/>
                  </a:cubicBezTo>
                  <a:cubicBezTo>
                    <a:pt x="5266" y="1487"/>
                    <a:pt x="5282" y="1487"/>
                    <a:pt x="5285" y="1487"/>
                  </a:cubicBezTo>
                  <a:cubicBezTo>
                    <a:pt x="5288" y="1486"/>
                    <a:pt x="5296" y="1474"/>
                    <a:pt x="5296" y="1474"/>
                  </a:cubicBezTo>
                  <a:cubicBezTo>
                    <a:pt x="5296" y="1474"/>
                    <a:pt x="5292" y="1463"/>
                    <a:pt x="5297" y="1466"/>
                  </a:cubicBezTo>
                  <a:cubicBezTo>
                    <a:pt x="5302" y="1469"/>
                    <a:pt x="5313" y="1481"/>
                    <a:pt x="5312" y="1483"/>
                  </a:cubicBezTo>
                  <a:cubicBezTo>
                    <a:pt x="5310" y="1485"/>
                    <a:pt x="5318" y="1498"/>
                    <a:pt x="5316" y="1503"/>
                  </a:cubicBezTo>
                  <a:cubicBezTo>
                    <a:pt x="5314" y="1508"/>
                    <a:pt x="5347" y="1544"/>
                    <a:pt x="5347" y="1544"/>
                  </a:cubicBezTo>
                  <a:cubicBezTo>
                    <a:pt x="5347" y="1544"/>
                    <a:pt x="5363" y="1537"/>
                    <a:pt x="5361" y="1542"/>
                  </a:cubicBezTo>
                  <a:cubicBezTo>
                    <a:pt x="5360" y="1548"/>
                    <a:pt x="5357" y="1564"/>
                    <a:pt x="5357" y="1564"/>
                  </a:cubicBezTo>
                  <a:cubicBezTo>
                    <a:pt x="5357" y="1564"/>
                    <a:pt x="5367" y="1571"/>
                    <a:pt x="5371" y="1572"/>
                  </a:cubicBezTo>
                  <a:cubicBezTo>
                    <a:pt x="5375" y="1572"/>
                    <a:pt x="5386" y="1594"/>
                    <a:pt x="5386" y="1594"/>
                  </a:cubicBezTo>
                  <a:cubicBezTo>
                    <a:pt x="5386" y="1594"/>
                    <a:pt x="5383" y="1614"/>
                    <a:pt x="5383" y="1617"/>
                  </a:cubicBezTo>
                  <a:cubicBezTo>
                    <a:pt x="5383" y="1619"/>
                    <a:pt x="5385" y="1639"/>
                    <a:pt x="5384" y="1642"/>
                  </a:cubicBezTo>
                  <a:cubicBezTo>
                    <a:pt x="5383" y="1645"/>
                    <a:pt x="5411" y="1651"/>
                    <a:pt x="5411" y="1651"/>
                  </a:cubicBezTo>
                  <a:cubicBezTo>
                    <a:pt x="5411" y="1651"/>
                    <a:pt x="5433" y="1633"/>
                    <a:pt x="5434" y="1631"/>
                  </a:cubicBezTo>
                  <a:close/>
                  <a:moveTo>
                    <a:pt x="6250" y="460"/>
                  </a:moveTo>
                  <a:cubicBezTo>
                    <a:pt x="6250" y="459"/>
                    <a:pt x="6249" y="459"/>
                    <a:pt x="6249" y="459"/>
                  </a:cubicBezTo>
                  <a:cubicBezTo>
                    <a:pt x="6249" y="460"/>
                    <a:pt x="6250" y="460"/>
                    <a:pt x="6250" y="460"/>
                  </a:cubicBezTo>
                  <a:close/>
                  <a:moveTo>
                    <a:pt x="3127" y="604"/>
                  </a:moveTo>
                  <a:cubicBezTo>
                    <a:pt x="3131" y="605"/>
                    <a:pt x="3133" y="608"/>
                    <a:pt x="3133" y="610"/>
                  </a:cubicBezTo>
                  <a:cubicBezTo>
                    <a:pt x="3132" y="612"/>
                    <a:pt x="3143" y="614"/>
                    <a:pt x="3143" y="614"/>
                  </a:cubicBezTo>
                  <a:lnTo>
                    <a:pt x="3151" y="612"/>
                  </a:lnTo>
                  <a:lnTo>
                    <a:pt x="3145" y="621"/>
                  </a:lnTo>
                  <a:cubicBezTo>
                    <a:pt x="3145" y="621"/>
                    <a:pt x="3147" y="627"/>
                    <a:pt x="3149" y="629"/>
                  </a:cubicBezTo>
                  <a:cubicBezTo>
                    <a:pt x="3151" y="632"/>
                    <a:pt x="3157" y="629"/>
                    <a:pt x="3157" y="629"/>
                  </a:cubicBezTo>
                  <a:cubicBezTo>
                    <a:pt x="3157" y="629"/>
                    <a:pt x="3173" y="627"/>
                    <a:pt x="3175" y="627"/>
                  </a:cubicBezTo>
                  <a:cubicBezTo>
                    <a:pt x="3177" y="628"/>
                    <a:pt x="3175" y="634"/>
                    <a:pt x="3175" y="634"/>
                  </a:cubicBezTo>
                  <a:lnTo>
                    <a:pt x="3181" y="643"/>
                  </a:lnTo>
                  <a:cubicBezTo>
                    <a:pt x="3181" y="643"/>
                    <a:pt x="3184" y="657"/>
                    <a:pt x="3185" y="661"/>
                  </a:cubicBezTo>
                  <a:cubicBezTo>
                    <a:pt x="3185" y="665"/>
                    <a:pt x="3179" y="663"/>
                    <a:pt x="3179" y="663"/>
                  </a:cubicBezTo>
                  <a:cubicBezTo>
                    <a:pt x="3179" y="663"/>
                    <a:pt x="3167" y="665"/>
                    <a:pt x="3164" y="665"/>
                  </a:cubicBezTo>
                  <a:cubicBezTo>
                    <a:pt x="3161" y="664"/>
                    <a:pt x="3156" y="669"/>
                    <a:pt x="3151" y="675"/>
                  </a:cubicBezTo>
                  <a:cubicBezTo>
                    <a:pt x="3147" y="680"/>
                    <a:pt x="3152" y="678"/>
                    <a:pt x="3152" y="678"/>
                  </a:cubicBezTo>
                  <a:lnTo>
                    <a:pt x="3162" y="678"/>
                  </a:lnTo>
                  <a:cubicBezTo>
                    <a:pt x="3162" y="678"/>
                    <a:pt x="3163" y="684"/>
                    <a:pt x="3163" y="687"/>
                  </a:cubicBezTo>
                  <a:cubicBezTo>
                    <a:pt x="3164" y="690"/>
                    <a:pt x="3155" y="692"/>
                    <a:pt x="3153" y="692"/>
                  </a:cubicBezTo>
                  <a:cubicBezTo>
                    <a:pt x="3150" y="691"/>
                    <a:pt x="3138" y="697"/>
                    <a:pt x="3138" y="697"/>
                  </a:cubicBezTo>
                  <a:lnTo>
                    <a:pt x="3139" y="707"/>
                  </a:lnTo>
                  <a:lnTo>
                    <a:pt x="3153" y="708"/>
                  </a:lnTo>
                  <a:lnTo>
                    <a:pt x="3168" y="710"/>
                  </a:lnTo>
                  <a:lnTo>
                    <a:pt x="3171" y="715"/>
                  </a:lnTo>
                  <a:cubicBezTo>
                    <a:pt x="3171" y="715"/>
                    <a:pt x="3161" y="717"/>
                    <a:pt x="3159" y="715"/>
                  </a:cubicBezTo>
                  <a:cubicBezTo>
                    <a:pt x="3156" y="713"/>
                    <a:pt x="3148" y="726"/>
                    <a:pt x="3148" y="726"/>
                  </a:cubicBezTo>
                  <a:lnTo>
                    <a:pt x="3141" y="734"/>
                  </a:lnTo>
                  <a:lnTo>
                    <a:pt x="3126" y="746"/>
                  </a:lnTo>
                  <a:lnTo>
                    <a:pt x="3134" y="750"/>
                  </a:lnTo>
                  <a:lnTo>
                    <a:pt x="3139" y="743"/>
                  </a:lnTo>
                  <a:lnTo>
                    <a:pt x="3153" y="744"/>
                  </a:lnTo>
                  <a:lnTo>
                    <a:pt x="3167" y="742"/>
                  </a:lnTo>
                  <a:cubicBezTo>
                    <a:pt x="3167" y="742"/>
                    <a:pt x="3176" y="731"/>
                    <a:pt x="3178" y="731"/>
                  </a:cubicBezTo>
                  <a:cubicBezTo>
                    <a:pt x="3180" y="731"/>
                    <a:pt x="3201" y="730"/>
                    <a:pt x="3201" y="730"/>
                  </a:cubicBezTo>
                  <a:cubicBezTo>
                    <a:pt x="3201" y="730"/>
                    <a:pt x="3217" y="727"/>
                    <a:pt x="3219" y="728"/>
                  </a:cubicBezTo>
                  <a:cubicBezTo>
                    <a:pt x="3221" y="730"/>
                    <a:pt x="3234" y="732"/>
                    <a:pt x="3237" y="733"/>
                  </a:cubicBezTo>
                  <a:cubicBezTo>
                    <a:pt x="3238" y="734"/>
                    <a:pt x="3264" y="726"/>
                    <a:pt x="3264" y="726"/>
                  </a:cubicBezTo>
                  <a:cubicBezTo>
                    <a:pt x="3264" y="726"/>
                    <a:pt x="3270" y="717"/>
                    <a:pt x="3271" y="714"/>
                  </a:cubicBezTo>
                  <a:cubicBezTo>
                    <a:pt x="3272" y="712"/>
                    <a:pt x="3264" y="709"/>
                    <a:pt x="3262" y="707"/>
                  </a:cubicBezTo>
                  <a:cubicBezTo>
                    <a:pt x="3260" y="705"/>
                    <a:pt x="3268" y="703"/>
                    <a:pt x="3272" y="701"/>
                  </a:cubicBezTo>
                  <a:cubicBezTo>
                    <a:pt x="3276" y="699"/>
                    <a:pt x="3278" y="691"/>
                    <a:pt x="3280" y="688"/>
                  </a:cubicBezTo>
                  <a:cubicBezTo>
                    <a:pt x="3282" y="685"/>
                    <a:pt x="3277" y="678"/>
                    <a:pt x="3276" y="676"/>
                  </a:cubicBezTo>
                  <a:cubicBezTo>
                    <a:pt x="3276" y="674"/>
                    <a:pt x="3266" y="675"/>
                    <a:pt x="3264" y="674"/>
                  </a:cubicBezTo>
                  <a:cubicBezTo>
                    <a:pt x="3261" y="673"/>
                    <a:pt x="3250" y="675"/>
                    <a:pt x="3250" y="675"/>
                  </a:cubicBezTo>
                  <a:lnTo>
                    <a:pt x="3250" y="661"/>
                  </a:lnTo>
                  <a:cubicBezTo>
                    <a:pt x="3250" y="661"/>
                    <a:pt x="3219" y="619"/>
                    <a:pt x="3220" y="617"/>
                  </a:cubicBezTo>
                  <a:cubicBezTo>
                    <a:pt x="3220" y="615"/>
                    <a:pt x="3213" y="602"/>
                    <a:pt x="3209" y="602"/>
                  </a:cubicBezTo>
                  <a:cubicBezTo>
                    <a:pt x="3206" y="601"/>
                    <a:pt x="3202" y="598"/>
                    <a:pt x="3198" y="593"/>
                  </a:cubicBezTo>
                  <a:cubicBezTo>
                    <a:pt x="3194" y="588"/>
                    <a:pt x="3203" y="581"/>
                    <a:pt x="3203" y="581"/>
                  </a:cubicBezTo>
                  <a:cubicBezTo>
                    <a:pt x="3203" y="581"/>
                    <a:pt x="3214" y="569"/>
                    <a:pt x="3216" y="566"/>
                  </a:cubicBezTo>
                  <a:cubicBezTo>
                    <a:pt x="3217" y="564"/>
                    <a:pt x="3214" y="556"/>
                    <a:pt x="3213" y="555"/>
                  </a:cubicBezTo>
                  <a:cubicBezTo>
                    <a:pt x="3210" y="554"/>
                    <a:pt x="3187" y="556"/>
                    <a:pt x="3187" y="556"/>
                  </a:cubicBezTo>
                  <a:cubicBezTo>
                    <a:pt x="3187" y="556"/>
                    <a:pt x="3181" y="550"/>
                    <a:pt x="3181" y="548"/>
                  </a:cubicBezTo>
                  <a:cubicBezTo>
                    <a:pt x="3182" y="546"/>
                    <a:pt x="3189" y="546"/>
                    <a:pt x="3191" y="546"/>
                  </a:cubicBezTo>
                  <a:cubicBezTo>
                    <a:pt x="3193" y="546"/>
                    <a:pt x="3205" y="523"/>
                    <a:pt x="3207" y="522"/>
                  </a:cubicBezTo>
                  <a:cubicBezTo>
                    <a:pt x="3210" y="521"/>
                    <a:pt x="3205" y="515"/>
                    <a:pt x="3205" y="515"/>
                  </a:cubicBezTo>
                  <a:lnTo>
                    <a:pt x="3196" y="519"/>
                  </a:lnTo>
                  <a:lnTo>
                    <a:pt x="3187" y="532"/>
                  </a:lnTo>
                  <a:cubicBezTo>
                    <a:pt x="3187" y="532"/>
                    <a:pt x="3179" y="534"/>
                    <a:pt x="3176" y="532"/>
                  </a:cubicBezTo>
                  <a:cubicBezTo>
                    <a:pt x="3173" y="530"/>
                    <a:pt x="3166" y="532"/>
                    <a:pt x="3163" y="531"/>
                  </a:cubicBezTo>
                  <a:cubicBezTo>
                    <a:pt x="3161" y="530"/>
                    <a:pt x="3155" y="539"/>
                    <a:pt x="3155" y="539"/>
                  </a:cubicBezTo>
                  <a:cubicBezTo>
                    <a:pt x="3155" y="539"/>
                    <a:pt x="3145" y="549"/>
                    <a:pt x="3143" y="550"/>
                  </a:cubicBezTo>
                  <a:cubicBezTo>
                    <a:pt x="3140" y="550"/>
                    <a:pt x="3131" y="561"/>
                    <a:pt x="3132" y="562"/>
                  </a:cubicBezTo>
                  <a:cubicBezTo>
                    <a:pt x="3132" y="562"/>
                    <a:pt x="3133" y="571"/>
                    <a:pt x="3133" y="571"/>
                  </a:cubicBezTo>
                  <a:cubicBezTo>
                    <a:pt x="3133" y="571"/>
                    <a:pt x="3131" y="574"/>
                    <a:pt x="3128" y="575"/>
                  </a:cubicBezTo>
                  <a:cubicBezTo>
                    <a:pt x="3124" y="576"/>
                    <a:pt x="3130" y="587"/>
                    <a:pt x="3130" y="587"/>
                  </a:cubicBezTo>
                  <a:lnTo>
                    <a:pt x="3138" y="591"/>
                  </a:lnTo>
                  <a:cubicBezTo>
                    <a:pt x="3138" y="591"/>
                    <a:pt x="3133" y="596"/>
                    <a:pt x="3131" y="595"/>
                  </a:cubicBezTo>
                  <a:cubicBezTo>
                    <a:pt x="3128" y="594"/>
                    <a:pt x="3122" y="602"/>
                    <a:pt x="3127" y="604"/>
                  </a:cubicBezTo>
                  <a:close/>
                  <a:moveTo>
                    <a:pt x="3048" y="682"/>
                  </a:moveTo>
                  <a:lnTo>
                    <a:pt x="3037" y="689"/>
                  </a:lnTo>
                  <a:lnTo>
                    <a:pt x="3033" y="702"/>
                  </a:lnTo>
                  <a:lnTo>
                    <a:pt x="3043" y="708"/>
                  </a:lnTo>
                  <a:lnTo>
                    <a:pt x="3059" y="711"/>
                  </a:lnTo>
                  <a:lnTo>
                    <a:pt x="3076" y="707"/>
                  </a:lnTo>
                  <a:lnTo>
                    <a:pt x="3090" y="699"/>
                  </a:lnTo>
                  <a:lnTo>
                    <a:pt x="3094" y="695"/>
                  </a:lnTo>
                  <a:lnTo>
                    <a:pt x="3117" y="694"/>
                  </a:lnTo>
                  <a:lnTo>
                    <a:pt x="3120" y="684"/>
                  </a:lnTo>
                  <a:lnTo>
                    <a:pt x="3125" y="674"/>
                  </a:lnTo>
                  <a:lnTo>
                    <a:pt x="3125" y="645"/>
                  </a:lnTo>
                  <a:lnTo>
                    <a:pt x="3138" y="638"/>
                  </a:lnTo>
                  <a:lnTo>
                    <a:pt x="3133" y="620"/>
                  </a:lnTo>
                  <a:lnTo>
                    <a:pt x="3114" y="615"/>
                  </a:lnTo>
                  <a:lnTo>
                    <a:pt x="3098" y="612"/>
                  </a:lnTo>
                  <a:lnTo>
                    <a:pt x="3087" y="616"/>
                  </a:lnTo>
                  <a:lnTo>
                    <a:pt x="3081" y="624"/>
                  </a:lnTo>
                  <a:cubicBezTo>
                    <a:pt x="3081" y="624"/>
                    <a:pt x="3071" y="635"/>
                    <a:pt x="3073" y="633"/>
                  </a:cubicBezTo>
                  <a:cubicBezTo>
                    <a:pt x="3075" y="631"/>
                    <a:pt x="3080" y="631"/>
                    <a:pt x="3079" y="634"/>
                  </a:cubicBezTo>
                  <a:cubicBezTo>
                    <a:pt x="3078" y="637"/>
                    <a:pt x="3072" y="641"/>
                    <a:pt x="3072" y="641"/>
                  </a:cubicBezTo>
                  <a:lnTo>
                    <a:pt x="3065" y="641"/>
                  </a:lnTo>
                  <a:lnTo>
                    <a:pt x="3058" y="637"/>
                  </a:lnTo>
                  <a:lnTo>
                    <a:pt x="3048" y="638"/>
                  </a:lnTo>
                  <a:lnTo>
                    <a:pt x="3045" y="644"/>
                  </a:lnTo>
                  <a:lnTo>
                    <a:pt x="3049" y="653"/>
                  </a:lnTo>
                  <a:lnTo>
                    <a:pt x="3042" y="660"/>
                  </a:lnTo>
                  <a:lnTo>
                    <a:pt x="3050" y="667"/>
                  </a:lnTo>
                  <a:lnTo>
                    <a:pt x="3058" y="669"/>
                  </a:lnTo>
                  <a:lnTo>
                    <a:pt x="3057" y="678"/>
                  </a:lnTo>
                  <a:lnTo>
                    <a:pt x="3048" y="682"/>
                  </a:lnTo>
                  <a:close/>
                  <a:moveTo>
                    <a:pt x="2950" y="410"/>
                  </a:moveTo>
                  <a:lnTo>
                    <a:pt x="3005" y="392"/>
                  </a:lnTo>
                  <a:lnTo>
                    <a:pt x="3017" y="371"/>
                  </a:lnTo>
                  <a:lnTo>
                    <a:pt x="2995" y="353"/>
                  </a:lnTo>
                  <a:lnTo>
                    <a:pt x="2894" y="365"/>
                  </a:lnTo>
                  <a:lnTo>
                    <a:pt x="2864" y="347"/>
                  </a:lnTo>
                  <a:lnTo>
                    <a:pt x="2828" y="367"/>
                  </a:lnTo>
                  <a:cubicBezTo>
                    <a:pt x="2828" y="367"/>
                    <a:pt x="2846" y="375"/>
                    <a:pt x="2852" y="378"/>
                  </a:cubicBezTo>
                  <a:cubicBezTo>
                    <a:pt x="2858" y="382"/>
                    <a:pt x="2870" y="375"/>
                    <a:pt x="2870" y="375"/>
                  </a:cubicBezTo>
                  <a:lnTo>
                    <a:pt x="2870" y="392"/>
                  </a:lnTo>
                  <a:cubicBezTo>
                    <a:pt x="2870" y="392"/>
                    <a:pt x="2902" y="410"/>
                    <a:pt x="2898" y="416"/>
                  </a:cubicBezTo>
                  <a:cubicBezTo>
                    <a:pt x="2894" y="422"/>
                    <a:pt x="2950" y="410"/>
                    <a:pt x="2950" y="410"/>
                  </a:cubicBezTo>
                  <a:close/>
                  <a:moveTo>
                    <a:pt x="2910" y="265"/>
                  </a:moveTo>
                  <a:cubicBezTo>
                    <a:pt x="2910" y="265"/>
                    <a:pt x="2918" y="225"/>
                    <a:pt x="2912" y="221"/>
                  </a:cubicBezTo>
                  <a:cubicBezTo>
                    <a:pt x="2906" y="217"/>
                    <a:pt x="2936" y="193"/>
                    <a:pt x="2936" y="193"/>
                  </a:cubicBezTo>
                  <a:cubicBezTo>
                    <a:pt x="2936" y="193"/>
                    <a:pt x="2979" y="173"/>
                    <a:pt x="2981" y="167"/>
                  </a:cubicBezTo>
                  <a:cubicBezTo>
                    <a:pt x="2983" y="161"/>
                    <a:pt x="2970" y="163"/>
                    <a:pt x="2970" y="163"/>
                  </a:cubicBezTo>
                  <a:lnTo>
                    <a:pt x="2973" y="133"/>
                  </a:lnTo>
                  <a:lnTo>
                    <a:pt x="3001" y="124"/>
                  </a:lnTo>
                  <a:cubicBezTo>
                    <a:pt x="3001" y="124"/>
                    <a:pt x="2985" y="100"/>
                    <a:pt x="2981" y="88"/>
                  </a:cubicBezTo>
                  <a:cubicBezTo>
                    <a:pt x="2978" y="76"/>
                    <a:pt x="3029" y="70"/>
                    <a:pt x="3029" y="70"/>
                  </a:cubicBezTo>
                  <a:lnTo>
                    <a:pt x="3121" y="28"/>
                  </a:lnTo>
                  <a:lnTo>
                    <a:pt x="3011" y="40"/>
                  </a:lnTo>
                  <a:lnTo>
                    <a:pt x="3007" y="26"/>
                  </a:lnTo>
                  <a:lnTo>
                    <a:pt x="2892" y="0"/>
                  </a:lnTo>
                  <a:lnTo>
                    <a:pt x="2661" y="8"/>
                  </a:lnTo>
                  <a:lnTo>
                    <a:pt x="2635" y="22"/>
                  </a:lnTo>
                  <a:lnTo>
                    <a:pt x="2555" y="22"/>
                  </a:lnTo>
                  <a:lnTo>
                    <a:pt x="2444" y="32"/>
                  </a:lnTo>
                  <a:cubicBezTo>
                    <a:pt x="2444" y="32"/>
                    <a:pt x="2338" y="46"/>
                    <a:pt x="2332" y="50"/>
                  </a:cubicBezTo>
                  <a:cubicBezTo>
                    <a:pt x="2326" y="54"/>
                    <a:pt x="2344" y="60"/>
                    <a:pt x="2344" y="60"/>
                  </a:cubicBezTo>
                  <a:lnTo>
                    <a:pt x="2342" y="74"/>
                  </a:lnTo>
                  <a:lnTo>
                    <a:pt x="2213" y="90"/>
                  </a:lnTo>
                  <a:lnTo>
                    <a:pt x="2205" y="104"/>
                  </a:lnTo>
                  <a:cubicBezTo>
                    <a:pt x="2205" y="104"/>
                    <a:pt x="2219" y="118"/>
                    <a:pt x="2221" y="120"/>
                  </a:cubicBezTo>
                  <a:cubicBezTo>
                    <a:pt x="2223" y="122"/>
                    <a:pt x="2276" y="134"/>
                    <a:pt x="2276" y="134"/>
                  </a:cubicBezTo>
                  <a:lnTo>
                    <a:pt x="2340" y="141"/>
                  </a:lnTo>
                  <a:cubicBezTo>
                    <a:pt x="2340" y="141"/>
                    <a:pt x="2376" y="157"/>
                    <a:pt x="2382" y="163"/>
                  </a:cubicBezTo>
                  <a:cubicBezTo>
                    <a:pt x="2388" y="169"/>
                    <a:pt x="2386" y="187"/>
                    <a:pt x="2384" y="197"/>
                  </a:cubicBezTo>
                  <a:cubicBezTo>
                    <a:pt x="2382" y="207"/>
                    <a:pt x="2376" y="209"/>
                    <a:pt x="2368" y="221"/>
                  </a:cubicBezTo>
                  <a:cubicBezTo>
                    <a:pt x="2360" y="233"/>
                    <a:pt x="2384" y="227"/>
                    <a:pt x="2384" y="227"/>
                  </a:cubicBezTo>
                  <a:lnTo>
                    <a:pt x="2412" y="241"/>
                  </a:lnTo>
                  <a:cubicBezTo>
                    <a:pt x="2412" y="241"/>
                    <a:pt x="2404" y="241"/>
                    <a:pt x="2392" y="243"/>
                  </a:cubicBezTo>
                  <a:cubicBezTo>
                    <a:pt x="2380" y="245"/>
                    <a:pt x="2364" y="249"/>
                    <a:pt x="2364" y="249"/>
                  </a:cubicBezTo>
                  <a:lnTo>
                    <a:pt x="2362" y="271"/>
                  </a:lnTo>
                  <a:lnTo>
                    <a:pt x="2402" y="263"/>
                  </a:lnTo>
                  <a:lnTo>
                    <a:pt x="2398" y="277"/>
                  </a:lnTo>
                  <a:lnTo>
                    <a:pt x="2370" y="283"/>
                  </a:lnTo>
                  <a:lnTo>
                    <a:pt x="2342" y="317"/>
                  </a:lnTo>
                  <a:lnTo>
                    <a:pt x="2340" y="380"/>
                  </a:lnTo>
                  <a:lnTo>
                    <a:pt x="2346" y="434"/>
                  </a:lnTo>
                  <a:lnTo>
                    <a:pt x="2362" y="478"/>
                  </a:lnTo>
                  <a:lnTo>
                    <a:pt x="2388" y="482"/>
                  </a:lnTo>
                  <a:lnTo>
                    <a:pt x="2418" y="500"/>
                  </a:lnTo>
                  <a:lnTo>
                    <a:pt x="2458" y="498"/>
                  </a:lnTo>
                  <a:lnTo>
                    <a:pt x="2497" y="444"/>
                  </a:lnTo>
                  <a:lnTo>
                    <a:pt x="2539" y="404"/>
                  </a:lnTo>
                  <a:lnTo>
                    <a:pt x="2551" y="382"/>
                  </a:lnTo>
                  <a:lnTo>
                    <a:pt x="2571" y="371"/>
                  </a:lnTo>
                  <a:lnTo>
                    <a:pt x="2615" y="361"/>
                  </a:lnTo>
                  <a:lnTo>
                    <a:pt x="2671" y="349"/>
                  </a:lnTo>
                  <a:cubicBezTo>
                    <a:pt x="2671" y="349"/>
                    <a:pt x="2722" y="315"/>
                    <a:pt x="2729" y="311"/>
                  </a:cubicBezTo>
                  <a:cubicBezTo>
                    <a:pt x="2734" y="307"/>
                    <a:pt x="2878" y="263"/>
                    <a:pt x="2878" y="263"/>
                  </a:cubicBezTo>
                  <a:lnTo>
                    <a:pt x="2910" y="265"/>
                  </a:lnTo>
                  <a:close/>
                  <a:moveTo>
                    <a:pt x="2385" y="2209"/>
                  </a:moveTo>
                  <a:cubicBezTo>
                    <a:pt x="2385" y="2209"/>
                    <a:pt x="2353" y="2202"/>
                    <a:pt x="2351" y="2198"/>
                  </a:cubicBezTo>
                  <a:cubicBezTo>
                    <a:pt x="2350" y="2194"/>
                    <a:pt x="2296" y="2146"/>
                    <a:pt x="2294" y="2148"/>
                  </a:cubicBezTo>
                  <a:cubicBezTo>
                    <a:pt x="2293" y="2149"/>
                    <a:pt x="2272" y="2126"/>
                    <a:pt x="2269" y="2133"/>
                  </a:cubicBezTo>
                  <a:cubicBezTo>
                    <a:pt x="2266" y="2140"/>
                    <a:pt x="2225" y="2140"/>
                    <a:pt x="2225" y="2140"/>
                  </a:cubicBezTo>
                  <a:lnTo>
                    <a:pt x="2181" y="2129"/>
                  </a:lnTo>
                  <a:cubicBezTo>
                    <a:pt x="2181" y="2129"/>
                    <a:pt x="2163" y="2142"/>
                    <a:pt x="2167" y="2137"/>
                  </a:cubicBezTo>
                  <a:cubicBezTo>
                    <a:pt x="2171" y="2132"/>
                    <a:pt x="2168" y="2100"/>
                    <a:pt x="2167" y="2105"/>
                  </a:cubicBezTo>
                  <a:cubicBezTo>
                    <a:pt x="2166" y="2111"/>
                    <a:pt x="2100" y="2077"/>
                    <a:pt x="2100" y="2077"/>
                  </a:cubicBezTo>
                  <a:lnTo>
                    <a:pt x="2078" y="2097"/>
                  </a:lnTo>
                  <a:lnTo>
                    <a:pt x="2078" y="2072"/>
                  </a:lnTo>
                  <a:lnTo>
                    <a:pt x="2043" y="2051"/>
                  </a:lnTo>
                  <a:lnTo>
                    <a:pt x="2047" y="2023"/>
                  </a:lnTo>
                  <a:lnTo>
                    <a:pt x="2031" y="2010"/>
                  </a:lnTo>
                  <a:cubicBezTo>
                    <a:pt x="2031" y="2010"/>
                    <a:pt x="2029" y="2014"/>
                    <a:pt x="2027" y="2011"/>
                  </a:cubicBezTo>
                  <a:cubicBezTo>
                    <a:pt x="2026" y="2008"/>
                    <a:pt x="2017" y="1955"/>
                    <a:pt x="2017" y="1955"/>
                  </a:cubicBezTo>
                  <a:lnTo>
                    <a:pt x="1966" y="1914"/>
                  </a:lnTo>
                  <a:lnTo>
                    <a:pt x="1905" y="1911"/>
                  </a:lnTo>
                  <a:lnTo>
                    <a:pt x="1850" y="1881"/>
                  </a:lnTo>
                  <a:lnTo>
                    <a:pt x="1838" y="1853"/>
                  </a:lnTo>
                  <a:cubicBezTo>
                    <a:pt x="1838" y="1853"/>
                    <a:pt x="1806" y="1838"/>
                    <a:pt x="1806" y="1834"/>
                  </a:cubicBezTo>
                  <a:cubicBezTo>
                    <a:pt x="1806" y="1830"/>
                    <a:pt x="1796" y="1833"/>
                    <a:pt x="1794" y="1832"/>
                  </a:cubicBezTo>
                  <a:cubicBezTo>
                    <a:pt x="1791" y="1830"/>
                    <a:pt x="1793" y="1817"/>
                    <a:pt x="1793" y="1817"/>
                  </a:cubicBezTo>
                  <a:lnTo>
                    <a:pt x="1778" y="1805"/>
                  </a:lnTo>
                  <a:lnTo>
                    <a:pt x="1773" y="1802"/>
                  </a:lnTo>
                  <a:lnTo>
                    <a:pt x="1760" y="1798"/>
                  </a:lnTo>
                  <a:lnTo>
                    <a:pt x="1752" y="1787"/>
                  </a:lnTo>
                  <a:cubicBezTo>
                    <a:pt x="1752" y="1787"/>
                    <a:pt x="1780" y="1774"/>
                    <a:pt x="1778" y="1775"/>
                  </a:cubicBezTo>
                  <a:cubicBezTo>
                    <a:pt x="1775" y="1776"/>
                    <a:pt x="1713" y="1785"/>
                    <a:pt x="1713" y="1785"/>
                  </a:cubicBezTo>
                  <a:lnTo>
                    <a:pt x="1707" y="1796"/>
                  </a:lnTo>
                  <a:lnTo>
                    <a:pt x="1678" y="1782"/>
                  </a:lnTo>
                  <a:lnTo>
                    <a:pt x="1629" y="1779"/>
                  </a:lnTo>
                  <a:cubicBezTo>
                    <a:pt x="1629" y="1779"/>
                    <a:pt x="1594" y="1765"/>
                    <a:pt x="1595" y="1761"/>
                  </a:cubicBezTo>
                  <a:cubicBezTo>
                    <a:pt x="1596" y="1757"/>
                    <a:pt x="1584" y="1742"/>
                    <a:pt x="1584" y="1742"/>
                  </a:cubicBezTo>
                  <a:cubicBezTo>
                    <a:pt x="1584" y="1742"/>
                    <a:pt x="1576" y="1761"/>
                    <a:pt x="1574" y="1763"/>
                  </a:cubicBezTo>
                  <a:cubicBezTo>
                    <a:pt x="1572" y="1765"/>
                    <a:pt x="1548" y="1786"/>
                    <a:pt x="1548" y="1786"/>
                  </a:cubicBezTo>
                  <a:lnTo>
                    <a:pt x="1549" y="1817"/>
                  </a:lnTo>
                  <a:lnTo>
                    <a:pt x="1533" y="1799"/>
                  </a:lnTo>
                  <a:lnTo>
                    <a:pt x="1545" y="1783"/>
                  </a:lnTo>
                  <a:lnTo>
                    <a:pt x="1545" y="1759"/>
                  </a:lnTo>
                  <a:cubicBezTo>
                    <a:pt x="1545" y="1756"/>
                    <a:pt x="1559" y="1749"/>
                    <a:pt x="1559" y="1749"/>
                  </a:cubicBezTo>
                  <a:lnTo>
                    <a:pt x="1553" y="1736"/>
                  </a:lnTo>
                  <a:cubicBezTo>
                    <a:pt x="1553" y="1736"/>
                    <a:pt x="1536" y="1741"/>
                    <a:pt x="1536" y="1744"/>
                  </a:cubicBezTo>
                  <a:cubicBezTo>
                    <a:pt x="1536" y="1747"/>
                    <a:pt x="1512" y="1761"/>
                    <a:pt x="1512" y="1761"/>
                  </a:cubicBezTo>
                  <a:lnTo>
                    <a:pt x="1483" y="1772"/>
                  </a:lnTo>
                  <a:lnTo>
                    <a:pt x="1470" y="1772"/>
                  </a:lnTo>
                  <a:cubicBezTo>
                    <a:pt x="1470" y="1772"/>
                    <a:pt x="1457" y="1792"/>
                    <a:pt x="1454" y="1794"/>
                  </a:cubicBezTo>
                  <a:cubicBezTo>
                    <a:pt x="1451" y="1795"/>
                    <a:pt x="1452" y="1813"/>
                    <a:pt x="1452" y="1813"/>
                  </a:cubicBezTo>
                  <a:cubicBezTo>
                    <a:pt x="1452" y="1813"/>
                    <a:pt x="1420" y="1849"/>
                    <a:pt x="1418" y="1845"/>
                  </a:cubicBezTo>
                  <a:cubicBezTo>
                    <a:pt x="1416" y="1841"/>
                    <a:pt x="1382" y="1813"/>
                    <a:pt x="1382" y="1813"/>
                  </a:cubicBezTo>
                  <a:lnTo>
                    <a:pt x="1342" y="1818"/>
                  </a:lnTo>
                  <a:lnTo>
                    <a:pt x="1319" y="1830"/>
                  </a:lnTo>
                  <a:lnTo>
                    <a:pt x="1292" y="1811"/>
                  </a:lnTo>
                  <a:lnTo>
                    <a:pt x="1270" y="1778"/>
                  </a:lnTo>
                  <a:lnTo>
                    <a:pt x="1272" y="1738"/>
                  </a:lnTo>
                  <a:lnTo>
                    <a:pt x="1284" y="1694"/>
                  </a:lnTo>
                  <a:lnTo>
                    <a:pt x="1289" y="1665"/>
                  </a:lnTo>
                  <a:lnTo>
                    <a:pt x="1259" y="1643"/>
                  </a:lnTo>
                  <a:cubicBezTo>
                    <a:pt x="1259" y="1643"/>
                    <a:pt x="1198" y="1648"/>
                    <a:pt x="1198" y="1645"/>
                  </a:cubicBezTo>
                  <a:cubicBezTo>
                    <a:pt x="1198" y="1642"/>
                    <a:pt x="1165" y="1646"/>
                    <a:pt x="1166" y="1643"/>
                  </a:cubicBezTo>
                  <a:cubicBezTo>
                    <a:pt x="1167" y="1640"/>
                    <a:pt x="1178" y="1621"/>
                    <a:pt x="1178" y="1618"/>
                  </a:cubicBezTo>
                  <a:cubicBezTo>
                    <a:pt x="1178" y="1615"/>
                    <a:pt x="1186" y="1592"/>
                    <a:pt x="1186" y="1592"/>
                  </a:cubicBezTo>
                  <a:lnTo>
                    <a:pt x="1199" y="1566"/>
                  </a:lnTo>
                  <a:lnTo>
                    <a:pt x="1216" y="1517"/>
                  </a:lnTo>
                  <a:lnTo>
                    <a:pt x="1226" y="1500"/>
                  </a:lnTo>
                  <a:lnTo>
                    <a:pt x="1176" y="1497"/>
                  </a:lnTo>
                  <a:lnTo>
                    <a:pt x="1146" y="1509"/>
                  </a:lnTo>
                  <a:lnTo>
                    <a:pt x="1129" y="1559"/>
                  </a:lnTo>
                  <a:lnTo>
                    <a:pt x="1045" y="1581"/>
                  </a:lnTo>
                  <a:lnTo>
                    <a:pt x="1024" y="1566"/>
                  </a:lnTo>
                  <a:cubicBezTo>
                    <a:pt x="1024" y="1566"/>
                    <a:pt x="1022" y="1575"/>
                    <a:pt x="1023" y="1570"/>
                  </a:cubicBezTo>
                  <a:cubicBezTo>
                    <a:pt x="1024" y="1565"/>
                    <a:pt x="997" y="1530"/>
                    <a:pt x="997" y="1530"/>
                  </a:cubicBezTo>
                  <a:lnTo>
                    <a:pt x="984" y="1481"/>
                  </a:lnTo>
                  <a:cubicBezTo>
                    <a:pt x="984" y="1481"/>
                    <a:pt x="1018" y="1380"/>
                    <a:pt x="1017" y="1382"/>
                  </a:cubicBezTo>
                  <a:cubicBezTo>
                    <a:pt x="1016" y="1384"/>
                    <a:pt x="1018" y="1345"/>
                    <a:pt x="1018" y="1345"/>
                  </a:cubicBezTo>
                  <a:lnTo>
                    <a:pt x="1124" y="1276"/>
                  </a:lnTo>
                  <a:lnTo>
                    <a:pt x="1165" y="1282"/>
                  </a:lnTo>
                  <a:lnTo>
                    <a:pt x="1175" y="1292"/>
                  </a:lnTo>
                  <a:lnTo>
                    <a:pt x="1200" y="1288"/>
                  </a:lnTo>
                  <a:lnTo>
                    <a:pt x="1225" y="1263"/>
                  </a:lnTo>
                  <a:lnTo>
                    <a:pt x="1257" y="1267"/>
                  </a:lnTo>
                  <a:lnTo>
                    <a:pt x="1288" y="1261"/>
                  </a:lnTo>
                  <a:lnTo>
                    <a:pt x="1307" y="1282"/>
                  </a:lnTo>
                  <a:lnTo>
                    <a:pt x="1334" y="1271"/>
                  </a:lnTo>
                  <a:lnTo>
                    <a:pt x="1349" y="1287"/>
                  </a:lnTo>
                  <a:lnTo>
                    <a:pt x="1358" y="1297"/>
                  </a:lnTo>
                  <a:lnTo>
                    <a:pt x="1358" y="1314"/>
                  </a:lnTo>
                  <a:lnTo>
                    <a:pt x="1351" y="1330"/>
                  </a:lnTo>
                  <a:lnTo>
                    <a:pt x="1358" y="1365"/>
                  </a:lnTo>
                  <a:lnTo>
                    <a:pt x="1378" y="1393"/>
                  </a:lnTo>
                  <a:lnTo>
                    <a:pt x="1391" y="1398"/>
                  </a:lnTo>
                  <a:lnTo>
                    <a:pt x="1407" y="1354"/>
                  </a:lnTo>
                  <a:lnTo>
                    <a:pt x="1404" y="1314"/>
                  </a:lnTo>
                  <a:lnTo>
                    <a:pt x="1397" y="1281"/>
                  </a:lnTo>
                  <a:lnTo>
                    <a:pt x="1397" y="1257"/>
                  </a:lnTo>
                  <a:lnTo>
                    <a:pt x="1438" y="1207"/>
                  </a:lnTo>
                  <a:lnTo>
                    <a:pt x="1491" y="1169"/>
                  </a:lnTo>
                  <a:lnTo>
                    <a:pt x="1533" y="1145"/>
                  </a:lnTo>
                  <a:lnTo>
                    <a:pt x="1569" y="1105"/>
                  </a:lnTo>
                  <a:lnTo>
                    <a:pt x="1567" y="1068"/>
                  </a:lnTo>
                  <a:lnTo>
                    <a:pt x="1583" y="1065"/>
                  </a:lnTo>
                  <a:lnTo>
                    <a:pt x="1599" y="1031"/>
                  </a:lnTo>
                  <a:lnTo>
                    <a:pt x="1615" y="1033"/>
                  </a:lnTo>
                  <a:lnTo>
                    <a:pt x="1646" y="994"/>
                  </a:lnTo>
                  <a:lnTo>
                    <a:pt x="1698" y="976"/>
                  </a:lnTo>
                  <a:lnTo>
                    <a:pt x="1730" y="970"/>
                  </a:lnTo>
                  <a:lnTo>
                    <a:pt x="1740" y="959"/>
                  </a:lnTo>
                  <a:lnTo>
                    <a:pt x="1728" y="949"/>
                  </a:lnTo>
                  <a:lnTo>
                    <a:pt x="1753" y="912"/>
                  </a:lnTo>
                  <a:lnTo>
                    <a:pt x="1831" y="881"/>
                  </a:lnTo>
                  <a:lnTo>
                    <a:pt x="1879" y="867"/>
                  </a:lnTo>
                  <a:lnTo>
                    <a:pt x="1840" y="892"/>
                  </a:lnTo>
                  <a:lnTo>
                    <a:pt x="1848" y="911"/>
                  </a:lnTo>
                  <a:lnTo>
                    <a:pt x="1877" y="903"/>
                  </a:lnTo>
                  <a:lnTo>
                    <a:pt x="1898" y="890"/>
                  </a:lnTo>
                  <a:lnTo>
                    <a:pt x="1953" y="876"/>
                  </a:lnTo>
                  <a:cubicBezTo>
                    <a:pt x="1953" y="876"/>
                    <a:pt x="1966" y="854"/>
                    <a:pt x="1964" y="859"/>
                  </a:cubicBezTo>
                  <a:cubicBezTo>
                    <a:pt x="1962" y="864"/>
                    <a:pt x="1992" y="854"/>
                    <a:pt x="1992" y="854"/>
                  </a:cubicBezTo>
                  <a:lnTo>
                    <a:pt x="1986" y="842"/>
                  </a:lnTo>
                  <a:lnTo>
                    <a:pt x="1988" y="826"/>
                  </a:lnTo>
                  <a:lnTo>
                    <a:pt x="1972" y="832"/>
                  </a:lnTo>
                  <a:lnTo>
                    <a:pt x="1948" y="858"/>
                  </a:lnTo>
                  <a:lnTo>
                    <a:pt x="1909" y="856"/>
                  </a:lnTo>
                  <a:lnTo>
                    <a:pt x="1891" y="829"/>
                  </a:lnTo>
                  <a:lnTo>
                    <a:pt x="1908" y="806"/>
                  </a:lnTo>
                  <a:cubicBezTo>
                    <a:pt x="1908" y="806"/>
                    <a:pt x="1925" y="772"/>
                    <a:pt x="1924" y="774"/>
                  </a:cubicBezTo>
                  <a:cubicBezTo>
                    <a:pt x="1923" y="776"/>
                    <a:pt x="1897" y="766"/>
                    <a:pt x="1897" y="766"/>
                  </a:cubicBezTo>
                  <a:lnTo>
                    <a:pt x="1858" y="780"/>
                  </a:lnTo>
                  <a:cubicBezTo>
                    <a:pt x="1854" y="780"/>
                    <a:pt x="1817" y="802"/>
                    <a:pt x="1818" y="799"/>
                  </a:cubicBezTo>
                  <a:cubicBezTo>
                    <a:pt x="1819" y="796"/>
                    <a:pt x="1799" y="810"/>
                    <a:pt x="1799" y="810"/>
                  </a:cubicBezTo>
                  <a:lnTo>
                    <a:pt x="1850" y="769"/>
                  </a:lnTo>
                  <a:lnTo>
                    <a:pt x="1871" y="766"/>
                  </a:lnTo>
                  <a:lnTo>
                    <a:pt x="1895" y="744"/>
                  </a:lnTo>
                  <a:lnTo>
                    <a:pt x="2010" y="744"/>
                  </a:lnTo>
                  <a:lnTo>
                    <a:pt x="2048" y="736"/>
                  </a:lnTo>
                  <a:lnTo>
                    <a:pt x="2100" y="708"/>
                  </a:lnTo>
                  <a:lnTo>
                    <a:pt x="2104" y="713"/>
                  </a:lnTo>
                  <a:lnTo>
                    <a:pt x="2082" y="734"/>
                  </a:lnTo>
                  <a:lnTo>
                    <a:pt x="2055" y="762"/>
                  </a:lnTo>
                  <a:lnTo>
                    <a:pt x="2029" y="790"/>
                  </a:lnTo>
                  <a:lnTo>
                    <a:pt x="2017" y="807"/>
                  </a:lnTo>
                  <a:lnTo>
                    <a:pt x="2057" y="809"/>
                  </a:lnTo>
                  <a:cubicBezTo>
                    <a:pt x="2057" y="809"/>
                    <a:pt x="2089" y="810"/>
                    <a:pt x="2092" y="809"/>
                  </a:cubicBezTo>
                  <a:cubicBezTo>
                    <a:pt x="2096" y="808"/>
                    <a:pt x="2097" y="823"/>
                    <a:pt x="2097" y="823"/>
                  </a:cubicBezTo>
                  <a:lnTo>
                    <a:pt x="2114" y="811"/>
                  </a:lnTo>
                  <a:lnTo>
                    <a:pt x="2123" y="834"/>
                  </a:lnTo>
                  <a:lnTo>
                    <a:pt x="2153" y="811"/>
                  </a:lnTo>
                  <a:lnTo>
                    <a:pt x="2144" y="785"/>
                  </a:lnTo>
                  <a:lnTo>
                    <a:pt x="2152" y="761"/>
                  </a:lnTo>
                  <a:lnTo>
                    <a:pt x="2117" y="762"/>
                  </a:lnTo>
                  <a:lnTo>
                    <a:pt x="2117" y="749"/>
                  </a:lnTo>
                  <a:cubicBezTo>
                    <a:pt x="2117" y="749"/>
                    <a:pt x="2104" y="734"/>
                    <a:pt x="2103" y="736"/>
                  </a:cubicBezTo>
                  <a:cubicBezTo>
                    <a:pt x="2102" y="738"/>
                    <a:pt x="2123" y="719"/>
                    <a:pt x="2122" y="721"/>
                  </a:cubicBezTo>
                  <a:cubicBezTo>
                    <a:pt x="2121" y="723"/>
                    <a:pt x="2113" y="711"/>
                    <a:pt x="2113" y="711"/>
                  </a:cubicBezTo>
                  <a:lnTo>
                    <a:pt x="2137" y="681"/>
                  </a:lnTo>
                  <a:lnTo>
                    <a:pt x="2125" y="647"/>
                  </a:lnTo>
                  <a:lnTo>
                    <a:pt x="2121" y="631"/>
                  </a:lnTo>
                  <a:lnTo>
                    <a:pt x="2090" y="616"/>
                  </a:lnTo>
                  <a:lnTo>
                    <a:pt x="2079" y="601"/>
                  </a:lnTo>
                  <a:lnTo>
                    <a:pt x="2065" y="590"/>
                  </a:lnTo>
                  <a:lnTo>
                    <a:pt x="2076" y="564"/>
                  </a:lnTo>
                  <a:lnTo>
                    <a:pt x="2071" y="545"/>
                  </a:lnTo>
                  <a:cubicBezTo>
                    <a:pt x="2071" y="545"/>
                    <a:pt x="2062" y="483"/>
                    <a:pt x="2061" y="485"/>
                  </a:cubicBezTo>
                  <a:cubicBezTo>
                    <a:pt x="2060" y="487"/>
                    <a:pt x="2019" y="519"/>
                    <a:pt x="2019" y="519"/>
                  </a:cubicBezTo>
                  <a:lnTo>
                    <a:pt x="1978" y="540"/>
                  </a:lnTo>
                  <a:lnTo>
                    <a:pt x="1956" y="521"/>
                  </a:lnTo>
                  <a:lnTo>
                    <a:pt x="1958" y="496"/>
                  </a:lnTo>
                  <a:lnTo>
                    <a:pt x="1977" y="478"/>
                  </a:lnTo>
                  <a:lnTo>
                    <a:pt x="1946" y="468"/>
                  </a:lnTo>
                  <a:lnTo>
                    <a:pt x="1944" y="460"/>
                  </a:lnTo>
                  <a:cubicBezTo>
                    <a:pt x="1944" y="460"/>
                    <a:pt x="1916" y="432"/>
                    <a:pt x="1914" y="434"/>
                  </a:cubicBezTo>
                  <a:cubicBezTo>
                    <a:pt x="1912" y="436"/>
                    <a:pt x="1905" y="443"/>
                    <a:pt x="1905" y="443"/>
                  </a:cubicBezTo>
                  <a:lnTo>
                    <a:pt x="1839" y="437"/>
                  </a:lnTo>
                  <a:lnTo>
                    <a:pt x="1816" y="477"/>
                  </a:lnTo>
                  <a:lnTo>
                    <a:pt x="1811" y="498"/>
                  </a:lnTo>
                  <a:cubicBezTo>
                    <a:pt x="1811" y="498"/>
                    <a:pt x="1775" y="534"/>
                    <a:pt x="1771" y="537"/>
                  </a:cubicBezTo>
                  <a:cubicBezTo>
                    <a:pt x="1774" y="536"/>
                    <a:pt x="1790" y="553"/>
                    <a:pt x="1790" y="553"/>
                  </a:cubicBezTo>
                  <a:lnTo>
                    <a:pt x="1776" y="589"/>
                  </a:lnTo>
                  <a:lnTo>
                    <a:pt x="1719" y="621"/>
                  </a:lnTo>
                  <a:lnTo>
                    <a:pt x="1691" y="625"/>
                  </a:lnTo>
                  <a:cubicBezTo>
                    <a:pt x="1691" y="625"/>
                    <a:pt x="1674" y="687"/>
                    <a:pt x="1675" y="691"/>
                  </a:cubicBezTo>
                  <a:cubicBezTo>
                    <a:pt x="1676" y="695"/>
                    <a:pt x="1652" y="706"/>
                    <a:pt x="1652" y="706"/>
                  </a:cubicBezTo>
                  <a:lnTo>
                    <a:pt x="1635" y="718"/>
                  </a:lnTo>
                  <a:lnTo>
                    <a:pt x="1628" y="696"/>
                  </a:lnTo>
                  <a:cubicBezTo>
                    <a:pt x="1628" y="696"/>
                    <a:pt x="1621" y="679"/>
                    <a:pt x="1617" y="675"/>
                  </a:cubicBezTo>
                  <a:cubicBezTo>
                    <a:pt x="1622" y="677"/>
                    <a:pt x="1638" y="679"/>
                    <a:pt x="1638" y="679"/>
                  </a:cubicBezTo>
                  <a:lnTo>
                    <a:pt x="1641" y="665"/>
                  </a:lnTo>
                  <a:lnTo>
                    <a:pt x="1625" y="666"/>
                  </a:lnTo>
                  <a:lnTo>
                    <a:pt x="1632" y="643"/>
                  </a:lnTo>
                  <a:lnTo>
                    <a:pt x="1647" y="619"/>
                  </a:lnTo>
                  <a:lnTo>
                    <a:pt x="1595" y="615"/>
                  </a:lnTo>
                  <a:lnTo>
                    <a:pt x="1583" y="601"/>
                  </a:lnTo>
                  <a:lnTo>
                    <a:pt x="1557" y="597"/>
                  </a:lnTo>
                  <a:lnTo>
                    <a:pt x="1555" y="586"/>
                  </a:lnTo>
                  <a:lnTo>
                    <a:pt x="1538" y="575"/>
                  </a:lnTo>
                  <a:lnTo>
                    <a:pt x="1516" y="565"/>
                  </a:lnTo>
                  <a:lnTo>
                    <a:pt x="1492" y="568"/>
                  </a:lnTo>
                  <a:lnTo>
                    <a:pt x="1491" y="547"/>
                  </a:lnTo>
                  <a:lnTo>
                    <a:pt x="1497" y="527"/>
                  </a:lnTo>
                  <a:lnTo>
                    <a:pt x="1473" y="523"/>
                  </a:lnTo>
                  <a:cubicBezTo>
                    <a:pt x="1473" y="523"/>
                    <a:pt x="1515" y="480"/>
                    <a:pt x="1514" y="482"/>
                  </a:cubicBezTo>
                  <a:cubicBezTo>
                    <a:pt x="1513" y="484"/>
                    <a:pt x="1631" y="423"/>
                    <a:pt x="1631" y="423"/>
                  </a:cubicBezTo>
                  <a:lnTo>
                    <a:pt x="1645" y="408"/>
                  </a:lnTo>
                  <a:lnTo>
                    <a:pt x="1668" y="406"/>
                  </a:lnTo>
                  <a:lnTo>
                    <a:pt x="1718" y="383"/>
                  </a:lnTo>
                  <a:lnTo>
                    <a:pt x="1756" y="358"/>
                  </a:lnTo>
                  <a:lnTo>
                    <a:pt x="1760" y="360"/>
                  </a:lnTo>
                  <a:lnTo>
                    <a:pt x="1731" y="386"/>
                  </a:lnTo>
                  <a:lnTo>
                    <a:pt x="1723" y="396"/>
                  </a:lnTo>
                  <a:lnTo>
                    <a:pt x="1700" y="407"/>
                  </a:lnTo>
                  <a:lnTo>
                    <a:pt x="1721" y="410"/>
                  </a:lnTo>
                  <a:lnTo>
                    <a:pt x="1718" y="422"/>
                  </a:lnTo>
                  <a:lnTo>
                    <a:pt x="1741" y="418"/>
                  </a:lnTo>
                  <a:lnTo>
                    <a:pt x="1764" y="399"/>
                  </a:lnTo>
                  <a:lnTo>
                    <a:pt x="1782" y="405"/>
                  </a:lnTo>
                  <a:lnTo>
                    <a:pt x="1790" y="414"/>
                  </a:lnTo>
                  <a:lnTo>
                    <a:pt x="1814" y="413"/>
                  </a:lnTo>
                  <a:lnTo>
                    <a:pt x="1813" y="394"/>
                  </a:lnTo>
                  <a:lnTo>
                    <a:pt x="1775" y="367"/>
                  </a:lnTo>
                  <a:lnTo>
                    <a:pt x="1766" y="358"/>
                  </a:lnTo>
                  <a:lnTo>
                    <a:pt x="1762" y="348"/>
                  </a:lnTo>
                  <a:lnTo>
                    <a:pt x="1778" y="350"/>
                  </a:lnTo>
                  <a:lnTo>
                    <a:pt x="1793" y="362"/>
                  </a:lnTo>
                  <a:lnTo>
                    <a:pt x="1807" y="347"/>
                  </a:lnTo>
                  <a:lnTo>
                    <a:pt x="1837" y="343"/>
                  </a:lnTo>
                  <a:lnTo>
                    <a:pt x="1867" y="322"/>
                  </a:lnTo>
                  <a:lnTo>
                    <a:pt x="1865" y="309"/>
                  </a:lnTo>
                  <a:lnTo>
                    <a:pt x="1888" y="287"/>
                  </a:lnTo>
                  <a:lnTo>
                    <a:pt x="1873" y="271"/>
                  </a:lnTo>
                  <a:lnTo>
                    <a:pt x="1913" y="270"/>
                  </a:lnTo>
                  <a:lnTo>
                    <a:pt x="1948" y="271"/>
                  </a:lnTo>
                  <a:cubicBezTo>
                    <a:pt x="1948" y="271"/>
                    <a:pt x="1965" y="263"/>
                    <a:pt x="1968" y="268"/>
                  </a:cubicBezTo>
                  <a:cubicBezTo>
                    <a:pt x="1971" y="273"/>
                    <a:pt x="1997" y="292"/>
                    <a:pt x="1997" y="292"/>
                  </a:cubicBezTo>
                  <a:lnTo>
                    <a:pt x="1987" y="301"/>
                  </a:lnTo>
                  <a:lnTo>
                    <a:pt x="1946" y="306"/>
                  </a:lnTo>
                  <a:lnTo>
                    <a:pt x="1936" y="326"/>
                  </a:lnTo>
                  <a:lnTo>
                    <a:pt x="1966" y="330"/>
                  </a:lnTo>
                  <a:lnTo>
                    <a:pt x="1989" y="306"/>
                  </a:lnTo>
                  <a:lnTo>
                    <a:pt x="2013" y="304"/>
                  </a:lnTo>
                  <a:lnTo>
                    <a:pt x="2017" y="328"/>
                  </a:lnTo>
                  <a:cubicBezTo>
                    <a:pt x="2017" y="328"/>
                    <a:pt x="1990" y="344"/>
                    <a:pt x="1986" y="345"/>
                  </a:cubicBezTo>
                  <a:cubicBezTo>
                    <a:pt x="1982" y="346"/>
                    <a:pt x="1965" y="354"/>
                    <a:pt x="1965" y="354"/>
                  </a:cubicBezTo>
                  <a:lnTo>
                    <a:pt x="1964" y="372"/>
                  </a:lnTo>
                  <a:lnTo>
                    <a:pt x="1937" y="375"/>
                  </a:lnTo>
                  <a:lnTo>
                    <a:pt x="1909" y="370"/>
                  </a:lnTo>
                  <a:lnTo>
                    <a:pt x="1896" y="371"/>
                  </a:lnTo>
                  <a:lnTo>
                    <a:pt x="1875" y="387"/>
                  </a:lnTo>
                  <a:lnTo>
                    <a:pt x="1892" y="402"/>
                  </a:lnTo>
                  <a:cubicBezTo>
                    <a:pt x="1892" y="402"/>
                    <a:pt x="1917" y="392"/>
                    <a:pt x="1921" y="389"/>
                  </a:cubicBezTo>
                  <a:cubicBezTo>
                    <a:pt x="1925" y="387"/>
                    <a:pt x="1938" y="381"/>
                    <a:pt x="1941" y="386"/>
                  </a:cubicBezTo>
                  <a:cubicBezTo>
                    <a:pt x="1944" y="390"/>
                    <a:pt x="1961" y="404"/>
                    <a:pt x="1961" y="404"/>
                  </a:cubicBezTo>
                  <a:lnTo>
                    <a:pt x="1975" y="431"/>
                  </a:lnTo>
                  <a:lnTo>
                    <a:pt x="1988" y="435"/>
                  </a:lnTo>
                  <a:lnTo>
                    <a:pt x="2027" y="448"/>
                  </a:lnTo>
                  <a:cubicBezTo>
                    <a:pt x="2027" y="448"/>
                    <a:pt x="2055" y="455"/>
                    <a:pt x="2055" y="457"/>
                  </a:cubicBezTo>
                  <a:cubicBezTo>
                    <a:pt x="2055" y="459"/>
                    <a:pt x="2052" y="440"/>
                    <a:pt x="2052" y="440"/>
                  </a:cubicBezTo>
                  <a:lnTo>
                    <a:pt x="2031" y="415"/>
                  </a:lnTo>
                  <a:cubicBezTo>
                    <a:pt x="2031" y="415"/>
                    <a:pt x="2030" y="408"/>
                    <a:pt x="2037" y="410"/>
                  </a:cubicBezTo>
                  <a:cubicBezTo>
                    <a:pt x="2044" y="412"/>
                    <a:pt x="2061" y="427"/>
                    <a:pt x="2061" y="427"/>
                  </a:cubicBezTo>
                  <a:cubicBezTo>
                    <a:pt x="2064" y="428"/>
                    <a:pt x="2084" y="440"/>
                    <a:pt x="2084" y="440"/>
                  </a:cubicBezTo>
                  <a:lnTo>
                    <a:pt x="2092" y="418"/>
                  </a:lnTo>
                  <a:lnTo>
                    <a:pt x="2110" y="407"/>
                  </a:lnTo>
                  <a:lnTo>
                    <a:pt x="2103" y="394"/>
                  </a:lnTo>
                  <a:lnTo>
                    <a:pt x="2093" y="384"/>
                  </a:lnTo>
                  <a:lnTo>
                    <a:pt x="2082" y="371"/>
                  </a:lnTo>
                  <a:lnTo>
                    <a:pt x="2083" y="356"/>
                  </a:lnTo>
                  <a:cubicBezTo>
                    <a:pt x="2083" y="356"/>
                    <a:pt x="2086" y="354"/>
                    <a:pt x="2089" y="352"/>
                  </a:cubicBezTo>
                  <a:cubicBezTo>
                    <a:pt x="2092" y="350"/>
                    <a:pt x="2101" y="343"/>
                    <a:pt x="2103" y="347"/>
                  </a:cubicBezTo>
                  <a:cubicBezTo>
                    <a:pt x="2105" y="351"/>
                    <a:pt x="2125" y="377"/>
                    <a:pt x="2125" y="377"/>
                  </a:cubicBezTo>
                  <a:lnTo>
                    <a:pt x="2144" y="380"/>
                  </a:lnTo>
                  <a:lnTo>
                    <a:pt x="2153" y="366"/>
                  </a:lnTo>
                  <a:cubicBezTo>
                    <a:pt x="2153" y="366"/>
                    <a:pt x="2178" y="363"/>
                    <a:pt x="2178" y="364"/>
                  </a:cubicBezTo>
                  <a:cubicBezTo>
                    <a:pt x="2178" y="365"/>
                    <a:pt x="2180" y="352"/>
                    <a:pt x="2180" y="352"/>
                  </a:cubicBezTo>
                  <a:lnTo>
                    <a:pt x="2203" y="346"/>
                  </a:lnTo>
                  <a:lnTo>
                    <a:pt x="2170" y="317"/>
                  </a:lnTo>
                  <a:lnTo>
                    <a:pt x="2152" y="308"/>
                  </a:lnTo>
                  <a:lnTo>
                    <a:pt x="2138" y="312"/>
                  </a:lnTo>
                  <a:lnTo>
                    <a:pt x="2125" y="297"/>
                  </a:lnTo>
                  <a:lnTo>
                    <a:pt x="2139" y="284"/>
                  </a:lnTo>
                  <a:lnTo>
                    <a:pt x="2145" y="266"/>
                  </a:lnTo>
                  <a:lnTo>
                    <a:pt x="2129" y="250"/>
                  </a:lnTo>
                  <a:lnTo>
                    <a:pt x="2104" y="245"/>
                  </a:lnTo>
                  <a:lnTo>
                    <a:pt x="2098" y="232"/>
                  </a:lnTo>
                  <a:cubicBezTo>
                    <a:pt x="2098" y="232"/>
                    <a:pt x="2077" y="229"/>
                    <a:pt x="2074" y="231"/>
                  </a:cubicBezTo>
                  <a:cubicBezTo>
                    <a:pt x="2071" y="233"/>
                    <a:pt x="2056" y="213"/>
                    <a:pt x="2056" y="213"/>
                  </a:cubicBezTo>
                  <a:lnTo>
                    <a:pt x="2043" y="196"/>
                  </a:lnTo>
                  <a:cubicBezTo>
                    <a:pt x="2041" y="195"/>
                    <a:pt x="2034" y="188"/>
                    <a:pt x="2030" y="189"/>
                  </a:cubicBezTo>
                  <a:cubicBezTo>
                    <a:pt x="2026" y="190"/>
                    <a:pt x="1985" y="191"/>
                    <a:pt x="1985" y="191"/>
                  </a:cubicBezTo>
                  <a:lnTo>
                    <a:pt x="1975" y="194"/>
                  </a:lnTo>
                  <a:lnTo>
                    <a:pt x="1962" y="184"/>
                  </a:lnTo>
                  <a:lnTo>
                    <a:pt x="1910" y="197"/>
                  </a:lnTo>
                  <a:lnTo>
                    <a:pt x="1883" y="218"/>
                  </a:lnTo>
                  <a:cubicBezTo>
                    <a:pt x="1883" y="218"/>
                    <a:pt x="1881" y="206"/>
                    <a:pt x="1883" y="203"/>
                  </a:cubicBezTo>
                  <a:cubicBezTo>
                    <a:pt x="1885" y="200"/>
                    <a:pt x="1904" y="189"/>
                    <a:pt x="1907" y="187"/>
                  </a:cubicBezTo>
                  <a:cubicBezTo>
                    <a:pt x="1910" y="185"/>
                    <a:pt x="1884" y="184"/>
                    <a:pt x="1884" y="184"/>
                  </a:cubicBezTo>
                  <a:cubicBezTo>
                    <a:pt x="1884" y="184"/>
                    <a:pt x="1836" y="200"/>
                    <a:pt x="1834" y="203"/>
                  </a:cubicBezTo>
                  <a:cubicBezTo>
                    <a:pt x="1832" y="206"/>
                    <a:pt x="1795" y="235"/>
                    <a:pt x="1795" y="235"/>
                  </a:cubicBezTo>
                  <a:lnTo>
                    <a:pt x="1796" y="259"/>
                  </a:lnTo>
                  <a:lnTo>
                    <a:pt x="1830" y="264"/>
                  </a:lnTo>
                  <a:lnTo>
                    <a:pt x="1843" y="267"/>
                  </a:lnTo>
                  <a:lnTo>
                    <a:pt x="1834" y="275"/>
                  </a:lnTo>
                  <a:lnTo>
                    <a:pt x="1827" y="290"/>
                  </a:lnTo>
                  <a:lnTo>
                    <a:pt x="1805" y="302"/>
                  </a:lnTo>
                  <a:lnTo>
                    <a:pt x="1778" y="322"/>
                  </a:lnTo>
                  <a:lnTo>
                    <a:pt x="1756" y="331"/>
                  </a:lnTo>
                  <a:lnTo>
                    <a:pt x="1752" y="315"/>
                  </a:lnTo>
                  <a:lnTo>
                    <a:pt x="1772" y="303"/>
                  </a:lnTo>
                  <a:cubicBezTo>
                    <a:pt x="1772" y="303"/>
                    <a:pt x="1768" y="278"/>
                    <a:pt x="1766" y="280"/>
                  </a:cubicBezTo>
                  <a:cubicBezTo>
                    <a:pt x="1764" y="282"/>
                    <a:pt x="1743" y="279"/>
                    <a:pt x="1742" y="282"/>
                  </a:cubicBezTo>
                  <a:cubicBezTo>
                    <a:pt x="1741" y="285"/>
                    <a:pt x="1743" y="263"/>
                    <a:pt x="1743" y="263"/>
                  </a:cubicBezTo>
                  <a:lnTo>
                    <a:pt x="1742" y="242"/>
                  </a:lnTo>
                  <a:lnTo>
                    <a:pt x="1737" y="226"/>
                  </a:lnTo>
                  <a:cubicBezTo>
                    <a:pt x="1737" y="226"/>
                    <a:pt x="1754" y="212"/>
                    <a:pt x="1757" y="211"/>
                  </a:cubicBezTo>
                  <a:cubicBezTo>
                    <a:pt x="1760" y="210"/>
                    <a:pt x="1791" y="208"/>
                    <a:pt x="1791" y="208"/>
                  </a:cubicBezTo>
                  <a:lnTo>
                    <a:pt x="1842" y="179"/>
                  </a:lnTo>
                  <a:lnTo>
                    <a:pt x="1800" y="177"/>
                  </a:lnTo>
                  <a:cubicBezTo>
                    <a:pt x="1800" y="177"/>
                    <a:pt x="1762" y="178"/>
                    <a:pt x="1760" y="182"/>
                  </a:cubicBezTo>
                  <a:cubicBezTo>
                    <a:pt x="1758" y="186"/>
                    <a:pt x="1732" y="213"/>
                    <a:pt x="1732" y="213"/>
                  </a:cubicBezTo>
                  <a:lnTo>
                    <a:pt x="1716" y="225"/>
                  </a:lnTo>
                  <a:lnTo>
                    <a:pt x="1663" y="258"/>
                  </a:lnTo>
                  <a:lnTo>
                    <a:pt x="1661" y="281"/>
                  </a:lnTo>
                  <a:lnTo>
                    <a:pt x="1639" y="277"/>
                  </a:lnTo>
                  <a:lnTo>
                    <a:pt x="1623" y="274"/>
                  </a:lnTo>
                  <a:lnTo>
                    <a:pt x="1583" y="290"/>
                  </a:lnTo>
                  <a:lnTo>
                    <a:pt x="1583" y="312"/>
                  </a:lnTo>
                  <a:lnTo>
                    <a:pt x="1511" y="316"/>
                  </a:lnTo>
                  <a:cubicBezTo>
                    <a:pt x="1511" y="316"/>
                    <a:pt x="1476" y="311"/>
                    <a:pt x="1476" y="306"/>
                  </a:cubicBezTo>
                  <a:cubicBezTo>
                    <a:pt x="1476" y="301"/>
                    <a:pt x="1463" y="291"/>
                    <a:pt x="1459" y="291"/>
                  </a:cubicBezTo>
                  <a:cubicBezTo>
                    <a:pt x="1455" y="291"/>
                    <a:pt x="1410" y="305"/>
                    <a:pt x="1410" y="305"/>
                  </a:cubicBezTo>
                  <a:lnTo>
                    <a:pt x="1408" y="319"/>
                  </a:lnTo>
                  <a:lnTo>
                    <a:pt x="1356" y="316"/>
                  </a:lnTo>
                  <a:cubicBezTo>
                    <a:pt x="1356" y="316"/>
                    <a:pt x="1314" y="324"/>
                    <a:pt x="1315" y="320"/>
                  </a:cubicBezTo>
                  <a:cubicBezTo>
                    <a:pt x="1316" y="316"/>
                    <a:pt x="1292" y="318"/>
                    <a:pt x="1292" y="318"/>
                  </a:cubicBezTo>
                  <a:lnTo>
                    <a:pt x="1327" y="302"/>
                  </a:lnTo>
                  <a:lnTo>
                    <a:pt x="1303" y="290"/>
                  </a:lnTo>
                  <a:lnTo>
                    <a:pt x="1258" y="283"/>
                  </a:lnTo>
                  <a:lnTo>
                    <a:pt x="1226" y="273"/>
                  </a:lnTo>
                  <a:lnTo>
                    <a:pt x="1190" y="278"/>
                  </a:lnTo>
                  <a:lnTo>
                    <a:pt x="1186" y="263"/>
                  </a:lnTo>
                  <a:lnTo>
                    <a:pt x="1154" y="276"/>
                  </a:lnTo>
                  <a:lnTo>
                    <a:pt x="1145" y="255"/>
                  </a:lnTo>
                  <a:lnTo>
                    <a:pt x="1123" y="265"/>
                  </a:lnTo>
                  <a:cubicBezTo>
                    <a:pt x="1123" y="265"/>
                    <a:pt x="1042" y="282"/>
                    <a:pt x="1038" y="283"/>
                  </a:cubicBezTo>
                  <a:cubicBezTo>
                    <a:pt x="1034" y="284"/>
                    <a:pt x="1014" y="275"/>
                    <a:pt x="1014" y="275"/>
                  </a:cubicBezTo>
                  <a:lnTo>
                    <a:pt x="989" y="287"/>
                  </a:lnTo>
                  <a:lnTo>
                    <a:pt x="941" y="290"/>
                  </a:lnTo>
                  <a:lnTo>
                    <a:pt x="922" y="276"/>
                  </a:lnTo>
                  <a:lnTo>
                    <a:pt x="883" y="268"/>
                  </a:lnTo>
                  <a:lnTo>
                    <a:pt x="840" y="270"/>
                  </a:lnTo>
                  <a:lnTo>
                    <a:pt x="761" y="257"/>
                  </a:lnTo>
                  <a:cubicBezTo>
                    <a:pt x="761" y="257"/>
                    <a:pt x="715" y="250"/>
                    <a:pt x="718" y="249"/>
                  </a:cubicBezTo>
                  <a:cubicBezTo>
                    <a:pt x="721" y="248"/>
                    <a:pt x="693" y="241"/>
                    <a:pt x="693" y="241"/>
                  </a:cubicBezTo>
                  <a:cubicBezTo>
                    <a:pt x="693" y="241"/>
                    <a:pt x="694" y="238"/>
                    <a:pt x="695" y="236"/>
                  </a:cubicBezTo>
                  <a:cubicBezTo>
                    <a:pt x="685" y="240"/>
                    <a:pt x="607" y="253"/>
                    <a:pt x="607" y="253"/>
                  </a:cubicBezTo>
                  <a:lnTo>
                    <a:pt x="503" y="287"/>
                  </a:lnTo>
                  <a:lnTo>
                    <a:pt x="434" y="301"/>
                  </a:lnTo>
                  <a:cubicBezTo>
                    <a:pt x="434" y="301"/>
                    <a:pt x="436" y="319"/>
                    <a:pt x="437" y="322"/>
                  </a:cubicBezTo>
                  <a:cubicBezTo>
                    <a:pt x="438" y="325"/>
                    <a:pt x="444" y="345"/>
                    <a:pt x="444" y="345"/>
                  </a:cubicBezTo>
                  <a:lnTo>
                    <a:pt x="425" y="349"/>
                  </a:lnTo>
                  <a:lnTo>
                    <a:pt x="405" y="349"/>
                  </a:lnTo>
                  <a:lnTo>
                    <a:pt x="415" y="335"/>
                  </a:lnTo>
                  <a:lnTo>
                    <a:pt x="314" y="363"/>
                  </a:lnTo>
                  <a:lnTo>
                    <a:pt x="316" y="373"/>
                  </a:lnTo>
                  <a:lnTo>
                    <a:pt x="309" y="386"/>
                  </a:lnTo>
                  <a:lnTo>
                    <a:pt x="341" y="389"/>
                  </a:lnTo>
                  <a:lnTo>
                    <a:pt x="367" y="392"/>
                  </a:lnTo>
                  <a:cubicBezTo>
                    <a:pt x="367" y="392"/>
                    <a:pt x="382" y="383"/>
                    <a:pt x="382" y="386"/>
                  </a:cubicBezTo>
                  <a:cubicBezTo>
                    <a:pt x="382" y="389"/>
                    <a:pt x="374" y="412"/>
                    <a:pt x="374" y="412"/>
                  </a:cubicBezTo>
                  <a:lnTo>
                    <a:pt x="344" y="414"/>
                  </a:lnTo>
                  <a:cubicBezTo>
                    <a:pt x="342" y="411"/>
                    <a:pt x="326" y="415"/>
                    <a:pt x="326" y="415"/>
                  </a:cubicBezTo>
                  <a:cubicBezTo>
                    <a:pt x="326" y="415"/>
                    <a:pt x="305" y="428"/>
                    <a:pt x="304" y="425"/>
                  </a:cubicBezTo>
                  <a:cubicBezTo>
                    <a:pt x="303" y="422"/>
                    <a:pt x="262" y="432"/>
                    <a:pt x="262" y="432"/>
                  </a:cubicBezTo>
                  <a:lnTo>
                    <a:pt x="215" y="459"/>
                  </a:lnTo>
                  <a:lnTo>
                    <a:pt x="197" y="486"/>
                  </a:lnTo>
                  <a:lnTo>
                    <a:pt x="195" y="506"/>
                  </a:lnTo>
                  <a:lnTo>
                    <a:pt x="230" y="500"/>
                  </a:lnTo>
                  <a:lnTo>
                    <a:pt x="210" y="527"/>
                  </a:lnTo>
                  <a:lnTo>
                    <a:pt x="233" y="526"/>
                  </a:lnTo>
                  <a:cubicBezTo>
                    <a:pt x="233" y="526"/>
                    <a:pt x="260" y="526"/>
                    <a:pt x="262" y="530"/>
                  </a:cubicBezTo>
                  <a:cubicBezTo>
                    <a:pt x="264" y="534"/>
                    <a:pt x="276" y="532"/>
                    <a:pt x="276" y="534"/>
                  </a:cubicBezTo>
                  <a:cubicBezTo>
                    <a:pt x="276" y="536"/>
                    <a:pt x="39" y="627"/>
                    <a:pt x="37" y="624"/>
                  </a:cubicBezTo>
                  <a:cubicBezTo>
                    <a:pt x="35" y="621"/>
                    <a:pt x="0" y="640"/>
                    <a:pt x="0" y="640"/>
                  </a:cubicBezTo>
                  <a:cubicBezTo>
                    <a:pt x="0" y="640"/>
                    <a:pt x="46" y="632"/>
                    <a:pt x="49" y="632"/>
                  </a:cubicBezTo>
                  <a:cubicBezTo>
                    <a:pt x="52" y="632"/>
                    <a:pt x="119" y="616"/>
                    <a:pt x="119" y="616"/>
                  </a:cubicBezTo>
                  <a:lnTo>
                    <a:pt x="151" y="608"/>
                  </a:lnTo>
                  <a:cubicBezTo>
                    <a:pt x="151" y="608"/>
                    <a:pt x="220" y="588"/>
                    <a:pt x="221" y="585"/>
                  </a:cubicBezTo>
                  <a:cubicBezTo>
                    <a:pt x="222" y="582"/>
                    <a:pt x="270" y="557"/>
                    <a:pt x="273" y="557"/>
                  </a:cubicBezTo>
                  <a:cubicBezTo>
                    <a:pt x="276" y="557"/>
                    <a:pt x="292" y="550"/>
                    <a:pt x="293" y="554"/>
                  </a:cubicBezTo>
                  <a:cubicBezTo>
                    <a:pt x="294" y="558"/>
                    <a:pt x="361" y="536"/>
                    <a:pt x="361" y="536"/>
                  </a:cubicBezTo>
                  <a:cubicBezTo>
                    <a:pt x="361" y="536"/>
                    <a:pt x="385" y="519"/>
                    <a:pt x="383" y="516"/>
                  </a:cubicBezTo>
                  <a:cubicBezTo>
                    <a:pt x="381" y="513"/>
                    <a:pt x="367" y="505"/>
                    <a:pt x="371" y="504"/>
                  </a:cubicBezTo>
                  <a:cubicBezTo>
                    <a:pt x="375" y="503"/>
                    <a:pt x="411" y="498"/>
                    <a:pt x="411" y="498"/>
                  </a:cubicBezTo>
                  <a:cubicBezTo>
                    <a:pt x="411" y="498"/>
                    <a:pt x="465" y="476"/>
                    <a:pt x="464" y="479"/>
                  </a:cubicBezTo>
                  <a:cubicBezTo>
                    <a:pt x="463" y="482"/>
                    <a:pt x="409" y="518"/>
                    <a:pt x="409" y="518"/>
                  </a:cubicBezTo>
                  <a:lnTo>
                    <a:pt x="486" y="503"/>
                  </a:lnTo>
                  <a:lnTo>
                    <a:pt x="517" y="490"/>
                  </a:lnTo>
                  <a:cubicBezTo>
                    <a:pt x="517" y="490"/>
                    <a:pt x="543" y="478"/>
                    <a:pt x="541" y="481"/>
                  </a:cubicBezTo>
                  <a:cubicBezTo>
                    <a:pt x="539" y="484"/>
                    <a:pt x="571" y="493"/>
                    <a:pt x="571" y="496"/>
                  </a:cubicBezTo>
                  <a:cubicBezTo>
                    <a:pt x="571" y="499"/>
                    <a:pt x="637" y="509"/>
                    <a:pt x="637" y="509"/>
                  </a:cubicBezTo>
                  <a:lnTo>
                    <a:pt x="657" y="539"/>
                  </a:lnTo>
                  <a:lnTo>
                    <a:pt x="653" y="578"/>
                  </a:lnTo>
                  <a:lnTo>
                    <a:pt x="651" y="626"/>
                  </a:lnTo>
                  <a:lnTo>
                    <a:pt x="687" y="622"/>
                  </a:lnTo>
                  <a:lnTo>
                    <a:pt x="678" y="654"/>
                  </a:lnTo>
                  <a:lnTo>
                    <a:pt x="680" y="707"/>
                  </a:lnTo>
                  <a:cubicBezTo>
                    <a:pt x="680" y="707"/>
                    <a:pt x="682" y="726"/>
                    <a:pt x="682" y="729"/>
                  </a:cubicBezTo>
                  <a:cubicBezTo>
                    <a:pt x="682" y="732"/>
                    <a:pt x="654" y="723"/>
                    <a:pt x="654" y="723"/>
                  </a:cubicBezTo>
                  <a:cubicBezTo>
                    <a:pt x="654" y="723"/>
                    <a:pt x="650" y="746"/>
                    <a:pt x="653" y="749"/>
                  </a:cubicBezTo>
                  <a:cubicBezTo>
                    <a:pt x="656" y="752"/>
                    <a:pt x="689" y="785"/>
                    <a:pt x="689" y="785"/>
                  </a:cubicBezTo>
                  <a:lnTo>
                    <a:pt x="678" y="799"/>
                  </a:lnTo>
                  <a:lnTo>
                    <a:pt x="653" y="860"/>
                  </a:lnTo>
                  <a:lnTo>
                    <a:pt x="594" y="928"/>
                  </a:lnTo>
                  <a:lnTo>
                    <a:pt x="585" y="965"/>
                  </a:lnTo>
                  <a:lnTo>
                    <a:pt x="556" y="997"/>
                  </a:lnTo>
                  <a:lnTo>
                    <a:pt x="561" y="1020"/>
                  </a:lnTo>
                  <a:cubicBezTo>
                    <a:pt x="561" y="1020"/>
                    <a:pt x="553" y="1036"/>
                    <a:pt x="555" y="1038"/>
                  </a:cubicBezTo>
                  <a:cubicBezTo>
                    <a:pt x="557" y="1040"/>
                    <a:pt x="569" y="1148"/>
                    <a:pt x="569" y="1148"/>
                  </a:cubicBezTo>
                  <a:lnTo>
                    <a:pt x="610" y="1174"/>
                  </a:lnTo>
                  <a:lnTo>
                    <a:pt x="621" y="1194"/>
                  </a:lnTo>
                  <a:lnTo>
                    <a:pt x="627" y="1276"/>
                  </a:lnTo>
                  <a:lnTo>
                    <a:pt x="645" y="1313"/>
                  </a:lnTo>
                  <a:lnTo>
                    <a:pt x="625" y="1327"/>
                  </a:lnTo>
                  <a:lnTo>
                    <a:pt x="648" y="1358"/>
                  </a:lnTo>
                  <a:lnTo>
                    <a:pt x="657" y="1359"/>
                  </a:lnTo>
                  <a:lnTo>
                    <a:pt x="675" y="1380"/>
                  </a:lnTo>
                  <a:lnTo>
                    <a:pt x="668" y="1408"/>
                  </a:lnTo>
                  <a:lnTo>
                    <a:pt x="687" y="1423"/>
                  </a:lnTo>
                  <a:lnTo>
                    <a:pt x="705" y="1451"/>
                  </a:lnTo>
                  <a:lnTo>
                    <a:pt x="708" y="1465"/>
                  </a:lnTo>
                  <a:lnTo>
                    <a:pt x="725" y="1448"/>
                  </a:lnTo>
                  <a:lnTo>
                    <a:pt x="708" y="1413"/>
                  </a:lnTo>
                  <a:cubicBezTo>
                    <a:pt x="708" y="1413"/>
                    <a:pt x="696" y="1387"/>
                    <a:pt x="697" y="1381"/>
                  </a:cubicBezTo>
                  <a:cubicBezTo>
                    <a:pt x="698" y="1375"/>
                    <a:pt x="681" y="1330"/>
                    <a:pt x="681" y="1330"/>
                  </a:cubicBezTo>
                  <a:cubicBezTo>
                    <a:pt x="681" y="1330"/>
                    <a:pt x="665" y="1297"/>
                    <a:pt x="667" y="1294"/>
                  </a:cubicBezTo>
                  <a:cubicBezTo>
                    <a:pt x="669" y="1291"/>
                    <a:pt x="655" y="1271"/>
                    <a:pt x="655" y="1271"/>
                  </a:cubicBezTo>
                  <a:lnTo>
                    <a:pt x="662" y="1230"/>
                  </a:lnTo>
                  <a:lnTo>
                    <a:pt x="691" y="1236"/>
                  </a:lnTo>
                  <a:cubicBezTo>
                    <a:pt x="691" y="1236"/>
                    <a:pt x="696" y="1274"/>
                    <a:pt x="696" y="1278"/>
                  </a:cubicBezTo>
                  <a:cubicBezTo>
                    <a:pt x="696" y="1282"/>
                    <a:pt x="703" y="1306"/>
                    <a:pt x="703" y="1306"/>
                  </a:cubicBezTo>
                  <a:lnTo>
                    <a:pt x="741" y="1358"/>
                  </a:lnTo>
                  <a:lnTo>
                    <a:pt x="735" y="1385"/>
                  </a:lnTo>
                  <a:lnTo>
                    <a:pt x="808" y="1472"/>
                  </a:lnTo>
                  <a:lnTo>
                    <a:pt x="807" y="1507"/>
                  </a:lnTo>
                  <a:lnTo>
                    <a:pt x="796" y="1524"/>
                  </a:lnTo>
                  <a:lnTo>
                    <a:pt x="802" y="1548"/>
                  </a:lnTo>
                  <a:lnTo>
                    <a:pt x="862" y="1592"/>
                  </a:lnTo>
                  <a:lnTo>
                    <a:pt x="872" y="1590"/>
                  </a:lnTo>
                  <a:lnTo>
                    <a:pt x="890" y="1608"/>
                  </a:lnTo>
                  <a:lnTo>
                    <a:pt x="956" y="1641"/>
                  </a:lnTo>
                  <a:lnTo>
                    <a:pt x="989" y="1649"/>
                  </a:lnTo>
                  <a:lnTo>
                    <a:pt x="1028" y="1637"/>
                  </a:lnTo>
                  <a:lnTo>
                    <a:pt x="1053" y="1649"/>
                  </a:lnTo>
                  <a:lnTo>
                    <a:pt x="1090" y="1693"/>
                  </a:lnTo>
                  <a:lnTo>
                    <a:pt x="1129" y="1703"/>
                  </a:lnTo>
                  <a:lnTo>
                    <a:pt x="1169" y="1717"/>
                  </a:lnTo>
                  <a:lnTo>
                    <a:pt x="1188" y="1717"/>
                  </a:lnTo>
                  <a:lnTo>
                    <a:pt x="1193" y="1740"/>
                  </a:lnTo>
                  <a:cubicBezTo>
                    <a:pt x="1193" y="1740"/>
                    <a:pt x="1211" y="1763"/>
                    <a:pt x="1215" y="1766"/>
                  </a:cubicBezTo>
                  <a:cubicBezTo>
                    <a:pt x="1219" y="1769"/>
                    <a:pt x="1216" y="1795"/>
                    <a:pt x="1216" y="1795"/>
                  </a:cubicBezTo>
                  <a:lnTo>
                    <a:pt x="1233" y="1803"/>
                  </a:lnTo>
                  <a:lnTo>
                    <a:pt x="1253" y="1824"/>
                  </a:lnTo>
                  <a:lnTo>
                    <a:pt x="1266" y="1836"/>
                  </a:lnTo>
                  <a:lnTo>
                    <a:pt x="1280" y="1852"/>
                  </a:lnTo>
                  <a:lnTo>
                    <a:pt x="1289" y="1846"/>
                  </a:lnTo>
                  <a:lnTo>
                    <a:pt x="1307" y="1851"/>
                  </a:lnTo>
                  <a:lnTo>
                    <a:pt x="1332" y="1875"/>
                  </a:lnTo>
                  <a:lnTo>
                    <a:pt x="1349" y="1865"/>
                  </a:lnTo>
                  <a:lnTo>
                    <a:pt x="1344" y="1846"/>
                  </a:lnTo>
                  <a:lnTo>
                    <a:pt x="1360" y="1830"/>
                  </a:lnTo>
                  <a:lnTo>
                    <a:pt x="1374" y="1830"/>
                  </a:lnTo>
                  <a:lnTo>
                    <a:pt x="1389" y="1842"/>
                  </a:lnTo>
                  <a:lnTo>
                    <a:pt x="1388" y="1856"/>
                  </a:lnTo>
                  <a:lnTo>
                    <a:pt x="1406" y="1885"/>
                  </a:lnTo>
                  <a:lnTo>
                    <a:pt x="1407" y="1966"/>
                  </a:lnTo>
                  <a:lnTo>
                    <a:pt x="1391" y="1992"/>
                  </a:lnTo>
                  <a:lnTo>
                    <a:pt x="1369" y="2007"/>
                  </a:lnTo>
                  <a:lnTo>
                    <a:pt x="1368" y="2031"/>
                  </a:lnTo>
                  <a:lnTo>
                    <a:pt x="1345" y="2040"/>
                  </a:lnTo>
                  <a:lnTo>
                    <a:pt x="1336" y="2071"/>
                  </a:lnTo>
                  <a:lnTo>
                    <a:pt x="1322" y="2099"/>
                  </a:lnTo>
                  <a:lnTo>
                    <a:pt x="1325" y="2123"/>
                  </a:lnTo>
                  <a:lnTo>
                    <a:pt x="1345" y="2141"/>
                  </a:lnTo>
                  <a:lnTo>
                    <a:pt x="1327" y="2160"/>
                  </a:lnTo>
                  <a:lnTo>
                    <a:pt x="1315" y="2179"/>
                  </a:lnTo>
                  <a:lnTo>
                    <a:pt x="1326" y="2217"/>
                  </a:lnTo>
                  <a:cubicBezTo>
                    <a:pt x="1326" y="2217"/>
                    <a:pt x="1332" y="2236"/>
                    <a:pt x="1332" y="2234"/>
                  </a:cubicBezTo>
                  <a:cubicBezTo>
                    <a:pt x="1332" y="2232"/>
                    <a:pt x="1351" y="2247"/>
                    <a:pt x="1351" y="2247"/>
                  </a:cubicBezTo>
                  <a:lnTo>
                    <a:pt x="1386" y="2316"/>
                  </a:lnTo>
                  <a:lnTo>
                    <a:pt x="1420" y="2365"/>
                  </a:lnTo>
                  <a:cubicBezTo>
                    <a:pt x="1420" y="2365"/>
                    <a:pt x="1469" y="2464"/>
                    <a:pt x="1470" y="2465"/>
                  </a:cubicBezTo>
                  <a:cubicBezTo>
                    <a:pt x="1485" y="2476"/>
                    <a:pt x="1593" y="2554"/>
                    <a:pt x="1593" y="2554"/>
                  </a:cubicBezTo>
                  <a:lnTo>
                    <a:pt x="1612" y="2651"/>
                  </a:lnTo>
                  <a:lnTo>
                    <a:pt x="1617" y="2855"/>
                  </a:lnTo>
                  <a:lnTo>
                    <a:pt x="1633" y="2914"/>
                  </a:lnTo>
                  <a:lnTo>
                    <a:pt x="1626" y="3032"/>
                  </a:lnTo>
                  <a:lnTo>
                    <a:pt x="1621" y="3056"/>
                  </a:lnTo>
                  <a:cubicBezTo>
                    <a:pt x="1621" y="3056"/>
                    <a:pt x="1642" y="3093"/>
                    <a:pt x="1642" y="3099"/>
                  </a:cubicBezTo>
                  <a:cubicBezTo>
                    <a:pt x="1642" y="3104"/>
                    <a:pt x="1646" y="3150"/>
                    <a:pt x="1646" y="3150"/>
                  </a:cubicBezTo>
                  <a:lnTo>
                    <a:pt x="1661" y="3201"/>
                  </a:lnTo>
                  <a:lnTo>
                    <a:pt x="1678" y="3199"/>
                  </a:lnTo>
                  <a:lnTo>
                    <a:pt x="1668" y="3170"/>
                  </a:lnTo>
                  <a:lnTo>
                    <a:pt x="1681" y="3172"/>
                  </a:lnTo>
                  <a:lnTo>
                    <a:pt x="1690" y="3218"/>
                  </a:lnTo>
                  <a:lnTo>
                    <a:pt x="1691" y="3237"/>
                  </a:lnTo>
                  <a:lnTo>
                    <a:pt x="1681" y="3227"/>
                  </a:lnTo>
                  <a:lnTo>
                    <a:pt x="1672" y="3237"/>
                  </a:lnTo>
                  <a:lnTo>
                    <a:pt x="1665" y="3245"/>
                  </a:lnTo>
                  <a:lnTo>
                    <a:pt x="1678" y="3257"/>
                  </a:lnTo>
                  <a:lnTo>
                    <a:pt x="1672" y="3275"/>
                  </a:lnTo>
                  <a:lnTo>
                    <a:pt x="1669" y="3299"/>
                  </a:lnTo>
                  <a:lnTo>
                    <a:pt x="1688" y="3302"/>
                  </a:lnTo>
                  <a:lnTo>
                    <a:pt x="1701" y="3312"/>
                  </a:lnTo>
                  <a:lnTo>
                    <a:pt x="1688" y="3335"/>
                  </a:lnTo>
                  <a:cubicBezTo>
                    <a:pt x="1688" y="3335"/>
                    <a:pt x="1770" y="3480"/>
                    <a:pt x="1839" y="3497"/>
                  </a:cubicBezTo>
                  <a:cubicBezTo>
                    <a:pt x="1908" y="3514"/>
                    <a:pt x="1928" y="3519"/>
                    <a:pt x="1928" y="3519"/>
                  </a:cubicBezTo>
                  <a:lnTo>
                    <a:pt x="1957" y="3503"/>
                  </a:lnTo>
                  <a:lnTo>
                    <a:pt x="1966" y="3491"/>
                  </a:lnTo>
                  <a:lnTo>
                    <a:pt x="1905" y="3470"/>
                  </a:lnTo>
                  <a:lnTo>
                    <a:pt x="1859" y="3420"/>
                  </a:lnTo>
                  <a:lnTo>
                    <a:pt x="1849" y="3393"/>
                  </a:lnTo>
                  <a:lnTo>
                    <a:pt x="1864" y="3383"/>
                  </a:lnTo>
                  <a:lnTo>
                    <a:pt x="1861" y="3363"/>
                  </a:lnTo>
                  <a:cubicBezTo>
                    <a:pt x="1861" y="3363"/>
                    <a:pt x="1861" y="3348"/>
                    <a:pt x="1867" y="3344"/>
                  </a:cubicBezTo>
                  <a:cubicBezTo>
                    <a:pt x="1872" y="3340"/>
                    <a:pt x="1883" y="3320"/>
                    <a:pt x="1883" y="3320"/>
                  </a:cubicBezTo>
                  <a:lnTo>
                    <a:pt x="1867" y="3312"/>
                  </a:lnTo>
                  <a:lnTo>
                    <a:pt x="1840" y="3286"/>
                  </a:lnTo>
                  <a:lnTo>
                    <a:pt x="1843" y="3255"/>
                  </a:lnTo>
                  <a:lnTo>
                    <a:pt x="1859" y="3246"/>
                  </a:lnTo>
                  <a:cubicBezTo>
                    <a:pt x="1859" y="3246"/>
                    <a:pt x="1860" y="3229"/>
                    <a:pt x="1857" y="3225"/>
                  </a:cubicBezTo>
                  <a:cubicBezTo>
                    <a:pt x="1855" y="3221"/>
                    <a:pt x="1861" y="3201"/>
                    <a:pt x="1865" y="3199"/>
                  </a:cubicBezTo>
                  <a:cubicBezTo>
                    <a:pt x="1869" y="3198"/>
                    <a:pt x="1880" y="3182"/>
                    <a:pt x="1880" y="3182"/>
                  </a:cubicBezTo>
                  <a:lnTo>
                    <a:pt x="1861" y="3182"/>
                  </a:lnTo>
                  <a:lnTo>
                    <a:pt x="1851" y="3178"/>
                  </a:lnTo>
                  <a:lnTo>
                    <a:pt x="1838" y="3157"/>
                  </a:lnTo>
                  <a:lnTo>
                    <a:pt x="1838" y="3141"/>
                  </a:lnTo>
                  <a:lnTo>
                    <a:pt x="1860" y="3148"/>
                  </a:lnTo>
                  <a:lnTo>
                    <a:pt x="1881" y="3144"/>
                  </a:lnTo>
                  <a:lnTo>
                    <a:pt x="1893" y="3126"/>
                  </a:lnTo>
                  <a:cubicBezTo>
                    <a:pt x="1893" y="3126"/>
                    <a:pt x="1889" y="3116"/>
                    <a:pt x="1888" y="3112"/>
                  </a:cubicBezTo>
                  <a:cubicBezTo>
                    <a:pt x="1887" y="3108"/>
                    <a:pt x="1891" y="3090"/>
                    <a:pt x="1895" y="3089"/>
                  </a:cubicBezTo>
                  <a:cubicBezTo>
                    <a:pt x="1899" y="3088"/>
                    <a:pt x="1923" y="3090"/>
                    <a:pt x="1923" y="3090"/>
                  </a:cubicBezTo>
                  <a:lnTo>
                    <a:pt x="1968" y="3079"/>
                  </a:lnTo>
                  <a:cubicBezTo>
                    <a:pt x="1968" y="3079"/>
                    <a:pt x="1985" y="3048"/>
                    <a:pt x="1984" y="3043"/>
                  </a:cubicBezTo>
                  <a:cubicBezTo>
                    <a:pt x="1982" y="3037"/>
                    <a:pt x="1982" y="3020"/>
                    <a:pt x="1982" y="3020"/>
                  </a:cubicBezTo>
                  <a:cubicBezTo>
                    <a:pt x="1982" y="3020"/>
                    <a:pt x="1982" y="3008"/>
                    <a:pt x="1972" y="3007"/>
                  </a:cubicBezTo>
                  <a:cubicBezTo>
                    <a:pt x="1961" y="3005"/>
                    <a:pt x="1961" y="3002"/>
                    <a:pt x="1958" y="2991"/>
                  </a:cubicBezTo>
                  <a:cubicBezTo>
                    <a:pt x="1956" y="2980"/>
                    <a:pt x="1948" y="2968"/>
                    <a:pt x="1948" y="2968"/>
                  </a:cubicBezTo>
                  <a:lnTo>
                    <a:pt x="1934" y="2971"/>
                  </a:lnTo>
                  <a:lnTo>
                    <a:pt x="1946" y="2959"/>
                  </a:lnTo>
                  <a:lnTo>
                    <a:pt x="1973" y="2979"/>
                  </a:lnTo>
                  <a:lnTo>
                    <a:pt x="2013" y="2986"/>
                  </a:lnTo>
                  <a:lnTo>
                    <a:pt x="2043" y="2955"/>
                  </a:lnTo>
                  <a:lnTo>
                    <a:pt x="2065" y="2903"/>
                  </a:lnTo>
                  <a:lnTo>
                    <a:pt x="2074" y="2865"/>
                  </a:lnTo>
                  <a:lnTo>
                    <a:pt x="2094" y="2865"/>
                  </a:lnTo>
                  <a:lnTo>
                    <a:pt x="2115" y="2826"/>
                  </a:lnTo>
                  <a:lnTo>
                    <a:pt x="2123" y="2790"/>
                  </a:lnTo>
                  <a:lnTo>
                    <a:pt x="2116" y="2747"/>
                  </a:lnTo>
                  <a:lnTo>
                    <a:pt x="2126" y="2731"/>
                  </a:lnTo>
                  <a:lnTo>
                    <a:pt x="2195" y="2684"/>
                  </a:lnTo>
                  <a:lnTo>
                    <a:pt x="2247" y="2667"/>
                  </a:lnTo>
                  <a:lnTo>
                    <a:pt x="2264" y="2654"/>
                  </a:lnTo>
                  <a:cubicBezTo>
                    <a:pt x="2264" y="2654"/>
                    <a:pt x="2290" y="2618"/>
                    <a:pt x="2290" y="2614"/>
                  </a:cubicBezTo>
                  <a:cubicBezTo>
                    <a:pt x="2290" y="2610"/>
                    <a:pt x="2301" y="2558"/>
                    <a:pt x="2301" y="2558"/>
                  </a:cubicBezTo>
                  <a:cubicBezTo>
                    <a:pt x="2301" y="2558"/>
                    <a:pt x="2313" y="2497"/>
                    <a:pt x="2312" y="2493"/>
                  </a:cubicBezTo>
                  <a:cubicBezTo>
                    <a:pt x="2310" y="2489"/>
                    <a:pt x="2314" y="2436"/>
                    <a:pt x="2312" y="2435"/>
                  </a:cubicBezTo>
                  <a:cubicBezTo>
                    <a:pt x="2309" y="2433"/>
                    <a:pt x="2313" y="2419"/>
                    <a:pt x="2313" y="2419"/>
                  </a:cubicBezTo>
                  <a:lnTo>
                    <a:pt x="2363" y="2347"/>
                  </a:lnTo>
                  <a:lnTo>
                    <a:pt x="2387" y="2292"/>
                  </a:lnTo>
                  <a:cubicBezTo>
                    <a:pt x="2387" y="2292"/>
                    <a:pt x="2405" y="2265"/>
                    <a:pt x="2402" y="2259"/>
                  </a:cubicBezTo>
                  <a:cubicBezTo>
                    <a:pt x="2399" y="2254"/>
                    <a:pt x="2385" y="2209"/>
                    <a:pt x="2385" y="2209"/>
                  </a:cubicBezTo>
                  <a:close/>
                  <a:moveTo>
                    <a:pt x="695" y="236"/>
                  </a:moveTo>
                  <a:cubicBezTo>
                    <a:pt x="696" y="236"/>
                    <a:pt x="696" y="235"/>
                    <a:pt x="696" y="235"/>
                  </a:cubicBezTo>
                  <a:cubicBezTo>
                    <a:pt x="696" y="234"/>
                    <a:pt x="696" y="235"/>
                    <a:pt x="695" y="236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noFill/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grpSp>
        <p:nvGrpSpPr>
          <p:cNvPr id="20" name="그룹 66">
            <a:extLst>
              <a:ext uri="{FF2B5EF4-FFF2-40B4-BE49-F238E27FC236}">
                <a16:creationId xmlns:a16="http://schemas.microsoft.com/office/drawing/2014/main" id="{65CEEF78-EF02-8F81-332D-2EA1B34B521F}"/>
              </a:ext>
            </a:extLst>
          </p:cNvPr>
          <p:cNvGrpSpPr/>
          <p:nvPr/>
        </p:nvGrpSpPr>
        <p:grpSpPr>
          <a:xfrm>
            <a:off x="7155526" y="3873500"/>
            <a:ext cx="749304" cy="749300"/>
            <a:chOff x="6479702" y="4266433"/>
            <a:chExt cx="218351" cy="218351"/>
          </a:xfrm>
        </p:grpSpPr>
        <p:grpSp>
          <p:nvGrpSpPr>
            <p:cNvPr id="24" name="그룹 67">
              <a:extLst>
                <a:ext uri="{FF2B5EF4-FFF2-40B4-BE49-F238E27FC236}">
                  <a16:creationId xmlns:a16="http://schemas.microsoft.com/office/drawing/2014/main" id="{2FE33E67-0E23-81DD-0414-46459D605DEB}"/>
                </a:ext>
              </a:extLst>
            </p:cNvPr>
            <p:cNvGrpSpPr/>
            <p:nvPr/>
          </p:nvGrpSpPr>
          <p:grpSpPr>
            <a:xfrm>
              <a:off x="6479702" y="4266433"/>
              <a:ext cx="218351" cy="218351"/>
              <a:chOff x="5030183" y="2998706"/>
              <a:chExt cx="2131633" cy="2131633"/>
            </a:xfrm>
            <a:solidFill>
              <a:schemeClr val="accent1"/>
            </a:solidFill>
          </p:grpSpPr>
          <p:sp>
            <p:nvSpPr>
              <p:cNvPr id="28" name="Oval 39">
                <a:extLst>
                  <a:ext uri="{FF2B5EF4-FFF2-40B4-BE49-F238E27FC236}">
                    <a16:creationId xmlns:a16="http://schemas.microsoft.com/office/drawing/2014/main" id="{768CD9C8-3C84-BCFE-8A8D-1FA73FD8A0BB}"/>
                  </a:ext>
                </a:extLst>
              </p:cNvPr>
              <p:cNvSpPr/>
              <p:nvPr/>
            </p:nvSpPr>
            <p:spPr>
              <a:xfrm>
                <a:off x="5059235" y="3027758"/>
                <a:ext cx="2073528" cy="2073528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D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프리젠테이션 5 Medium" pitchFamily="2" charset="-127"/>
                  <a:ea typeface="+mn-ea"/>
                  <a:cs typeface="+mn-cs"/>
                </a:endParaRPr>
              </a:p>
            </p:txBody>
          </p:sp>
          <p:sp>
            <p:nvSpPr>
              <p:cNvPr id="29" name="Oval 38">
                <a:extLst>
                  <a:ext uri="{FF2B5EF4-FFF2-40B4-BE49-F238E27FC236}">
                    <a16:creationId xmlns:a16="http://schemas.microsoft.com/office/drawing/2014/main" id="{AFED4E46-8F38-7BA6-2B27-1D3E5A428A46}"/>
                  </a:ext>
                </a:extLst>
              </p:cNvPr>
              <p:cNvSpPr/>
              <p:nvPr/>
            </p:nvSpPr>
            <p:spPr>
              <a:xfrm>
                <a:off x="5030183" y="2998706"/>
                <a:ext cx="2131633" cy="2131633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D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프리젠테이션 5 Medium" pitchFamily="2" charset="-127"/>
                  <a:ea typeface="+mn-ea"/>
                  <a:cs typeface="+mn-cs"/>
                </a:endParaRPr>
              </a:p>
            </p:txBody>
          </p:sp>
        </p:grpSp>
        <p:pic>
          <p:nvPicPr>
            <p:cNvPr id="27" name="그래픽 68" descr="배지 체크 표시1 단색으로 채워진">
              <a:extLst>
                <a:ext uri="{FF2B5EF4-FFF2-40B4-BE49-F238E27FC236}">
                  <a16:creationId xmlns:a16="http://schemas.microsoft.com/office/drawing/2014/main" id="{41CA51F6-CE94-24F7-87EC-18CAE1038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2676" y="4266433"/>
              <a:ext cx="212400" cy="212400"/>
            </a:xfrm>
            <a:prstGeom prst="rect">
              <a:avLst/>
            </a:prstGeom>
          </p:spPr>
        </p:pic>
      </p:grpSp>
      <p:grpSp>
        <p:nvGrpSpPr>
          <p:cNvPr id="30" name="그룹 66">
            <a:extLst>
              <a:ext uri="{FF2B5EF4-FFF2-40B4-BE49-F238E27FC236}">
                <a16:creationId xmlns:a16="http://schemas.microsoft.com/office/drawing/2014/main" id="{F5B3020E-AE2E-14E2-93C1-B9F20C45444A}"/>
              </a:ext>
            </a:extLst>
          </p:cNvPr>
          <p:cNvGrpSpPr/>
          <p:nvPr/>
        </p:nvGrpSpPr>
        <p:grpSpPr>
          <a:xfrm>
            <a:off x="4386926" y="2755900"/>
            <a:ext cx="749304" cy="749300"/>
            <a:chOff x="6479702" y="4266433"/>
            <a:chExt cx="218351" cy="218351"/>
          </a:xfrm>
        </p:grpSpPr>
        <p:grpSp>
          <p:nvGrpSpPr>
            <p:cNvPr id="32" name="그룹 67">
              <a:extLst>
                <a:ext uri="{FF2B5EF4-FFF2-40B4-BE49-F238E27FC236}">
                  <a16:creationId xmlns:a16="http://schemas.microsoft.com/office/drawing/2014/main" id="{1C74F4FB-791C-0340-8031-1B8F8210180E}"/>
                </a:ext>
              </a:extLst>
            </p:cNvPr>
            <p:cNvGrpSpPr/>
            <p:nvPr/>
          </p:nvGrpSpPr>
          <p:grpSpPr>
            <a:xfrm>
              <a:off x="6479702" y="4266433"/>
              <a:ext cx="218351" cy="218351"/>
              <a:chOff x="5030183" y="2998706"/>
              <a:chExt cx="2131633" cy="2131633"/>
            </a:xfrm>
            <a:solidFill>
              <a:schemeClr val="accent1"/>
            </a:solidFill>
          </p:grpSpPr>
          <p:sp>
            <p:nvSpPr>
              <p:cNvPr id="36" name="Oval 39">
                <a:extLst>
                  <a:ext uri="{FF2B5EF4-FFF2-40B4-BE49-F238E27FC236}">
                    <a16:creationId xmlns:a16="http://schemas.microsoft.com/office/drawing/2014/main" id="{849426F9-834F-ED11-7A71-EB827F7FB595}"/>
                  </a:ext>
                </a:extLst>
              </p:cNvPr>
              <p:cNvSpPr/>
              <p:nvPr/>
            </p:nvSpPr>
            <p:spPr>
              <a:xfrm>
                <a:off x="5059235" y="3027758"/>
                <a:ext cx="2073528" cy="2073528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D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프리젠테이션 5 Medium" pitchFamily="2" charset="-127"/>
                  <a:ea typeface="+mn-ea"/>
                  <a:cs typeface="+mn-cs"/>
                </a:endParaRPr>
              </a:p>
            </p:txBody>
          </p:sp>
          <p:sp>
            <p:nvSpPr>
              <p:cNvPr id="39" name="Oval 38">
                <a:extLst>
                  <a:ext uri="{FF2B5EF4-FFF2-40B4-BE49-F238E27FC236}">
                    <a16:creationId xmlns:a16="http://schemas.microsoft.com/office/drawing/2014/main" id="{1B898EDE-BA73-16E1-B07B-0982799CF471}"/>
                  </a:ext>
                </a:extLst>
              </p:cNvPr>
              <p:cNvSpPr/>
              <p:nvPr/>
            </p:nvSpPr>
            <p:spPr>
              <a:xfrm>
                <a:off x="5030183" y="2998706"/>
                <a:ext cx="2131633" cy="2131633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D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프리젠테이션 5 Medium" pitchFamily="2" charset="-127"/>
                  <a:ea typeface="+mn-ea"/>
                  <a:cs typeface="+mn-cs"/>
                </a:endParaRPr>
              </a:p>
            </p:txBody>
          </p:sp>
        </p:grpSp>
        <p:pic>
          <p:nvPicPr>
            <p:cNvPr id="33" name="그래픽 68" descr="배지 체크 표시1 단색으로 채워진">
              <a:extLst>
                <a:ext uri="{FF2B5EF4-FFF2-40B4-BE49-F238E27FC236}">
                  <a16:creationId xmlns:a16="http://schemas.microsoft.com/office/drawing/2014/main" id="{0E2EBE89-906D-FC28-2CB0-5E717824C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482676" y="4266433"/>
              <a:ext cx="212400" cy="212400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EF5B6F6D-D496-AE02-3653-0042BC717661}"/>
              </a:ext>
            </a:extLst>
          </p:cNvPr>
          <p:cNvGrpSpPr/>
          <p:nvPr/>
        </p:nvGrpSpPr>
        <p:grpSpPr>
          <a:xfrm>
            <a:off x="9993075" y="5199729"/>
            <a:ext cx="408244" cy="408242"/>
            <a:chOff x="9993075" y="5199729"/>
            <a:chExt cx="408244" cy="408242"/>
          </a:xfrm>
        </p:grpSpPr>
        <p:grpSp>
          <p:nvGrpSpPr>
            <p:cNvPr id="41" name="그룹 67">
              <a:extLst>
                <a:ext uri="{FF2B5EF4-FFF2-40B4-BE49-F238E27FC236}">
                  <a16:creationId xmlns:a16="http://schemas.microsoft.com/office/drawing/2014/main" id="{F8A1AFF7-E779-807D-6F31-09418CC305D0}"/>
                </a:ext>
              </a:extLst>
            </p:cNvPr>
            <p:cNvGrpSpPr/>
            <p:nvPr/>
          </p:nvGrpSpPr>
          <p:grpSpPr>
            <a:xfrm>
              <a:off x="9993075" y="5199729"/>
              <a:ext cx="408244" cy="408242"/>
              <a:chOff x="5030266" y="2998700"/>
              <a:chExt cx="2131630" cy="2131634"/>
            </a:xfrm>
            <a:solidFill>
              <a:schemeClr val="accent1"/>
            </a:solidFill>
          </p:grpSpPr>
          <p:sp>
            <p:nvSpPr>
              <p:cNvPr id="43" name="Oval 39">
                <a:extLst>
                  <a:ext uri="{FF2B5EF4-FFF2-40B4-BE49-F238E27FC236}">
                    <a16:creationId xmlns:a16="http://schemas.microsoft.com/office/drawing/2014/main" id="{AF97CDE5-0661-3815-78A8-BC0860A01F3E}"/>
                  </a:ext>
                </a:extLst>
              </p:cNvPr>
              <p:cNvSpPr/>
              <p:nvPr/>
            </p:nvSpPr>
            <p:spPr>
              <a:xfrm>
                <a:off x="5059235" y="3027758"/>
                <a:ext cx="2073528" cy="2073528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D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프리젠테이션 5 Medium" pitchFamily="2" charset="-127"/>
                  <a:ea typeface="+mn-ea"/>
                  <a:cs typeface="+mn-cs"/>
                </a:endParaRPr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F951EB47-8E03-7626-0005-C4978B0E0C5D}"/>
                  </a:ext>
                </a:extLst>
              </p:cNvPr>
              <p:cNvSpPr/>
              <p:nvPr/>
            </p:nvSpPr>
            <p:spPr>
              <a:xfrm>
                <a:off x="5030266" y="2998700"/>
                <a:ext cx="2131630" cy="2131634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ID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프리젠테이션 5 Medium" pitchFamily="2" charset="-127"/>
                  <a:ea typeface="+mn-ea"/>
                  <a:cs typeface="+mn-cs"/>
                </a:endParaRPr>
              </a:p>
            </p:txBody>
          </p:sp>
        </p:grp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D9E2B305-5EC6-3E34-CC23-DEF0BD362B3C}"/>
                </a:ext>
              </a:extLst>
            </p:cNvPr>
            <p:cNvSpPr/>
            <p:nvPr/>
          </p:nvSpPr>
          <p:spPr>
            <a:xfrm>
              <a:off x="10038178" y="5246427"/>
              <a:ext cx="318006" cy="31800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pic>
          <p:nvPicPr>
            <p:cNvPr id="52" name="Graphic 51" descr="Close with solid fill">
              <a:extLst>
                <a:ext uri="{FF2B5EF4-FFF2-40B4-BE49-F238E27FC236}">
                  <a16:creationId xmlns:a16="http://schemas.microsoft.com/office/drawing/2014/main" id="{5FF0AA2C-42EC-ED21-1C97-7AE2F950F5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107362" y="5314031"/>
              <a:ext cx="179638" cy="179638"/>
            </a:xfrm>
            <a:prstGeom prst="rect">
              <a:avLst/>
            </a:prstGeom>
          </p:spPr>
        </p:pic>
      </p:grpSp>
      <p:grpSp>
        <p:nvGrpSpPr>
          <p:cNvPr id="55" name="그룹 67">
            <a:extLst>
              <a:ext uri="{FF2B5EF4-FFF2-40B4-BE49-F238E27FC236}">
                <a16:creationId xmlns:a16="http://schemas.microsoft.com/office/drawing/2014/main" id="{6233B578-BDB7-9CD1-2444-8BF0E19868C3}"/>
              </a:ext>
            </a:extLst>
          </p:cNvPr>
          <p:cNvGrpSpPr/>
          <p:nvPr/>
        </p:nvGrpSpPr>
        <p:grpSpPr>
          <a:xfrm>
            <a:off x="8629665" y="2808540"/>
            <a:ext cx="696664" cy="696660"/>
            <a:chOff x="5030266" y="2998700"/>
            <a:chExt cx="2131630" cy="2131634"/>
          </a:xfrm>
          <a:solidFill>
            <a:schemeClr val="accent1"/>
          </a:solidFill>
        </p:grpSpPr>
        <p:sp>
          <p:nvSpPr>
            <p:cNvPr id="58" name="Oval 39">
              <a:extLst>
                <a:ext uri="{FF2B5EF4-FFF2-40B4-BE49-F238E27FC236}">
                  <a16:creationId xmlns:a16="http://schemas.microsoft.com/office/drawing/2014/main" id="{DB2F1136-24CA-4EF3-89ED-D5A3C55F97EF}"/>
                </a:ext>
              </a:extLst>
            </p:cNvPr>
            <p:cNvSpPr/>
            <p:nvPr/>
          </p:nvSpPr>
          <p:spPr>
            <a:xfrm>
              <a:off x="5059235" y="3027758"/>
              <a:ext cx="2073528" cy="2073528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+mn-ea"/>
                <a:cs typeface="+mn-cs"/>
              </a:endParaRP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E9A2FEFD-AC35-5C70-7677-4C2AA44E1EDA}"/>
                </a:ext>
              </a:extLst>
            </p:cNvPr>
            <p:cNvSpPr/>
            <p:nvPr/>
          </p:nvSpPr>
          <p:spPr>
            <a:xfrm>
              <a:off x="5030266" y="2998700"/>
              <a:ext cx="2131630" cy="2131634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+mn-ea"/>
                <a:cs typeface="+mn-cs"/>
              </a:endParaRPr>
            </a:p>
          </p:txBody>
        </p:sp>
      </p:grpSp>
      <p:sp>
        <p:nvSpPr>
          <p:cNvPr id="56" name="Oval 55">
            <a:extLst>
              <a:ext uri="{FF2B5EF4-FFF2-40B4-BE49-F238E27FC236}">
                <a16:creationId xmlns:a16="http://schemas.microsoft.com/office/drawing/2014/main" id="{1FEBA9AE-37DA-03C2-8533-29F76CBA8FAF}"/>
              </a:ext>
            </a:extLst>
          </p:cNvPr>
          <p:cNvSpPr/>
          <p:nvPr/>
        </p:nvSpPr>
        <p:spPr>
          <a:xfrm>
            <a:off x="8706633" y="2888230"/>
            <a:ext cx="542674" cy="54267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7" name="Graphic 56" descr="Close with solid fill">
            <a:extLst>
              <a:ext uri="{FF2B5EF4-FFF2-40B4-BE49-F238E27FC236}">
                <a16:creationId xmlns:a16="http://schemas.microsoft.com/office/drawing/2014/main" id="{9FB8BB8C-9979-9184-12EF-403886EB49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24695" y="3003595"/>
            <a:ext cx="306550" cy="306550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10463707-FC93-33D0-1EF3-CFFDDB28A681}"/>
              </a:ext>
            </a:extLst>
          </p:cNvPr>
          <p:cNvSpPr txBox="1"/>
          <p:nvPr/>
        </p:nvSpPr>
        <p:spPr>
          <a:xfrm>
            <a:off x="1136650" y="4624820"/>
            <a:ext cx="159017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작은 제목을 입력하세요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4F7C6CA-835C-91F0-20DD-5902654CB850}"/>
              </a:ext>
            </a:extLst>
          </p:cNvPr>
          <p:cNvSpPr txBox="1"/>
          <p:nvPr/>
        </p:nvSpPr>
        <p:spPr>
          <a:xfrm>
            <a:off x="1136651" y="4983089"/>
            <a:ext cx="2750306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8B85DF-9307-40A1-DE7D-6D148DE18784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defRPr>
            </a:lvl1pPr>
          </a:lstStyle>
          <a:p>
            <a:r>
              <a:rPr lang="ko-KR" altLang="en-US"/>
              <a:t>소제목 입력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D6E2B7-BEC4-69DE-E62E-2E63A2284D60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defRPr>
            </a:lvl1pPr>
          </a:lstStyle>
          <a:p>
            <a:r>
              <a:rPr lang="ko-KR" altLang="en-US"/>
              <a:t>타이틀을 완전 멋지게 입력하세요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77512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직선 연결선 14">
            <a:extLst>
              <a:ext uri="{FF2B5EF4-FFF2-40B4-BE49-F238E27FC236}">
                <a16:creationId xmlns:a16="http://schemas.microsoft.com/office/drawing/2014/main" id="{E9598CAB-FB8B-73CA-1D0D-4D968A0ABD05}"/>
              </a:ext>
            </a:extLst>
          </p:cNvPr>
          <p:cNvCxnSpPr>
            <a:cxnSpLocks/>
          </p:cNvCxnSpPr>
          <p:nvPr/>
        </p:nvCxnSpPr>
        <p:spPr>
          <a:xfrm>
            <a:off x="3917264" y="2442944"/>
            <a:ext cx="2015596" cy="0"/>
          </a:xfrm>
          <a:prstGeom prst="line">
            <a:avLst/>
          </a:prstGeom>
          <a:solidFill>
            <a:schemeClr val="tx2"/>
          </a:solidFill>
          <a:ln w="12700">
            <a:solidFill>
              <a:schemeClr val="accent2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타원 50">
            <a:extLst>
              <a:ext uri="{FF2B5EF4-FFF2-40B4-BE49-F238E27FC236}">
                <a16:creationId xmlns:a16="http://schemas.microsoft.com/office/drawing/2014/main" id="{A2D62E5C-98B8-9FB3-C1BA-4668AAC2E622}"/>
              </a:ext>
            </a:extLst>
          </p:cNvPr>
          <p:cNvSpPr/>
          <p:nvPr/>
        </p:nvSpPr>
        <p:spPr>
          <a:xfrm>
            <a:off x="1332282" y="2035777"/>
            <a:ext cx="3892432" cy="389243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4" name="타원 50">
            <a:extLst>
              <a:ext uri="{FF2B5EF4-FFF2-40B4-BE49-F238E27FC236}">
                <a16:creationId xmlns:a16="http://schemas.microsoft.com/office/drawing/2014/main" id="{4182D5C8-FEB5-CD0F-2D81-51FA44431F53}"/>
              </a:ext>
            </a:extLst>
          </p:cNvPr>
          <p:cNvSpPr/>
          <p:nvPr/>
        </p:nvSpPr>
        <p:spPr>
          <a:xfrm>
            <a:off x="1332282" y="2035777"/>
            <a:ext cx="3892432" cy="389243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35" name="직선 연결선 20">
            <a:extLst>
              <a:ext uri="{FF2B5EF4-FFF2-40B4-BE49-F238E27FC236}">
                <a16:creationId xmlns:a16="http://schemas.microsoft.com/office/drawing/2014/main" id="{1776AECE-BBF7-91E5-3D35-321A6AB8C479}"/>
              </a:ext>
            </a:extLst>
          </p:cNvPr>
          <p:cNvCxnSpPr>
            <a:cxnSpLocks/>
          </p:cNvCxnSpPr>
          <p:nvPr/>
        </p:nvCxnSpPr>
        <p:spPr>
          <a:xfrm>
            <a:off x="3917264" y="3546278"/>
            <a:ext cx="2015596" cy="0"/>
          </a:xfrm>
          <a:prstGeom prst="line">
            <a:avLst/>
          </a:prstGeom>
          <a:solidFill>
            <a:schemeClr val="tx2"/>
          </a:solidFill>
          <a:ln w="127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타원 52">
            <a:extLst>
              <a:ext uri="{FF2B5EF4-FFF2-40B4-BE49-F238E27FC236}">
                <a16:creationId xmlns:a16="http://schemas.microsoft.com/office/drawing/2014/main" id="{D39890B3-EA81-1480-F2F8-653C029215BB}"/>
              </a:ext>
            </a:extLst>
          </p:cNvPr>
          <p:cNvSpPr/>
          <p:nvPr/>
        </p:nvSpPr>
        <p:spPr>
          <a:xfrm>
            <a:off x="1864168" y="3099548"/>
            <a:ext cx="2828661" cy="2828661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타원 52">
            <a:extLst>
              <a:ext uri="{FF2B5EF4-FFF2-40B4-BE49-F238E27FC236}">
                <a16:creationId xmlns:a16="http://schemas.microsoft.com/office/drawing/2014/main" id="{E46D0F3A-7F00-6F98-1ECB-40E62C656E9B}"/>
              </a:ext>
            </a:extLst>
          </p:cNvPr>
          <p:cNvSpPr/>
          <p:nvPr/>
        </p:nvSpPr>
        <p:spPr>
          <a:xfrm>
            <a:off x="1864168" y="3099548"/>
            <a:ext cx="2828661" cy="2828661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cxnSp>
        <p:nvCxnSpPr>
          <p:cNvPr id="40" name="직선 연결선 23">
            <a:extLst>
              <a:ext uri="{FF2B5EF4-FFF2-40B4-BE49-F238E27FC236}">
                <a16:creationId xmlns:a16="http://schemas.microsoft.com/office/drawing/2014/main" id="{9C5C2859-D51D-F6AA-A555-1F368A018C45}"/>
              </a:ext>
            </a:extLst>
          </p:cNvPr>
          <p:cNvCxnSpPr>
            <a:cxnSpLocks/>
          </p:cNvCxnSpPr>
          <p:nvPr/>
        </p:nvCxnSpPr>
        <p:spPr>
          <a:xfrm>
            <a:off x="3917264" y="4639321"/>
            <a:ext cx="2015596" cy="0"/>
          </a:xfrm>
          <a:prstGeom prst="line">
            <a:avLst/>
          </a:prstGeom>
          <a:solidFill>
            <a:schemeClr val="tx2"/>
          </a:solidFill>
          <a:ln w="12700">
            <a:solidFill>
              <a:schemeClr val="accent2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타원 53">
            <a:extLst>
              <a:ext uri="{FF2B5EF4-FFF2-40B4-BE49-F238E27FC236}">
                <a16:creationId xmlns:a16="http://schemas.microsoft.com/office/drawing/2014/main" id="{FE456FD3-75B6-A14D-1871-04CF7D34C301}"/>
              </a:ext>
            </a:extLst>
          </p:cNvPr>
          <p:cNvSpPr/>
          <p:nvPr/>
        </p:nvSpPr>
        <p:spPr>
          <a:xfrm>
            <a:off x="2399507" y="4170225"/>
            <a:ext cx="1757984" cy="1757984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5" name="타원 53">
            <a:extLst>
              <a:ext uri="{FF2B5EF4-FFF2-40B4-BE49-F238E27FC236}">
                <a16:creationId xmlns:a16="http://schemas.microsoft.com/office/drawing/2014/main" id="{72B218C6-33FC-1DC2-6DA3-7DFEC0CE908C}"/>
              </a:ext>
            </a:extLst>
          </p:cNvPr>
          <p:cNvSpPr/>
          <p:nvPr/>
        </p:nvSpPr>
        <p:spPr>
          <a:xfrm>
            <a:off x="2399507" y="4170225"/>
            <a:ext cx="1757984" cy="1757984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968B6874-A595-C0EC-461D-489ABE93F67E}"/>
              </a:ext>
            </a:extLst>
          </p:cNvPr>
          <p:cNvSpPr txBox="1"/>
          <p:nvPr/>
        </p:nvSpPr>
        <p:spPr>
          <a:xfrm>
            <a:off x="2824268" y="4819880"/>
            <a:ext cx="908462" cy="2030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수익 시장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67E8D9E-473C-8ECE-E90D-E12DCDB58CD1}"/>
              </a:ext>
            </a:extLst>
          </p:cNvPr>
          <p:cNvSpPr txBox="1"/>
          <p:nvPr/>
        </p:nvSpPr>
        <p:spPr>
          <a:xfrm>
            <a:off x="2824266" y="4520827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SOM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DB66595-10AA-B96F-1F93-ADFDD7286820}"/>
              </a:ext>
            </a:extLst>
          </p:cNvPr>
          <p:cNvSpPr txBox="1"/>
          <p:nvPr/>
        </p:nvSpPr>
        <p:spPr>
          <a:xfrm>
            <a:off x="2824268" y="3684592"/>
            <a:ext cx="908462" cy="2030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유효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시장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3"/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FDA5E16-8CF9-1B3D-1A08-0F1A5C88EC56}"/>
              </a:ext>
            </a:extLst>
          </p:cNvPr>
          <p:cNvSpPr txBox="1"/>
          <p:nvPr/>
        </p:nvSpPr>
        <p:spPr>
          <a:xfrm>
            <a:off x="2824266" y="3385539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SAM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0DD15CB-7425-6316-8413-0AED7272BA80}"/>
              </a:ext>
            </a:extLst>
          </p:cNvPr>
          <p:cNvSpPr txBox="1"/>
          <p:nvPr/>
        </p:nvSpPr>
        <p:spPr>
          <a:xfrm>
            <a:off x="2824268" y="2620907"/>
            <a:ext cx="908462" cy="2030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전체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시장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F198BED-DDBB-8554-FECB-FBCAF6EA7650}"/>
              </a:ext>
            </a:extLst>
          </p:cNvPr>
          <p:cNvSpPr txBox="1"/>
          <p:nvPr/>
        </p:nvSpPr>
        <p:spPr>
          <a:xfrm>
            <a:off x="2824266" y="2321854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TAM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274F1DA1-9035-3363-D2FD-0226772ABB7C}"/>
              </a:ext>
            </a:extLst>
          </p:cNvPr>
          <p:cNvSpPr txBox="1"/>
          <p:nvPr/>
        </p:nvSpPr>
        <p:spPr>
          <a:xfrm>
            <a:off x="7080255" y="2316809"/>
            <a:ext cx="9155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keyword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2CCB0B5-871A-4C47-1126-A5406D3DD660}"/>
              </a:ext>
            </a:extLst>
          </p:cNvPr>
          <p:cNvSpPr txBox="1"/>
          <p:nvPr/>
        </p:nvSpPr>
        <p:spPr>
          <a:xfrm flipH="1">
            <a:off x="7080254" y="2659428"/>
            <a:ext cx="3598864" cy="4246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3743BB6-1974-25C7-166A-1FA4B3CC2BB9}"/>
              </a:ext>
            </a:extLst>
          </p:cNvPr>
          <p:cNvSpPr txBox="1"/>
          <p:nvPr/>
        </p:nvSpPr>
        <p:spPr>
          <a:xfrm>
            <a:off x="7080254" y="3431256"/>
            <a:ext cx="9155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keyword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70BC2A8-9189-759E-C8A0-AB2B0000D38D}"/>
              </a:ext>
            </a:extLst>
          </p:cNvPr>
          <p:cNvSpPr txBox="1"/>
          <p:nvPr/>
        </p:nvSpPr>
        <p:spPr>
          <a:xfrm flipH="1">
            <a:off x="7080254" y="3748999"/>
            <a:ext cx="3598864" cy="4246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7103512-51B1-AFA7-DF0A-EA755B4FBFF9}"/>
              </a:ext>
            </a:extLst>
          </p:cNvPr>
          <p:cNvSpPr txBox="1"/>
          <p:nvPr/>
        </p:nvSpPr>
        <p:spPr>
          <a:xfrm>
            <a:off x="7080255" y="4520827"/>
            <a:ext cx="9155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keyword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78A92A0C-7A89-D656-107D-554163146D40}"/>
              </a:ext>
            </a:extLst>
          </p:cNvPr>
          <p:cNvSpPr txBox="1"/>
          <p:nvPr/>
        </p:nvSpPr>
        <p:spPr>
          <a:xfrm flipH="1">
            <a:off x="7080254" y="4843629"/>
            <a:ext cx="3598864" cy="4246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87" name="그래픽 82" descr="막대 그래프 상향 추세 단색으로 채워진">
            <a:extLst>
              <a:ext uri="{FF2B5EF4-FFF2-40B4-BE49-F238E27FC236}">
                <a16:creationId xmlns:a16="http://schemas.microsoft.com/office/drawing/2014/main" id="{85710B31-CFA2-0E00-7459-AEF86A93D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6597051" y="3383313"/>
            <a:ext cx="298748" cy="298748"/>
          </a:xfrm>
          <a:prstGeom prst="rect">
            <a:avLst/>
          </a:prstGeom>
        </p:spPr>
      </p:pic>
      <p:pic>
        <p:nvPicPr>
          <p:cNvPr id="88" name="그래픽 95" descr="인공 지능 단색으로 채워진">
            <a:extLst>
              <a:ext uri="{FF2B5EF4-FFF2-40B4-BE49-F238E27FC236}">
                <a16:creationId xmlns:a16="http://schemas.microsoft.com/office/drawing/2014/main" id="{D6187292-8B45-1DA2-68C2-B905921101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597051" y="2274168"/>
            <a:ext cx="298748" cy="298748"/>
          </a:xfrm>
          <a:prstGeom prst="rect">
            <a:avLst/>
          </a:prstGeom>
        </p:spPr>
      </p:pic>
      <p:pic>
        <p:nvPicPr>
          <p:cNvPr id="89" name="그래픽 39" descr="ATOM 단색으로 채워진">
            <a:extLst>
              <a:ext uri="{FF2B5EF4-FFF2-40B4-BE49-F238E27FC236}">
                <a16:creationId xmlns:a16="http://schemas.microsoft.com/office/drawing/2014/main" id="{BD6EA1DF-EB82-CFCD-CED1-C2BF512415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597051" y="4481777"/>
            <a:ext cx="298748" cy="298748"/>
          </a:xfrm>
          <a:prstGeom prst="rect">
            <a:avLst/>
          </a:prstGeom>
        </p:spPr>
      </p:pic>
      <p:sp>
        <p:nvSpPr>
          <p:cNvPr id="90" name="Oval 89">
            <a:extLst>
              <a:ext uri="{FF2B5EF4-FFF2-40B4-BE49-F238E27FC236}">
                <a16:creationId xmlns:a16="http://schemas.microsoft.com/office/drawing/2014/main" id="{DA88A2A5-17E2-884C-BCED-5B252829A4FC}"/>
              </a:ext>
            </a:extLst>
          </p:cNvPr>
          <p:cNvSpPr/>
          <p:nvPr/>
        </p:nvSpPr>
        <p:spPr>
          <a:xfrm>
            <a:off x="2924743" y="5220701"/>
            <a:ext cx="707510" cy="707508"/>
          </a:xfrm>
          <a:prstGeom prst="ellipse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27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55E7DA-B2CB-0707-742A-417F21206438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defRPr>
            </a:lvl1pPr>
          </a:lstStyle>
          <a:p>
            <a:r>
              <a:rPr lang="ko-KR" altLang="en-US"/>
              <a:t>소제목 입력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D5ED5F-2257-CB0C-9BFD-D5D386DD9E44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defRPr>
            </a:lvl1pPr>
          </a:lstStyle>
          <a:p>
            <a:r>
              <a:rPr lang="ko-KR" altLang="en-US"/>
              <a:t>타이틀을 완전 멋지게 입력하세요</a:t>
            </a:r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149655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ED9ED691-4A8C-D863-1EA7-1BD714881411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소제목 입력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A990499-A455-84B4-A3A7-B8EB25848783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타이틀을 완전 멋지게 입력하세요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DEFCB2B-AEED-57DF-B4B8-CF60DC57F245}"/>
              </a:ext>
            </a:extLst>
          </p:cNvPr>
          <p:cNvSpPr txBox="1"/>
          <p:nvPr/>
        </p:nvSpPr>
        <p:spPr>
          <a:xfrm flipH="1">
            <a:off x="8023269" y="2694163"/>
            <a:ext cx="3364834" cy="42460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7A5F6F1-AF64-5A61-7659-45CFD6378F08}"/>
              </a:ext>
            </a:extLst>
          </p:cNvPr>
          <p:cNvSpPr txBox="1"/>
          <p:nvPr/>
        </p:nvSpPr>
        <p:spPr>
          <a:xfrm>
            <a:off x="8023269" y="2406713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입력하기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0DA898B-5DCE-93A2-1D50-185C82B2E03B}"/>
              </a:ext>
            </a:extLst>
          </p:cNvPr>
          <p:cNvSpPr txBox="1"/>
          <p:nvPr/>
        </p:nvSpPr>
        <p:spPr>
          <a:xfrm flipH="1">
            <a:off x="8023269" y="5047773"/>
            <a:ext cx="3364834" cy="42460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FF41478-AF75-08F4-1CE2-F02447FE15C5}"/>
              </a:ext>
            </a:extLst>
          </p:cNvPr>
          <p:cNvSpPr txBox="1"/>
          <p:nvPr/>
        </p:nvSpPr>
        <p:spPr>
          <a:xfrm>
            <a:off x="8023269" y="4760323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입력하기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744CE08-749F-68B0-C966-2F53F1AF2FDA}"/>
              </a:ext>
            </a:extLst>
          </p:cNvPr>
          <p:cNvSpPr txBox="1"/>
          <p:nvPr/>
        </p:nvSpPr>
        <p:spPr>
          <a:xfrm>
            <a:off x="801061" y="2694163"/>
            <a:ext cx="3364834" cy="42460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5CF090B-D048-BB40-BBF4-7B2B1320E9E8}"/>
              </a:ext>
            </a:extLst>
          </p:cNvPr>
          <p:cNvSpPr txBox="1"/>
          <p:nvPr/>
        </p:nvSpPr>
        <p:spPr>
          <a:xfrm flipH="1">
            <a:off x="2904331" y="2406713"/>
            <a:ext cx="126156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입력하기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01D5ED8-ABB4-3698-A63D-EF8CBD85FFA0}"/>
              </a:ext>
            </a:extLst>
          </p:cNvPr>
          <p:cNvSpPr txBox="1"/>
          <p:nvPr/>
        </p:nvSpPr>
        <p:spPr>
          <a:xfrm>
            <a:off x="801061" y="5047773"/>
            <a:ext cx="3364834" cy="42460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C895F949-9C05-9B1E-6355-2C35C82DB675}"/>
              </a:ext>
            </a:extLst>
          </p:cNvPr>
          <p:cNvSpPr txBox="1"/>
          <p:nvPr/>
        </p:nvSpPr>
        <p:spPr>
          <a:xfrm flipH="1">
            <a:off x="2904331" y="4760323"/>
            <a:ext cx="126156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입력하기</a:t>
            </a:r>
          </a:p>
        </p:txBody>
      </p:sp>
      <p:sp>
        <p:nvSpPr>
          <p:cNvPr id="3" name="Oval 39">
            <a:extLst>
              <a:ext uri="{FF2B5EF4-FFF2-40B4-BE49-F238E27FC236}">
                <a16:creationId xmlns:a16="http://schemas.microsoft.com/office/drawing/2014/main" id="{7B7BA87E-5E96-1AE6-C22A-700900AF1CFF}"/>
              </a:ext>
            </a:extLst>
          </p:cNvPr>
          <p:cNvSpPr/>
          <p:nvPr/>
        </p:nvSpPr>
        <p:spPr>
          <a:xfrm rot="16200000">
            <a:off x="4479091" y="2322640"/>
            <a:ext cx="3233818" cy="3233808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4" name="Oval 38">
            <a:extLst>
              <a:ext uri="{FF2B5EF4-FFF2-40B4-BE49-F238E27FC236}">
                <a16:creationId xmlns:a16="http://schemas.microsoft.com/office/drawing/2014/main" id="{2D079E8F-7C2C-2658-4A0A-62BA7CF60156}"/>
              </a:ext>
            </a:extLst>
          </p:cNvPr>
          <p:cNvSpPr/>
          <p:nvPr/>
        </p:nvSpPr>
        <p:spPr>
          <a:xfrm rot="16200000">
            <a:off x="4479091" y="2322640"/>
            <a:ext cx="3233818" cy="3233808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18" name="Block Arc 17">
            <a:extLst>
              <a:ext uri="{FF2B5EF4-FFF2-40B4-BE49-F238E27FC236}">
                <a16:creationId xmlns:a16="http://schemas.microsoft.com/office/drawing/2014/main" id="{8A394DA0-EED8-748E-76E0-BCE6E6493839}"/>
              </a:ext>
            </a:extLst>
          </p:cNvPr>
          <p:cNvSpPr/>
          <p:nvPr/>
        </p:nvSpPr>
        <p:spPr>
          <a:xfrm rot="16200000">
            <a:off x="4875691" y="2719235"/>
            <a:ext cx="2440617" cy="2440617"/>
          </a:xfrm>
          <a:prstGeom prst="blockArc">
            <a:avLst>
              <a:gd name="adj1" fmla="val 5355770"/>
              <a:gd name="adj2" fmla="val 0"/>
              <a:gd name="adj3" fmla="val 25000"/>
            </a:avLst>
          </a:pr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3" name="Block Arc 22">
            <a:extLst>
              <a:ext uri="{FF2B5EF4-FFF2-40B4-BE49-F238E27FC236}">
                <a16:creationId xmlns:a16="http://schemas.microsoft.com/office/drawing/2014/main" id="{D1DAE015-9380-320F-CBAA-C1F7DD75FF7B}"/>
              </a:ext>
            </a:extLst>
          </p:cNvPr>
          <p:cNvSpPr/>
          <p:nvPr/>
        </p:nvSpPr>
        <p:spPr>
          <a:xfrm rot="16200000" flipV="1">
            <a:off x="4867620" y="2727307"/>
            <a:ext cx="2456761" cy="2440617"/>
          </a:xfrm>
          <a:prstGeom prst="blockArc">
            <a:avLst>
              <a:gd name="adj1" fmla="val 16260594"/>
              <a:gd name="adj2" fmla="val 11999"/>
              <a:gd name="adj3" fmla="val 24999"/>
            </a:avLst>
          </a:prstGeom>
          <a:solidFill>
            <a:schemeClr val="accent1"/>
          </a:soli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A48D190-EFC4-C000-BE57-9BBEFB6FBC8E}"/>
              </a:ext>
            </a:extLst>
          </p:cNvPr>
          <p:cNvSpPr txBox="1"/>
          <p:nvPr/>
        </p:nvSpPr>
        <p:spPr>
          <a:xfrm>
            <a:off x="6782222" y="4070528"/>
            <a:ext cx="38824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7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75</a:t>
            </a:r>
            <a:r>
              <a:rPr kumimoji="0" lang="en-US" altLang="ko-KR" sz="1100" b="0" i="0" u="none" strike="noStrike" kern="1200" cap="none" spc="-7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%</a:t>
            </a:r>
            <a:endParaRPr kumimoji="0" lang="en-US" altLang="ko-KR" sz="1800" b="0" i="0" u="none" strike="noStrike" kern="1200" cap="none" spc="-7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62" name="이등변 삼각형 102">
            <a:extLst>
              <a:ext uri="{FF2B5EF4-FFF2-40B4-BE49-F238E27FC236}">
                <a16:creationId xmlns:a16="http://schemas.microsoft.com/office/drawing/2014/main" id="{F87F13B6-AE7B-9894-84C4-587759C57F88}"/>
              </a:ext>
            </a:extLst>
          </p:cNvPr>
          <p:cNvSpPr/>
          <p:nvPr/>
        </p:nvSpPr>
        <p:spPr>
          <a:xfrm rot="2700000" flipV="1">
            <a:off x="4629019" y="5210595"/>
            <a:ext cx="212259" cy="18298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3" name="이등변 삼각형 103">
            <a:extLst>
              <a:ext uri="{FF2B5EF4-FFF2-40B4-BE49-F238E27FC236}">
                <a16:creationId xmlns:a16="http://schemas.microsoft.com/office/drawing/2014/main" id="{8A6E162D-90C3-401D-D11D-1927772682D3}"/>
              </a:ext>
            </a:extLst>
          </p:cNvPr>
          <p:cNvSpPr/>
          <p:nvPr/>
        </p:nvSpPr>
        <p:spPr>
          <a:xfrm rot="18900000" flipH="1" flipV="1">
            <a:off x="7336084" y="5216505"/>
            <a:ext cx="212259" cy="18298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7" name="이등변 삼각형 102">
            <a:extLst>
              <a:ext uri="{FF2B5EF4-FFF2-40B4-BE49-F238E27FC236}">
                <a16:creationId xmlns:a16="http://schemas.microsoft.com/office/drawing/2014/main" id="{0408D62C-7E44-B0C8-8DA7-DCA991EF8A2D}"/>
              </a:ext>
            </a:extLst>
          </p:cNvPr>
          <p:cNvSpPr/>
          <p:nvPr/>
        </p:nvSpPr>
        <p:spPr>
          <a:xfrm rot="18900000">
            <a:off x="4629019" y="2485510"/>
            <a:ext cx="212259" cy="18298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8" name="이등변 삼각형 103">
            <a:extLst>
              <a:ext uri="{FF2B5EF4-FFF2-40B4-BE49-F238E27FC236}">
                <a16:creationId xmlns:a16="http://schemas.microsoft.com/office/drawing/2014/main" id="{2B0D4570-0381-3087-D967-FB6807BF16CF}"/>
              </a:ext>
            </a:extLst>
          </p:cNvPr>
          <p:cNvSpPr/>
          <p:nvPr/>
        </p:nvSpPr>
        <p:spPr>
          <a:xfrm rot="2700000" flipH="1">
            <a:off x="7336084" y="2479600"/>
            <a:ext cx="212259" cy="182982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E4B82913-9A07-69CC-BE9E-2C375E807FF2}"/>
              </a:ext>
            </a:extLst>
          </p:cNvPr>
          <p:cNvSpPr/>
          <p:nvPr/>
        </p:nvSpPr>
        <p:spPr>
          <a:xfrm>
            <a:off x="5813914" y="3658710"/>
            <a:ext cx="540416" cy="568267"/>
          </a:xfrm>
          <a:custGeom>
            <a:avLst/>
            <a:gdLst>
              <a:gd name="connsiteX0" fmla="*/ 513229 w 540416"/>
              <a:gd name="connsiteY0" fmla="*/ 167269 h 568267"/>
              <a:gd name="connsiteX1" fmla="*/ 414213 w 540416"/>
              <a:gd name="connsiteY1" fmla="*/ 146652 h 568267"/>
              <a:gd name="connsiteX2" fmla="*/ 293579 w 540416"/>
              <a:gd name="connsiteY2" fmla="*/ 197161 h 568267"/>
              <a:gd name="connsiteX3" fmla="*/ 258950 w 540416"/>
              <a:gd name="connsiteY3" fmla="*/ 114425 h 568267"/>
              <a:gd name="connsiteX4" fmla="*/ 191093 w 540416"/>
              <a:gd name="connsiteY4" fmla="*/ 66452 h 568267"/>
              <a:gd name="connsiteX5" fmla="*/ 210109 w 540416"/>
              <a:gd name="connsiteY5" fmla="*/ 17344 h 568267"/>
              <a:gd name="connsiteX6" fmla="*/ 210636 w 540416"/>
              <a:gd name="connsiteY6" fmla="*/ 3200 h 568267"/>
              <a:gd name="connsiteX7" fmla="*/ 196491 w 540416"/>
              <a:gd name="connsiteY7" fmla="*/ 2673 h 568267"/>
              <a:gd name="connsiteX8" fmla="*/ 195296 w 540416"/>
              <a:gd name="connsiteY8" fmla="*/ 3999 h 568267"/>
              <a:gd name="connsiteX9" fmla="*/ 182819 w 540416"/>
              <a:gd name="connsiteY9" fmla="*/ 22615 h 568267"/>
              <a:gd name="connsiteX10" fmla="*/ 149458 w 540416"/>
              <a:gd name="connsiteY10" fmla="*/ 26018 h 568267"/>
              <a:gd name="connsiteX11" fmla="*/ 50375 w 540416"/>
              <a:gd name="connsiteY11" fmla="*/ 21414 h 568267"/>
              <a:gd name="connsiteX12" fmla="*/ 0 w 540416"/>
              <a:gd name="connsiteY12" fmla="*/ 86135 h 568267"/>
              <a:gd name="connsiteX13" fmla="*/ 112828 w 540416"/>
              <a:gd name="connsiteY13" fmla="*/ 83132 h 568267"/>
              <a:gd name="connsiteX14" fmla="*/ 154996 w 540416"/>
              <a:gd name="connsiteY14" fmla="*/ 38095 h 568267"/>
              <a:gd name="connsiteX15" fmla="*/ 177548 w 540416"/>
              <a:gd name="connsiteY15" fmla="*/ 35426 h 568267"/>
              <a:gd name="connsiteX16" fmla="*/ 170876 w 540416"/>
              <a:gd name="connsiteY16" fmla="*/ 67519 h 568267"/>
              <a:gd name="connsiteX17" fmla="*/ 111560 w 540416"/>
              <a:gd name="connsiteY17" fmla="*/ 114225 h 568267"/>
              <a:gd name="connsiteX18" fmla="*/ 21818 w 540416"/>
              <a:gd name="connsiteY18" fmla="*/ 380247 h 568267"/>
              <a:gd name="connsiteX19" fmla="*/ 185288 w 540416"/>
              <a:gd name="connsiteY19" fmla="*/ 543717 h 568267"/>
              <a:gd name="connsiteX20" fmla="*/ 196097 w 540416"/>
              <a:gd name="connsiteY20" fmla="*/ 543317 h 568267"/>
              <a:gd name="connsiteX21" fmla="*/ 408675 w 540416"/>
              <a:gd name="connsiteY21" fmla="*/ 517495 h 568267"/>
              <a:gd name="connsiteX22" fmla="*/ 533779 w 540416"/>
              <a:gd name="connsiteY22" fmla="*/ 266218 h 568267"/>
              <a:gd name="connsiteX23" fmla="*/ 513229 w 540416"/>
              <a:gd name="connsiteY23" fmla="*/ 167269 h 568267"/>
              <a:gd name="connsiteX24" fmla="*/ 509025 w 540416"/>
              <a:gd name="connsiteY24" fmla="*/ 256477 h 568267"/>
              <a:gd name="connsiteX25" fmla="*/ 389792 w 540416"/>
              <a:gd name="connsiteY25" fmla="*/ 498613 h 568267"/>
              <a:gd name="connsiteX26" fmla="*/ 181852 w 540416"/>
              <a:gd name="connsiteY26" fmla="*/ 498579 h 568267"/>
              <a:gd name="connsiteX27" fmla="*/ 181885 w 540416"/>
              <a:gd name="connsiteY27" fmla="*/ 290639 h 568267"/>
              <a:gd name="connsiteX28" fmla="*/ 424021 w 540416"/>
              <a:gd name="connsiteY28" fmla="*/ 171473 h 568267"/>
              <a:gd name="connsiteX29" fmla="*/ 448374 w 540416"/>
              <a:gd name="connsiteY29" fmla="*/ 166802 h 568267"/>
              <a:gd name="connsiteX30" fmla="*/ 513544 w 540416"/>
              <a:gd name="connsiteY30" fmla="*/ 233071 h 568267"/>
              <a:gd name="connsiteX31" fmla="*/ 509025 w 540416"/>
              <a:gd name="connsiteY31" fmla="*/ 256477 h 568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40416" h="568267">
                <a:moveTo>
                  <a:pt x="513229" y="167269"/>
                </a:moveTo>
                <a:cubicBezTo>
                  <a:pt x="487441" y="140985"/>
                  <a:pt x="448348" y="132845"/>
                  <a:pt x="414213" y="146652"/>
                </a:cubicBezTo>
                <a:cubicBezTo>
                  <a:pt x="367996" y="164889"/>
                  <a:pt x="327785" y="181726"/>
                  <a:pt x="293579" y="197161"/>
                </a:cubicBezTo>
                <a:cubicBezTo>
                  <a:pt x="282436" y="169404"/>
                  <a:pt x="270626" y="141247"/>
                  <a:pt x="258950" y="114425"/>
                </a:cubicBezTo>
                <a:cubicBezTo>
                  <a:pt x="247249" y="86868"/>
                  <a:pt x="220975" y="68293"/>
                  <a:pt x="191093" y="66452"/>
                </a:cubicBezTo>
                <a:cubicBezTo>
                  <a:pt x="192894" y="50972"/>
                  <a:pt x="197765" y="31022"/>
                  <a:pt x="210109" y="17344"/>
                </a:cubicBezTo>
                <a:cubicBezTo>
                  <a:pt x="214160" y="13584"/>
                  <a:pt x="214396" y="7251"/>
                  <a:pt x="210636" y="3200"/>
                </a:cubicBezTo>
                <a:cubicBezTo>
                  <a:pt x="206875" y="-852"/>
                  <a:pt x="200543" y="-1087"/>
                  <a:pt x="196491" y="2673"/>
                </a:cubicBezTo>
                <a:cubicBezTo>
                  <a:pt x="196054" y="3079"/>
                  <a:pt x="195655" y="3523"/>
                  <a:pt x="195296" y="3999"/>
                </a:cubicBezTo>
                <a:cubicBezTo>
                  <a:pt x="190319" y="9615"/>
                  <a:pt x="186122" y="15877"/>
                  <a:pt x="182819" y="22615"/>
                </a:cubicBezTo>
                <a:cubicBezTo>
                  <a:pt x="171584" y="21614"/>
                  <a:pt x="160261" y="22769"/>
                  <a:pt x="149458" y="26018"/>
                </a:cubicBezTo>
                <a:cubicBezTo>
                  <a:pt x="117965" y="15342"/>
                  <a:pt x="75396" y="10605"/>
                  <a:pt x="50375" y="21414"/>
                </a:cubicBezTo>
                <a:cubicBezTo>
                  <a:pt x="23510" y="32810"/>
                  <a:pt x="4453" y="57294"/>
                  <a:pt x="0" y="86135"/>
                </a:cubicBezTo>
                <a:cubicBezTo>
                  <a:pt x="0" y="86135"/>
                  <a:pt x="68257" y="102081"/>
                  <a:pt x="112828" y="83132"/>
                </a:cubicBezTo>
                <a:cubicBezTo>
                  <a:pt x="130175" y="75926"/>
                  <a:pt x="145855" y="53307"/>
                  <a:pt x="154996" y="38095"/>
                </a:cubicBezTo>
                <a:cubicBezTo>
                  <a:pt x="162346" y="36126"/>
                  <a:pt x="169942" y="35227"/>
                  <a:pt x="177548" y="35426"/>
                </a:cubicBezTo>
                <a:cubicBezTo>
                  <a:pt x="174126" y="45839"/>
                  <a:pt x="171888" y="56605"/>
                  <a:pt x="170876" y="67519"/>
                </a:cubicBezTo>
                <a:cubicBezTo>
                  <a:pt x="144427" y="71939"/>
                  <a:pt x="122061" y="89550"/>
                  <a:pt x="111560" y="114225"/>
                </a:cubicBezTo>
                <a:cubicBezTo>
                  <a:pt x="68190" y="214175"/>
                  <a:pt x="21818" y="332140"/>
                  <a:pt x="21818" y="380247"/>
                </a:cubicBezTo>
                <a:cubicBezTo>
                  <a:pt x="21818" y="470529"/>
                  <a:pt x="95006" y="543717"/>
                  <a:pt x="185288" y="543717"/>
                </a:cubicBezTo>
                <a:cubicBezTo>
                  <a:pt x="188891" y="543717"/>
                  <a:pt x="192494" y="543583"/>
                  <a:pt x="196097" y="543317"/>
                </a:cubicBezTo>
                <a:cubicBezTo>
                  <a:pt x="264486" y="584514"/>
                  <a:pt x="352138" y="573867"/>
                  <a:pt x="408675" y="517495"/>
                </a:cubicBezTo>
                <a:cubicBezTo>
                  <a:pt x="437299" y="489071"/>
                  <a:pt x="479400" y="404334"/>
                  <a:pt x="533779" y="266218"/>
                </a:cubicBezTo>
                <a:cubicBezTo>
                  <a:pt x="547573" y="232115"/>
                  <a:pt x="539461" y="193060"/>
                  <a:pt x="513229" y="167269"/>
                </a:cubicBezTo>
                <a:close/>
                <a:moveTo>
                  <a:pt x="509025" y="256477"/>
                </a:moveTo>
                <a:cubicBezTo>
                  <a:pt x="442903" y="424150"/>
                  <a:pt x="407741" y="480731"/>
                  <a:pt x="389792" y="498613"/>
                </a:cubicBezTo>
                <a:cubicBezTo>
                  <a:pt x="332362" y="556024"/>
                  <a:pt x="239264" y="556010"/>
                  <a:pt x="181852" y="498579"/>
                </a:cubicBezTo>
                <a:cubicBezTo>
                  <a:pt x="124440" y="441148"/>
                  <a:pt x="124455" y="348051"/>
                  <a:pt x="181885" y="290639"/>
                </a:cubicBezTo>
                <a:cubicBezTo>
                  <a:pt x="199767" y="272757"/>
                  <a:pt x="256347" y="237595"/>
                  <a:pt x="424021" y="171473"/>
                </a:cubicBezTo>
                <a:cubicBezTo>
                  <a:pt x="431775" y="168407"/>
                  <a:pt x="440036" y="166823"/>
                  <a:pt x="448374" y="166802"/>
                </a:cubicBezTo>
                <a:cubicBezTo>
                  <a:pt x="484670" y="167106"/>
                  <a:pt x="513848" y="196775"/>
                  <a:pt x="513544" y="233071"/>
                </a:cubicBezTo>
                <a:cubicBezTo>
                  <a:pt x="513478" y="241083"/>
                  <a:pt x="511946" y="249015"/>
                  <a:pt x="509025" y="256477"/>
                </a:cubicBezTo>
                <a:close/>
              </a:path>
            </a:pathLst>
          </a:custGeom>
          <a:gradFill>
            <a:gsLst>
              <a:gs pos="100000">
                <a:schemeClr val="accent3">
                  <a:lumMod val="60000"/>
                  <a:lumOff val="4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0" scaled="0"/>
          </a:gradFill>
          <a:ln w="664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39943777-4AC3-CCBB-FF9B-80BEE2171591}"/>
              </a:ext>
            </a:extLst>
          </p:cNvPr>
          <p:cNvSpPr/>
          <p:nvPr/>
        </p:nvSpPr>
        <p:spPr>
          <a:xfrm>
            <a:off x="6033728" y="3972551"/>
            <a:ext cx="147114" cy="146842"/>
          </a:xfrm>
          <a:custGeom>
            <a:avLst/>
            <a:gdLst>
              <a:gd name="connsiteX0" fmla="*/ 21521 w 147114"/>
              <a:gd name="connsiteY0" fmla="*/ 31910 h 146842"/>
              <a:gd name="connsiteX1" fmla="*/ 17451 w 147114"/>
              <a:gd name="connsiteY1" fmla="*/ 129392 h 146842"/>
              <a:gd name="connsiteX2" fmla="*/ 114866 w 147114"/>
              <a:gd name="connsiteY2" fmla="*/ 125322 h 146842"/>
              <a:gd name="connsiteX3" fmla="*/ 135216 w 147114"/>
              <a:gd name="connsiteY3" fmla="*/ 11894 h 146842"/>
              <a:gd name="connsiteX4" fmla="*/ 21521 w 147114"/>
              <a:gd name="connsiteY4" fmla="*/ 31910 h 146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114" h="146842">
                <a:moveTo>
                  <a:pt x="21521" y="31910"/>
                </a:moveTo>
                <a:cubicBezTo>
                  <a:pt x="-4301" y="57732"/>
                  <a:pt x="-8371" y="103570"/>
                  <a:pt x="17451" y="129392"/>
                </a:cubicBezTo>
                <a:cubicBezTo>
                  <a:pt x="43273" y="155213"/>
                  <a:pt x="89111" y="151143"/>
                  <a:pt x="114866" y="125322"/>
                </a:cubicBezTo>
                <a:cubicBezTo>
                  <a:pt x="140620" y="99500"/>
                  <a:pt x="160971" y="37448"/>
                  <a:pt x="135216" y="11894"/>
                </a:cubicBezTo>
                <a:cubicBezTo>
                  <a:pt x="109461" y="-13661"/>
                  <a:pt x="47076" y="6156"/>
                  <a:pt x="21521" y="31910"/>
                </a:cubicBezTo>
                <a:close/>
              </a:path>
            </a:pathLst>
          </a:custGeom>
          <a:gradFill>
            <a:gsLst>
              <a:gs pos="100000">
                <a:schemeClr val="accent3">
                  <a:lumMod val="60000"/>
                  <a:lumOff val="40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0" scaled="0"/>
          </a:gradFill>
          <a:ln w="6648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18936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D1E90E3F-1E34-7390-DA25-2BDDE3775C12}"/>
              </a:ext>
            </a:extLst>
          </p:cNvPr>
          <p:cNvGrpSpPr/>
          <p:nvPr/>
        </p:nvGrpSpPr>
        <p:grpSpPr>
          <a:xfrm>
            <a:off x="3723177" y="3549051"/>
            <a:ext cx="2159120" cy="1724026"/>
            <a:chOff x="2952750" y="1936750"/>
            <a:chExt cx="6286500" cy="2133600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308A868C-70A2-53FC-A1BE-0A1CFE6FDA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7FA540C1-6B26-32A7-17BE-310FC4C84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1" name="Freeform 7">
            <a:extLst>
              <a:ext uri="{FF2B5EF4-FFF2-40B4-BE49-F238E27FC236}">
                <a16:creationId xmlns:a16="http://schemas.microsoft.com/office/drawing/2014/main" id="{F9FE2B2E-CB9C-488A-A03C-2680C7CBF5D7}"/>
              </a:ext>
            </a:extLst>
          </p:cNvPr>
          <p:cNvSpPr>
            <a:spLocks/>
          </p:cNvSpPr>
          <p:nvPr/>
        </p:nvSpPr>
        <p:spPr bwMode="auto">
          <a:xfrm>
            <a:off x="1136650" y="3549050"/>
            <a:ext cx="2159120" cy="1724026"/>
          </a:xfrm>
          <a:prstGeom prst="roundRect">
            <a:avLst>
              <a:gd name="adj" fmla="val 4394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ru-UA" kern="0">
              <a:solidFill>
                <a:srgbClr val="ACB0C0"/>
              </a:solidFill>
              <a:latin typeface="+mj-ea"/>
              <a:ea typeface="+mj-ea"/>
            </a:endParaRPr>
          </a:p>
        </p:txBody>
      </p:sp>
      <p:sp>
        <p:nvSpPr>
          <p:cNvPr id="22" name="Freeform 7">
            <a:extLst>
              <a:ext uri="{FF2B5EF4-FFF2-40B4-BE49-F238E27FC236}">
                <a16:creationId xmlns:a16="http://schemas.microsoft.com/office/drawing/2014/main" id="{DD94E8EC-E9FD-442A-BDD1-FDCC44C89021}"/>
              </a:ext>
            </a:extLst>
          </p:cNvPr>
          <p:cNvSpPr>
            <a:spLocks/>
          </p:cNvSpPr>
          <p:nvPr/>
        </p:nvSpPr>
        <p:spPr bwMode="auto">
          <a:xfrm>
            <a:off x="6309703" y="3549050"/>
            <a:ext cx="2159120" cy="1724026"/>
          </a:xfrm>
          <a:prstGeom prst="roundRect">
            <a:avLst>
              <a:gd name="adj" fmla="val 4394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ru-UA" kern="0">
              <a:solidFill>
                <a:srgbClr val="ACB0C0"/>
              </a:solidFill>
              <a:latin typeface="+mj-ea"/>
              <a:ea typeface="+mj-ea"/>
            </a:endParaRPr>
          </a:p>
        </p:txBody>
      </p:sp>
      <p:sp>
        <p:nvSpPr>
          <p:cNvPr id="23" name="Freeform 7">
            <a:extLst>
              <a:ext uri="{FF2B5EF4-FFF2-40B4-BE49-F238E27FC236}">
                <a16:creationId xmlns:a16="http://schemas.microsoft.com/office/drawing/2014/main" id="{03F66D73-F1A9-42A5-867B-00EFBDA8E14D}"/>
              </a:ext>
            </a:extLst>
          </p:cNvPr>
          <p:cNvSpPr>
            <a:spLocks/>
          </p:cNvSpPr>
          <p:nvPr/>
        </p:nvSpPr>
        <p:spPr bwMode="auto">
          <a:xfrm>
            <a:off x="8896229" y="3549050"/>
            <a:ext cx="2159120" cy="1724026"/>
          </a:xfrm>
          <a:prstGeom prst="roundRect">
            <a:avLst>
              <a:gd name="adj" fmla="val 4394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ru-UA" kern="0">
              <a:solidFill>
                <a:srgbClr val="ACB0C0"/>
              </a:solidFill>
              <a:latin typeface="+mj-ea"/>
              <a:ea typeface="+mj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FB76674-486F-400A-AD33-8DAFDAEF6A50}"/>
              </a:ext>
            </a:extLst>
          </p:cNvPr>
          <p:cNvSpPr txBox="1"/>
          <p:nvPr/>
        </p:nvSpPr>
        <p:spPr>
          <a:xfrm>
            <a:off x="1136650" y="2099180"/>
            <a:ext cx="4138954" cy="5786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안녕하세요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피피티입니다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저는 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SNS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에서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꿀팁을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제공해드리고 있습니다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58791EC-E3DD-4EF7-8086-2C75531DE2D8}"/>
              </a:ext>
            </a:extLst>
          </p:cNvPr>
          <p:cNvSpPr txBox="1"/>
          <p:nvPr/>
        </p:nvSpPr>
        <p:spPr>
          <a:xfrm>
            <a:off x="1808087" y="3978970"/>
            <a:ext cx="816249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98%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51F3587-C1B2-4A60-AD9A-0B489E795181}"/>
              </a:ext>
            </a:extLst>
          </p:cNvPr>
          <p:cNvSpPr txBox="1"/>
          <p:nvPr/>
        </p:nvSpPr>
        <p:spPr>
          <a:xfrm>
            <a:off x="1585428" y="4627713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0A691FD-209E-4944-AD3E-DB70E537DDC3}"/>
              </a:ext>
            </a:extLst>
          </p:cNvPr>
          <p:cNvSpPr txBox="1"/>
          <p:nvPr/>
        </p:nvSpPr>
        <p:spPr>
          <a:xfrm>
            <a:off x="4184429" y="3978970"/>
            <a:ext cx="1236622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2700000" scaled="1"/>
                </a:gradFill>
                <a:latin typeface="페이퍼로지 8 ExtraBold" pitchFamily="2" charset="-127"/>
                <a:ea typeface="페이퍼로지 8 ExtraBold" pitchFamily="2" charset="-127"/>
              </a:rPr>
              <a:t>+3,527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FCFA7F9-C712-4FC3-B0B1-99E1BDCB7AF4}"/>
              </a:ext>
            </a:extLst>
          </p:cNvPr>
          <p:cNvSpPr txBox="1"/>
          <p:nvPr/>
        </p:nvSpPr>
        <p:spPr>
          <a:xfrm>
            <a:off x="4171955" y="4627713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99E30BE-8ED8-4D7F-B3A3-1BC19EAAD763}"/>
              </a:ext>
            </a:extLst>
          </p:cNvPr>
          <p:cNvSpPr txBox="1"/>
          <p:nvPr/>
        </p:nvSpPr>
        <p:spPr>
          <a:xfrm>
            <a:off x="7029231" y="3978970"/>
            <a:ext cx="720069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17K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712D7FA-0B91-4BCF-8FE9-47FF3838C2A2}"/>
              </a:ext>
            </a:extLst>
          </p:cNvPr>
          <p:cNvSpPr txBox="1"/>
          <p:nvPr/>
        </p:nvSpPr>
        <p:spPr>
          <a:xfrm>
            <a:off x="6758481" y="4627713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E33B41B-9A9F-4B9B-AA8D-8078C9EA1B24}"/>
              </a:ext>
            </a:extLst>
          </p:cNvPr>
          <p:cNvSpPr txBox="1"/>
          <p:nvPr/>
        </p:nvSpPr>
        <p:spPr>
          <a:xfrm>
            <a:off x="9294387" y="3978970"/>
            <a:ext cx="1362810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+17.3%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1917A75-826B-413A-87B2-25476B410AF7}"/>
              </a:ext>
            </a:extLst>
          </p:cNvPr>
          <p:cNvSpPr txBox="1"/>
          <p:nvPr/>
        </p:nvSpPr>
        <p:spPr>
          <a:xfrm>
            <a:off x="9345007" y="4627713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B0E6DF-6F19-4426-BCF0-CD2F3FC56C8E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29420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ED9ED691-4A8C-D863-1EA7-1BD714881411}"/>
              </a:ext>
            </a:extLst>
          </p:cNvPr>
          <p:cNvSpPr txBox="1"/>
          <p:nvPr/>
        </p:nvSpPr>
        <p:spPr>
          <a:xfrm>
            <a:off x="5639952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-50" normalizeH="0" baseline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A990499-A455-84B4-A3A7-B8EB25848783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0" i="0" u="none" strike="noStrike" cap="none" spc="-50" normalizeH="0" baseline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sp>
        <p:nvSpPr>
          <p:cNvPr id="79" name="사각형: 둥근 모서리 78">
            <a:extLst>
              <a:ext uri="{FF2B5EF4-FFF2-40B4-BE49-F238E27FC236}">
                <a16:creationId xmlns:a16="http://schemas.microsoft.com/office/drawing/2014/main" id="{7A14C52C-9753-3BFA-B2EC-648F948E2596}"/>
              </a:ext>
            </a:extLst>
          </p:cNvPr>
          <p:cNvSpPr/>
          <p:nvPr/>
        </p:nvSpPr>
        <p:spPr>
          <a:xfrm rot="2700000">
            <a:off x="4225009" y="4523925"/>
            <a:ext cx="1382590" cy="1364734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6" name="자유형: 도형 75">
            <a:extLst>
              <a:ext uri="{FF2B5EF4-FFF2-40B4-BE49-F238E27FC236}">
                <a16:creationId xmlns:a16="http://schemas.microsoft.com/office/drawing/2014/main" id="{2D11F7C6-559E-3D26-1412-9D02C8423A38}"/>
              </a:ext>
            </a:extLst>
          </p:cNvPr>
          <p:cNvSpPr/>
          <p:nvPr/>
        </p:nvSpPr>
        <p:spPr>
          <a:xfrm>
            <a:off x="5048081" y="4234967"/>
            <a:ext cx="2109700" cy="1912011"/>
          </a:xfrm>
          <a:custGeom>
            <a:avLst/>
            <a:gdLst>
              <a:gd name="connsiteX0" fmla="*/ 1054850 w 2109700"/>
              <a:gd name="connsiteY0" fmla="*/ 0 h 1912011"/>
              <a:gd name="connsiteX1" fmla="*/ 2109700 w 2109700"/>
              <a:gd name="connsiteY1" fmla="*/ 1054850 h 1912011"/>
              <a:gd name="connsiteX2" fmla="*/ 1725833 w 2109700"/>
              <a:gd name="connsiteY2" fmla="*/ 1868824 h 1912011"/>
              <a:gd name="connsiteX3" fmla="*/ 1668079 w 2109700"/>
              <a:gd name="connsiteY3" fmla="*/ 1912011 h 1912011"/>
              <a:gd name="connsiteX4" fmla="*/ 441621 w 2109700"/>
              <a:gd name="connsiteY4" fmla="*/ 1912011 h 1912011"/>
              <a:gd name="connsiteX5" fmla="*/ 383868 w 2109700"/>
              <a:gd name="connsiteY5" fmla="*/ 1868824 h 1912011"/>
              <a:gd name="connsiteX6" fmla="*/ 0 w 2109700"/>
              <a:gd name="connsiteY6" fmla="*/ 1054850 h 1912011"/>
              <a:gd name="connsiteX7" fmla="*/ 1054850 w 2109700"/>
              <a:gd name="connsiteY7" fmla="*/ 0 h 1912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09700" h="1912011">
                <a:moveTo>
                  <a:pt x="1054850" y="0"/>
                </a:moveTo>
                <a:cubicBezTo>
                  <a:pt x="1637428" y="0"/>
                  <a:pt x="2109700" y="472272"/>
                  <a:pt x="2109700" y="1054850"/>
                </a:cubicBezTo>
                <a:cubicBezTo>
                  <a:pt x="2109700" y="1382550"/>
                  <a:pt x="1960270" y="1675349"/>
                  <a:pt x="1725833" y="1868824"/>
                </a:cubicBezTo>
                <a:lnTo>
                  <a:pt x="1668079" y="1912011"/>
                </a:lnTo>
                <a:lnTo>
                  <a:pt x="441621" y="1912011"/>
                </a:lnTo>
                <a:lnTo>
                  <a:pt x="383868" y="1868824"/>
                </a:lnTo>
                <a:cubicBezTo>
                  <a:pt x="149430" y="1675349"/>
                  <a:pt x="0" y="1382550"/>
                  <a:pt x="0" y="1054850"/>
                </a:cubicBezTo>
                <a:cubicBezTo>
                  <a:pt x="0" y="472272"/>
                  <a:pt x="472272" y="0"/>
                  <a:pt x="1054850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49A9AE51-7D16-38DF-8C7B-AC5E516EE1A5}"/>
              </a:ext>
            </a:extLst>
          </p:cNvPr>
          <p:cNvSpPr/>
          <p:nvPr/>
        </p:nvSpPr>
        <p:spPr>
          <a:xfrm rot="2700000">
            <a:off x="4225009" y="4523925"/>
            <a:ext cx="1382590" cy="1364734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3" name="자유형: 도형 72">
            <a:extLst>
              <a:ext uri="{FF2B5EF4-FFF2-40B4-BE49-F238E27FC236}">
                <a16:creationId xmlns:a16="http://schemas.microsoft.com/office/drawing/2014/main" id="{D599AF14-47AC-96B2-3845-23A42B39090B}"/>
              </a:ext>
            </a:extLst>
          </p:cNvPr>
          <p:cNvSpPr/>
          <p:nvPr/>
        </p:nvSpPr>
        <p:spPr>
          <a:xfrm rot="2700000">
            <a:off x="4840760" y="4778978"/>
            <a:ext cx="838654" cy="936305"/>
          </a:xfrm>
          <a:custGeom>
            <a:avLst/>
            <a:gdLst>
              <a:gd name="connsiteX0" fmla="*/ 0 w 838654"/>
              <a:gd name="connsiteY0" fmla="*/ 0 h 936305"/>
              <a:gd name="connsiteX1" fmla="*/ 704514 w 838654"/>
              <a:gd name="connsiteY1" fmla="*/ 0 h 936305"/>
              <a:gd name="connsiteX2" fmla="*/ 838654 w 838654"/>
              <a:gd name="connsiteY2" fmla="*/ 134140 h 936305"/>
              <a:gd name="connsiteX3" fmla="*/ 838654 w 838654"/>
              <a:gd name="connsiteY3" fmla="*/ 936305 h 936305"/>
              <a:gd name="connsiteX4" fmla="*/ 648551 w 838654"/>
              <a:gd name="connsiteY4" fmla="*/ 879966 h 936305"/>
              <a:gd name="connsiteX5" fmla="*/ 299600 w 838654"/>
              <a:gd name="connsiteY5" fmla="*/ 648247 h 936305"/>
              <a:gd name="connsiteX6" fmla="*/ 9951 w 838654"/>
              <a:gd name="connsiteY6" fmla="*/ 103825 h 936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38654" h="936305">
                <a:moveTo>
                  <a:pt x="0" y="0"/>
                </a:moveTo>
                <a:lnTo>
                  <a:pt x="704514" y="0"/>
                </a:lnTo>
                <a:cubicBezTo>
                  <a:pt x="778597" y="0"/>
                  <a:pt x="838654" y="60057"/>
                  <a:pt x="838654" y="134140"/>
                </a:cubicBezTo>
                <a:lnTo>
                  <a:pt x="838654" y="936305"/>
                </a:lnTo>
                <a:lnTo>
                  <a:pt x="648551" y="879966"/>
                </a:lnTo>
                <a:cubicBezTo>
                  <a:pt x="521569" y="828473"/>
                  <a:pt x="402586" y="751233"/>
                  <a:pt x="299600" y="648247"/>
                </a:cubicBezTo>
                <a:cubicBezTo>
                  <a:pt x="145121" y="493768"/>
                  <a:pt x="48571" y="303296"/>
                  <a:pt x="9951" y="103825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905153AC-4212-1026-9B3E-4F7AA3067F56}"/>
              </a:ext>
            </a:extLst>
          </p:cNvPr>
          <p:cNvSpPr/>
          <p:nvPr/>
        </p:nvSpPr>
        <p:spPr>
          <a:xfrm rot="2700000">
            <a:off x="6628058" y="4494804"/>
            <a:ext cx="1382590" cy="1364734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CF02B691-452D-9B14-9457-3810339D317F}"/>
              </a:ext>
            </a:extLst>
          </p:cNvPr>
          <p:cNvSpPr/>
          <p:nvPr/>
        </p:nvSpPr>
        <p:spPr>
          <a:xfrm rot="2700000">
            <a:off x="6628058" y="4494804"/>
            <a:ext cx="1382590" cy="1364734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4" name="자유형: 도형 73">
            <a:extLst>
              <a:ext uri="{FF2B5EF4-FFF2-40B4-BE49-F238E27FC236}">
                <a16:creationId xmlns:a16="http://schemas.microsoft.com/office/drawing/2014/main" id="{7A7AB622-9D2A-6795-24BE-D8BB2CDA8D62}"/>
              </a:ext>
            </a:extLst>
          </p:cNvPr>
          <p:cNvSpPr/>
          <p:nvPr/>
        </p:nvSpPr>
        <p:spPr>
          <a:xfrm rot="2700000">
            <a:off x="6467011" y="4817919"/>
            <a:ext cx="953971" cy="815954"/>
          </a:xfrm>
          <a:custGeom>
            <a:avLst/>
            <a:gdLst>
              <a:gd name="connsiteX0" fmla="*/ 0 w 953971"/>
              <a:gd name="connsiteY0" fmla="*/ 0 h 815954"/>
              <a:gd name="connsiteX1" fmla="*/ 128932 w 953971"/>
              <a:gd name="connsiteY1" fmla="*/ 12357 h 815954"/>
              <a:gd name="connsiteX2" fmla="*/ 673354 w 953971"/>
              <a:gd name="connsiteY2" fmla="*/ 302006 h 815954"/>
              <a:gd name="connsiteX3" fmla="*/ 905072 w 953971"/>
              <a:gd name="connsiteY3" fmla="*/ 650957 h 815954"/>
              <a:gd name="connsiteX4" fmla="*/ 953971 w 953971"/>
              <a:gd name="connsiteY4" fmla="*/ 815954 h 815954"/>
              <a:gd name="connsiteX5" fmla="*/ 134140 w 953971"/>
              <a:gd name="connsiteY5" fmla="*/ 815954 h 815954"/>
              <a:gd name="connsiteX6" fmla="*/ 0 w 953971"/>
              <a:gd name="connsiteY6" fmla="*/ 681814 h 8159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53971" h="815954">
                <a:moveTo>
                  <a:pt x="0" y="0"/>
                </a:moveTo>
                <a:lnTo>
                  <a:pt x="128932" y="12357"/>
                </a:lnTo>
                <a:cubicBezTo>
                  <a:pt x="328402" y="50978"/>
                  <a:pt x="518874" y="147527"/>
                  <a:pt x="673354" y="302006"/>
                </a:cubicBezTo>
                <a:cubicBezTo>
                  <a:pt x="776340" y="404993"/>
                  <a:pt x="853580" y="523976"/>
                  <a:pt x="905072" y="650957"/>
                </a:cubicBezTo>
                <a:lnTo>
                  <a:pt x="953971" y="815954"/>
                </a:lnTo>
                <a:lnTo>
                  <a:pt x="134140" y="815954"/>
                </a:lnTo>
                <a:cubicBezTo>
                  <a:pt x="60057" y="815954"/>
                  <a:pt x="0" y="755897"/>
                  <a:pt x="0" y="681814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8" name="사각형: 둥근 모서리 77">
            <a:extLst>
              <a:ext uri="{FF2B5EF4-FFF2-40B4-BE49-F238E27FC236}">
                <a16:creationId xmlns:a16="http://schemas.microsoft.com/office/drawing/2014/main" id="{91D999FC-886C-8396-738C-BA9FB78038EC}"/>
              </a:ext>
            </a:extLst>
          </p:cNvPr>
          <p:cNvSpPr/>
          <p:nvPr/>
        </p:nvSpPr>
        <p:spPr>
          <a:xfrm rot="2700000">
            <a:off x="5412495" y="3395130"/>
            <a:ext cx="1382590" cy="1364734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5B5F144A-AC74-4C9B-F2A5-6B9BA50C65FC}"/>
              </a:ext>
            </a:extLst>
          </p:cNvPr>
          <p:cNvSpPr/>
          <p:nvPr/>
        </p:nvSpPr>
        <p:spPr>
          <a:xfrm rot="2700000">
            <a:off x="5412495" y="3405086"/>
            <a:ext cx="1382590" cy="1364734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2" name="자유형: 도형 71">
            <a:extLst>
              <a:ext uri="{FF2B5EF4-FFF2-40B4-BE49-F238E27FC236}">
                <a16:creationId xmlns:a16="http://schemas.microsoft.com/office/drawing/2014/main" id="{8894C275-761D-9C7C-AC6E-4B33CBCCCC8C}"/>
              </a:ext>
            </a:extLst>
          </p:cNvPr>
          <p:cNvSpPr/>
          <p:nvPr/>
        </p:nvSpPr>
        <p:spPr>
          <a:xfrm>
            <a:off x="5484489" y="4234966"/>
            <a:ext cx="1238603" cy="768250"/>
          </a:xfrm>
          <a:custGeom>
            <a:avLst/>
            <a:gdLst>
              <a:gd name="connsiteX0" fmla="*/ 614901 w 1238603"/>
              <a:gd name="connsiteY0" fmla="*/ 0 h 768250"/>
              <a:gd name="connsiteX1" fmla="*/ 1204678 w 1238603"/>
              <a:gd name="connsiteY1" fmla="*/ 180152 h 768250"/>
              <a:gd name="connsiteX2" fmla="*/ 1238603 w 1238603"/>
              <a:gd name="connsiteY2" fmla="*/ 208142 h 768250"/>
              <a:gd name="connsiteX3" fmla="*/ 717784 w 1238603"/>
              <a:gd name="connsiteY3" fmla="*/ 728962 h 768250"/>
              <a:gd name="connsiteX4" fmla="*/ 528081 w 1238603"/>
              <a:gd name="connsiteY4" fmla="*/ 728962 h 768250"/>
              <a:gd name="connsiteX5" fmla="*/ 0 w 1238603"/>
              <a:gd name="connsiteY5" fmla="*/ 200881 h 768250"/>
              <a:gd name="connsiteX6" fmla="*/ 25124 w 1238603"/>
              <a:gd name="connsiteY6" fmla="*/ 180152 h 768250"/>
              <a:gd name="connsiteX7" fmla="*/ 614901 w 1238603"/>
              <a:gd name="connsiteY7" fmla="*/ 0 h 768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38603" h="768250">
                <a:moveTo>
                  <a:pt x="614901" y="0"/>
                </a:moveTo>
                <a:cubicBezTo>
                  <a:pt x="833368" y="0"/>
                  <a:pt x="1036323" y="66414"/>
                  <a:pt x="1204678" y="180152"/>
                </a:cubicBezTo>
                <a:lnTo>
                  <a:pt x="1238603" y="208142"/>
                </a:lnTo>
                <a:lnTo>
                  <a:pt x="717784" y="728962"/>
                </a:lnTo>
                <a:cubicBezTo>
                  <a:pt x="665399" y="781346"/>
                  <a:pt x="580466" y="781346"/>
                  <a:pt x="528081" y="728962"/>
                </a:cubicBezTo>
                <a:lnTo>
                  <a:pt x="0" y="200881"/>
                </a:lnTo>
                <a:lnTo>
                  <a:pt x="25124" y="180152"/>
                </a:lnTo>
                <a:cubicBezTo>
                  <a:pt x="193480" y="66414"/>
                  <a:pt x="396435" y="0"/>
                  <a:pt x="614901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83" name="그래픽 82" descr="막대 그래프 상향 추세 단색으로 채워진">
            <a:extLst>
              <a:ext uri="{FF2B5EF4-FFF2-40B4-BE49-F238E27FC236}">
                <a16:creationId xmlns:a16="http://schemas.microsoft.com/office/drawing/2014/main" id="{C7CF60C6-F212-ED58-5107-E131597C0E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872628" y="4343467"/>
            <a:ext cx="462324" cy="462324"/>
          </a:xfrm>
          <a:prstGeom prst="rect">
            <a:avLst/>
          </a:prstGeom>
        </p:spPr>
      </p:pic>
      <p:sp>
        <p:nvSpPr>
          <p:cNvPr id="89" name="TextBox 88">
            <a:extLst>
              <a:ext uri="{FF2B5EF4-FFF2-40B4-BE49-F238E27FC236}">
                <a16:creationId xmlns:a16="http://schemas.microsoft.com/office/drawing/2014/main" id="{0343FDF7-1ED8-F381-4B3E-62BFF5065E72}"/>
              </a:ext>
            </a:extLst>
          </p:cNvPr>
          <p:cNvSpPr txBox="1"/>
          <p:nvPr/>
        </p:nvSpPr>
        <p:spPr>
          <a:xfrm>
            <a:off x="5783087" y="5575106"/>
            <a:ext cx="639686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7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</a:t>
            </a:r>
            <a:endParaRPr kumimoji="0" lang="en-US" altLang="ko-KR" sz="1600" b="0" i="0" u="none" strike="noStrike" kern="1200" cap="none" spc="-7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7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입력</a:t>
            </a:r>
            <a:endParaRPr kumimoji="0" lang="en-US" altLang="ko-KR" sz="1600" b="0" i="0" u="none" strike="noStrike" kern="1200" cap="none" spc="-7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25ED908-559E-FF14-DE34-BC0B954AAE1A}"/>
              </a:ext>
            </a:extLst>
          </p:cNvPr>
          <p:cNvSpPr txBox="1"/>
          <p:nvPr/>
        </p:nvSpPr>
        <p:spPr>
          <a:xfrm>
            <a:off x="5739529" y="3961376"/>
            <a:ext cx="65306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7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</a:t>
            </a:r>
            <a:endParaRPr kumimoji="0" lang="en-US" altLang="ko-KR" sz="1200" b="0" i="0" u="none" strike="noStrike" kern="1200" cap="none" spc="-7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pic>
        <p:nvPicPr>
          <p:cNvPr id="92" name="그래픽 91" descr="도토리 단색으로 채워진">
            <a:extLst>
              <a:ext uri="{FF2B5EF4-FFF2-40B4-BE49-F238E27FC236}">
                <a16:creationId xmlns:a16="http://schemas.microsoft.com/office/drawing/2014/main" id="{E8AD2FC8-459C-E1EE-576D-21AD1ECE11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575196" y="4946009"/>
            <a:ext cx="462324" cy="462324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92B0656D-5A6A-8A0D-7352-094BF2BE5A9F}"/>
              </a:ext>
            </a:extLst>
          </p:cNvPr>
          <p:cNvSpPr txBox="1"/>
          <p:nvPr/>
        </p:nvSpPr>
        <p:spPr>
          <a:xfrm rot="5400000">
            <a:off x="7007042" y="5084838"/>
            <a:ext cx="65306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7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</a:t>
            </a:r>
            <a:endParaRPr kumimoji="0" lang="en-US" altLang="ko-KR" sz="1200" b="0" i="0" u="none" strike="noStrike" kern="1200" cap="none" spc="-7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C5156A6-229D-543D-4FF3-B975E0A55A2B}"/>
              </a:ext>
            </a:extLst>
          </p:cNvPr>
          <p:cNvSpPr txBox="1"/>
          <p:nvPr/>
        </p:nvSpPr>
        <p:spPr>
          <a:xfrm>
            <a:off x="7953891" y="3760596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43940DB-D183-A758-2EF5-E23292F09B86}"/>
              </a:ext>
            </a:extLst>
          </p:cNvPr>
          <p:cNvSpPr txBox="1"/>
          <p:nvPr/>
        </p:nvSpPr>
        <p:spPr>
          <a:xfrm>
            <a:off x="7953891" y="3461543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pic>
        <p:nvPicPr>
          <p:cNvPr id="96" name="그래픽 95" descr="인공 지능 단색으로 채워진">
            <a:extLst>
              <a:ext uri="{FF2B5EF4-FFF2-40B4-BE49-F238E27FC236}">
                <a16:creationId xmlns:a16="http://schemas.microsoft.com/office/drawing/2014/main" id="{5A9EC50E-6462-A1EB-6110-F2B8D26B0E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169867" y="4946009"/>
            <a:ext cx="462324" cy="462324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5510A9F7-FBEE-4C9E-EE09-5B3005CDFB7B}"/>
              </a:ext>
            </a:extLst>
          </p:cNvPr>
          <p:cNvSpPr txBox="1"/>
          <p:nvPr/>
        </p:nvSpPr>
        <p:spPr>
          <a:xfrm rot="16200000" flipH="1">
            <a:off x="4543573" y="5084838"/>
            <a:ext cx="653064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7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</a:t>
            </a:r>
            <a:endParaRPr kumimoji="0" lang="en-US" altLang="ko-KR" sz="1200" b="0" i="0" u="none" strike="noStrike" kern="1200" cap="none" spc="-7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B04A7EC-43B1-E0EB-643A-7A0AFF24EFF3}"/>
              </a:ext>
            </a:extLst>
          </p:cNvPr>
          <p:cNvSpPr txBox="1"/>
          <p:nvPr/>
        </p:nvSpPr>
        <p:spPr>
          <a:xfrm flipH="1">
            <a:off x="2258873" y="3760596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BBB064B-C98D-F333-4B72-FB052FA49213}"/>
              </a:ext>
            </a:extLst>
          </p:cNvPr>
          <p:cNvSpPr txBox="1"/>
          <p:nvPr/>
        </p:nvSpPr>
        <p:spPr>
          <a:xfrm flipH="1">
            <a:off x="3301550" y="3461543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D5A6068-ACF3-AC84-4918-CF848998B37A}"/>
              </a:ext>
            </a:extLst>
          </p:cNvPr>
          <p:cNvSpPr txBox="1"/>
          <p:nvPr/>
        </p:nvSpPr>
        <p:spPr>
          <a:xfrm>
            <a:off x="5120430" y="2215558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94A3B09-7476-5C01-B66F-96B16DC4EDCA}"/>
              </a:ext>
            </a:extLst>
          </p:cNvPr>
          <p:cNvSpPr txBox="1"/>
          <p:nvPr/>
        </p:nvSpPr>
        <p:spPr>
          <a:xfrm>
            <a:off x="5641768" y="1916505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57699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ED9ED691-4A8C-D863-1EA7-1BD714881411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-50" normalizeH="0" baseline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A990499-A455-84B4-A3A7-B8EB25848783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0" i="0" u="none" strike="noStrike" cap="none" spc="-50" normalizeH="0" baseline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D8AE5C28-1438-D59C-8D5F-13CB6F07E343}"/>
              </a:ext>
            </a:extLst>
          </p:cNvPr>
          <p:cNvSpPr/>
          <p:nvPr/>
        </p:nvSpPr>
        <p:spPr>
          <a:xfrm flipH="1">
            <a:off x="8492393" y="4158094"/>
            <a:ext cx="2218214" cy="34035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>
                  <a:lumMod val="60000"/>
                  <a:lumOff val="40000"/>
                </a:schemeClr>
              </a:gs>
              <a:gs pos="0">
                <a:schemeClr val="accent3"/>
              </a:gs>
            </a:gsLst>
            <a:lin ang="0" scaled="1"/>
          </a:gra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" name="Oval 39">
            <a:extLst>
              <a:ext uri="{FF2B5EF4-FFF2-40B4-BE49-F238E27FC236}">
                <a16:creationId xmlns:a16="http://schemas.microsoft.com/office/drawing/2014/main" id="{BA6F8C7B-4A3B-C55C-2959-3B4DBB75F106}"/>
              </a:ext>
            </a:extLst>
          </p:cNvPr>
          <p:cNvSpPr/>
          <p:nvPr/>
        </p:nvSpPr>
        <p:spPr>
          <a:xfrm rot="5400000" flipV="1">
            <a:off x="9280679" y="4098152"/>
            <a:ext cx="454770" cy="454767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24" name="Oval 38">
            <a:extLst>
              <a:ext uri="{FF2B5EF4-FFF2-40B4-BE49-F238E27FC236}">
                <a16:creationId xmlns:a16="http://schemas.microsoft.com/office/drawing/2014/main" id="{3B6D4B30-DD9B-ACAE-BAD8-96A42B73CCD9}"/>
              </a:ext>
            </a:extLst>
          </p:cNvPr>
          <p:cNvSpPr/>
          <p:nvPr/>
        </p:nvSpPr>
        <p:spPr>
          <a:xfrm rot="5400000" flipV="1">
            <a:off x="9280679" y="4098152"/>
            <a:ext cx="454770" cy="454767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4AAA7D-46CF-0310-C48A-0D8BAEF2F8F1}"/>
              </a:ext>
            </a:extLst>
          </p:cNvPr>
          <p:cNvSpPr txBox="1"/>
          <p:nvPr/>
        </p:nvSpPr>
        <p:spPr>
          <a:xfrm>
            <a:off x="9673205" y="3728818"/>
            <a:ext cx="100854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Market 02</a:t>
            </a:r>
            <a:endParaRPr kumimoji="0" lang="ko-KR" altLang="en-US" sz="1600" b="1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B35912F7-FCBC-EACA-4A26-61C5D69A6CAF}"/>
              </a:ext>
            </a:extLst>
          </p:cNvPr>
          <p:cNvSpPr/>
          <p:nvPr/>
        </p:nvSpPr>
        <p:spPr>
          <a:xfrm flipH="1">
            <a:off x="8492393" y="5143226"/>
            <a:ext cx="2218214" cy="34035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>
                  <a:lumMod val="60000"/>
                  <a:lumOff val="40000"/>
                </a:schemeClr>
              </a:gs>
              <a:gs pos="0">
                <a:schemeClr val="accent3"/>
              </a:gs>
            </a:gsLst>
            <a:lin ang="0" scaled="1"/>
          </a:gra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" name="Oval 39">
            <a:extLst>
              <a:ext uri="{FF2B5EF4-FFF2-40B4-BE49-F238E27FC236}">
                <a16:creationId xmlns:a16="http://schemas.microsoft.com/office/drawing/2014/main" id="{3063EC34-7D1F-459E-8E8E-37A110D67043}"/>
              </a:ext>
            </a:extLst>
          </p:cNvPr>
          <p:cNvSpPr/>
          <p:nvPr/>
        </p:nvSpPr>
        <p:spPr>
          <a:xfrm rot="5400000" flipV="1">
            <a:off x="9042032" y="5083283"/>
            <a:ext cx="454770" cy="454767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60" name="Oval 38">
            <a:extLst>
              <a:ext uri="{FF2B5EF4-FFF2-40B4-BE49-F238E27FC236}">
                <a16:creationId xmlns:a16="http://schemas.microsoft.com/office/drawing/2014/main" id="{54531A85-083F-7930-F62E-1E2FC4FFF349}"/>
              </a:ext>
            </a:extLst>
          </p:cNvPr>
          <p:cNvSpPr/>
          <p:nvPr/>
        </p:nvSpPr>
        <p:spPr>
          <a:xfrm rot="5400000" flipV="1">
            <a:off x="9042032" y="5083283"/>
            <a:ext cx="454770" cy="454767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FCCFD03-A3D4-C4EE-C4D2-65457926B020}"/>
              </a:ext>
            </a:extLst>
          </p:cNvPr>
          <p:cNvSpPr txBox="1"/>
          <p:nvPr/>
        </p:nvSpPr>
        <p:spPr>
          <a:xfrm>
            <a:off x="9673205" y="4713950"/>
            <a:ext cx="100854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Market 03</a:t>
            </a:r>
            <a:endParaRPr kumimoji="0" lang="ko-KR" altLang="en-US" sz="1600" b="1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B784992C-A456-56CC-F4D3-E2EAA3AFBE04}"/>
              </a:ext>
            </a:extLst>
          </p:cNvPr>
          <p:cNvSpPr/>
          <p:nvPr/>
        </p:nvSpPr>
        <p:spPr>
          <a:xfrm flipH="1">
            <a:off x="8492393" y="3172961"/>
            <a:ext cx="2218214" cy="34035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>
                  <a:lumMod val="60000"/>
                  <a:lumOff val="40000"/>
                </a:schemeClr>
              </a:gs>
              <a:gs pos="0">
                <a:schemeClr val="accent3"/>
              </a:gs>
            </a:gsLst>
            <a:lin ang="0" scaled="1"/>
          </a:gra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6" name="Oval 39">
            <a:extLst>
              <a:ext uri="{FF2B5EF4-FFF2-40B4-BE49-F238E27FC236}">
                <a16:creationId xmlns:a16="http://schemas.microsoft.com/office/drawing/2014/main" id="{F0DCE4F7-284C-C84F-3092-41CFC94D64EC}"/>
              </a:ext>
            </a:extLst>
          </p:cNvPr>
          <p:cNvSpPr/>
          <p:nvPr/>
        </p:nvSpPr>
        <p:spPr>
          <a:xfrm rot="5400000" flipV="1">
            <a:off x="8825911" y="3113018"/>
            <a:ext cx="454770" cy="454767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67" name="Oval 38">
            <a:extLst>
              <a:ext uri="{FF2B5EF4-FFF2-40B4-BE49-F238E27FC236}">
                <a16:creationId xmlns:a16="http://schemas.microsoft.com/office/drawing/2014/main" id="{79FED668-849B-903E-1833-382B25294F09}"/>
              </a:ext>
            </a:extLst>
          </p:cNvPr>
          <p:cNvSpPr/>
          <p:nvPr/>
        </p:nvSpPr>
        <p:spPr>
          <a:xfrm rot="5400000" flipV="1">
            <a:off x="8825911" y="3113018"/>
            <a:ext cx="454770" cy="454767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69A0600-5A3D-27EF-55EC-014625B0FA5E}"/>
              </a:ext>
            </a:extLst>
          </p:cNvPr>
          <p:cNvSpPr txBox="1"/>
          <p:nvPr/>
        </p:nvSpPr>
        <p:spPr>
          <a:xfrm>
            <a:off x="9649416" y="2743685"/>
            <a:ext cx="103233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Market 01</a:t>
            </a:r>
            <a:endParaRPr kumimoji="0" lang="ko-KR" altLang="en-US" sz="1600" b="1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101" name="사각형: 둥근 모서리 24">
            <a:extLst>
              <a:ext uri="{FF2B5EF4-FFF2-40B4-BE49-F238E27FC236}">
                <a16:creationId xmlns:a16="http://schemas.microsoft.com/office/drawing/2014/main" id="{87A21552-485A-0C00-0716-2A7CEB1F51A9}"/>
              </a:ext>
            </a:extLst>
          </p:cNvPr>
          <p:cNvSpPr/>
          <p:nvPr/>
        </p:nvSpPr>
        <p:spPr>
          <a:xfrm>
            <a:off x="4721851" y="3584909"/>
            <a:ext cx="1296678" cy="2025462"/>
          </a:xfrm>
          <a:prstGeom prst="roundRect">
            <a:avLst>
              <a:gd name="adj" fmla="val 9829"/>
            </a:avLst>
          </a:pr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6" name="사각형: 둥근 모서리 24">
            <a:extLst>
              <a:ext uri="{FF2B5EF4-FFF2-40B4-BE49-F238E27FC236}">
                <a16:creationId xmlns:a16="http://schemas.microsoft.com/office/drawing/2014/main" id="{DC6F6678-615D-4AE1-D606-8B2F45D5929A}"/>
              </a:ext>
            </a:extLst>
          </p:cNvPr>
          <p:cNvSpPr/>
          <p:nvPr/>
        </p:nvSpPr>
        <p:spPr>
          <a:xfrm>
            <a:off x="5189515" y="3584909"/>
            <a:ext cx="2326661" cy="2025462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7" name="사각형: 둥근 모서리 25">
            <a:extLst>
              <a:ext uri="{FF2B5EF4-FFF2-40B4-BE49-F238E27FC236}">
                <a16:creationId xmlns:a16="http://schemas.microsoft.com/office/drawing/2014/main" id="{0F8C0CCF-923E-B5E1-C3FB-A7472424E074}"/>
              </a:ext>
            </a:extLst>
          </p:cNvPr>
          <p:cNvSpPr/>
          <p:nvPr/>
        </p:nvSpPr>
        <p:spPr>
          <a:xfrm>
            <a:off x="5189515" y="3584909"/>
            <a:ext cx="2326661" cy="2025462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F881980-6A4F-3F6F-3903-57D4B07A672C}"/>
              </a:ext>
            </a:extLst>
          </p:cNvPr>
          <p:cNvSpPr txBox="1"/>
          <p:nvPr/>
        </p:nvSpPr>
        <p:spPr>
          <a:xfrm flipH="1">
            <a:off x="5545252" y="3815395"/>
            <a:ext cx="126156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입력하기</a:t>
            </a:r>
          </a:p>
        </p:txBody>
      </p:sp>
      <p:sp>
        <p:nvSpPr>
          <p:cNvPr id="12" name="사각형: 둥근 모서리 24">
            <a:extLst>
              <a:ext uri="{FF2B5EF4-FFF2-40B4-BE49-F238E27FC236}">
                <a16:creationId xmlns:a16="http://schemas.microsoft.com/office/drawing/2014/main" id="{43FBB230-F04F-5B03-C589-BBFA858694B4}"/>
              </a:ext>
            </a:extLst>
          </p:cNvPr>
          <p:cNvSpPr/>
          <p:nvPr/>
        </p:nvSpPr>
        <p:spPr>
          <a:xfrm>
            <a:off x="1582995" y="3599423"/>
            <a:ext cx="1296678" cy="2025462"/>
          </a:xfrm>
          <a:prstGeom prst="roundRect">
            <a:avLst>
              <a:gd name="adj" fmla="val 9829"/>
            </a:avLst>
          </a:prstGeom>
          <a:gradFill flip="none" rotWithShape="1">
            <a:gsLst>
              <a:gs pos="100000">
                <a:schemeClr val="accent3">
                  <a:lumMod val="60000"/>
                  <a:lumOff val="40000"/>
                </a:schemeClr>
              </a:gs>
              <a:gs pos="0">
                <a:schemeClr val="accent3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9" name="사각형: 둥근 모서리 24">
            <a:extLst>
              <a:ext uri="{FF2B5EF4-FFF2-40B4-BE49-F238E27FC236}">
                <a16:creationId xmlns:a16="http://schemas.microsoft.com/office/drawing/2014/main" id="{33BB3560-A94D-6DFE-5E27-B2A0F4D1A7DA}"/>
              </a:ext>
            </a:extLst>
          </p:cNvPr>
          <p:cNvSpPr/>
          <p:nvPr/>
        </p:nvSpPr>
        <p:spPr>
          <a:xfrm>
            <a:off x="2050659" y="3599423"/>
            <a:ext cx="2326661" cy="2025462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0" name="사각형: 둥근 모서리 25">
            <a:extLst>
              <a:ext uri="{FF2B5EF4-FFF2-40B4-BE49-F238E27FC236}">
                <a16:creationId xmlns:a16="http://schemas.microsoft.com/office/drawing/2014/main" id="{EF7D207F-15DD-5231-B927-B5E32FF83AE4}"/>
              </a:ext>
            </a:extLst>
          </p:cNvPr>
          <p:cNvSpPr/>
          <p:nvPr/>
        </p:nvSpPr>
        <p:spPr>
          <a:xfrm>
            <a:off x="2050659" y="3599423"/>
            <a:ext cx="2326661" cy="2025462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DC70DAD4-9DEE-C27E-ED12-110AD7687C70}"/>
              </a:ext>
            </a:extLst>
          </p:cNvPr>
          <p:cNvSpPr txBox="1"/>
          <p:nvPr/>
        </p:nvSpPr>
        <p:spPr>
          <a:xfrm flipH="1">
            <a:off x="2406396" y="3829909"/>
            <a:ext cx="126156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입력하기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0446477-F7E6-481E-C360-A5E843C6A587}"/>
              </a:ext>
            </a:extLst>
          </p:cNvPr>
          <p:cNvSpPr txBox="1"/>
          <p:nvPr/>
        </p:nvSpPr>
        <p:spPr>
          <a:xfrm flipH="1">
            <a:off x="1651101" y="3819513"/>
            <a:ext cx="25968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01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06EF9DB-96D1-98F2-0A29-C5E5A0FAF99A}"/>
              </a:ext>
            </a:extLst>
          </p:cNvPr>
          <p:cNvSpPr txBox="1"/>
          <p:nvPr/>
        </p:nvSpPr>
        <p:spPr>
          <a:xfrm flipH="1">
            <a:off x="2287928" y="4303629"/>
            <a:ext cx="1534218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3F9B191C-F4D3-39DF-C41C-FAD8AA2CDE26}"/>
              </a:ext>
            </a:extLst>
          </p:cNvPr>
          <p:cNvSpPr txBox="1"/>
          <p:nvPr/>
        </p:nvSpPr>
        <p:spPr>
          <a:xfrm flipH="1">
            <a:off x="4781941" y="3804999"/>
            <a:ext cx="26770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02</a:t>
            </a:r>
            <a:endParaRPr kumimoji="0" lang="ko-KR" altLang="en-US" sz="16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D688BA6F-0AEB-9088-DBB4-FD14639B9943}"/>
              </a:ext>
            </a:extLst>
          </p:cNvPr>
          <p:cNvSpPr txBox="1"/>
          <p:nvPr/>
        </p:nvSpPr>
        <p:spPr>
          <a:xfrm flipH="1">
            <a:off x="5426784" y="4289115"/>
            <a:ext cx="1534218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DB239C24-4A5F-6FB8-1D9E-3F0566C65158}"/>
              </a:ext>
            </a:extLst>
          </p:cNvPr>
          <p:cNvSpPr txBox="1"/>
          <p:nvPr/>
        </p:nvSpPr>
        <p:spPr>
          <a:xfrm>
            <a:off x="1587892" y="2628095"/>
            <a:ext cx="4138954" cy="5786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안녕하세요</a:t>
            </a: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, </a:t>
            </a: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미스터 </a:t>
            </a:r>
            <a:r>
              <a:rPr kumimoji="0" lang="ko-KR" altLang="en-US" sz="16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피피티입니다</a:t>
            </a: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저는 </a:t>
            </a: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SNS</a:t>
            </a: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에서 </a:t>
            </a:r>
            <a:r>
              <a:rPr kumimoji="0" lang="ko-KR" altLang="en-US" sz="16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피피티</a:t>
            </a: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 </a:t>
            </a:r>
            <a:r>
              <a:rPr kumimoji="0" lang="ko-KR" altLang="en-US" sz="16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꿀팁을</a:t>
            </a: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 제공해드리고 있습니다</a:t>
            </a: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.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BC9E17EA-B8A3-A096-9802-42C69FB35C24}"/>
              </a:ext>
            </a:extLst>
          </p:cNvPr>
          <p:cNvSpPr txBox="1"/>
          <p:nvPr/>
        </p:nvSpPr>
        <p:spPr>
          <a:xfrm>
            <a:off x="2057525" y="2315740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소주제 입력하기</a:t>
            </a:r>
          </a:p>
        </p:txBody>
      </p:sp>
      <p:pic>
        <p:nvPicPr>
          <p:cNvPr id="133" name="Graphic 132" descr="Checkmark with solid fill">
            <a:extLst>
              <a:ext uri="{FF2B5EF4-FFF2-40B4-BE49-F238E27FC236}">
                <a16:creationId xmlns:a16="http://schemas.microsoft.com/office/drawing/2014/main" id="{45A188F5-7470-665C-3217-D72E4B8AC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82995" y="2247289"/>
            <a:ext cx="328694" cy="328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661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ED9ED691-4A8C-D863-1EA7-1BD714881411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-50" normalizeH="0" baseline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A990499-A455-84B4-A3A7-B8EB25848783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0" i="0" u="none" strike="noStrike" cap="none" spc="-50" normalizeH="0" baseline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sp>
        <p:nvSpPr>
          <p:cNvPr id="116" name="타원 115">
            <a:extLst>
              <a:ext uri="{FF2B5EF4-FFF2-40B4-BE49-F238E27FC236}">
                <a16:creationId xmlns:a16="http://schemas.microsoft.com/office/drawing/2014/main" id="{F0E227F2-94F4-65B7-5D8B-ED87828200E8}"/>
              </a:ext>
            </a:extLst>
          </p:cNvPr>
          <p:cNvSpPr/>
          <p:nvPr/>
        </p:nvSpPr>
        <p:spPr>
          <a:xfrm>
            <a:off x="4401248" y="2235586"/>
            <a:ext cx="3375400" cy="33754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52400" dist="38100" dir="13500000" algn="br" rotWithShape="0">
              <a:schemeClr val="bg1">
                <a:alpha val="7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17" name="타원 116">
            <a:extLst>
              <a:ext uri="{FF2B5EF4-FFF2-40B4-BE49-F238E27FC236}">
                <a16:creationId xmlns:a16="http://schemas.microsoft.com/office/drawing/2014/main" id="{D41D10F3-42D5-5A07-B67B-249CE49B1F89}"/>
              </a:ext>
            </a:extLst>
          </p:cNvPr>
          <p:cNvSpPr/>
          <p:nvPr/>
        </p:nvSpPr>
        <p:spPr>
          <a:xfrm>
            <a:off x="4401248" y="2235586"/>
            <a:ext cx="3375400" cy="33754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139700" dist="38100" dir="2700000" algn="tl" rotWithShape="0">
              <a:schemeClr val="tx1">
                <a:alpha val="12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60B41EF1-A17A-5CB0-27AB-D9C42C8B2507}"/>
              </a:ext>
            </a:extLst>
          </p:cNvPr>
          <p:cNvSpPr txBox="1"/>
          <p:nvPr/>
        </p:nvSpPr>
        <p:spPr>
          <a:xfrm>
            <a:off x="8669753" y="2820241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0B0980F0-3AAC-A429-8CA7-B2BD35D9ED1E}"/>
              </a:ext>
            </a:extLst>
          </p:cNvPr>
          <p:cNvSpPr txBox="1"/>
          <p:nvPr/>
        </p:nvSpPr>
        <p:spPr>
          <a:xfrm>
            <a:off x="8669753" y="2521188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237EB734-3F73-41C9-E974-66D5ABCF89C6}"/>
              </a:ext>
            </a:extLst>
          </p:cNvPr>
          <p:cNvSpPr txBox="1"/>
          <p:nvPr/>
        </p:nvSpPr>
        <p:spPr>
          <a:xfrm>
            <a:off x="8669753" y="4679887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8510A93F-461B-4200-FC37-504467F300CF}"/>
              </a:ext>
            </a:extLst>
          </p:cNvPr>
          <p:cNvSpPr txBox="1"/>
          <p:nvPr/>
        </p:nvSpPr>
        <p:spPr>
          <a:xfrm>
            <a:off x="8669753" y="4380834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8BED0251-CA5E-6F53-39E7-9332B171036E}"/>
              </a:ext>
            </a:extLst>
          </p:cNvPr>
          <p:cNvSpPr txBox="1"/>
          <p:nvPr/>
        </p:nvSpPr>
        <p:spPr>
          <a:xfrm flipH="1">
            <a:off x="1571107" y="2820241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40573DB1-DF55-3D73-EF3B-780D0953F6D4}"/>
              </a:ext>
            </a:extLst>
          </p:cNvPr>
          <p:cNvSpPr txBox="1"/>
          <p:nvPr/>
        </p:nvSpPr>
        <p:spPr>
          <a:xfrm flipH="1">
            <a:off x="2613784" y="2521188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A606250D-0036-DA4D-3C6C-0093F1FCBDAF}"/>
              </a:ext>
            </a:extLst>
          </p:cNvPr>
          <p:cNvSpPr txBox="1"/>
          <p:nvPr/>
        </p:nvSpPr>
        <p:spPr>
          <a:xfrm flipH="1">
            <a:off x="1571107" y="4679887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D800272-06A5-6D7C-540F-1F47BBF065CD}"/>
              </a:ext>
            </a:extLst>
          </p:cNvPr>
          <p:cNvSpPr txBox="1"/>
          <p:nvPr/>
        </p:nvSpPr>
        <p:spPr>
          <a:xfrm flipH="1">
            <a:off x="2613784" y="4380834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pic>
        <p:nvPicPr>
          <p:cNvPr id="3" name="그림 개체 틀 2" descr="사람, 텍스트, 개인용 컴퓨터, 출력 장치이(가) 표시된 사진&#10;&#10;자동 생성된 설명">
            <a:extLst>
              <a:ext uri="{FF2B5EF4-FFF2-40B4-BE49-F238E27FC236}">
                <a16:creationId xmlns:a16="http://schemas.microsoft.com/office/drawing/2014/main" id="{62A1BB34-12D4-7F5A-56F5-1B6E5B38789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" b="27"/>
          <a:stretch/>
        </p:blipFill>
        <p:spPr>
          <a:xfrm>
            <a:off x="4611688" y="2446338"/>
            <a:ext cx="2954337" cy="2952750"/>
          </a:xfrm>
          <a:custGeom>
            <a:avLst/>
            <a:gdLst>
              <a:gd name="connsiteX0" fmla="*/ 1756376 w 3512752"/>
              <a:gd name="connsiteY0" fmla="*/ 0 h 3512752"/>
              <a:gd name="connsiteX1" fmla="*/ 3512752 w 3512752"/>
              <a:gd name="connsiteY1" fmla="*/ 1756376 h 3512752"/>
              <a:gd name="connsiteX2" fmla="*/ 1756376 w 3512752"/>
              <a:gd name="connsiteY2" fmla="*/ 3512752 h 3512752"/>
              <a:gd name="connsiteX3" fmla="*/ 0 w 3512752"/>
              <a:gd name="connsiteY3" fmla="*/ 1756376 h 3512752"/>
              <a:gd name="connsiteX4" fmla="*/ 1756376 w 3512752"/>
              <a:gd name="connsiteY4" fmla="*/ 0 h 3512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12752" h="3512752">
                <a:moveTo>
                  <a:pt x="1756376" y="0"/>
                </a:moveTo>
                <a:cubicBezTo>
                  <a:pt x="2726396" y="0"/>
                  <a:pt x="3512752" y="786356"/>
                  <a:pt x="3512752" y="1756376"/>
                </a:cubicBezTo>
                <a:cubicBezTo>
                  <a:pt x="3512752" y="2726396"/>
                  <a:pt x="2726396" y="3512752"/>
                  <a:pt x="1756376" y="3512752"/>
                </a:cubicBezTo>
                <a:cubicBezTo>
                  <a:pt x="786356" y="3512752"/>
                  <a:pt x="0" y="2726396"/>
                  <a:pt x="0" y="1756376"/>
                </a:cubicBezTo>
                <a:cubicBezTo>
                  <a:pt x="0" y="786356"/>
                  <a:pt x="786356" y="0"/>
                  <a:pt x="1756376" y="0"/>
                </a:cubicBezTo>
                <a:close/>
              </a:path>
            </a:pathLst>
          </a:custGeom>
        </p:spPr>
      </p:pic>
      <p:sp>
        <p:nvSpPr>
          <p:cNvPr id="131" name="사각형: 둥근 모서리 130">
            <a:extLst>
              <a:ext uri="{FF2B5EF4-FFF2-40B4-BE49-F238E27FC236}">
                <a16:creationId xmlns:a16="http://schemas.microsoft.com/office/drawing/2014/main" id="{47461AF3-09F2-804A-D6CD-FE491AB0602E}"/>
              </a:ext>
            </a:extLst>
          </p:cNvPr>
          <p:cNvSpPr/>
          <p:nvPr/>
        </p:nvSpPr>
        <p:spPr>
          <a:xfrm>
            <a:off x="4224258" y="5130891"/>
            <a:ext cx="3729381" cy="444410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1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2" name="사각형: 둥근 모서리 131">
            <a:extLst>
              <a:ext uri="{FF2B5EF4-FFF2-40B4-BE49-F238E27FC236}">
                <a16:creationId xmlns:a16="http://schemas.microsoft.com/office/drawing/2014/main" id="{C383883C-F7CB-F355-D708-C66E2E7E1247}"/>
              </a:ext>
            </a:extLst>
          </p:cNvPr>
          <p:cNvSpPr/>
          <p:nvPr/>
        </p:nvSpPr>
        <p:spPr>
          <a:xfrm>
            <a:off x="4224258" y="5130891"/>
            <a:ext cx="3729381" cy="444410"/>
          </a:xfrm>
          <a:prstGeom prst="roundRect">
            <a:avLst>
              <a:gd name="adj" fmla="val 9829"/>
            </a:avLst>
          </a:pr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2BC41481-4494-865B-C83F-AD500B164056}"/>
              </a:ext>
            </a:extLst>
          </p:cNvPr>
          <p:cNvSpPr txBox="1"/>
          <p:nvPr/>
        </p:nvSpPr>
        <p:spPr>
          <a:xfrm>
            <a:off x="5648458" y="5255386"/>
            <a:ext cx="119751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7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600" b="1" i="0" u="none" strike="noStrike" kern="1200" cap="none" spc="-7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prstClr val="white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pic>
        <p:nvPicPr>
          <p:cNvPr id="156" name="그래픽 155" descr="인공 지능 단색으로 채워진">
            <a:extLst>
              <a:ext uri="{FF2B5EF4-FFF2-40B4-BE49-F238E27FC236}">
                <a16:creationId xmlns:a16="http://schemas.microsoft.com/office/drawing/2014/main" id="{58A1522F-D4A0-B612-8A30-EB629565B0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331925" y="5194830"/>
            <a:ext cx="316533" cy="31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6962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B156B361-613D-8C4C-2681-C56ACC740D9A}"/>
              </a:ext>
            </a:extLst>
          </p:cNvPr>
          <p:cNvSpPr/>
          <p:nvPr/>
        </p:nvSpPr>
        <p:spPr>
          <a:xfrm flipH="1">
            <a:off x="1045185" y="3395645"/>
            <a:ext cx="10101630" cy="473976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5000"/>
                </a:schemeClr>
              </a:gs>
              <a:gs pos="95000">
                <a:schemeClr val="accent2">
                  <a:lumMod val="60000"/>
                  <a:lumOff val="40000"/>
                  <a:alpha val="24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D9ED691-4A8C-D863-1EA7-1BD714881411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-50" normalizeH="0" baseline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A990499-A455-84B4-A3A7-B8EB25848783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0" i="0" u="none" strike="noStrike" cap="none" spc="-50" normalizeH="0" baseline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4229593-0782-FED7-DE19-F63E74F8A86B}"/>
              </a:ext>
            </a:extLst>
          </p:cNvPr>
          <p:cNvSpPr/>
          <p:nvPr/>
        </p:nvSpPr>
        <p:spPr>
          <a:xfrm flipH="1">
            <a:off x="1127125" y="3542424"/>
            <a:ext cx="9937750" cy="18485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>
                  <a:lumMod val="60000"/>
                  <a:lumOff val="40000"/>
                </a:schemeClr>
              </a:gs>
              <a:gs pos="0">
                <a:schemeClr val="accent3"/>
              </a:gs>
            </a:gsLst>
            <a:lin ang="0" scaled="1"/>
          </a:gra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362BFE9-A00F-EE97-335B-5BC29DF97B13}"/>
              </a:ext>
            </a:extLst>
          </p:cNvPr>
          <p:cNvSpPr txBox="1"/>
          <p:nvPr/>
        </p:nvSpPr>
        <p:spPr>
          <a:xfrm>
            <a:off x="2185231" y="4075271"/>
            <a:ext cx="69410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2004</a:t>
            </a: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년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5FB1B1-75C1-47C4-0E56-D0AAD8B6C776}"/>
              </a:ext>
            </a:extLst>
          </p:cNvPr>
          <p:cNvSpPr txBox="1"/>
          <p:nvPr/>
        </p:nvSpPr>
        <p:spPr>
          <a:xfrm>
            <a:off x="1634303" y="4457185"/>
            <a:ext cx="1795955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FC601A0-324B-2E1D-70FC-2958C8E682A6}"/>
              </a:ext>
            </a:extLst>
          </p:cNvPr>
          <p:cNvSpPr txBox="1"/>
          <p:nvPr/>
        </p:nvSpPr>
        <p:spPr>
          <a:xfrm>
            <a:off x="4600882" y="4075271"/>
            <a:ext cx="69410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2005</a:t>
            </a: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년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5F01ACF-50B6-955C-AF02-A9B6E4C87D90}"/>
              </a:ext>
            </a:extLst>
          </p:cNvPr>
          <p:cNvSpPr txBox="1"/>
          <p:nvPr/>
        </p:nvSpPr>
        <p:spPr>
          <a:xfrm>
            <a:off x="4049955" y="4457185"/>
            <a:ext cx="1795955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713ACA7-FA7F-0B49-8E06-E675C3EC5CC4}"/>
              </a:ext>
            </a:extLst>
          </p:cNvPr>
          <p:cNvSpPr txBox="1"/>
          <p:nvPr/>
        </p:nvSpPr>
        <p:spPr>
          <a:xfrm>
            <a:off x="7008519" y="4075271"/>
            <a:ext cx="71013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2014</a:t>
            </a: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년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4D4A74DC-8ED9-244E-9827-AF2701F3D67C}"/>
              </a:ext>
            </a:extLst>
          </p:cNvPr>
          <p:cNvSpPr txBox="1"/>
          <p:nvPr/>
        </p:nvSpPr>
        <p:spPr>
          <a:xfrm>
            <a:off x="6465607" y="4457185"/>
            <a:ext cx="1795955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BAB2B83C-155A-2679-0C97-6E4D2172281B}"/>
              </a:ext>
            </a:extLst>
          </p:cNvPr>
          <p:cNvSpPr txBox="1"/>
          <p:nvPr/>
        </p:nvSpPr>
        <p:spPr>
          <a:xfrm>
            <a:off x="9432186" y="4075271"/>
            <a:ext cx="69410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2024</a:t>
            </a: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년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9E01B38-A50E-DFC6-E940-5B7D1EDC4055}"/>
              </a:ext>
            </a:extLst>
          </p:cNvPr>
          <p:cNvSpPr txBox="1"/>
          <p:nvPr/>
        </p:nvSpPr>
        <p:spPr>
          <a:xfrm>
            <a:off x="8881259" y="4457185"/>
            <a:ext cx="1795955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8" name="Teardrop 7">
            <a:extLst>
              <a:ext uri="{FF2B5EF4-FFF2-40B4-BE49-F238E27FC236}">
                <a16:creationId xmlns:a16="http://schemas.microsoft.com/office/drawing/2014/main" id="{90ECCFF9-7B0E-1B4B-C960-CFE3755E34FC}"/>
              </a:ext>
            </a:extLst>
          </p:cNvPr>
          <p:cNvSpPr/>
          <p:nvPr/>
        </p:nvSpPr>
        <p:spPr>
          <a:xfrm rot="7965795">
            <a:off x="2187434" y="2449963"/>
            <a:ext cx="689692" cy="689692"/>
          </a:xfrm>
          <a:prstGeom prst="teardrop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Teardrop 8">
            <a:extLst>
              <a:ext uri="{FF2B5EF4-FFF2-40B4-BE49-F238E27FC236}">
                <a16:creationId xmlns:a16="http://schemas.microsoft.com/office/drawing/2014/main" id="{C56ADFB3-6074-45A6-4521-B25849F8C7FA}"/>
              </a:ext>
            </a:extLst>
          </p:cNvPr>
          <p:cNvSpPr/>
          <p:nvPr/>
        </p:nvSpPr>
        <p:spPr>
          <a:xfrm rot="7965795">
            <a:off x="2187434" y="2449962"/>
            <a:ext cx="689692" cy="689692"/>
          </a:xfrm>
          <a:prstGeom prst="teardrop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6" name="Teardrop 55">
            <a:extLst>
              <a:ext uri="{FF2B5EF4-FFF2-40B4-BE49-F238E27FC236}">
                <a16:creationId xmlns:a16="http://schemas.microsoft.com/office/drawing/2014/main" id="{1FED94EF-3A50-7E26-9F12-05A6471A3F96}"/>
              </a:ext>
            </a:extLst>
          </p:cNvPr>
          <p:cNvSpPr/>
          <p:nvPr/>
        </p:nvSpPr>
        <p:spPr>
          <a:xfrm rot="7965795">
            <a:off x="4603086" y="2449963"/>
            <a:ext cx="689692" cy="689692"/>
          </a:xfrm>
          <a:prstGeom prst="teardrop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9" name="Teardrop 58">
            <a:extLst>
              <a:ext uri="{FF2B5EF4-FFF2-40B4-BE49-F238E27FC236}">
                <a16:creationId xmlns:a16="http://schemas.microsoft.com/office/drawing/2014/main" id="{97E1A1F2-F9BB-DC25-9ECF-C9B051F2310B}"/>
              </a:ext>
            </a:extLst>
          </p:cNvPr>
          <p:cNvSpPr/>
          <p:nvPr/>
        </p:nvSpPr>
        <p:spPr>
          <a:xfrm rot="7965795">
            <a:off x="4603086" y="2449962"/>
            <a:ext cx="689692" cy="689692"/>
          </a:xfrm>
          <a:prstGeom prst="teardrop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4" name="Teardrop 63">
            <a:extLst>
              <a:ext uri="{FF2B5EF4-FFF2-40B4-BE49-F238E27FC236}">
                <a16:creationId xmlns:a16="http://schemas.microsoft.com/office/drawing/2014/main" id="{73D8F558-22EF-D9DD-4864-2D2E367905E2}"/>
              </a:ext>
            </a:extLst>
          </p:cNvPr>
          <p:cNvSpPr/>
          <p:nvPr/>
        </p:nvSpPr>
        <p:spPr>
          <a:xfrm rot="7965795">
            <a:off x="7018738" y="2449963"/>
            <a:ext cx="689692" cy="689692"/>
          </a:xfrm>
          <a:prstGeom prst="teardrop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5" name="Teardrop 64">
            <a:extLst>
              <a:ext uri="{FF2B5EF4-FFF2-40B4-BE49-F238E27FC236}">
                <a16:creationId xmlns:a16="http://schemas.microsoft.com/office/drawing/2014/main" id="{997CC28D-B4BA-FE98-27D9-F2B73468E227}"/>
              </a:ext>
            </a:extLst>
          </p:cNvPr>
          <p:cNvSpPr/>
          <p:nvPr/>
        </p:nvSpPr>
        <p:spPr>
          <a:xfrm rot="7965795">
            <a:off x="7018738" y="2449962"/>
            <a:ext cx="689692" cy="689692"/>
          </a:xfrm>
          <a:prstGeom prst="teardrop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0" name="Teardrop 69">
            <a:extLst>
              <a:ext uri="{FF2B5EF4-FFF2-40B4-BE49-F238E27FC236}">
                <a16:creationId xmlns:a16="http://schemas.microsoft.com/office/drawing/2014/main" id="{B8ED11C5-5DFA-010E-6612-36B40BB167E7}"/>
              </a:ext>
            </a:extLst>
          </p:cNvPr>
          <p:cNvSpPr/>
          <p:nvPr/>
        </p:nvSpPr>
        <p:spPr>
          <a:xfrm rot="7965795">
            <a:off x="9434390" y="2449963"/>
            <a:ext cx="689692" cy="689692"/>
          </a:xfrm>
          <a:prstGeom prst="teardrop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1" name="Teardrop 70">
            <a:extLst>
              <a:ext uri="{FF2B5EF4-FFF2-40B4-BE49-F238E27FC236}">
                <a16:creationId xmlns:a16="http://schemas.microsoft.com/office/drawing/2014/main" id="{972D1F69-523B-19C1-F939-4775D0E89418}"/>
              </a:ext>
            </a:extLst>
          </p:cNvPr>
          <p:cNvSpPr/>
          <p:nvPr/>
        </p:nvSpPr>
        <p:spPr>
          <a:xfrm rot="7965795">
            <a:off x="9434390" y="2449962"/>
            <a:ext cx="689692" cy="689692"/>
          </a:xfrm>
          <a:prstGeom prst="teardrop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FA5D1006-D61D-5319-C941-1744656717E7}"/>
              </a:ext>
            </a:extLst>
          </p:cNvPr>
          <p:cNvSpPr/>
          <p:nvPr/>
        </p:nvSpPr>
        <p:spPr>
          <a:xfrm>
            <a:off x="2313205" y="2549898"/>
            <a:ext cx="438150" cy="43815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63E03456-0114-309B-5F7B-7524BA4AFFD1}"/>
              </a:ext>
            </a:extLst>
          </p:cNvPr>
          <p:cNvSpPr/>
          <p:nvPr/>
        </p:nvSpPr>
        <p:spPr>
          <a:xfrm>
            <a:off x="4728857" y="2549898"/>
            <a:ext cx="438150" cy="43815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4C9B8239-4EFD-34F4-1A16-FB3C90467C98}"/>
              </a:ext>
            </a:extLst>
          </p:cNvPr>
          <p:cNvSpPr/>
          <p:nvPr/>
        </p:nvSpPr>
        <p:spPr>
          <a:xfrm>
            <a:off x="7144509" y="2549898"/>
            <a:ext cx="438150" cy="4381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7EA3B9E5-FEDC-33A6-F221-0E8349CCBDB1}"/>
              </a:ext>
            </a:extLst>
          </p:cNvPr>
          <p:cNvSpPr/>
          <p:nvPr/>
        </p:nvSpPr>
        <p:spPr>
          <a:xfrm>
            <a:off x="9560161" y="2549898"/>
            <a:ext cx="438150" cy="438150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78" name="Graphic 77" descr="Apple with solid fill">
            <a:extLst>
              <a:ext uri="{FF2B5EF4-FFF2-40B4-BE49-F238E27FC236}">
                <a16:creationId xmlns:a16="http://schemas.microsoft.com/office/drawing/2014/main" id="{B0974B4F-1BAD-388C-B398-8A06D7B1A9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392069" y="2628762"/>
            <a:ext cx="280422" cy="280422"/>
          </a:xfrm>
          <a:prstGeom prst="rect">
            <a:avLst/>
          </a:prstGeom>
        </p:spPr>
      </p:pic>
      <p:pic>
        <p:nvPicPr>
          <p:cNvPr id="79" name="Graphic 78" descr="Apple with solid fill">
            <a:extLst>
              <a:ext uri="{FF2B5EF4-FFF2-40B4-BE49-F238E27FC236}">
                <a16:creationId xmlns:a16="http://schemas.microsoft.com/office/drawing/2014/main" id="{2409E4F7-1B73-47B8-43D5-9E8AAC1F5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807721" y="2628762"/>
            <a:ext cx="280422" cy="280422"/>
          </a:xfrm>
          <a:prstGeom prst="rect">
            <a:avLst/>
          </a:prstGeom>
        </p:spPr>
      </p:pic>
      <p:pic>
        <p:nvPicPr>
          <p:cNvPr id="80" name="Graphic 79" descr="Apple with solid fill">
            <a:extLst>
              <a:ext uri="{FF2B5EF4-FFF2-40B4-BE49-F238E27FC236}">
                <a16:creationId xmlns:a16="http://schemas.microsoft.com/office/drawing/2014/main" id="{D951AB66-1B82-DEE6-FFA7-AB3903DC67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7223373" y="2628762"/>
            <a:ext cx="280422" cy="280422"/>
          </a:xfrm>
          <a:prstGeom prst="rect">
            <a:avLst/>
          </a:prstGeom>
        </p:spPr>
      </p:pic>
      <p:pic>
        <p:nvPicPr>
          <p:cNvPr id="81" name="Graphic 80" descr="Apple with solid fill">
            <a:extLst>
              <a:ext uri="{FF2B5EF4-FFF2-40B4-BE49-F238E27FC236}">
                <a16:creationId xmlns:a16="http://schemas.microsoft.com/office/drawing/2014/main" id="{62CEF98E-E4A2-E161-12DE-A749B7698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9639025" y="2628762"/>
            <a:ext cx="280422" cy="28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4295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ED9ED691-4A8C-D863-1EA7-1BD714881411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소제목 입력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A990499-A455-84B4-A3A7-B8EB25848783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타이틀을 완전 멋지게 입력하세요</a:t>
            </a:r>
          </a:p>
        </p:txBody>
      </p:sp>
      <p:sp>
        <p:nvSpPr>
          <p:cNvPr id="62" name="자유형: 도형 61">
            <a:extLst>
              <a:ext uri="{FF2B5EF4-FFF2-40B4-BE49-F238E27FC236}">
                <a16:creationId xmlns:a16="http://schemas.microsoft.com/office/drawing/2014/main" id="{814491A3-4B93-59C2-AE90-A132B7A6F946}"/>
              </a:ext>
            </a:extLst>
          </p:cNvPr>
          <p:cNvSpPr/>
          <p:nvPr/>
        </p:nvSpPr>
        <p:spPr>
          <a:xfrm rot="5400000">
            <a:off x="4636270" y="2321462"/>
            <a:ext cx="1372494" cy="1372494"/>
          </a:xfrm>
          <a:custGeom>
            <a:avLst/>
            <a:gdLst>
              <a:gd name="connsiteX0" fmla="*/ 0 w 1372494"/>
              <a:gd name="connsiteY0" fmla="*/ 0 h 1372494"/>
              <a:gd name="connsiteX1" fmla="*/ 1372494 w 1372494"/>
              <a:gd name="connsiteY1" fmla="*/ 0 h 1372494"/>
              <a:gd name="connsiteX2" fmla="*/ 1372494 w 1372494"/>
              <a:gd name="connsiteY2" fmla="*/ 1372494 h 1372494"/>
              <a:gd name="connsiteX3" fmla="*/ 1232165 w 1372494"/>
              <a:gd name="connsiteY3" fmla="*/ 1365408 h 1372494"/>
              <a:gd name="connsiteX4" fmla="*/ 7086 w 1372494"/>
              <a:gd name="connsiteY4" fmla="*/ 140329 h 1372494"/>
              <a:gd name="connsiteX5" fmla="*/ 0 w 1372494"/>
              <a:gd name="connsiteY5" fmla="*/ 0 h 137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2494" h="1372494">
                <a:moveTo>
                  <a:pt x="0" y="0"/>
                </a:moveTo>
                <a:lnTo>
                  <a:pt x="1372494" y="0"/>
                </a:lnTo>
                <a:lnTo>
                  <a:pt x="1372494" y="1372494"/>
                </a:lnTo>
                <a:lnTo>
                  <a:pt x="1232165" y="1365408"/>
                </a:lnTo>
                <a:cubicBezTo>
                  <a:pt x="586216" y="1299808"/>
                  <a:pt x="72686" y="786279"/>
                  <a:pt x="7086" y="14032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5" name="자유형: 도형 64">
            <a:extLst>
              <a:ext uri="{FF2B5EF4-FFF2-40B4-BE49-F238E27FC236}">
                <a16:creationId xmlns:a16="http://schemas.microsoft.com/office/drawing/2014/main" id="{5EC76DB2-A516-437D-9BE1-998D837D34D8}"/>
              </a:ext>
            </a:extLst>
          </p:cNvPr>
          <p:cNvSpPr/>
          <p:nvPr/>
        </p:nvSpPr>
        <p:spPr>
          <a:xfrm rot="5400000">
            <a:off x="4645795" y="2321462"/>
            <a:ext cx="1372494" cy="1372494"/>
          </a:xfrm>
          <a:custGeom>
            <a:avLst/>
            <a:gdLst>
              <a:gd name="connsiteX0" fmla="*/ 0 w 1372494"/>
              <a:gd name="connsiteY0" fmla="*/ 0 h 1372494"/>
              <a:gd name="connsiteX1" fmla="*/ 1372494 w 1372494"/>
              <a:gd name="connsiteY1" fmla="*/ 0 h 1372494"/>
              <a:gd name="connsiteX2" fmla="*/ 1372494 w 1372494"/>
              <a:gd name="connsiteY2" fmla="*/ 1372494 h 1372494"/>
              <a:gd name="connsiteX3" fmla="*/ 1232165 w 1372494"/>
              <a:gd name="connsiteY3" fmla="*/ 1365408 h 1372494"/>
              <a:gd name="connsiteX4" fmla="*/ 7086 w 1372494"/>
              <a:gd name="connsiteY4" fmla="*/ 140329 h 1372494"/>
              <a:gd name="connsiteX5" fmla="*/ 0 w 1372494"/>
              <a:gd name="connsiteY5" fmla="*/ 0 h 137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2494" h="1372494">
                <a:moveTo>
                  <a:pt x="0" y="0"/>
                </a:moveTo>
                <a:lnTo>
                  <a:pt x="1372494" y="0"/>
                </a:lnTo>
                <a:lnTo>
                  <a:pt x="1372494" y="1372494"/>
                </a:lnTo>
                <a:lnTo>
                  <a:pt x="1232165" y="1365408"/>
                </a:lnTo>
                <a:cubicBezTo>
                  <a:pt x="586216" y="1299808"/>
                  <a:pt x="72686" y="786279"/>
                  <a:pt x="7086" y="140329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1" name="자유형: 도형 60">
            <a:extLst>
              <a:ext uri="{FF2B5EF4-FFF2-40B4-BE49-F238E27FC236}">
                <a16:creationId xmlns:a16="http://schemas.microsoft.com/office/drawing/2014/main" id="{93553B93-D9C0-8B2B-E79D-A4FC396F200D}"/>
              </a:ext>
            </a:extLst>
          </p:cNvPr>
          <p:cNvSpPr/>
          <p:nvPr/>
        </p:nvSpPr>
        <p:spPr>
          <a:xfrm rot="5400000">
            <a:off x="6145134" y="3817775"/>
            <a:ext cx="1372496" cy="1372496"/>
          </a:xfrm>
          <a:custGeom>
            <a:avLst/>
            <a:gdLst>
              <a:gd name="connsiteX0" fmla="*/ 0 w 1372496"/>
              <a:gd name="connsiteY0" fmla="*/ 1372496 h 1372496"/>
              <a:gd name="connsiteX1" fmla="*/ 0 w 1372496"/>
              <a:gd name="connsiteY1" fmla="*/ 0 h 1372496"/>
              <a:gd name="connsiteX2" fmla="*/ 1 w 1372496"/>
              <a:gd name="connsiteY2" fmla="*/ 0 h 1372496"/>
              <a:gd name="connsiteX3" fmla="*/ 1372496 w 1372496"/>
              <a:gd name="connsiteY3" fmla="*/ 1372495 h 1372496"/>
              <a:gd name="connsiteX4" fmla="*/ 1372496 w 1372496"/>
              <a:gd name="connsiteY4" fmla="*/ 1372496 h 1372496"/>
              <a:gd name="connsiteX5" fmla="*/ 0 w 1372496"/>
              <a:gd name="connsiteY5" fmla="*/ 1372496 h 1372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2496" h="1372496">
                <a:moveTo>
                  <a:pt x="0" y="1372496"/>
                </a:moveTo>
                <a:lnTo>
                  <a:pt x="0" y="0"/>
                </a:lnTo>
                <a:lnTo>
                  <a:pt x="1" y="0"/>
                </a:lnTo>
                <a:cubicBezTo>
                  <a:pt x="758009" y="0"/>
                  <a:pt x="1372496" y="614487"/>
                  <a:pt x="1372496" y="1372495"/>
                </a:cubicBezTo>
                <a:lnTo>
                  <a:pt x="1372496" y="1372496"/>
                </a:lnTo>
                <a:lnTo>
                  <a:pt x="0" y="1372496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6" name="자유형: 도형 65">
            <a:extLst>
              <a:ext uri="{FF2B5EF4-FFF2-40B4-BE49-F238E27FC236}">
                <a16:creationId xmlns:a16="http://schemas.microsoft.com/office/drawing/2014/main" id="{BEA7718D-2A54-232F-BFB1-A268419B5C8D}"/>
              </a:ext>
            </a:extLst>
          </p:cNvPr>
          <p:cNvSpPr/>
          <p:nvPr/>
        </p:nvSpPr>
        <p:spPr>
          <a:xfrm rot="5400000">
            <a:off x="6145134" y="3817775"/>
            <a:ext cx="1372496" cy="1372496"/>
          </a:xfrm>
          <a:custGeom>
            <a:avLst/>
            <a:gdLst>
              <a:gd name="connsiteX0" fmla="*/ 0 w 1372496"/>
              <a:gd name="connsiteY0" fmla="*/ 1372496 h 1372496"/>
              <a:gd name="connsiteX1" fmla="*/ 0 w 1372496"/>
              <a:gd name="connsiteY1" fmla="*/ 0 h 1372496"/>
              <a:gd name="connsiteX2" fmla="*/ 1 w 1372496"/>
              <a:gd name="connsiteY2" fmla="*/ 0 h 1372496"/>
              <a:gd name="connsiteX3" fmla="*/ 1372496 w 1372496"/>
              <a:gd name="connsiteY3" fmla="*/ 1372495 h 1372496"/>
              <a:gd name="connsiteX4" fmla="*/ 1372496 w 1372496"/>
              <a:gd name="connsiteY4" fmla="*/ 1372496 h 1372496"/>
              <a:gd name="connsiteX5" fmla="*/ 0 w 1372496"/>
              <a:gd name="connsiteY5" fmla="*/ 1372496 h 1372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2496" h="1372496">
                <a:moveTo>
                  <a:pt x="0" y="1372496"/>
                </a:moveTo>
                <a:lnTo>
                  <a:pt x="0" y="0"/>
                </a:lnTo>
                <a:lnTo>
                  <a:pt x="1" y="0"/>
                </a:lnTo>
                <a:cubicBezTo>
                  <a:pt x="758009" y="0"/>
                  <a:pt x="1372496" y="614487"/>
                  <a:pt x="1372496" y="1372495"/>
                </a:cubicBezTo>
                <a:lnTo>
                  <a:pt x="1372496" y="1372496"/>
                </a:lnTo>
                <a:lnTo>
                  <a:pt x="0" y="1372496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6" name="자유형: 도형 55">
            <a:extLst>
              <a:ext uri="{FF2B5EF4-FFF2-40B4-BE49-F238E27FC236}">
                <a16:creationId xmlns:a16="http://schemas.microsoft.com/office/drawing/2014/main" id="{5A8197DA-6FA5-FEC3-7150-CD22780C90C9}"/>
              </a:ext>
            </a:extLst>
          </p:cNvPr>
          <p:cNvSpPr/>
          <p:nvPr/>
        </p:nvSpPr>
        <p:spPr>
          <a:xfrm rot="5400000">
            <a:off x="6145135" y="2321461"/>
            <a:ext cx="1372494" cy="1372496"/>
          </a:xfrm>
          <a:custGeom>
            <a:avLst/>
            <a:gdLst>
              <a:gd name="connsiteX0" fmla="*/ 0 w 1372494"/>
              <a:gd name="connsiteY0" fmla="*/ 1372495 h 1372496"/>
              <a:gd name="connsiteX1" fmla="*/ 1232165 w 1372494"/>
              <a:gd name="connsiteY1" fmla="*/ 7086 h 1372496"/>
              <a:gd name="connsiteX2" fmla="*/ 1372494 w 1372494"/>
              <a:gd name="connsiteY2" fmla="*/ 0 h 1372496"/>
              <a:gd name="connsiteX3" fmla="*/ 1372494 w 1372494"/>
              <a:gd name="connsiteY3" fmla="*/ 1372496 h 1372496"/>
              <a:gd name="connsiteX4" fmla="*/ 0 w 1372494"/>
              <a:gd name="connsiteY4" fmla="*/ 1372496 h 1372496"/>
              <a:gd name="connsiteX5" fmla="*/ 0 w 1372494"/>
              <a:gd name="connsiteY5" fmla="*/ 1372495 h 1372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2494" h="1372496">
                <a:moveTo>
                  <a:pt x="0" y="1372495"/>
                </a:moveTo>
                <a:cubicBezTo>
                  <a:pt x="0" y="661863"/>
                  <a:pt x="540077" y="77372"/>
                  <a:pt x="1232165" y="7086"/>
                </a:cubicBezTo>
                <a:lnTo>
                  <a:pt x="1372494" y="0"/>
                </a:lnTo>
                <a:lnTo>
                  <a:pt x="1372494" y="1372496"/>
                </a:lnTo>
                <a:lnTo>
                  <a:pt x="0" y="1372496"/>
                </a:lnTo>
                <a:lnTo>
                  <a:pt x="0" y="1372495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7" name="자유형: 도형 66">
            <a:extLst>
              <a:ext uri="{FF2B5EF4-FFF2-40B4-BE49-F238E27FC236}">
                <a16:creationId xmlns:a16="http://schemas.microsoft.com/office/drawing/2014/main" id="{4961DEC6-EADF-4D71-F07E-E957E6EEC39B}"/>
              </a:ext>
            </a:extLst>
          </p:cNvPr>
          <p:cNvSpPr/>
          <p:nvPr/>
        </p:nvSpPr>
        <p:spPr>
          <a:xfrm rot="5400000">
            <a:off x="6145135" y="2321461"/>
            <a:ext cx="1372494" cy="1372496"/>
          </a:xfrm>
          <a:custGeom>
            <a:avLst/>
            <a:gdLst>
              <a:gd name="connsiteX0" fmla="*/ 0 w 1372494"/>
              <a:gd name="connsiteY0" fmla="*/ 1372495 h 1372496"/>
              <a:gd name="connsiteX1" fmla="*/ 1232165 w 1372494"/>
              <a:gd name="connsiteY1" fmla="*/ 7086 h 1372496"/>
              <a:gd name="connsiteX2" fmla="*/ 1372494 w 1372494"/>
              <a:gd name="connsiteY2" fmla="*/ 0 h 1372496"/>
              <a:gd name="connsiteX3" fmla="*/ 1372494 w 1372494"/>
              <a:gd name="connsiteY3" fmla="*/ 1372496 h 1372496"/>
              <a:gd name="connsiteX4" fmla="*/ 0 w 1372494"/>
              <a:gd name="connsiteY4" fmla="*/ 1372496 h 1372496"/>
              <a:gd name="connsiteX5" fmla="*/ 0 w 1372494"/>
              <a:gd name="connsiteY5" fmla="*/ 1372495 h 1372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2494" h="1372496">
                <a:moveTo>
                  <a:pt x="0" y="1372495"/>
                </a:moveTo>
                <a:cubicBezTo>
                  <a:pt x="0" y="661863"/>
                  <a:pt x="540077" y="77372"/>
                  <a:pt x="1232165" y="7086"/>
                </a:cubicBezTo>
                <a:lnTo>
                  <a:pt x="1372494" y="0"/>
                </a:lnTo>
                <a:lnTo>
                  <a:pt x="1372494" y="1372496"/>
                </a:lnTo>
                <a:lnTo>
                  <a:pt x="0" y="1372496"/>
                </a:lnTo>
                <a:lnTo>
                  <a:pt x="0" y="1372495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5" name="자유형: 도형 54">
            <a:extLst>
              <a:ext uri="{FF2B5EF4-FFF2-40B4-BE49-F238E27FC236}">
                <a16:creationId xmlns:a16="http://schemas.microsoft.com/office/drawing/2014/main" id="{D341F258-1195-1ED7-7E28-C4BE252DC89E}"/>
              </a:ext>
            </a:extLst>
          </p:cNvPr>
          <p:cNvSpPr/>
          <p:nvPr/>
        </p:nvSpPr>
        <p:spPr>
          <a:xfrm rot="5400000">
            <a:off x="4645794" y="3817776"/>
            <a:ext cx="1372496" cy="1372494"/>
          </a:xfrm>
          <a:custGeom>
            <a:avLst/>
            <a:gdLst>
              <a:gd name="connsiteX0" fmla="*/ 0 w 1372496"/>
              <a:gd name="connsiteY0" fmla="*/ 1372494 h 1372494"/>
              <a:gd name="connsiteX1" fmla="*/ 0 w 1372496"/>
              <a:gd name="connsiteY1" fmla="*/ 0 h 1372494"/>
              <a:gd name="connsiteX2" fmla="*/ 1372496 w 1372496"/>
              <a:gd name="connsiteY2" fmla="*/ 0 h 1372494"/>
              <a:gd name="connsiteX3" fmla="*/ 1365410 w 1372496"/>
              <a:gd name="connsiteY3" fmla="*/ 140329 h 1372494"/>
              <a:gd name="connsiteX4" fmla="*/ 1 w 1372496"/>
              <a:gd name="connsiteY4" fmla="*/ 1372494 h 1372494"/>
              <a:gd name="connsiteX5" fmla="*/ 0 w 1372496"/>
              <a:gd name="connsiteY5" fmla="*/ 1372494 h 137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2496" h="1372494">
                <a:moveTo>
                  <a:pt x="0" y="1372494"/>
                </a:moveTo>
                <a:lnTo>
                  <a:pt x="0" y="0"/>
                </a:lnTo>
                <a:lnTo>
                  <a:pt x="1372496" y="0"/>
                </a:lnTo>
                <a:lnTo>
                  <a:pt x="1365410" y="140329"/>
                </a:lnTo>
                <a:cubicBezTo>
                  <a:pt x="1295124" y="832418"/>
                  <a:pt x="710634" y="1372494"/>
                  <a:pt x="1" y="1372494"/>
                </a:cubicBezTo>
                <a:lnTo>
                  <a:pt x="0" y="1372494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8" name="자유형: 도형 67">
            <a:extLst>
              <a:ext uri="{FF2B5EF4-FFF2-40B4-BE49-F238E27FC236}">
                <a16:creationId xmlns:a16="http://schemas.microsoft.com/office/drawing/2014/main" id="{A540000B-9B85-3A6B-395A-ED89879D039D}"/>
              </a:ext>
            </a:extLst>
          </p:cNvPr>
          <p:cNvSpPr/>
          <p:nvPr/>
        </p:nvSpPr>
        <p:spPr>
          <a:xfrm rot="5400000">
            <a:off x="4645794" y="3817776"/>
            <a:ext cx="1372496" cy="1372494"/>
          </a:xfrm>
          <a:custGeom>
            <a:avLst/>
            <a:gdLst>
              <a:gd name="connsiteX0" fmla="*/ 0 w 1372496"/>
              <a:gd name="connsiteY0" fmla="*/ 1372494 h 1372494"/>
              <a:gd name="connsiteX1" fmla="*/ 0 w 1372496"/>
              <a:gd name="connsiteY1" fmla="*/ 0 h 1372494"/>
              <a:gd name="connsiteX2" fmla="*/ 1372496 w 1372496"/>
              <a:gd name="connsiteY2" fmla="*/ 0 h 1372494"/>
              <a:gd name="connsiteX3" fmla="*/ 1365410 w 1372496"/>
              <a:gd name="connsiteY3" fmla="*/ 140329 h 1372494"/>
              <a:gd name="connsiteX4" fmla="*/ 1 w 1372496"/>
              <a:gd name="connsiteY4" fmla="*/ 1372494 h 1372494"/>
              <a:gd name="connsiteX5" fmla="*/ 0 w 1372496"/>
              <a:gd name="connsiteY5" fmla="*/ 1372494 h 137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2496" h="1372494">
                <a:moveTo>
                  <a:pt x="0" y="1372494"/>
                </a:moveTo>
                <a:lnTo>
                  <a:pt x="0" y="0"/>
                </a:lnTo>
                <a:lnTo>
                  <a:pt x="1372496" y="0"/>
                </a:lnTo>
                <a:lnTo>
                  <a:pt x="1365410" y="140329"/>
                </a:lnTo>
                <a:cubicBezTo>
                  <a:pt x="1295124" y="832418"/>
                  <a:pt x="710634" y="1372494"/>
                  <a:pt x="1" y="1372494"/>
                </a:cubicBezTo>
                <a:lnTo>
                  <a:pt x="0" y="1372494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0" name="자유형: 도형 69">
            <a:extLst>
              <a:ext uri="{FF2B5EF4-FFF2-40B4-BE49-F238E27FC236}">
                <a16:creationId xmlns:a16="http://schemas.microsoft.com/office/drawing/2014/main" id="{C82EB126-6B79-5515-CCE6-ED668A0624AB}"/>
              </a:ext>
            </a:extLst>
          </p:cNvPr>
          <p:cNvSpPr/>
          <p:nvPr/>
        </p:nvSpPr>
        <p:spPr>
          <a:xfrm rot="5400000">
            <a:off x="4936966" y="2615882"/>
            <a:ext cx="1139983" cy="1139983"/>
          </a:xfrm>
          <a:custGeom>
            <a:avLst/>
            <a:gdLst>
              <a:gd name="connsiteX0" fmla="*/ 0 w 1372494"/>
              <a:gd name="connsiteY0" fmla="*/ 0 h 1372494"/>
              <a:gd name="connsiteX1" fmla="*/ 1372494 w 1372494"/>
              <a:gd name="connsiteY1" fmla="*/ 0 h 1372494"/>
              <a:gd name="connsiteX2" fmla="*/ 1372494 w 1372494"/>
              <a:gd name="connsiteY2" fmla="*/ 1372494 h 1372494"/>
              <a:gd name="connsiteX3" fmla="*/ 1232165 w 1372494"/>
              <a:gd name="connsiteY3" fmla="*/ 1365408 h 1372494"/>
              <a:gd name="connsiteX4" fmla="*/ 7086 w 1372494"/>
              <a:gd name="connsiteY4" fmla="*/ 140329 h 1372494"/>
              <a:gd name="connsiteX5" fmla="*/ 0 w 1372494"/>
              <a:gd name="connsiteY5" fmla="*/ 0 h 137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2494" h="1372494">
                <a:moveTo>
                  <a:pt x="0" y="0"/>
                </a:moveTo>
                <a:lnTo>
                  <a:pt x="1372494" y="0"/>
                </a:lnTo>
                <a:lnTo>
                  <a:pt x="1372494" y="1372494"/>
                </a:lnTo>
                <a:lnTo>
                  <a:pt x="1232165" y="1365408"/>
                </a:lnTo>
                <a:cubicBezTo>
                  <a:pt x="586216" y="1299808"/>
                  <a:pt x="72686" y="786279"/>
                  <a:pt x="7086" y="140329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1" name="자유형: 도형 70">
            <a:extLst>
              <a:ext uri="{FF2B5EF4-FFF2-40B4-BE49-F238E27FC236}">
                <a16:creationId xmlns:a16="http://schemas.microsoft.com/office/drawing/2014/main" id="{2D215FD1-CD96-85D9-E180-3E9D68ACACC6}"/>
              </a:ext>
            </a:extLst>
          </p:cNvPr>
          <p:cNvSpPr/>
          <p:nvPr/>
        </p:nvSpPr>
        <p:spPr>
          <a:xfrm rot="5400000">
            <a:off x="6076949" y="3755865"/>
            <a:ext cx="1139985" cy="1139985"/>
          </a:xfrm>
          <a:custGeom>
            <a:avLst/>
            <a:gdLst>
              <a:gd name="connsiteX0" fmla="*/ 0 w 1372496"/>
              <a:gd name="connsiteY0" fmla="*/ 1372496 h 1372496"/>
              <a:gd name="connsiteX1" fmla="*/ 0 w 1372496"/>
              <a:gd name="connsiteY1" fmla="*/ 0 h 1372496"/>
              <a:gd name="connsiteX2" fmla="*/ 1 w 1372496"/>
              <a:gd name="connsiteY2" fmla="*/ 0 h 1372496"/>
              <a:gd name="connsiteX3" fmla="*/ 1372496 w 1372496"/>
              <a:gd name="connsiteY3" fmla="*/ 1372495 h 1372496"/>
              <a:gd name="connsiteX4" fmla="*/ 1372496 w 1372496"/>
              <a:gd name="connsiteY4" fmla="*/ 1372496 h 1372496"/>
              <a:gd name="connsiteX5" fmla="*/ 0 w 1372496"/>
              <a:gd name="connsiteY5" fmla="*/ 1372496 h 1372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2496" h="1372496">
                <a:moveTo>
                  <a:pt x="0" y="1372496"/>
                </a:moveTo>
                <a:lnTo>
                  <a:pt x="0" y="0"/>
                </a:lnTo>
                <a:lnTo>
                  <a:pt x="1" y="0"/>
                </a:lnTo>
                <a:cubicBezTo>
                  <a:pt x="758009" y="0"/>
                  <a:pt x="1372496" y="614487"/>
                  <a:pt x="1372496" y="1372495"/>
                </a:cubicBezTo>
                <a:lnTo>
                  <a:pt x="1372496" y="1372496"/>
                </a:lnTo>
                <a:lnTo>
                  <a:pt x="0" y="1372496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2" name="자유형: 도형 71">
            <a:extLst>
              <a:ext uri="{FF2B5EF4-FFF2-40B4-BE49-F238E27FC236}">
                <a16:creationId xmlns:a16="http://schemas.microsoft.com/office/drawing/2014/main" id="{555029B9-624A-CADC-4A08-8C95B9C8F844}"/>
              </a:ext>
            </a:extLst>
          </p:cNvPr>
          <p:cNvSpPr/>
          <p:nvPr/>
        </p:nvSpPr>
        <p:spPr>
          <a:xfrm rot="5400000">
            <a:off x="6076950" y="2615881"/>
            <a:ext cx="1139983" cy="1139985"/>
          </a:xfrm>
          <a:custGeom>
            <a:avLst/>
            <a:gdLst>
              <a:gd name="connsiteX0" fmla="*/ 0 w 1372494"/>
              <a:gd name="connsiteY0" fmla="*/ 1372495 h 1372496"/>
              <a:gd name="connsiteX1" fmla="*/ 1232165 w 1372494"/>
              <a:gd name="connsiteY1" fmla="*/ 7086 h 1372496"/>
              <a:gd name="connsiteX2" fmla="*/ 1372494 w 1372494"/>
              <a:gd name="connsiteY2" fmla="*/ 0 h 1372496"/>
              <a:gd name="connsiteX3" fmla="*/ 1372494 w 1372494"/>
              <a:gd name="connsiteY3" fmla="*/ 1372496 h 1372496"/>
              <a:gd name="connsiteX4" fmla="*/ 0 w 1372494"/>
              <a:gd name="connsiteY4" fmla="*/ 1372496 h 1372496"/>
              <a:gd name="connsiteX5" fmla="*/ 0 w 1372494"/>
              <a:gd name="connsiteY5" fmla="*/ 1372495 h 1372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2494" h="1372496">
                <a:moveTo>
                  <a:pt x="0" y="1372495"/>
                </a:moveTo>
                <a:cubicBezTo>
                  <a:pt x="0" y="661863"/>
                  <a:pt x="540077" y="77372"/>
                  <a:pt x="1232165" y="7086"/>
                </a:cubicBezTo>
                <a:lnTo>
                  <a:pt x="1372494" y="0"/>
                </a:lnTo>
                <a:lnTo>
                  <a:pt x="1372494" y="1372496"/>
                </a:lnTo>
                <a:lnTo>
                  <a:pt x="0" y="1372496"/>
                </a:lnTo>
                <a:lnTo>
                  <a:pt x="0" y="1372495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3" name="자유형: 도형 72">
            <a:extLst>
              <a:ext uri="{FF2B5EF4-FFF2-40B4-BE49-F238E27FC236}">
                <a16:creationId xmlns:a16="http://schemas.microsoft.com/office/drawing/2014/main" id="{3C0C8ADA-E118-8FB3-CC39-CA02F9D68879}"/>
              </a:ext>
            </a:extLst>
          </p:cNvPr>
          <p:cNvSpPr/>
          <p:nvPr/>
        </p:nvSpPr>
        <p:spPr>
          <a:xfrm rot="5400000">
            <a:off x="4936965" y="3755866"/>
            <a:ext cx="1139985" cy="1139983"/>
          </a:xfrm>
          <a:custGeom>
            <a:avLst/>
            <a:gdLst>
              <a:gd name="connsiteX0" fmla="*/ 0 w 1372496"/>
              <a:gd name="connsiteY0" fmla="*/ 1372494 h 1372494"/>
              <a:gd name="connsiteX1" fmla="*/ 0 w 1372496"/>
              <a:gd name="connsiteY1" fmla="*/ 0 h 1372494"/>
              <a:gd name="connsiteX2" fmla="*/ 1372496 w 1372496"/>
              <a:gd name="connsiteY2" fmla="*/ 0 h 1372494"/>
              <a:gd name="connsiteX3" fmla="*/ 1365410 w 1372496"/>
              <a:gd name="connsiteY3" fmla="*/ 140329 h 1372494"/>
              <a:gd name="connsiteX4" fmla="*/ 1 w 1372496"/>
              <a:gd name="connsiteY4" fmla="*/ 1372494 h 1372494"/>
              <a:gd name="connsiteX5" fmla="*/ 0 w 1372496"/>
              <a:gd name="connsiteY5" fmla="*/ 1372494 h 1372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2496" h="1372494">
                <a:moveTo>
                  <a:pt x="0" y="1372494"/>
                </a:moveTo>
                <a:lnTo>
                  <a:pt x="0" y="0"/>
                </a:lnTo>
                <a:lnTo>
                  <a:pt x="1372496" y="0"/>
                </a:lnTo>
                <a:lnTo>
                  <a:pt x="1365410" y="140329"/>
                </a:lnTo>
                <a:cubicBezTo>
                  <a:pt x="1295124" y="832418"/>
                  <a:pt x="710634" y="1372494"/>
                  <a:pt x="1" y="1372494"/>
                </a:cubicBezTo>
                <a:lnTo>
                  <a:pt x="0" y="1372494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25" name="그래픽 124" descr="인공 지능 단색으로 채워진">
            <a:extLst>
              <a:ext uri="{FF2B5EF4-FFF2-40B4-BE49-F238E27FC236}">
                <a16:creationId xmlns:a16="http://schemas.microsoft.com/office/drawing/2014/main" id="{3F8E20B4-1857-EF3F-5A89-3F9638630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376293" y="3018989"/>
            <a:ext cx="444408" cy="444408"/>
          </a:xfrm>
          <a:prstGeom prst="rect">
            <a:avLst/>
          </a:prstGeom>
        </p:spPr>
      </p:pic>
      <p:pic>
        <p:nvPicPr>
          <p:cNvPr id="145" name="그래픽 144" descr="비행기 단색으로 채워진">
            <a:extLst>
              <a:ext uri="{FF2B5EF4-FFF2-40B4-BE49-F238E27FC236}">
                <a16:creationId xmlns:a16="http://schemas.microsoft.com/office/drawing/2014/main" id="{2BA89893-8C10-773D-4326-68A4F87F36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335127" y="3018989"/>
            <a:ext cx="444408" cy="444408"/>
          </a:xfrm>
          <a:prstGeom prst="rect">
            <a:avLst/>
          </a:prstGeom>
        </p:spPr>
      </p:pic>
      <p:pic>
        <p:nvPicPr>
          <p:cNvPr id="148" name="그래픽 147" descr="아프리카 단색으로 채워진">
            <a:extLst>
              <a:ext uri="{FF2B5EF4-FFF2-40B4-BE49-F238E27FC236}">
                <a16:creationId xmlns:a16="http://schemas.microsoft.com/office/drawing/2014/main" id="{7C381826-ACA2-B339-C5E4-09F8E6500C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376293" y="4007513"/>
            <a:ext cx="444408" cy="444408"/>
          </a:xfrm>
          <a:prstGeom prst="rect">
            <a:avLst/>
          </a:prstGeom>
        </p:spPr>
      </p:pic>
      <p:pic>
        <p:nvPicPr>
          <p:cNvPr id="149" name="그래픽 148" descr="백팩 단색으로 채워진">
            <a:extLst>
              <a:ext uri="{FF2B5EF4-FFF2-40B4-BE49-F238E27FC236}">
                <a16:creationId xmlns:a16="http://schemas.microsoft.com/office/drawing/2014/main" id="{EFD6A8D4-D069-2C37-1DD5-0BF0C817097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6335127" y="4007513"/>
            <a:ext cx="444408" cy="444408"/>
          </a:xfrm>
          <a:prstGeom prst="rect">
            <a:avLst/>
          </a:prstGeom>
        </p:spPr>
      </p:pic>
      <p:sp>
        <p:nvSpPr>
          <p:cNvPr id="139" name="TextBox 138">
            <a:extLst>
              <a:ext uri="{FF2B5EF4-FFF2-40B4-BE49-F238E27FC236}">
                <a16:creationId xmlns:a16="http://schemas.microsoft.com/office/drawing/2014/main" id="{95FF8754-58C4-68A9-867A-E734DD4580F4}"/>
              </a:ext>
            </a:extLst>
          </p:cNvPr>
          <p:cNvSpPr txBox="1"/>
          <p:nvPr/>
        </p:nvSpPr>
        <p:spPr>
          <a:xfrm>
            <a:off x="7901907" y="4505859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4320EEED-10CA-3918-B240-F47071530088}"/>
              </a:ext>
            </a:extLst>
          </p:cNvPr>
          <p:cNvSpPr txBox="1"/>
          <p:nvPr/>
        </p:nvSpPr>
        <p:spPr>
          <a:xfrm>
            <a:off x="7901907" y="4206806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94C6C289-BE4E-506B-2B3A-E1665DE8E9DE}"/>
              </a:ext>
            </a:extLst>
          </p:cNvPr>
          <p:cNvSpPr txBox="1"/>
          <p:nvPr/>
        </p:nvSpPr>
        <p:spPr>
          <a:xfrm>
            <a:off x="7901907" y="2659428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D70DCB12-9F0C-4D3F-1125-524DC6924D74}"/>
              </a:ext>
            </a:extLst>
          </p:cNvPr>
          <p:cNvSpPr txBox="1"/>
          <p:nvPr/>
        </p:nvSpPr>
        <p:spPr>
          <a:xfrm>
            <a:off x="7901907" y="2360375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4CA0C223-AB1F-2B72-B03E-7C3F35624D20}"/>
              </a:ext>
            </a:extLst>
          </p:cNvPr>
          <p:cNvSpPr txBox="1"/>
          <p:nvPr/>
        </p:nvSpPr>
        <p:spPr>
          <a:xfrm flipH="1">
            <a:off x="2343961" y="4505859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A897C3A1-F650-1B93-E9D0-9AC073EA0A6A}"/>
              </a:ext>
            </a:extLst>
          </p:cNvPr>
          <p:cNvSpPr txBox="1"/>
          <p:nvPr/>
        </p:nvSpPr>
        <p:spPr>
          <a:xfrm flipH="1">
            <a:off x="3386638" y="4206806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FD5B1709-65CF-BB89-C189-7AD7C9DC7643}"/>
              </a:ext>
            </a:extLst>
          </p:cNvPr>
          <p:cNvSpPr txBox="1"/>
          <p:nvPr/>
        </p:nvSpPr>
        <p:spPr>
          <a:xfrm flipH="1">
            <a:off x="2343961" y="2659428"/>
            <a:ext cx="1951141" cy="6454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E861805D-4B68-BD2C-33BB-013FBD405D2C}"/>
              </a:ext>
            </a:extLst>
          </p:cNvPr>
          <p:cNvSpPr txBox="1"/>
          <p:nvPr/>
        </p:nvSpPr>
        <p:spPr>
          <a:xfrm flipH="1">
            <a:off x="3386638" y="2360375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8456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ED9ED691-4A8C-D863-1EA7-1BD714881411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소제목 입력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A990499-A455-84B4-A3A7-B8EB25848783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0" i="0" u="none" strike="noStrike" cap="none" spc="-50" normalizeH="0" baseline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16EE8159-157C-992E-62EC-4FC5A14B3CF0}"/>
              </a:ext>
            </a:extLst>
          </p:cNvPr>
          <p:cNvSpPr/>
          <p:nvPr/>
        </p:nvSpPr>
        <p:spPr>
          <a:xfrm flipV="1">
            <a:off x="3079083" y="2142204"/>
            <a:ext cx="5948057" cy="2722692"/>
          </a:xfrm>
          <a:custGeom>
            <a:avLst/>
            <a:gdLst>
              <a:gd name="connsiteX0" fmla="*/ 488081 w 6362168"/>
              <a:gd name="connsiteY0" fmla="*/ 2835207 h 2912248"/>
              <a:gd name="connsiteX1" fmla="*/ 615081 w 6362168"/>
              <a:gd name="connsiteY1" fmla="*/ 2708207 h 2912248"/>
              <a:gd name="connsiteX2" fmla="*/ 488081 w 6362168"/>
              <a:gd name="connsiteY2" fmla="*/ 2581207 h 2912248"/>
              <a:gd name="connsiteX3" fmla="*/ 438647 w 6362168"/>
              <a:gd name="connsiteY3" fmla="*/ 2591187 h 2912248"/>
              <a:gd name="connsiteX4" fmla="*/ 413433 w 6362168"/>
              <a:gd name="connsiteY4" fmla="*/ 2608187 h 2912248"/>
              <a:gd name="connsiteX5" fmla="*/ 381972 w 6362168"/>
              <a:gd name="connsiteY5" fmla="*/ 2571625 h 2912248"/>
              <a:gd name="connsiteX6" fmla="*/ 247706 w 6362168"/>
              <a:gd name="connsiteY6" fmla="*/ 836270 h 2912248"/>
              <a:gd name="connsiteX7" fmla="*/ 1929683 w 6362168"/>
              <a:gd name="connsiteY7" fmla="*/ 79892 h 2912248"/>
              <a:gd name="connsiteX8" fmla="*/ 3155830 w 6362168"/>
              <a:gd name="connsiteY8" fmla="*/ 1457469 h 2912248"/>
              <a:gd name="connsiteX9" fmla="*/ 3201022 w 6362168"/>
              <a:gd name="connsiteY9" fmla="*/ 1453196 h 2912248"/>
              <a:gd name="connsiteX10" fmla="*/ 1939165 w 6362168"/>
              <a:gd name="connsiteY10" fmla="*/ 35498 h 2912248"/>
              <a:gd name="connsiteX11" fmla="*/ 208202 w 6362168"/>
              <a:gd name="connsiteY11" fmla="*/ 813905 h 2912248"/>
              <a:gd name="connsiteX12" fmla="*/ 346378 w 6362168"/>
              <a:gd name="connsiteY12" fmla="*/ 2599801 h 2912248"/>
              <a:gd name="connsiteX13" fmla="*/ 382510 w 6362168"/>
              <a:gd name="connsiteY13" fmla="*/ 2641792 h 2912248"/>
              <a:gd name="connsiteX14" fmla="*/ 371061 w 6362168"/>
              <a:gd name="connsiteY14" fmla="*/ 2658773 h 2912248"/>
              <a:gd name="connsiteX15" fmla="*/ 361081 w 6362168"/>
              <a:gd name="connsiteY15" fmla="*/ 2708207 h 2912248"/>
              <a:gd name="connsiteX16" fmla="*/ 488081 w 6362168"/>
              <a:gd name="connsiteY16" fmla="*/ 2835207 h 2912248"/>
              <a:gd name="connsiteX17" fmla="*/ 4807560 w 6362168"/>
              <a:gd name="connsiteY17" fmla="*/ 2911493 h 2912248"/>
              <a:gd name="connsiteX18" fmla="*/ 6153966 w 6362168"/>
              <a:gd name="connsiteY18" fmla="*/ 2098343 h 2912248"/>
              <a:gd name="connsiteX19" fmla="*/ 6015790 w 6362168"/>
              <a:gd name="connsiteY19" fmla="*/ 312448 h 2912248"/>
              <a:gd name="connsiteX20" fmla="*/ 5979658 w 6362168"/>
              <a:gd name="connsiteY20" fmla="*/ 270457 h 2912248"/>
              <a:gd name="connsiteX21" fmla="*/ 5991107 w 6362168"/>
              <a:gd name="connsiteY21" fmla="*/ 253476 h 2912248"/>
              <a:gd name="connsiteX22" fmla="*/ 6001087 w 6362168"/>
              <a:gd name="connsiteY22" fmla="*/ 204042 h 2912248"/>
              <a:gd name="connsiteX23" fmla="*/ 5874087 w 6362168"/>
              <a:gd name="connsiteY23" fmla="*/ 77042 h 2912248"/>
              <a:gd name="connsiteX24" fmla="*/ 5747087 w 6362168"/>
              <a:gd name="connsiteY24" fmla="*/ 204042 h 2912248"/>
              <a:gd name="connsiteX25" fmla="*/ 5874087 w 6362168"/>
              <a:gd name="connsiteY25" fmla="*/ 331042 h 2912248"/>
              <a:gd name="connsiteX26" fmla="*/ 5923521 w 6362168"/>
              <a:gd name="connsiteY26" fmla="*/ 321062 h 2912248"/>
              <a:gd name="connsiteX27" fmla="*/ 5948736 w 6362168"/>
              <a:gd name="connsiteY27" fmla="*/ 304062 h 2912248"/>
              <a:gd name="connsiteX28" fmla="*/ 5980196 w 6362168"/>
              <a:gd name="connsiteY28" fmla="*/ 340624 h 2912248"/>
              <a:gd name="connsiteX29" fmla="*/ 6114462 w 6362168"/>
              <a:gd name="connsiteY29" fmla="*/ 2075979 h 2912248"/>
              <a:gd name="connsiteX30" fmla="*/ 4432485 w 6362168"/>
              <a:gd name="connsiteY30" fmla="*/ 2832357 h 2912248"/>
              <a:gd name="connsiteX31" fmla="*/ 3206338 w 6362168"/>
              <a:gd name="connsiteY31" fmla="*/ 1454780 h 2912248"/>
              <a:gd name="connsiteX32" fmla="*/ 3161146 w 6362168"/>
              <a:gd name="connsiteY32" fmla="*/ 1459053 h 2912248"/>
              <a:gd name="connsiteX33" fmla="*/ 4423003 w 6362168"/>
              <a:gd name="connsiteY33" fmla="*/ 2876751 h 2912248"/>
              <a:gd name="connsiteX34" fmla="*/ 4807560 w 6362168"/>
              <a:gd name="connsiteY34" fmla="*/ 2911493 h 2912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362168" h="2912248">
                <a:moveTo>
                  <a:pt x="488081" y="2835207"/>
                </a:moveTo>
                <a:cubicBezTo>
                  <a:pt x="558221" y="2835207"/>
                  <a:pt x="615081" y="2778347"/>
                  <a:pt x="615081" y="2708207"/>
                </a:cubicBezTo>
                <a:cubicBezTo>
                  <a:pt x="615081" y="2638067"/>
                  <a:pt x="558221" y="2581207"/>
                  <a:pt x="488081" y="2581207"/>
                </a:cubicBezTo>
                <a:cubicBezTo>
                  <a:pt x="470546" y="2581207"/>
                  <a:pt x="453841" y="2584761"/>
                  <a:pt x="438647" y="2591187"/>
                </a:cubicBezTo>
                <a:lnTo>
                  <a:pt x="413433" y="2608187"/>
                </a:lnTo>
                <a:lnTo>
                  <a:pt x="381972" y="2571625"/>
                </a:lnTo>
                <a:cubicBezTo>
                  <a:pt x="-9147" y="2077975"/>
                  <a:pt x="-66686" y="1391597"/>
                  <a:pt x="247706" y="836270"/>
                </a:cubicBezTo>
                <a:cubicBezTo>
                  <a:pt x="583057" y="243921"/>
                  <a:pt x="1264011" y="-62301"/>
                  <a:pt x="1929683" y="79892"/>
                </a:cubicBezTo>
                <a:cubicBezTo>
                  <a:pt x="2595355" y="222085"/>
                  <a:pt x="3091764" y="779801"/>
                  <a:pt x="3155830" y="1457469"/>
                </a:cubicBezTo>
                <a:lnTo>
                  <a:pt x="3201022" y="1453196"/>
                </a:lnTo>
                <a:cubicBezTo>
                  <a:pt x="3135091" y="755792"/>
                  <a:pt x="2624224" y="181833"/>
                  <a:pt x="1939165" y="35498"/>
                </a:cubicBezTo>
                <a:cubicBezTo>
                  <a:pt x="1254105" y="-110836"/>
                  <a:pt x="553320" y="204305"/>
                  <a:pt x="208202" y="813905"/>
                </a:cubicBezTo>
                <a:cubicBezTo>
                  <a:pt x="-115346" y="1385406"/>
                  <a:pt x="-56132" y="2091775"/>
                  <a:pt x="346378" y="2599801"/>
                </a:cubicBezTo>
                <a:lnTo>
                  <a:pt x="382510" y="2641792"/>
                </a:lnTo>
                <a:lnTo>
                  <a:pt x="371061" y="2658773"/>
                </a:lnTo>
                <a:cubicBezTo>
                  <a:pt x="364635" y="2673967"/>
                  <a:pt x="361081" y="2690672"/>
                  <a:pt x="361081" y="2708207"/>
                </a:cubicBezTo>
                <a:cubicBezTo>
                  <a:pt x="361081" y="2778347"/>
                  <a:pt x="417941" y="2835207"/>
                  <a:pt x="488081" y="2835207"/>
                </a:cubicBezTo>
                <a:close/>
                <a:moveTo>
                  <a:pt x="4807560" y="2911493"/>
                </a:moveTo>
                <a:cubicBezTo>
                  <a:pt x="5358353" y="2894555"/>
                  <a:pt x="5873558" y="2593644"/>
                  <a:pt x="6153966" y="2098343"/>
                </a:cubicBezTo>
                <a:cubicBezTo>
                  <a:pt x="6477514" y="1526843"/>
                  <a:pt x="6418299" y="820474"/>
                  <a:pt x="6015790" y="312448"/>
                </a:cubicBezTo>
                <a:lnTo>
                  <a:pt x="5979658" y="270457"/>
                </a:lnTo>
                <a:lnTo>
                  <a:pt x="5991107" y="253476"/>
                </a:lnTo>
                <a:cubicBezTo>
                  <a:pt x="5997533" y="238282"/>
                  <a:pt x="6001087" y="221577"/>
                  <a:pt x="6001087" y="204042"/>
                </a:cubicBezTo>
                <a:cubicBezTo>
                  <a:pt x="6001087" y="133902"/>
                  <a:pt x="5944227" y="77042"/>
                  <a:pt x="5874087" y="77042"/>
                </a:cubicBezTo>
                <a:cubicBezTo>
                  <a:pt x="5803947" y="77042"/>
                  <a:pt x="5747087" y="133902"/>
                  <a:pt x="5747087" y="204042"/>
                </a:cubicBezTo>
                <a:cubicBezTo>
                  <a:pt x="5747087" y="274182"/>
                  <a:pt x="5803947" y="331042"/>
                  <a:pt x="5874087" y="331042"/>
                </a:cubicBezTo>
                <a:cubicBezTo>
                  <a:pt x="5891622" y="331042"/>
                  <a:pt x="5908327" y="327488"/>
                  <a:pt x="5923521" y="321062"/>
                </a:cubicBezTo>
                <a:lnTo>
                  <a:pt x="5948736" y="304062"/>
                </a:lnTo>
                <a:lnTo>
                  <a:pt x="5980196" y="340624"/>
                </a:lnTo>
                <a:cubicBezTo>
                  <a:pt x="6371315" y="834274"/>
                  <a:pt x="6428854" y="1520652"/>
                  <a:pt x="6114462" y="2075979"/>
                </a:cubicBezTo>
                <a:cubicBezTo>
                  <a:pt x="5779110" y="2668328"/>
                  <a:pt x="5098156" y="2974549"/>
                  <a:pt x="4432485" y="2832357"/>
                </a:cubicBezTo>
                <a:cubicBezTo>
                  <a:pt x="3766813" y="2690164"/>
                  <a:pt x="3270404" y="2132448"/>
                  <a:pt x="3206338" y="1454780"/>
                </a:cubicBezTo>
                <a:lnTo>
                  <a:pt x="3161146" y="1459053"/>
                </a:lnTo>
                <a:cubicBezTo>
                  <a:pt x="3227077" y="2156457"/>
                  <a:pt x="3737944" y="2730416"/>
                  <a:pt x="4423003" y="2876751"/>
                </a:cubicBezTo>
                <a:cubicBezTo>
                  <a:pt x="4551452" y="2904188"/>
                  <a:pt x="4680453" y="2915402"/>
                  <a:pt x="4807560" y="2911493"/>
                </a:cubicBez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2" name="Oval 39">
            <a:extLst>
              <a:ext uri="{FF2B5EF4-FFF2-40B4-BE49-F238E27FC236}">
                <a16:creationId xmlns:a16="http://schemas.microsoft.com/office/drawing/2014/main" id="{293ECE3A-7F53-4EF9-24B4-33D1D736606D}"/>
              </a:ext>
            </a:extLst>
          </p:cNvPr>
          <p:cNvSpPr/>
          <p:nvPr/>
        </p:nvSpPr>
        <p:spPr>
          <a:xfrm rot="15338764" flipH="1" flipV="1">
            <a:off x="6355368" y="2469304"/>
            <a:ext cx="2344192" cy="2344184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23" name="Oval 38">
            <a:extLst>
              <a:ext uri="{FF2B5EF4-FFF2-40B4-BE49-F238E27FC236}">
                <a16:creationId xmlns:a16="http://schemas.microsoft.com/office/drawing/2014/main" id="{A8FB506A-CC76-F6DF-54F1-62080DCE2F1E}"/>
              </a:ext>
            </a:extLst>
          </p:cNvPr>
          <p:cNvSpPr/>
          <p:nvPr/>
        </p:nvSpPr>
        <p:spPr>
          <a:xfrm rot="15338764" flipH="1" flipV="1">
            <a:off x="6355368" y="2469304"/>
            <a:ext cx="2344192" cy="2344184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F4A20CE-637D-CC75-43B3-00800327DB40}"/>
              </a:ext>
            </a:extLst>
          </p:cNvPr>
          <p:cNvSpPr/>
          <p:nvPr/>
        </p:nvSpPr>
        <p:spPr>
          <a:xfrm flipV="1">
            <a:off x="3079083" y="2141643"/>
            <a:ext cx="5948057" cy="2722692"/>
          </a:xfrm>
          <a:custGeom>
            <a:avLst/>
            <a:gdLst>
              <a:gd name="connsiteX0" fmla="*/ 488081 w 6362168"/>
              <a:gd name="connsiteY0" fmla="*/ 2835207 h 2912248"/>
              <a:gd name="connsiteX1" fmla="*/ 615081 w 6362168"/>
              <a:gd name="connsiteY1" fmla="*/ 2708207 h 2912248"/>
              <a:gd name="connsiteX2" fmla="*/ 488081 w 6362168"/>
              <a:gd name="connsiteY2" fmla="*/ 2581207 h 2912248"/>
              <a:gd name="connsiteX3" fmla="*/ 438647 w 6362168"/>
              <a:gd name="connsiteY3" fmla="*/ 2591187 h 2912248"/>
              <a:gd name="connsiteX4" fmla="*/ 413433 w 6362168"/>
              <a:gd name="connsiteY4" fmla="*/ 2608187 h 2912248"/>
              <a:gd name="connsiteX5" fmla="*/ 381972 w 6362168"/>
              <a:gd name="connsiteY5" fmla="*/ 2571625 h 2912248"/>
              <a:gd name="connsiteX6" fmla="*/ 247706 w 6362168"/>
              <a:gd name="connsiteY6" fmla="*/ 836270 h 2912248"/>
              <a:gd name="connsiteX7" fmla="*/ 1929683 w 6362168"/>
              <a:gd name="connsiteY7" fmla="*/ 79892 h 2912248"/>
              <a:gd name="connsiteX8" fmla="*/ 3155830 w 6362168"/>
              <a:gd name="connsiteY8" fmla="*/ 1457469 h 2912248"/>
              <a:gd name="connsiteX9" fmla="*/ 3201022 w 6362168"/>
              <a:gd name="connsiteY9" fmla="*/ 1453196 h 2912248"/>
              <a:gd name="connsiteX10" fmla="*/ 1939165 w 6362168"/>
              <a:gd name="connsiteY10" fmla="*/ 35498 h 2912248"/>
              <a:gd name="connsiteX11" fmla="*/ 208202 w 6362168"/>
              <a:gd name="connsiteY11" fmla="*/ 813905 h 2912248"/>
              <a:gd name="connsiteX12" fmla="*/ 346378 w 6362168"/>
              <a:gd name="connsiteY12" fmla="*/ 2599801 h 2912248"/>
              <a:gd name="connsiteX13" fmla="*/ 382510 w 6362168"/>
              <a:gd name="connsiteY13" fmla="*/ 2641792 h 2912248"/>
              <a:gd name="connsiteX14" fmla="*/ 371061 w 6362168"/>
              <a:gd name="connsiteY14" fmla="*/ 2658773 h 2912248"/>
              <a:gd name="connsiteX15" fmla="*/ 361081 w 6362168"/>
              <a:gd name="connsiteY15" fmla="*/ 2708207 h 2912248"/>
              <a:gd name="connsiteX16" fmla="*/ 488081 w 6362168"/>
              <a:gd name="connsiteY16" fmla="*/ 2835207 h 2912248"/>
              <a:gd name="connsiteX17" fmla="*/ 4807560 w 6362168"/>
              <a:gd name="connsiteY17" fmla="*/ 2911493 h 2912248"/>
              <a:gd name="connsiteX18" fmla="*/ 6153966 w 6362168"/>
              <a:gd name="connsiteY18" fmla="*/ 2098343 h 2912248"/>
              <a:gd name="connsiteX19" fmla="*/ 6015790 w 6362168"/>
              <a:gd name="connsiteY19" fmla="*/ 312448 h 2912248"/>
              <a:gd name="connsiteX20" fmla="*/ 5979658 w 6362168"/>
              <a:gd name="connsiteY20" fmla="*/ 270457 h 2912248"/>
              <a:gd name="connsiteX21" fmla="*/ 5991107 w 6362168"/>
              <a:gd name="connsiteY21" fmla="*/ 253476 h 2912248"/>
              <a:gd name="connsiteX22" fmla="*/ 6001087 w 6362168"/>
              <a:gd name="connsiteY22" fmla="*/ 204042 h 2912248"/>
              <a:gd name="connsiteX23" fmla="*/ 5874087 w 6362168"/>
              <a:gd name="connsiteY23" fmla="*/ 77042 h 2912248"/>
              <a:gd name="connsiteX24" fmla="*/ 5747087 w 6362168"/>
              <a:gd name="connsiteY24" fmla="*/ 204042 h 2912248"/>
              <a:gd name="connsiteX25" fmla="*/ 5874087 w 6362168"/>
              <a:gd name="connsiteY25" fmla="*/ 331042 h 2912248"/>
              <a:gd name="connsiteX26" fmla="*/ 5923521 w 6362168"/>
              <a:gd name="connsiteY26" fmla="*/ 321062 h 2912248"/>
              <a:gd name="connsiteX27" fmla="*/ 5948736 w 6362168"/>
              <a:gd name="connsiteY27" fmla="*/ 304062 h 2912248"/>
              <a:gd name="connsiteX28" fmla="*/ 5980196 w 6362168"/>
              <a:gd name="connsiteY28" fmla="*/ 340624 h 2912248"/>
              <a:gd name="connsiteX29" fmla="*/ 6114462 w 6362168"/>
              <a:gd name="connsiteY29" fmla="*/ 2075979 h 2912248"/>
              <a:gd name="connsiteX30" fmla="*/ 4432485 w 6362168"/>
              <a:gd name="connsiteY30" fmla="*/ 2832357 h 2912248"/>
              <a:gd name="connsiteX31" fmla="*/ 3206338 w 6362168"/>
              <a:gd name="connsiteY31" fmla="*/ 1454780 h 2912248"/>
              <a:gd name="connsiteX32" fmla="*/ 3161146 w 6362168"/>
              <a:gd name="connsiteY32" fmla="*/ 1459053 h 2912248"/>
              <a:gd name="connsiteX33" fmla="*/ 4423003 w 6362168"/>
              <a:gd name="connsiteY33" fmla="*/ 2876751 h 2912248"/>
              <a:gd name="connsiteX34" fmla="*/ 4807560 w 6362168"/>
              <a:gd name="connsiteY34" fmla="*/ 2911493 h 2912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6362168" h="2912248">
                <a:moveTo>
                  <a:pt x="488081" y="2835207"/>
                </a:moveTo>
                <a:cubicBezTo>
                  <a:pt x="558221" y="2835207"/>
                  <a:pt x="615081" y="2778347"/>
                  <a:pt x="615081" y="2708207"/>
                </a:cubicBezTo>
                <a:cubicBezTo>
                  <a:pt x="615081" y="2638067"/>
                  <a:pt x="558221" y="2581207"/>
                  <a:pt x="488081" y="2581207"/>
                </a:cubicBezTo>
                <a:cubicBezTo>
                  <a:pt x="470546" y="2581207"/>
                  <a:pt x="453841" y="2584761"/>
                  <a:pt x="438647" y="2591187"/>
                </a:cubicBezTo>
                <a:lnTo>
                  <a:pt x="413433" y="2608187"/>
                </a:lnTo>
                <a:lnTo>
                  <a:pt x="381972" y="2571625"/>
                </a:lnTo>
                <a:cubicBezTo>
                  <a:pt x="-9147" y="2077975"/>
                  <a:pt x="-66686" y="1391597"/>
                  <a:pt x="247706" y="836270"/>
                </a:cubicBezTo>
                <a:cubicBezTo>
                  <a:pt x="583057" y="243921"/>
                  <a:pt x="1264011" y="-62301"/>
                  <a:pt x="1929683" y="79892"/>
                </a:cubicBezTo>
                <a:cubicBezTo>
                  <a:pt x="2595355" y="222085"/>
                  <a:pt x="3091764" y="779801"/>
                  <a:pt x="3155830" y="1457469"/>
                </a:cubicBezTo>
                <a:lnTo>
                  <a:pt x="3201022" y="1453196"/>
                </a:lnTo>
                <a:cubicBezTo>
                  <a:pt x="3135091" y="755792"/>
                  <a:pt x="2624224" y="181833"/>
                  <a:pt x="1939165" y="35498"/>
                </a:cubicBezTo>
                <a:cubicBezTo>
                  <a:pt x="1254105" y="-110836"/>
                  <a:pt x="553320" y="204305"/>
                  <a:pt x="208202" y="813905"/>
                </a:cubicBezTo>
                <a:cubicBezTo>
                  <a:pt x="-115346" y="1385406"/>
                  <a:pt x="-56132" y="2091775"/>
                  <a:pt x="346378" y="2599801"/>
                </a:cubicBezTo>
                <a:lnTo>
                  <a:pt x="382510" y="2641792"/>
                </a:lnTo>
                <a:lnTo>
                  <a:pt x="371061" y="2658773"/>
                </a:lnTo>
                <a:cubicBezTo>
                  <a:pt x="364635" y="2673967"/>
                  <a:pt x="361081" y="2690672"/>
                  <a:pt x="361081" y="2708207"/>
                </a:cubicBezTo>
                <a:cubicBezTo>
                  <a:pt x="361081" y="2778347"/>
                  <a:pt x="417941" y="2835207"/>
                  <a:pt x="488081" y="2835207"/>
                </a:cubicBezTo>
                <a:close/>
                <a:moveTo>
                  <a:pt x="4807560" y="2911493"/>
                </a:moveTo>
                <a:cubicBezTo>
                  <a:pt x="5358353" y="2894555"/>
                  <a:pt x="5873558" y="2593644"/>
                  <a:pt x="6153966" y="2098343"/>
                </a:cubicBezTo>
                <a:cubicBezTo>
                  <a:pt x="6477514" y="1526843"/>
                  <a:pt x="6418299" y="820474"/>
                  <a:pt x="6015790" y="312448"/>
                </a:cubicBezTo>
                <a:lnTo>
                  <a:pt x="5979658" y="270457"/>
                </a:lnTo>
                <a:lnTo>
                  <a:pt x="5991107" y="253476"/>
                </a:lnTo>
                <a:cubicBezTo>
                  <a:pt x="5997533" y="238282"/>
                  <a:pt x="6001087" y="221577"/>
                  <a:pt x="6001087" y="204042"/>
                </a:cubicBezTo>
                <a:cubicBezTo>
                  <a:pt x="6001087" y="133902"/>
                  <a:pt x="5944227" y="77042"/>
                  <a:pt x="5874087" y="77042"/>
                </a:cubicBezTo>
                <a:cubicBezTo>
                  <a:pt x="5803947" y="77042"/>
                  <a:pt x="5747087" y="133902"/>
                  <a:pt x="5747087" y="204042"/>
                </a:cubicBezTo>
                <a:cubicBezTo>
                  <a:pt x="5747087" y="274182"/>
                  <a:pt x="5803947" y="331042"/>
                  <a:pt x="5874087" y="331042"/>
                </a:cubicBezTo>
                <a:cubicBezTo>
                  <a:pt x="5891622" y="331042"/>
                  <a:pt x="5908327" y="327488"/>
                  <a:pt x="5923521" y="321062"/>
                </a:cubicBezTo>
                <a:lnTo>
                  <a:pt x="5948736" y="304062"/>
                </a:lnTo>
                <a:lnTo>
                  <a:pt x="5980196" y="340624"/>
                </a:lnTo>
                <a:cubicBezTo>
                  <a:pt x="6371315" y="834274"/>
                  <a:pt x="6428854" y="1520652"/>
                  <a:pt x="6114462" y="2075979"/>
                </a:cubicBezTo>
                <a:cubicBezTo>
                  <a:pt x="5779110" y="2668328"/>
                  <a:pt x="5098156" y="2974549"/>
                  <a:pt x="4432485" y="2832357"/>
                </a:cubicBezTo>
                <a:cubicBezTo>
                  <a:pt x="3766813" y="2690164"/>
                  <a:pt x="3270404" y="2132448"/>
                  <a:pt x="3206338" y="1454780"/>
                </a:cubicBezTo>
                <a:lnTo>
                  <a:pt x="3161146" y="1459053"/>
                </a:lnTo>
                <a:cubicBezTo>
                  <a:pt x="3227077" y="2156457"/>
                  <a:pt x="3737944" y="2730416"/>
                  <a:pt x="4423003" y="2876751"/>
                </a:cubicBezTo>
                <a:cubicBezTo>
                  <a:pt x="4551452" y="2904188"/>
                  <a:pt x="4680453" y="2915402"/>
                  <a:pt x="4807560" y="2911493"/>
                </a:cubicBezTo>
                <a:close/>
              </a:path>
            </a:pathLst>
          </a:custGeom>
          <a:gradFill>
            <a:gsLst>
              <a:gs pos="98165">
                <a:schemeClr val="accent3"/>
              </a:gs>
              <a:gs pos="88000">
                <a:schemeClr val="accent3"/>
              </a:gs>
              <a:gs pos="0">
                <a:schemeClr val="accent2">
                  <a:lumMod val="60000"/>
                  <a:lumOff val="40000"/>
                </a:schemeClr>
              </a:gs>
              <a:gs pos="15000">
                <a:schemeClr val="accent2">
                  <a:lumMod val="40000"/>
                  <a:lumOff val="60000"/>
                </a:schemeClr>
              </a:gs>
            </a:gsLst>
            <a:lin ang="0" scaled="0"/>
          </a:gra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2" name="Oval 39">
            <a:extLst>
              <a:ext uri="{FF2B5EF4-FFF2-40B4-BE49-F238E27FC236}">
                <a16:creationId xmlns:a16="http://schemas.microsoft.com/office/drawing/2014/main" id="{BFCA0E97-1219-A782-EF7C-2360136EE4B4}"/>
              </a:ext>
            </a:extLst>
          </p:cNvPr>
          <p:cNvSpPr/>
          <p:nvPr/>
        </p:nvSpPr>
        <p:spPr>
          <a:xfrm rot="15338764">
            <a:off x="3403285" y="2192490"/>
            <a:ext cx="2344192" cy="2344184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33" name="Oval 38">
            <a:extLst>
              <a:ext uri="{FF2B5EF4-FFF2-40B4-BE49-F238E27FC236}">
                <a16:creationId xmlns:a16="http://schemas.microsoft.com/office/drawing/2014/main" id="{E8A228F2-5092-7564-23F4-C8F33A19ED71}"/>
              </a:ext>
            </a:extLst>
          </p:cNvPr>
          <p:cNvSpPr/>
          <p:nvPr/>
        </p:nvSpPr>
        <p:spPr>
          <a:xfrm rot="15338764">
            <a:off x="3406662" y="2192489"/>
            <a:ext cx="2344192" cy="2344184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11DE4FEE-8208-57A7-77EE-05F3652FAD41}"/>
              </a:ext>
            </a:extLst>
          </p:cNvPr>
          <p:cNvSpPr/>
          <p:nvPr/>
        </p:nvSpPr>
        <p:spPr>
          <a:xfrm>
            <a:off x="6515073" y="2629004"/>
            <a:ext cx="2024782" cy="2024783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9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9E2645B4-2338-23B2-CECC-1B2A921C44AB}"/>
              </a:ext>
            </a:extLst>
          </p:cNvPr>
          <p:cNvSpPr/>
          <p:nvPr/>
        </p:nvSpPr>
        <p:spPr>
          <a:xfrm>
            <a:off x="6515073" y="2629004"/>
            <a:ext cx="2024782" cy="2024783"/>
          </a:xfrm>
          <a:prstGeom prst="ellipse">
            <a:avLst/>
          </a:prstGeom>
          <a:gradFill>
            <a:gsLst>
              <a:gs pos="59000">
                <a:schemeClr val="accent1"/>
              </a:gs>
              <a:gs pos="10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</a:gradFill>
          <a:ln>
            <a:noFill/>
          </a:ln>
          <a:effectLst>
            <a:innerShdw blurRad="63500" dist="50800" dir="13500000">
              <a:schemeClr val="bg1"/>
            </a:innerShdw>
            <a:softEdge rad="38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5C759467-FE35-9165-ABAA-56E8258D664F}"/>
              </a:ext>
            </a:extLst>
          </p:cNvPr>
          <p:cNvSpPr/>
          <p:nvPr/>
        </p:nvSpPr>
        <p:spPr>
          <a:xfrm>
            <a:off x="3566368" y="2352189"/>
            <a:ext cx="2024782" cy="2024783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9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2E18F8AF-5BF7-7F1D-E0CB-E56C0627A7D0}"/>
              </a:ext>
            </a:extLst>
          </p:cNvPr>
          <p:cNvSpPr/>
          <p:nvPr/>
        </p:nvSpPr>
        <p:spPr>
          <a:xfrm>
            <a:off x="3566368" y="2352189"/>
            <a:ext cx="2024782" cy="2024783"/>
          </a:xfrm>
          <a:prstGeom prst="ellipse">
            <a:avLst/>
          </a:prstGeom>
          <a:gradFill>
            <a:gsLst>
              <a:gs pos="59000">
                <a:schemeClr val="accent1"/>
              </a:gs>
              <a:gs pos="100000">
                <a:schemeClr val="accent1">
                  <a:alpha val="0"/>
                </a:schemeClr>
              </a:gs>
            </a:gsLst>
            <a:path path="circle">
              <a:fillToRect r="100000" b="100000"/>
            </a:path>
          </a:gradFill>
          <a:ln>
            <a:noFill/>
          </a:ln>
          <a:effectLst>
            <a:innerShdw blurRad="63500" dist="50800" dir="13500000">
              <a:schemeClr val="bg1"/>
            </a:innerShdw>
            <a:softEdge rad="38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65" name="그래픽 82" descr="막대 그래프 상향 추세 단색으로 채워진">
            <a:extLst>
              <a:ext uri="{FF2B5EF4-FFF2-40B4-BE49-F238E27FC236}">
                <a16:creationId xmlns:a16="http://schemas.microsoft.com/office/drawing/2014/main" id="{9AA89460-6D90-3EF2-6C3F-689E889A2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4258491" y="2870460"/>
            <a:ext cx="640535" cy="640536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F103245C-A6F5-450C-5B52-2F618D52C725}"/>
              </a:ext>
            </a:extLst>
          </p:cNvPr>
          <p:cNvSpPr txBox="1"/>
          <p:nvPr/>
        </p:nvSpPr>
        <p:spPr>
          <a:xfrm flipH="1">
            <a:off x="4069575" y="3593044"/>
            <a:ext cx="1018367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pic>
        <p:nvPicPr>
          <p:cNvPr id="74" name="그래픽 82" descr="Africa with solid fill">
            <a:extLst>
              <a:ext uri="{FF2B5EF4-FFF2-40B4-BE49-F238E27FC236}">
                <a16:creationId xmlns:a16="http://schemas.microsoft.com/office/drawing/2014/main" id="{09CAD8B8-A72E-6DF6-2880-8ADBB3DE7E0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7164898" y="3147275"/>
            <a:ext cx="640535" cy="640535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C284620B-20AB-3B41-02BD-35BD84AA0675}"/>
              </a:ext>
            </a:extLst>
          </p:cNvPr>
          <p:cNvSpPr txBox="1"/>
          <p:nvPr/>
        </p:nvSpPr>
        <p:spPr>
          <a:xfrm flipH="1">
            <a:off x="7018281" y="3869859"/>
            <a:ext cx="1018367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79" name="Rectangle: Rounded Corners 78">
            <a:extLst>
              <a:ext uri="{FF2B5EF4-FFF2-40B4-BE49-F238E27FC236}">
                <a16:creationId xmlns:a16="http://schemas.microsoft.com/office/drawing/2014/main" id="{C4A9139C-47F5-9A23-410A-AA96255A3469}"/>
              </a:ext>
            </a:extLst>
          </p:cNvPr>
          <p:cNvSpPr/>
          <p:nvPr/>
        </p:nvSpPr>
        <p:spPr>
          <a:xfrm>
            <a:off x="1756407" y="2141640"/>
            <a:ext cx="1270428" cy="34156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10D55604-25A8-0C9B-11D0-C268EBBFD078}"/>
              </a:ext>
            </a:extLst>
          </p:cNvPr>
          <p:cNvSpPr txBox="1"/>
          <p:nvPr/>
        </p:nvSpPr>
        <p:spPr>
          <a:xfrm flipH="1">
            <a:off x="1875175" y="2165706"/>
            <a:ext cx="1032892" cy="2755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AS-IS</a:t>
            </a: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9D28B3FB-98EB-3133-3B3C-3B402BE04B48}"/>
              </a:ext>
            </a:extLst>
          </p:cNvPr>
          <p:cNvSpPr/>
          <p:nvPr/>
        </p:nvSpPr>
        <p:spPr>
          <a:xfrm>
            <a:off x="9123687" y="4439669"/>
            <a:ext cx="1270428" cy="34156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1B773B89-8B18-D085-19C4-B744E009CB86}"/>
              </a:ext>
            </a:extLst>
          </p:cNvPr>
          <p:cNvSpPr txBox="1"/>
          <p:nvPr/>
        </p:nvSpPr>
        <p:spPr>
          <a:xfrm flipH="1">
            <a:off x="9242455" y="4463736"/>
            <a:ext cx="1032892" cy="2755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TO-BE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0D7417C2-A935-4FCE-24DE-702513819918}"/>
              </a:ext>
            </a:extLst>
          </p:cNvPr>
          <p:cNvSpPr txBox="1"/>
          <p:nvPr/>
        </p:nvSpPr>
        <p:spPr>
          <a:xfrm flipH="1">
            <a:off x="6542933" y="5426288"/>
            <a:ext cx="1969062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rgbClr val="EBECF0">
                  <a:lumMod val="50000"/>
                </a:srgb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794BE49-8E9E-32B6-6712-EF1CAE7ED5DC}"/>
              </a:ext>
            </a:extLst>
          </p:cNvPr>
          <p:cNvSpPr txBox="1"/>
          <p:nvPr/>
        </p:nvSpPr>
        <p:spPr>
          <a:xfrm>
            <a:off x="6896682" y="5138838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입력하기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DD166695-78F7-6F24-848A-2036C897C8AA}"/>
              </a:ext>
            </a:extLst>
          </p:cNvPr>
          <p:cNvSpPr txBox="1"/>
          <p:nvPr/>
        </p:nvSpPr>
        <p:spPr>
          <a:xfrm flipH="1">
            <a:off x="3551928" y="5426288"/>
            <a:ext cx="1969062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rgbClr val="EBECF0">
                  <a:lumMod val="50000"/>
                </a:srgb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E4BBF463-041C-B0B6-6A73-74A443A2CB47}"/>
              </a:ext>
            </a:extLst>
          </p:cNvPr>
          <p:cNvSpPr txBox="1"/>
          <p:nvPr/>
        </p:nvSpPr>
        <p:spPr>
          <a:xfrm>
            <a:off x="3905677" y="5138838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1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키워드 입력하기</a:t>
            </a:r>
          </a:p>
        </p:txBody>
      </p:sp>
    </p:spTree>
    <p:extLst>
      <p:ext uri="{BB962C8B-B14F-4D97-AF65-F5344CB8AC3E}">
        <p14:creationId xmlns:p14="http://schemas.microsoft.com/office/powerpoint/2010/main" val="5367352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그룹 82">
            <a:extLst>
              <a:ext uri="{FF2B5EF4-FFF2-40B4-BE49-F238E27FC236}">
                <a16:creationId xmlns:a16="http://schemas.microsoft.com/office/drawing/2014/main" id="{12793735-4490-F6C8-1CF1-5CAD2D1B3661}"/>
              </a:ext>
            </a:extLst>
          </p:cNvPr>
          <p:cNvGrpSpPr/>
          <p:nvPr/>
        </p:nvGrpSpPr>
        <p:grpSpPr>
          <a:xfrm>
            <a:off x="3384171" y="2341485"/>
            <a:ext cx="5423658" cy="5423658"/>
            <a:chOff x="3360923" y="2318237"/>
            <a:chExt cx="5470154" cy="5470154"/>
          </a:xfrm>
        </p:grpSpPr>
        <p:sp>
          <p:nvSpPr>
            <p:cNvPr id="76" name="Chord 6">
              <a:extLst>
                <a:ext uri="{FF2B5EF4-FFF2-40B4-BE49-F238E27FC236}">
                  <a16:creationId xmlns:a16="http://schemas.microsoft.com/office/drawing/2014/main" id="{80F011A2-8639-DC3C-2B8F-02380A9414DD}"/>
                </a:ext>
              </a:extLst>
            </p:cNvPr>
            <p:cNvSpPr/>
            <p:nvPr/>
          </p:nvSpPr>
          <p:spPr>
            <a:xfrm rot="6745421">
              <a:off x="3360923" y="2318237"/>
              <a:ext cx="5470154" cy="5470154"/>
            </a:xfrm>
            <a:prstGeom prst="chord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3"/>
              </a:solidFill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77" name="직사각형 76">
              <a:extLst>
                <a:ext uri="{FF2B5EF4-FFF2-40B4-BE49-F238E27FC236}">
                  <a16:creationId xmlns:a16="http://schemas.microsoft.com/office/drawing/2014/main" id="{6FDDC462-823B-73BC-233D-3CB62030A05E}"/>
                </a:ext>
              </a:extLst>
            </p:cNvPr>
            <p:cNvSpPr/>
            <p:nvPr/>
          </p:nvSpPr>
          <p:spPr>
            <a:xfrm>
              <a:off x="3595627" y="5864530"/>
              <a:ext cx="5067291" cy="929379"/>
            </a:xfrm>
            <a:prstGeom prst="rect">
              <a:avLst/>
            </a:prstGeom>
            <a:solidFill>
              <a:srgbClr val="EBEC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ED9ED691-4A8C-D863-1EA7-1BD714881411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소제목 입력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A990499-A455-84B4-A3A7-B8EB25848783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0" i="0" u="none" strike="noStrike" cap="none" spc="-50" normalizeH="0" baseline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01187251-310F-2E00-CE11-85E9D080EFC4}"/>
              </a:ext>
            </a:extLst>
          </p:cNvPr>
          <p:cNvSpPr txBox="1"/>
          <p:nvPr/>
        </p:nvSpPr>
        <p:spPr>
          <a:xfrm>
            <a:off x="3725863" y="1601683"/>
            <a:ext cx="4740275" cy="2030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rgbClr val="EBECF0">
                  <a:lumMod val="50000"/>
                </a:srgb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6AE5C5C4-CE77-B3EF-5B58-0A63227E5819}"/>
              </a:ext>
            </a:extLst>
          </p:cNvPr>
          <p:cNvSpPr/>
          <p:nvPr/>
        </p:nvSpPr>
        <p:spPr>
          <a:xfrm rot="6745421">
            <a:off x="4774079" y="3624548"/>
            <a:ext cx="2756912" cy="3153656"/>
          </a:xfrm>
          <a:custGeom>
            <a:avLst/>
            <a:gdLst>
              <a:gd name="connsiteX0" fmla="*/ 129592 w 3110569"/>
              <a:gd name="connsiteY0" fmla="*/ 2445160 h 3558206"/>
              <a:gd name="connsiteX1" fmla="*/ 76424 w 3110569"/>
              <a:gd name="connsiteY1" fmla="*/ 1263916 h 3558206"/>
              <a:gd name="connsiteX2" fmla="*/ 1917973 w 3110569"/>
              <a:gd name="connsiteY2" fmla="*/ 5465 h 3558206"/>
              <a:gd name="connsiteX3" fmla="*/ 1922471 w 3110569"/>
              <a:gd name="connsiteY3" fmla="*/ 16605 h 3558206"/>
              <a:gd name="connsiteX4" fmla="*/ 1842857 w 3110569"/>
              <a:gd name="connsiteY4" fmla="*/ 20737 h 3558206"/>
              <a:gd name="connsiteX5" fmla="*/ 400514 w 3110569"/>
              <a:gd name="connsiteY5" fmla="*/ 1202283 h 3558206"/>
              <a:gd name="connsiteX6" fmla="*/ 1186155 w 3110569"/>
              <a:gd name="connsiteY6" fmla="*/ 3148075 h 3558206"/>
              <a:gd name="connsiteX7" fmla="*/ 3044528 w 3110569"/>
              <a:gd name="connsiteY7" fmla="*/ 2996906 h 3558206"/>
              <a:gd name="connsiteX8" fmla="*/ 3104692 w 3110569"/>
              <a:gd name="connsiteY8" fmla="*/ 2944601 h 3558206"/>
              <a:gd name="connsiteX9" fmla="*/ 3110569 w 3110569"/>
              <a:gd name="connsiteY9" fmla="*/ 2959156 h 3558206"/>
              <a:gd name="connsiteX10" fmla="*/ 911508 w 3110569"/>
              <a:gd name="connsiteY10" fmla="*/ 3332161 h 3558206"/>
              <a:gd name="connsiteX11" fmla="*/ 129592 w 3110569"/>
              <a:gd name="connsiteY11" fmla="*/ 2445160 h 3558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10569" h="3558206">
                <a:moveTo>
                  <a:pt x="129592" y="2445160"/>
                </a:moveTo>
                <a:cubicBezTo>
                  <a:pt x="-18228" y="2079054"/>
                  <a:pt x="-44591" y="1663909"/>
                  <a:pt x="76424" y="1263916"/>
                </a:cubicBezTo>
                <a:cubicBezTo>
                  <a:pt x="318453" y="463931"/>
                  <a:pt x="1084722" y="-59712"/>
                  <a:pt x="1917973" y="5465"/>
                </a:cubicBezTo>
                <a:lnTo>
                  <a:pt x="1922471" y="16605"/>
                </a:lnTo>
                <a:lnTo>
                  <a:pt x="1842857" y="20737"/>
                </a:lnTo>
                <a:cubicBezTo>
                  <a:pt x="1176596" y="84244"/>
                  <a:pt x="599750" y="543739"/>
                  <a:pt x="400514" y="1202283"/>
                </a:cubicBezTo>
                <a:cubicBezTo>
                  <a:pt x="172814" y="1954904"/>
                  <a:pt x="499721" y="2764549"/>
                  <a:pt x="1186155" y="3148075"/>
                </a:cubicBezTo>
                <a:cubicBezTo>
                  <a:pt x="1786786" y="3483659"/>
                  <a:pt x="2520957" y="3413812"/>
                  <a:pt x="3044528" y="2996906"/>
                </a:cubicBezTo>
                <a:lnTo>
                  <a:pt x="3104692" y="2944601"/>
                </a:lnTo>
                <a:lnTo>
                  <a:pt x="3110569" y="2959156"/>
                </a:lnTo>
                <a:cubicBezTo>
                  <a:pt x="2556173" y="3584615"/>
                  <a:pt x="1641142" y="3739822"/>
                  <a:pt x="911508" y="3332161"/>
                </a:cubicBezTo>
                <a:cubicBezTo>
                  <a:pt x="546691" y="3128330"/>
                  <a:pt x="277413" y="2811265"/>
                  <a:pt x="129592" y="2445160"/>
                </a:cubicBezTo>
                <a:close/>
              </a:path>
            </a:pathLst>
          </a:custGeom>
          <a:gradFill>
            <a:gsLst>
              <a:gs pos="78000">
                <a:schemeClr val="accent2">
                  <a:lumMod val="40000"/>
                  <a:lumOff val="60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Chord 3">
            <a:extLst>
              <a:ext uri="{FF2B5EF4-FFF2-40B4-BE49-F238E27FC236}">
                <a16:creationId xmlns:a16="http://schemas.microsoft.com/office/drawing/2014/main" id="{C054EAF2-B385-9911-6D43-647B9F9E2D67}"/>
              </a:ext>
            </a:extLst>
          </p:cNvPr>
          <p:cNvSpPr/>
          <p:nvPr/>
        </p:nvSpPr>
        <p:spPr>
          <a:xfrm rot="6745421">
            <a:off x="4693119" y="4254781"/>
            <a:ext cx="2748000" cy="2748000"/>
          </a:xfrm>
          <a:prstGeom prst="chord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Chord 6">
            <a:extLst>
              <a:ext uri="{FF2B5EF4-FFF2-40B4-BE49-F238E27FC236}">
                <a16:creationId xmlns:a16="http://schemas.microsoft.com/office/drawing/2014/main" id="{6D1B5555-F4CA-93EA-DEFF-2FCE18D30ACD}"/>
              </a:ext>
            </a:extLst>
          </p:cNvPr>
          <p:cNvSpPr/>
          <p:nvPr/>
        </p:nvSpPr>
        <p:spPr>
          <a:xfrm rot="6745421">
            <a:off x="4693118" y="4254782"/>
            <a:ext cx="2748000" cy="2748000"/>
          </a:xfrm>
          <a:prstGeom prst="chord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0" name="Oval 39">
            <a:extLst>
              <a:ext uri="{FF2B5EF4-FFF2-40B4-BE49-F238E27FC236}">
                <a16:creationId xmlns:a16="http://schemas.microsoft.com/office/drawing/2014/main" id="{8DDF875E-C70D-3C17-3FB1-E5FEBE121D42}"/>
              </a:ext>
            </a:extLst>
          </p:cNvPr>
          <p:cNvSpPr/>
          <p:nvPr/>
        </p:nvSpPr>
        <p:spPr>
          <a:xfrm rot="5400000" flipV="1">
            <a:off x="5169471" y="3971172"/>
            <a:ext cx="348168" cy="348166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21" name="Oval 38">
            <a:extLst>
              <a:ext uri="{FF2B5EF4-FFF2-40B4-BE49-F238E27FC236}">
                <a16:creationId xmlns:a16="http://schemas.microsoft.com/office/drawing/2014/main" id="{25F1AE5B-4017-9CFE-F954-6887C7695D6A}"/>
              </a:ext>
            </a:extLst>
          </p:cNvPr>
          <p:cNvSpPr/>
          <p:nvPr/>
        </p:nvSpPr>
        <p:spPr>
          <a:xfrm rot="5400000" flipV="1">
            <a:off x="5169471" y="3971172"/>
            <a:ext cx="348168" cy="348166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34" name="Oval 39">
            <a:extLst>
              <a:ext uri="{FF2B5EF4-FFF2-40B4-BE49-F238E27FC236}">
                <a16:creationId xmlns:a16="http://schemas.microsoft.com/office/drawing/2014/main" id="{283C804F-50C7-63A1-3ACC-8F26DBE26B69}"/>
              </a:ext>
            </a:extLst>
          </p:cNvPr>
          <p:cNvSpPr/>
          <p:nvPr/>
        </p:nvSpPr>
        <p:spPr>
          <a:xfrm rot="5400000" flipV="1">
            <a:off x="7414578" y="4884816"/>
            <a:ext cx="257024" cy="25702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35" name="Oval 38">
            <a:extLst>
              <a:ext uri="{FF2B5EF4-FFF2-40B4-BE49-F238E27FC236}">
                <a16:creationId xmlns:a16="http://schemas.microsoft.com/office/drawing/2014/main" id="{D5761071-31C3-0CEB-5F65-4135AFEA1AEC}"/>
              </a:ext>
            </a:extLst>
          </p:cNvPr>
          <p:cNvSpPr/>
          <p:nvPr/>
        </p:nvSpPr>
        <p:spPr>
          <a:xfrm rot="5400000" flipV="1">
            <a:off x="7414578" y="4884816"/>
            <a:ext cx="257024" cy="25702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37" name="Oval 39">
            <a:extLst>
              <a:ext uri="{FF2B5EF4-FFF2-40B4-BE49-F238E27FC236}">
                <a16:creationId xmlns:a16="http://schemas.microsoft.com/office/drawing/2014/main" id="{69D7A4C7-2B88-8243-673E-64188C6493D3}"/>
              </a:ext>
            </a:extLst>
          </p:cNvPr>
          <p:cNvSpPr/>
          <p:nvPr/>
        </p:nvSpPr>
        <p:spPr>
          <a:xfrm rot="5400000" flipV="1">
            <a:off x="6616601" y="3971172"/>
            <a:ext cx="348168" cy="348166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38" name="Oval 38">
            <a:extLst>
              <a:ext uri="{FF2B5EF4-FFF2-40B4-BE49-F238E27FC236}">
                <a16:creationId xmlns:a16="http://schemas.microsoft.com/office/drawing/2014/main" id="{53C4AD6B-F2AC-3367-9F14-FB19C769775D}"/>
              </a:ext>
            </a:extLst>
          </p:cNvPr>
          <p:cNvSpPr/>
          <p:nvPr/>
        </p:nvSpPr>
        <p:spPr>
          <a:xfrm rot="5400000" flipV="1">
            <a:off x="6616601" y="3971172"/>
            <a:ext cx="348168" cy="348166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87EFD4B8-A062-F192-5B36-6DEBE75FD885}"/>
              </a:ext>
            </a:extLst>
          </p:cNvPr>
          <p:cNvSpPr/>
          <p:nvPr/>
        </p:nvSpPr>
        <p:spPr>
          <a:xfrm flipH="1">
            <a:off x="7456622" y="4926859"/>
            <a:ext cx="172936" cy="17293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24412E3D-6767-9609-D930-7F603AA1158C}"/>
              </a:ext>
            </a:extLst>
          </p:cNvPr>
          <p:cNvSpPr/>
          <p:nvPr/>
        </p:nvSpPr>
        <p:spPr>
          <a:xfrm flipH="1">
            <a:off x="5220066" y="4021766"/>
            <a:ext cx="246978" cy="246978"/>
          </a:xfrm>
          <a:prstGeom prst="ellipse">
            <a:avLst/>
          </a:prstGeom>
          <a:gradFill flip="none" rotWithShape="1">
            <a:gsLst>
              <a:gs pos="100000">
                <a:schemeClr val="accent2">
                  <a:lumMod val="40000"/>
                  <a:lumOff val="60000"/>
                </a:schemeClr>
              </a:gs>
              <a:gs pos="96000">
                <a:schemeClr val="accent2">
                  <a:lumMod val="60000"/>
                  <a:lumOff val="40000"/>
                </a:schemeClr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75134770-BD2C-00DA-7E14-319EC87D528D}"/>
              </a:ext>
            </a:extLst>
          </p:cNvPr>
          <p:cNvSpPr/>
          <p:nvPr/>
        </p:nvSpPr>
        <p:spPr>
          <a:xfrm flipH="1">
            <a:off x="6667196" y="4021766"/>
            <a:ext cx="246978" cy="246978"/>
          </a:xfrm>
          <a:prstGeom prst="ellipse">
            <a:avLst/>
          </a:prstGeom>
          <a:gradFill flip="none" rotWithShape="1">
            <a:gsLst>
              <a:gs pos="100000">
                <a:schemeClr val="accent3">
                  <a:lumMod val="75000"/>
                </a:schemeClr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122" name="그래픽 82" descr="막대 그래프 상향 추세 단색으로 채워진">
            <a:extLst>
              <a:ext uri="{FF2B5EF4-FFF2-40B4-BE49-F238E27FC236}">
                <a16:creationId xmlns:a16="http://schemas.microsoft.com/office/drawing/2014/main" id="{5AF1B67B-B26D-1560-245B-990B70CE9F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763033" y="4764042"/>
            <a:ext cx="640535" cy="640536"/>
          </a:xfrm>
          <a:prstGeom prst="rect">
            <a:avLst/>
          </a:prstGeom>
        </p:spPr>
      </p:pic>
      <p:sp>
        <p:nvSpPr>
          <p:cNvPr id="123" name="TextBox 122">
            <a:extLst>
              <a:ext uri="{FF2B5EF4-FFF2-40B4-BE49-F238E27FC236}">
                <a16:creationId xmlns:a16="http://schemas.microsoft.com/office/drawing/2014/main" id="{7E19B2D9-B54B-F0CB-5DCD-41391955D836}"/>
              </a:ext>
            </a:extLst>
          </p:cNvPr>
          <p:cNvSpPr txBox="1"/>
          <p:nvPr/>
        </p:nvSpPr>
        <p:spPr>
          <a:xfrm flipH="1">
            <a:off x="5574117" y="5486626"/>
            <a:ext cx="1018367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4" name="Oval 39">
            <a:extLst>
              <a:ext uri="{FF2B5EF4-FFF2-40B4-BE49-F238E27FC236}">
                <a16:creationId xmlns:a16="http://schemas.microsoft.com/office/drawing/2014/main" id="{9670C10D-8C8D-C927-630D-7F6B4B53E1C5}"/>
              </a:ext>
            </a:extLst>
          </p:cNvPr>
          <p:cNvSpPr/>
          <p:nvPr/>
        </p:nvSpPr>
        <p:spPr>
          <a:xfrm rot="5400000" flipV="1">
            <a:off x="4462637" y="4884816"/>
            <a:ext cx="257024" cy="25702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15" name="Oval 38">
            <a:extLst>
              <a:ext uri="{FF2B5EF4-FFF2-40B4-BE49-F238E27FC236}">
                <a16:creationId xmlns:a16="http://schemas.microsoft.com/office/drawing/2014/main" id="{E7A9E7F4-C67F-C155-1CDA-DA0891E0EC76}"/>
              </a:ext>
            </a:extLst>
          </p:cNvPr>
          <p:cNvSpPr/>
          <p:nvPr/>
        </p:nvSpPr>
        <p:spPr>
          <a:xfrm rot="5400000" flipV="1">
            <a:off x="4462637" y="4884816"/>
            <a:ext cx="257024" cy="257022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A91BA475-0498-6D7E-7CD0-DB0CC6F0052D}"/>
              </a:ext>
            </a:extLst>
          </p:cNvPr>
          <p:cNvSpPr/>
          <p:nvPr/>
        </p:nvSpPr>
        <p:spPr>
          <a:xfrm flipH="1">
            <a:off x="4506734" y="4926859"/>
            <a:ext cx="172936" cy="17293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6" name="Oval 39">
            <a:extLst>
              <a:ext uri="{FF2B5EF4-FFF2-40B4-BE49-F238E27FC236}">
                <a16:creationId xmlns:a16="http://schemas.microsoft.com/office/drawing/2014/main" id="{65B31FE7-0338-EE00-5697-71EC742BFDD4}"/>
              </a:ext>
            </a:extLst>
          </p:cNvPr>
          <p:cNvSpPr/>
          <p:nvPr/>
        </p:nvSpPr>
        <p:spPr>
          <a:xfrm>
            <a:off x="7374334" y="2214476"/>
            <a:ext cx="1791984" cy="1791984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17" name="Oval 38">
            <a:extLst>
              <a:ext uri="{FF2B5EF4-FFF2-40B4-BE49-F238E27FC236}">
                <a16:creationId xmlns:a16="http://schemas.microsoft.com/office/drawing/2014/main" id="{DF649088-710D-5909-5BAD-CDE855941A2D}"/>
              </a:ext>
            </a:extLst>
          </p:cNvPr>
          <p:cNvSpPr/>
          <p:nvPr/>
        </p:nvSpPr>
        <p:spPr>
          <a:xfrm>
            <a:off x="7374334" y="2214476"/>
            <a:ext cx="1791984" cy="1791984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857E9EA0-9765-8604-C99A-E2B1950DFCFB}"/>
              </a:ext>
            </a:extLst>
          </p:cNvPr>
          <p:cNvSpPr txBox="1"/>
          <p:nvPr/>
        </p:nvSpPr>
        <p:spPr>
          <a:xfrm>
            <a:off x="7583670" y="2960917"/>
            <a:ext cx="1373312" cy="6402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rgbClr val="EBECF0">
                  <a:lumMod val="50000"/>
                </a:srgb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923A7D65-5A83-8586-BB81-DB673D9B3CC7}"/>
              </a:ext>
            </a:extLst>
          </p:cNvPr>
          <p:cNvSpPr txBox="1"/>
          <p:nvPr/>
        </p:nvSpPr>
        <p:spPr>
          <a:xfrm>
            <a:off x="7828239" y="2681090"/>
            <a:ext cx="884175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46" name="Oval 39">
            <a:extLst>
              <a:ext uri="{FF2B5EF4-FFF2-40B4-BE49-F238E27FC236}">
                <a16:creationId xmlns:a16="http://schemas.microsoft.com/office/drawing/2014/main" id="{B36DEF52-A124-8F09-5EAF-130ADCA64E64}"/>
              </a:ext>
            </a:extLst>
          </p:cNvPr>
          <p:cNvSpPr/>
          <p:nvPr/>
        </p:nvSpPr>
        <p:spPr>
          <a:xfrm>
            <a:off x="8246396" y="4130967"/>
            <a:ext cx="1791984" cy="1791984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47" name="Oval 38">
            <a:extLst>
              <a:ext uri="{FF2B5EF4-FFF2-40B4-BE49-F238E27FC236}">
                <a16:creationId xmlns:a16="http://schemas.microsoft.com/office/drawing/2014/main" id="{56CC109C-0527-04DA-FFF2-45D9BB3F8F74}"/>
              </a:ext>
            </a:extLst>
          </p:cNvPr>
          <p:cNvSpPr/>
          <p:nvPr/>
        </p:nvSpPr>
        <p:spPr>
          <a:xfrm>
            <a:off x="8246396" y="4130967"/>
            <a:ext cx="1791984" cy="1791984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6717C16-5B7E-1F9A-23FA-EBF1AA5C2F2E}"/>
              </a:ext>
            </a:extLst>
          </p:cNvPr>
          <p:cNvSpPr txBox="1"/>
          <p:nvPr/>
        </p:nvSpPr>
        <p:spPr>
          <a:xfrm>
            <a:off x="8455732" y="4877408"/>
            <a:ext cx="1373312" cy="6402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rgbClr val="EBECF0">
                  <a:lumMod val="50000"/>
                </a:srgb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97E4112-814D-D994-5FC9-157F860B06A0}"/>
              </a:ext>
            </a:extLst>
          </p:cNvPr>
          <p:cNvSpPr txBox="1"/>
          <p:nvPr/>
        </p:nvSpPr>
        <p:spPr>
          <a:xfrm>
            <a:off x="8700301" y="4597581"/>
            <a:ext cx="884175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 marR="0" lvl="0" indent="0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 b="0" i="0" u="none" strike="noStrike" cap="none" spc="-50" normalizeH="0" baseline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52" name="Oval 39">
            <a:extLst>
              <a:ext uri="{FF2B5EF4-FFF2-40B4-BE49-F238E27FC236}">
                <a16:creationId xmlns:a16="http://schemas.microsoft.com/office/drawing/2014/main" id="{0CC7D014-30D5-8391-C1B1-59D83F2448D6}"/>
              </a:ext>
            </a:extLst>
          </p:cNvPr>
          <p:cNvSpPr/>
          <p:nvPr/>
        </p:nvSpPr>
        <p:spPr>
          <a:xfrm flipH="1">
            <a:off x="3025683" y="2214476"/>
            <a:ext cx="1791984" cy="1791984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53" name="Oval 38">
            <a:extLst>
              <a:ext uri="{FF2B5EF4-FFF2-40B4-BE49-F238E27FC236}">
                <a16:creationId xmlns:a16="http://schemas.microsoft.com/office/drawing/2014/main" id="{6369D4F2-A2A1-F872-D86C-9075BF8AFD7C}"/>
              </a:ext>
            </a:extLst>
          </p:cNvPr>
          <p:cNvSpPr/>
          <p:nvPr/>
        </p:nvSpPr>
        <p:spPr>
          <a:xfrm flipH="1">
            <a:off x="3025683" y="2214476"/>
            <a:ext cx="1791984" cy="1791984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9617356-22EE-8F42-5BF7-29734D37DC52}"/>
              </a:ext>
            </a:extLst>
          </p:cNvPr>
          <p:cNvSpPr txBox="1"/>
          <p:nvPr/>
        </p:nvSpPr>
        <p:spPr>
          <a:xfrm flipH="1">
            <a:off x="3235019" y="2960917"/>
            <a:ext cx="1373312" cy="6402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rgbClr val="EBECF0">
                  <a:lumMod val="50000"/>
                </a:srgb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C9B7D4A3-D1F6-E902-92CB-063AE9771B9B}"/>
              </a:ext>
            </a:extLst>
          </p:cNvPr>
          <p:cNvSpPr txBox="1"/>
          <p:nvPr/>
        </p:nvSpPr>
        <p:spPr>
          <a:xfrm flipH="1">
            <a:off x="3479587" y="2681090"/>
            <a:ext cx="884175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60" name="Oval 39">
            <a:extLst>
              <a:ext uri="{FF2B5EF4-FFF2-40B4-BE49-F238E27FC236}">
                <a16:creationId xmlns:a16="http://schemas.microsoft.com/office/drawing/2014/main" id="{6446D9A4-42AE-8E93-125E-8B80E425B7A9}"/>
              </a:ext>
            </a:extLst>
          </p:cNvPr>
          <p:cNvSpPr/>
          <p:nvPr/>
        </p:nvSpPr>
        <p:spPr>
          <a:xfrm flipH="1">
            <a:off x="2153621" y="4130967"/>
            <a:ext cx="1791984" cy="1791984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62" name="Oval 38">
            <a:extLst>
              <a:ext uri="{FF2B5EF4-FFF2-40B4-BE49-F238E27FC236}">
                <a16:creationId xmlns:a16="http://schemas.microsoft.com/office/drawing/2014/main" id="{B5C0AF83-1E92-A0A8-5640-8A3235AE407C}"/>
              </a:ext>
            </a:extLst>
          </p:cNvPr>
          <p:cNvSpPr/>
          <p:nvPr/>
        </p:nvSpPr>
        <p:spPr>
          <a:xfrm flipH="1">
            <a:off x="2153621" y="4130967"/>
            <a:ext cx="1791984" cy="1791984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4657E34-6474-6CB5-0C09-3DF12236D4BD}"/>
              </a:ext>
            </a:extLst>
          </p:cNvPr>
          <p:cNvSpPr txBox="1"/>
          <p:nvPr/>
        </p:nvSpPr>
        <p:spPr>
          <a:xfrm flipH="1">
            <a:off x="2362957" y="4877408"/>
            <a:ext cx="1373312" cy="6402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rgbClr val="EBECF0">
                  <a:lumMod val="50000"/>
                </a:srgb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2EFE388-4DC5-3F3D-82DD-0AD6F15BB95B}"/>
              </a:ext>
            </a:extLst>
          </p:cNvPr>
          <p:cNvSpPr txBox="1"/>
          <p:nvPr/>
        </p:nvSpPr>
        <p:spPr>
          <a:xfrm flipH="1">
            <a:off x="2607525" y="4597581"/>
            <a:ext cx="884175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85390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: Rounded Corners 30">
            <a:extLst>
              <a:ext uri="{FF2B5EF4-FFF2-40B4-BE49-F238E27FC236}">
                <a16:creationId xmlns:a16="http://schemas.microsoft.com/office/drawing/2014/main" id="{A7B88D1A-C7CE-D043-8FE0-0FE85FAD6EF3}"/>
              </a:ext>
            </a:extLst>
          </p:cNvPr>
          <p:cNvSpPr/>
          <p:nvPr/>
        </p:nvSpPr>
        <p:spPr>
          <a:xfrm>
            <a:off x="9031938" y="2693353"/>
            <a:ext cx="1849094" cy="3157538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D9ED691-4A8C-D863-1EA7-1BD714881411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소제목 입력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A990499-A455-84B4-A3A7-B8EB25848783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0" i="0" u="none" strike="noStrike" cap="none" spc="-50" normalizeH="0" baseline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F715088B-A4EA-96DF-0F6F-9012D2F9F0EA}"/>
              </a:ext>
            </a:extLst>
          </p:cNvPr>
          <p:cNvSpPr/>
          <p:nvPr/>
        </p:nvSpPr>
        <p:spPr>
          <a:xfrm>
            <a:off x="1492460" y="2693353"/>
            <a:ext cx="1849094" cy="3157538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4E077325-AFEA-CA98-3F9D-973DAEF8C397}"/>
              </a:ext>
            </a:extLst>
          </p:cNvPr>
          <p:cNvSpPr/>
          <p:nvPr/>
        </p:nvSpPr>
        <p:spPr>
          <a:xfrm>
            <a:off x="1492459" y="2693353"/>
            <a:ext cx="1849094" cy="3157538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C7C9C66-D975-B6C2-385F-74AA98B3340F}"/>
              </a:ext>
            </a:extLst>
          </p:cNvPr>
          <p:cNvSpPr/>
          <p:nvPr/>
        </p:nvSpPr>
        <p:spPr>
          <a:xfrm rot="8787469">
            <a:off x="1300458" y="2102081"/>
            <a:ext cx="976102" cy="976102"/>
          </a:xfrm>
          <a:custGeom>
            <a:avLst/>
            <a:gdLst>
              <a:gd name="connsiteX0" fmla="*/ 1093257 w 1983692"/>
              <a:gd name="connsiteY0" fmla="*/ 1978571 h 1983692"/>
              <a:gd name="connsiteX1" fmla="*/ 991846 w 1983692"/>
              <a:gd name="connsiteY1" fmla="*/ 1983692 h 1983692"/>
              <a:gd name="connsiteX2" fmla="*/ 0 w 1983692"/>
              <a:gd name="connsiteY2" fmla="*/ 991846 h 1983692"/>
              <a:gd name="connsiteX3" fmla="*/ 991846 w 1983692"/>
              <a:gd name="connsiteY3" fmla="*/ 0 h 1983692"/>
              <a:gd name="connsiteX4" fmla="*/ 1121121 w 1983692"/>
              <a:gd name="connsiteY4" fmla="*/ 0 h 1983692"/>
              <a:gd name="connsiteX5" fmla="*/ 1121357 w 1983692"/>
              <a:gd name="connsiteY5" fmla="*/ 1545 h 1983692"/>
              <a:gd name="connsiteX6" fmla="*/ 1587154 w 1983692"/>
              <a:gd name="connsiteY6" fmla="*/ 343488 h 1983692"/>
              <a:gd name="connsiteX7" fmla="*/ 1955593 w 1983692"/>
              <a:gd name="connsiteY7" fmla="*/ 123000 h 1983692"/>
              <a:gd name="connsiteX8" fmla="*/ 1983692 w 1983692"/>
              <a:gd name="connsiteY8" fmla="*/ 64339 h 1983692"/>
              <a:gd name="connsiteX9" fmla="*/ 1983692 w 1983692"/>
              <a:gd name="connsiteY9" fmla="*/ 991846 h 1983692"/>
              <a:gd name="connsiteX10" fmla="*/ 1093257 w 1983692"/>
              <a:gd name="connsiteY10" fmla="*/ 1978571 h 198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3692" h="1983692">
                <a:moveTo>
                  <a:pt x="1093257" y="1978571"/>
                </a:moveTo>
                <a:cubicBezTo>
                  <a:pt x="1059913" y="1981957"/>
                  <a:pt x="1026083" y="1983692"/>
                  <a:pt x="991846" y="1983692"/>
                </a:cubicBezTo>
                <a:cubicBezTo>
                  <a:pt x="444065" y="1983692"/>
                  <a:pt x="0" y="1539627"/>
                  <a:pt x="0" y="991846"/>
                </a:cubicBezTo>
                <a:cubicBezTo>
                  <a:pt x="0" y="444065"/>
                  <a:pt x="444065" y="0"/>
                  <a:pt x="991846" y="0"/>
                </a:cubicBezTo>
                <a:lnTo>
                  <a:pt x="1121121" y="0"/>
                </a:lnTo>
                <a:lnTo>
                  <a:pt x="1121357" y="1545"/>
                </a:lnTo>
                <a:cubicBezTo>
                  <a:pt x="1174469" y="207462"/>
                  <a:pt x="1366495" y="354660"/>
                  <a:pt x="1587154" y="343488"/>
                </a:cubicBezTo>
                <a:cubicBezTo>
                  <a:pt x="1744768" y="335508"/>
                  <a:pt x="1879686" y="248615"/>
                  <a:pt x="1955593" y="123000"/>
                </a:cubicBezTo>
                <a:lnTo>
                  <a:pt x="1983692" y="64339"/>
                </a:lnTo>
                <a:lnTo>
                  <a:pt x="1983692" y="991846"/>
                </a:lnTo>
                <a:cubicBezTo>
                  <a:pt x="1983691" y="1505391"/>
                  <a:pt x="1593400" y="1927779"/>
                  <a:pt x="1093257" y="1978571"/>
                </a:cubicBez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E510CB4B-5EF2-45D9-35F8-AB45C2CD86A7}"/>
              </a:ext>
            </a:extLst>
          </p:cNvPr>
          <p:cNvSpPr/>
          <p:nvPr/>
        </p:nvSpPr>
        <p:spPr>
          <a:xfrm rot="8787469">
            <a:off x="1300457" y="2102081"/>
            <a:ext cx="976102" cy="976102"/>
          </a:xfrm>
          <a:custGeom>
            <a:avLst/>
            <a:gdLst>
              <a:gd name="connsiteX0" fmla="*/ 1093257 w 1983692"/>
              <a:gd name="connsiteY0" fmla="*/ 1978571 h 1983692"/>
              <a:gd name="connsiteX1" fmla="*/ 991846 w 1983692"/>
              <a:gd name="connsiteY1" fmla="*/ 1983692 h 1983692"/>
              <a:gd name="connsiteX2" fmla="*/ 0 w 1983692"/>
              <a:gd name="connsiteY2" fmla="*/ 991846 h 1983692"/>
              <a:gd name="connsiteX3" fmla="*/ 991846 w 1983692"/>
              <a:gd name="connsiteY3" fmla="*/ 0 h 1983692"/>
              <a:gd name="connsiteX4" fmla="*/ 1121121 w 1983692"/>
              <a:gd name="connsiteY4" fmla="*/ 0 h 1983692"/>
              <a:gd name="connsiteX5" fmla="*/ 1121357 w 1983692"/>
              <a:gd name="connsiteY5" fmla="*/ 1545 h 1983692"/>
              <a:gd name="connsiteX6" fmla="*/ 1587154 w 1983692"/>
              <a:gd name="connsiteY6" fmla="*/ 343488 h 1983692"/>
              <a:gd name="connsiteX7" fmla="*/ 1955593 w 1983692"/>
              <a:gd name="connsiteY7" fmla="*/ 123000 h 1983692"/>
              <a:gd name="connsiteX8" fmla="*/ 1983692 w 1983692"/>
              <a:gd name="connsiteY8" fmla="*/ 64339 h 1983692"/>
              <a:gd name="connsiteX9" fmla="*/ 1983692 w 1983692"/>
              <a:gd name="connsiteY9" fmla="*/ 991846 h 1983692"/>
              <a:gd name="connsiteX10" fmla="*/ 1093257 w 1983692"/>
              <a:gd name="connsiteY10" fmla="*/ 1978571 h 198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3692" h="1983692">
                <a:moveTo>
                  <a:pt x="1093257" y="1978571"/>
                </a:moveTo>
                <a:cubicBezTo>
                  <a:pt x="1059913" y="1981957"/>
                  <a:pt x="1026083" y="1983692"/>
                  <a:pt x="991846" y="1983692"/>
                </a:cubicBezTo>
                <a:cubicBezTo>
                  <a:pt x="444065" y="1983692"/>
                  <a:pt x="0" y="1539627"/>
                  <a:pt x="0" y="991846"/>
                </a:cubicBezTo>
                <a:cubicBezTo>
                  <a:pt x="0" y="444065"/>
                  <a:pt x="444065" y="0"/>
                  <a:pt x="991846" y="0"/>
                </a:cubicBezTo>
                <a:lnTo>
                  <a:pt x="1121121" y="0"/>
                </a:lnTo>
                <a:lnTo>
                  <a:pt x="1121357" y="1545"/>
                </a:lnTo>
                <a:cubicBezTo>
                  <a:pt x="1174469" y="207462"/>
                  <a:pt x="1366495" y="354660"/>
                  <a:pt x="1587154" y="343488"/>
                </a:cubicBezTo>
                <a:cubicBezTo>
                  <a:pt x="1744768" y="335508"/>
                  <a:pt x="1879686" y="248615"/>
                  <a:pt x="1955593" y="123000"/>
                </a:cubicBezTo>
                <a:lnTo>
                  <a:pt x="1983692" y="64339"/>
                </a:lnTo>
                <a:lnTo>
                  <a:pt x="1983692" y="991846"/>
                </a:lnTo>
                <a:cubicBezTo>
                  <a:pt x="1983691" y="1505391"/>
                  <a:pt x="1593400" y="1927779"/>
                  <a:pt x="1093257" y="1978571"/>
                </a:cubicBez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44784B99-6AC8-1E33-35D5-EFEA106EAC94}"/>
              </a:ext>
            </a:extLst>
          </p:cNvPr>
          <p:cNvSpPr/>
          <p:nvPr/>
        </p:nvSpPr>
        <p:spPr>
          <a:xfrm>
            <a:off x="2032894" y="2159493"/>
            <a:ext cx="288046" cy="2880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39" name="그래픽 82" descr="막대 그래프 상향 추세 단색으로 채워진">
            <a:extLst>
              <a:ext uri="{FF2B5EF4-FFF2-40B4-BE49-F238E27FC236}">
                <a16:creationId xmlns:a16="http://schemas.microsoft.com/office/drawing/2014/main" id="{BE5A67AA-B058-9529-6606-C38E89A45D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584163" y="2385787"/>
            <a:ext cx="408690" cy="408690"/>
          </a:xfrm>
          <a:prstGeom prst="rect">
            <a:avLst/>
          </a:prstGeom>
        </p:spPr>
      </p:pic>
      <p:sp>
        <p:nvSpPr>
          <p:cNvPr id="42" name="Rectangle: Rounded Corners 2">
            <a:extLst>
              <a:ext uri="{FF2B5EF4-FFF2-40B4-BE49-F238E27FC236}">
                <a16:creationId xmlns:a16="http://schemas.microsoft.com/office/drawing/2014/main" id="{E2E24E03-E696-8436-15AD-28C83060EDA2}"/>
              </a:ext>
            </a:extLst>
          </p:cNvPr>
          <p:cNvSpPr/>
          <p:nvPr/>
        </p:nvSpPr>
        <p:spPr>
          <a:xfrm>
            <a:off x="4009123" y="2693353"/>
            <a:ext cx="1849094" cy="3157538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3" name="Rectangle: Rounded Corners 30">
            <a:extLst>
              <a:ext uri="{FF2B5EF4-FFF2-40B4-BE49-F238E27FC236}">
                <a16:creationId xmlns:a16="http://schemas.microsoft.com/office/drawing/2014/main" id="{AB62530A-F108-8C45-D911-682F09FA943D}"/>
              </a:ext>
            </a:extLst>
          </p:cNvPr>
          <p:cNvSpPr/>
          <p:nvPr/>
        </p:nvSpPr>
        <p:spPr>
          <a:xfrm>
            <a:off x="4009122" y="2693353"/>
            <a:ext cx="1849094" cy="3157538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7" name="Freeform: Shape 11">
            <a:extLst>
              <a:ext uri="{FF2B5EF4-FFF2-40B4-BE49-F238E27FC236}">
                <a16:creationId xmlns:a16="http://schemas.microsoft.com/office/drawing/2014/main" id="{6CE2FE23-E5E7-6666-8563-9AEA49A4849C}"/>
              </a:ext>
            </a:extLst>
          </p:cNvPr>
          <p:cNvSpPr/>
          <p:nvPr/>
        </p:nvSpPr>
        <p:spPr>
          <a:xfrm rot="8787469">
            <a:off x="3817121" y="2102081"/>
            <a:ext cx="976102" cy="976102"/>
          </a:xfrm>
          <a:custGeom>
            <a:avLst/>
            <a:gdLst>
              <a:gd name="connsiteX0" fmla="*/ 1093257 w 1983692"/>
              <a:gd name="connsiteY0" fmla="*/ 1978571 h 1983692"/>
              <a:gd name="connsiteX1" fmla="*/ 991846 w 1983692"/>
              <a:gd name="connsiteY1" fmla="*/ 1983692 h 1983692"/>
              <a:gd name="connsiteX2" fmla="*/ 0 w 1983692"/>
              <a:gd name="connsiteY2" fmla="*/ 991846 h 1983692"/>
              <a:gd name="connsiteX3" fmla="*/ 991846 w 1983692"/>
              <a:gd name="connsiteY3" fmla="*/ 0 h 1983692"/>
              <a:gd name="connsiteX4" fmla="*/ 1121121 w 1983692"/>
              <a:gd name="connsiteY4" fmla="*/ 0 h 1983692"/>
              <a:gd name="connsiteX5" fmla="*/ 1121357 w 1983692"/>
              <a:gd name="connsiteY5" fmla="*/ 1545 h 1983692"/>
              <a:gd name="connsiteX6" fmla="*/ 1587154 w 1983692"/>
              <a:gd name="connsiteY6" fmla="*/ 343488 h 1983692"/>
              <a:gd name="connsiteX7" fmla="*/ 1955593 w 1983692"/>
              <a:gd name="connsiteY7" fmla="*/ 123000 h 1983692"/>
              <a:gd name="connsiteX8" fmla="*/ 1983692 w 1983692"/>
              <a:gd name="connsiteY8" fmla="*/ 64339 h 1983692"/>
              <a:gd name="connsiteX9" fmla="*/ 1983692 w 1983692"/>
              <a:gd name="connsiteY9" fmla="*/ 991846 h 1983692"/>
              <a:gd name="connsiteX10" fmla="*/ 1093257 w 1983692"/>
              <a:gd name="connsiteY10" fmla="*/ 1978571 h 198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3692" h="1983692">
                <a:moveTo>
                  <a:pt x="1093257" y="1978571"/>
                </a:moveTo>
                <a:cubicBezTo>
                  <a:pt x="1059913" y="1981957"/>
                  <a:pt x="1026083" y="1983692"/>
                  <a:pt x="991846" y="1983692"/>
                </a:cubicBezTo>
                <a:cubicBezTo>
                  <a:pt x="444065" y="1983692"/>
                  <a:pt x="0" y="1539627"/>
                  <a:pt x="0" y="991846"/>
                </a:cubicBezTo>
                <a:cubicBezTo>
                  <a:pt x="0" y="444065"/>
                  <a:pt x="444065" y="0"/>
                  <a:pt x="991846" y="0"/>
                </a:cubicBezTo>
                <a:lnTo>
                  <a:pt x="1121121" y="0"/>
                </a:lnTo>
                <a:lnTo>
                  <a:pt x="1121357" y="1545"/>
                </a:lnTo>
                <a:cubicBezTo>
                  <a:pt x="1174469" y="207462"/>
                  <a:pt x="1366495" y="354660"/>
                  <a:pt x="1587154" y="343488"/>
                </a:cubicBezTo>
                <a:cubicBezTo>
                  <a:pt x="1744768" y="335508"/>
                  <a:pt x="1879686" y="248615"/>
                  <a:pt x="1955593" y="123000"/>
                </a:cubicBezTo>
                <a:lnTo>
                  <a:pt x="1983692" y="64339"/>
                </a:lnTo>
                <a:lnTo>
                  <a:pt x="1983692" y="991846"/>
                </a:lnTo>
                <a:cubicBezTo>
                  <a:pt x="1983691" y="1505391"/>
                  <a:pt x="1593400" y="1927779"/>
                  <a:pt x="1093257" y="1978571"/>
                </a:cubicBez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8" name="Freeform: Shape 31">
            <a:extLst>
              <a:ext uri="{FF2B5EF4-FFF2-40B4-BE49-F238E27FC236}">
                <a16:creationId xmlns:a16="http://schemas.microsoft.com/office/drawing/2014/main" id="{651FD1ED-9B88-FFDF-A1EA-112F1FDEA70F}"/>
              </a:ext>
            </a:extLst>
          </p:cNvPr>
          <p:cNvSpPr/>
          <p:nvPr/>
        </p:nvSpPr>
        <p:spPr>
          <a:xfrm rot="8787469">
            <a:off x="3817120" y="2102081"/>
            <a:ext cx="976102" cy="976102"/>
          </a:xfrm>
          <a:custGeom>
            <a:avLst/>
            <a:gdLst>
              <a:gd name="connsiteX0" fmla="*/ 1093257 w 1983692"/>
              <a:gd name="connsiteY0" fmla="*/ 1978571 h 1983692"/>
              <a:gd name="connsiteX1" fmla="*/ 991846 w 1983692"/>
              <a:gd name="connsiteY1" fmla="*/ 1983692 h 1983692"/>
              <a:gd name="connsiteX2" fmla="*/ 0 w 1983692"/>
              <a:gd name="connsiteY2" fmla="*/ 991846 h 1983692"/>
              <a:gd name="connsiteX3" fmla="*/ 991846 w 1983692"/>
              <a:gd name="connsiteY3" fmla="*/ 0 h 1983692"/>
              <a:gd name="connsiteX4" fmla="*/ 1121121 w 1983692"/>
              <a:gd name="connsiteY4" fmla="*/ 0 h 1983692"/>
              <a:gd name="connsiteX5" fmla="*/ 1121357 w 1983692"/>
              <a:gd name="connsiteY5" fmla="*/ 1545 h 1983692"/>
              <a:gd name="connsiteX6" fmla="*/ 1587154 w 1983692"/>
              <a:gd name="connsiteY6" fmla="*/ 343488 h 1983692"/>
              <a:gd name="connsiteX7" fmla="*/ 1955593 w 1983692"/>
              <a:gd name="connsiteY7" fmla="*/ 123000 h 1983692"/>
              <a:gd name="connsiteX8" fmla="*/ 1983692 w 1983692"/>
              <a:gd name="connsiteY8" fmla="*/ 64339 h 1983692"/>
              <a:gd name="connsiteX9" fmla="*/ 1983692 w 1983692"/>
              <a:gd name="connsiteY9" fmla="*/ 991846 h 1983692"/>
              <a:gd name="connsiteX10" fmla="*/ 1093257 w 1983692"/>
              <a:gd name="connsiteY10" fmla="*/ 1978571 h 198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3692" h="1983692">
                <a:moveTo>
                  <a:pt x="1093257" y="1978571"/>
                </a:moveTo>
                <a:cubicBezTo>
                  <a:pt x="1059913" y="1981957"/>
                  <a:pt x="1026083" y="1983692"/>
                  <a:pt x="991846" y="1983692"/>
                </a:cubicBezTo>
                <a:cubicBezTo>
                  <a:pt x="444065" y="1983692"/>
                  <a:pt x="0" y="1539627"/>
                  <a:pt x="0" y="991846"/>
                </a:cubicBezTo>
                <a:cubicBezTo>
                  <a:pt x="0" y="444065"/>
                  <a:pt x="444065" y="0"/>
                  <a:pt x="991846" y="0"/>
                </a:cubicBezTo>
                <a:lnTo>
                  <a:pt x="1121121" y="0"/>
                </a:lnTo>
                <a:lnTo>
                  <a:pt x="1121357" y="1545"/>
                </a:lnTo>
                <a:cubicBezTo>
                  <a:pt x="1174469" y="207462"/>
                  <a:pt x="1366495" y="354660"/>
                  <a:pt x="1587154" y="343488"/>
                </a:cubicBezTo>
                <a:cubicBezTo>
                  <a:pt x="1744768" y="335508"/>
                  <a:pt x="1879686" y="248615"/>
                  <a:pt x="1955593" y="123000"/>
                </a:cubicBezTo>
                <a:lnTo>
                  <a:pt x="1983692" y="64339"/>
                </a:lnTo>
                <a:lnTo>
                  <a:pt x="1983692" y="991846"/>
                </a:lnTo>
                <a:cubicBezTo>
                  <a:pt x="1983691" y="1505391"/>
                  <a:pt x="1593400" y="1927779"/>
                  <a:pt x="1093257" y="1978571"/>
                </a:cubicBez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5" name="Oval 53">
            <a:extLst>
              <a:ext uri="{FF2B5EF4-FFF2-40B4-BE49-F238E27FC236}">
                <a16:creationId xmlns:a16="http://schemas.microsoft.com/office/drawing/2014/main" id="{CFC2F50D-42AF-442D-D8C2-C37FF9BF26B8}"/>
              </a:ext>
            </a:extLst>
          </p:cNvPr>
          <p:cNvSpPr/>
          <p:nvPr/>
        </p:nvSpPr>
        <p:spPr>
          <a:xfrm>
            <a:off x="4549557" y="2159493"/>
            <a:ext cx="288046" cy="28804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46" name="그래픽 82" descr="Aperture 단색으로 채워진">
            <a:extLst>
              <a:ext uri="{FF2B5EF4-FFF2-40B4-BE49-F238E27FC236}">
                <a16:creationId xmlns:a16="http://schemas.microsoft.com/office/drawing/2014/main" id="{D0EFC0B9-A9CE-1784-0924-CC643468D1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4100826" y="2385787"/>
            <a:ext cx="408690" cy="408690"/>
          </a:xfrm>
          <a:prstGeom prst="rect">
            <a:avLst/>
          </a:prstGeom>
        </p:spPr>
      </p:pic>
      <p:sp>
        <p:nvSpPr>
          <p:cNvPr id="50" name="Rectangle: Rounded Corners 2">
            <a:extLst>
              <a:ext uri="{FF2B5EF4-FFF2-40B4-BE49-F238E27FC236}">
                <a16:creationId xmlns:a16="http://schemas.microsoft.com/office/drawing/2014/main" id="{76355F80-0652-D1BE-F0CE-E505DB6B05B0}"/>
              </a:ext>
            </a:extLst>
          </p:cNvPr>
          <p:cNvSpPr/>
          <p:nvPr/>
        </p:nvSpPr>
        <p:spPr>
          <a:xfrm>
            <a:off x="6525786" y="2693353"/>
            <a:ext cx="1849094" cy="3157538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1" name="Rectangle: Rounded Corners 30">
            <a:extLst>
              <a:ext uri="{FF2B5EF4-FFF2-40B4-BE49-F238E27FC236}">
                <a16:creationId xmlns:a16="http://schemas.microsoft.com/office/drawing/2014/main" id="{13CE8CDF-698B-316E-2751-C45DAAFC0B44}"/>
              </a:ext>
            </a:extLst>
          </p:cNvPr>
          <p:cNvSpPr/>
          <p:nvPr/>
        </p:nvSpPr>
        <p:spPr>
          <a:xfrm>
            <a:off x="6525785" y="2693353"/>
            <a:ext cx="1849094" cy="3157538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0" name="Freeform: Shape 11">
            <a:extLst>
              <a:ext uri="{FF2B5EF4-FFF2-40B4-BE49-F238E27FC236}">
                <a16:creationId xmlns:a16="http://schemas.microsoft.com/office/drawing/2014/main" id="{55CA88BB-A079-19AD-27CE-64150C54D14D}"/>
              </a:ext>
            </a:extLst>
          </p:cNvPr>
          <p:cNvSpPr/>
          <p:nvPr/>
        </p:nvSpPr>
        <p:spPr>
          <a:xfrm rot="8787469">
            <a:off x="6333784" y="2102081"/>
            <a:ext cx="976102" cy="976102"/>
          </a:xfrm>
          <a:custGeom>
            <a:avLst/>
            <a:gdLst>
              <a:gd name="connsiteX0" fmla="*/ 1093257 w 1983692"/>
              <a:gd name="connsiteY0" fmla="*/ 1978571 h 1983692"/>
              <a:gd name="connsiteX1" fmla="*/ 991846 w 1983692"/>
              <a:gd name="connsiteY1" fmla="*/ 1983692 h 1983692"/>
              <a:gd name="connsiteX2" fmla="*/ 0 w 1983692"/>
              <a:gd name="connsiteY2" fmla="*/ 991846 h 1983692"/>
              <a:gd name="connsiteX3" fmla="*/ 991846 w 1983692"/>
              <a:gd name="connsiteY3" fmla="*/ 0 h 1983692"/>
              <a:gd name="connsiteX4" fmla="*/ 1121121 w 1983692"/>
              <a:gd name="connsiteY4" fmla="*/ 0 h 1983692"/>
              <a:gd name="connsiteX5" fmla="*/ 1121357 w 1983692"/>
              <a:gd name="connsiteY5" fmla="*/ 1545 h 1983692"/>
              <a:gd name="connsiteX6" fmla="*/ 1587154 w 1983692"/>
              <a:gd name="connsiteY6" fmla="*/ 343488 h 1983692"/>
              <a:gd name="connsiteX7" fmla="*/ 1955593 w 1983692"/>
              <a:gd name="connsiteY7" fmla="*/ 123000 h 1983692"/>
              <a:gd name="connsiteX8" fmla="*/ 1983692 w 1983692"/>
              <a:gd name="connsiteY8" fmla="*/ 64339 h 1983692"/>
              <a:gd name="connsiteX9" fmla="*/ 1983692 w 1983692"/>
              <a:gd name="connsiteY9" fmla="*/ 991846 h 1983692"/>
              <a:gd name="connsiteX10" fmla="*/ 1093257 w 1983692"/>
              <a:gd name="connsiteY10" fmla="*/ 1978571 h 198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3692" h="1983692">
                <a:moveTo>
                  <a:pt x="1093257" y="1978571"/>
                </a:moveTo>
                <a:cubicBezTo>
                  <a:pt x="1059913" y="1981957"/>
                  <a:pt x="1026083" y="1983692"/>
                  <a:pt x="991846" y="1983692"/>
                </a:cubicBezTo>
                <a:cubicBezTo>
                  <a:pt x="444065" y="1983692"/>
                  <a:pt x="0" y="1539627"/>
                  <a:pt x="0" y="991846"/>
                </a:cubicBezTo>
                <a:cubicBezTo>
                  <a:pt x="0" y="444065"/>
                  <a:pt x="444065" y="0"/>
                  <a:pt x="991846" y="0"/>
                </a:cubicBezTo>
                <a:lnTo>
                  <a:pt x="1121121" y="0"/>
                </a:lnTo>
                <a:lnTo>
                  <a:pt x="1121357" y="1545"/>
                </a:lnTo>
                <a:cubicBezTo>
                  <a:pt x="1174469" y="207462"/>
                  <a:pt x="1366495" y="354660"/>
                  <a:pt x="1587154" y="343488"/>
                </a:cubicBezTo>
                <a:cubicBezTo>
                  <a:pt x="1744768" y="335508"/>
                  <a:pt x="1879686" y="248615"/>
                  <a:pt x="1955593" y="123000"/>
                </a:cubicBezTo>
                <a:lnTo>
                  <a:pt x="1983692" y="64339"/>
                </a:lnTo>
                <a:lnTo>
                  <a:pt x="1983692" y="991846"/>
                </a:lnTo>
                <a:cubicBezTo>
                  <a:pt x="1983691" y="1505391"/>
                  <a:pt x="1593400" y="1927779"/>
                  <a:pt x="1093257" y="1978571"/>
                </a:cubicBez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1" name="Freeform: Shape 31">
            <a:extLst>
              <a:ext uri="{FF2B5EF4-FFF2-40B4-BE49-F238E27FC236}">
                <a16:creationId xmlns:a16="http://schemas.microsoft.com/office/drawing/2014/main" id="{82C4ABC4-EBBC-63B7-9138-6484E45E7EDB}"/>
              </a:ext>
            </a:extLst>
          </p:cNvPr>
          <p:cNvSpPr/>
          <p:nvPr/>
        </p:nvSpPr>
        <p:spPr>
          <a:xfrm rot="8787469">
            <a:off x="6333783" y="2102081"/>
            <a:ext cx="976102" cy="976102"/>
          </a:xfrm>
          <a:custGeom>
            <a:avLst/>
            <a:gdLst>
              <a:gd name="connsiteX0" fmla="*/ 1093257 w 1983692"/>
              <a:gd name="connsiteY0" fmla="*/ 1978571 h 1983692"/>
              <a:gd name="connsiteX1" fmla="*/ 991846 w 1983692"/>
              <a:gd name="connsiteY1" fmla="*/ 1983692 h 1983692"/>
              <a:gd name="connsiteX2" fmla="*/ 0 w 1983692"/>
              <a:gd name="connsiteY2" fmla="*/ 991846 h 1983692"/>
              <a:gd name="connsiteX3" fmla="*/ 991846 w 1983692"/>
              <a:gd name="connsiteY3" fmla="*/ 0 h 1983692"/>
              <a:gd name="connsiteX4" fmla="*/ 1121121 w 1983692"/>
              <a:gd name="connsiteY4" fmla="*/ 0 h 1983692"/>
              <a:gd name="connsiteX5" fmla="*/ 1121357 w 1983692"/>
              <a:gd name="connsiteY5" fmla="*/ 1545 h 1983692"/>
              <a:gd name="connsiteX6" fmla="*/ 1587154 w 1983692"/>
              <a:gd name="connsiteY6" fmla="*/ 343488 h 1983692"/>
              <a:gd name="connsiteX7" fmla="*/ 1955593 w 1983692"/>
              <a:gd name="connsiteY7" fmla="*/ 123000 h 1983692"/>
              <a:gd name="connsiteX8" fmla="*/ 1983692 w 1983692"/>
              <a:gd name="connsiteY8" fmla="*/ 64339 h 1983692"/>
              <a:gd name="connsiteX9" fmla="*/ 1983692 w 1983692"/>
              <a:gd name="connsiteY9" fmla="*/ 991846 h 1983692"/>
              <a:gd name="connsiteX10" fmla="*/ 1093257 w 1983692"/>
              <a:gd name="connsiteY10" fmla="*/ 1978571 h 198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3692" h="1983692">
                <a:moveTo>
                  <a:pt x="1093257" y="1978571"/>
                </a:moveTo>
                <a:cubicBezTo>
                  <a:pt x="1059913" y="1981957"/>
                  <a:pt x="1026083" y="1983692"/>
                  <a:pt x="991846" y="1983692"/>
                </a:cubicBezTo>
                <a:cubicBezTo>
                  <a:pt x="444065" y="1983692"/>
                  <a:pt x="0" y="1539627"/>
                  <a:pt x="0" y="991846"/>
                </a:cubicBezTo>
                <a:cubicBezTo>
                  <a:pt x="0" y="444065"/>
                  <a:pt x="444065" y="0"/>
                  <a:pt x="991846" y="0"/>
                </a:cubicBezTo>
                <a:lnTo>
                  <a:pt x="1121121" y="0"/>
                </a:lnTo>
                <a:lnTo>
                  <a:pt x="1121357" y="1545"/>
                </a:lnTo>
                <a:cubicBezTo>
                  <a:pt x="1174469" y="207462"/>
                  <a:pt x="1366495" y="354660"/>
                  <a:pt x="1587154" y="343488"/>
                </a:cubicBezTo>
                <a:cubicBezTo>
                  <a:pt x="1744768" y="335508"/>
                  <a:pt x="1879686" y="248615"/>
                  <a:pt x="1955593" y="123000"/>
                </a:cubicBezTo>
                <a:lnTo>
                  <a:pt x="1983692" y="64339"/>
                </a:lnTo>
                <a:lnTo>
                  <a:pt x="1983692" y="991846"/>
                </a:lnTo>
                <a:cubicBezTo>
                  <a:pt x="1983691" y="1505391"/>
                  <a:pt x="1593400" y="1927779"/>
                  <a:pt x="1093257" y="1978571"/>
                </a:cubicBez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3" name="Oval 53">
            <a:extLst>
              <a:ext uri="{FF2B5EF4-FFF2-40B4-BE49-F238E27FC236}">
                <a16:creationId xmlns:a16="http://schemas.microsoft.com/office/drawing/2014/main" id="{81C8C723-FA9B-5E30-8751-D3471D67228D}"/>
              </a:ext>
            </a:extLst>
          </p:cNvPr>
          <p:cNvSpPr/>
          <p:nvPr/>
        </p:nvSpPr>
        <p:spPr>
          <a:xfrm>
            <a:off x="7066220" y="2159493"/>
            <a:ext cx="288046" cy="28804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59" name="그래픽 82" descr="Artificial Intelligence 단색으로 채워진">
            <a:extLst>
              <a:ext uri="{FF2B5EF4-FFF2-40B4-BE49-F238E27FC236}">
                <a16:creationId xmlns:a16="http://schemas.microsoft.com/office/drawing/2014/main" id="{F1D1B277-E4A7-D7D1-1411-EF617274F2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6617489" y="2385787"/>
            <a:ext cx="408690" cy="408690"/>
          </a:xfrm>
          <a:prstGeom prst="rect">
            <a:avLst/>
          </a:prstGeom>
        </p:spPr>
      </p:pic>
      <p:sp>
        <p:nvSpPr>
          <p:cNvPr id="63" name="Rectangle: Rounded Corners 2">
            <a:extLst>
              <a:ext uri="{FF2B5EF4-FFF2-40B4-BE49-F238E27FC236}">
                <a16:creationId xmlns:a16="http://schemas.microsoft.com/office/drawing/2014/main" id="{D0B930A4-81C8-B190-6849-ADC99B16D1B6}"/>
              </a:ext>
            </a:extLst>
          </p:cNvPr>
          <p:cNvSpPr/>
          <p:nvPr/>
        </p:nvSpPr>
        <p:spPr>
          <a:xfrm>
            <a:off x="9042450" y="2693353"/>
            <a:ext cx="1849094" cy="3157538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8" name="Freeform: Shape 11">
            <a:extLst>
              <a:ext uri="{FF2B5EF4-FFF2-40B4-BE49-F238E27FC236}">
                <a16:creationId xmlns:a16="http://schemas.microsoft.com/office/drawing/2014/main" id="{AB79F135-9BC1-BBF9-B2AE-05F117D91665}"/>
              </a:ext>
            </a:extLst>
          </p:cNvPr>
          <p:cNvSpPr/>
          <p:nvPr/>
        </p:nvSpPr>
        <p:spPr>
          <a:xfrm rot="8787469">
            <a:off x="8850448" y="2102081"/>
            <a:ext cx="976102" cy="976102"/>
          </a:xfrm>
          <a:custGeom>
            <a:avLst/>
            <a:gdLst>
              <a:gd name="connsiteX0" fmla="*/ 1093257 w 1983692"/>
              <a:gd name="connsiteY0" fmla="*/ 1978571 h 1983692"/>
              <a:gd name="connsiteX1" fmla="*/ 991846 w 1983692"/>
              <a:gd name="connsiteY1" fmla="*/ 1983692 h 1983692"/>
              <a:gd name="connsiteX2" fmla="*/ 0 w 1983692"/>
              <a:gd name="connsiteY2" fmla="*/ 991846 h 1983692"/>
              <a:gd name="connsiteX3" fmla="*/ 991846 w 1983692"/>
              <a:gd name="connsiteY3" fmla="*/ 0 h 1983692"/>
              <a:gd name="connsiteX4" fmla="*/ 1121121 w 1983692"/>
              <a:gd name="connsiteY4" fmla="*/ 0 h 1983692"/>
              <a:gd name="connsiteX5" fmla="*/ 1121357 w 1983692"/>
              <a:gd name="connsiteY5" fmla="*/ 1545 h 1983692"/>
              <a:gd name="connsiteX6" fmla="*/ 1587154 w 1983692"/>
              <a:gd name="connsiteY6" fmla="*/ 343488 h 1983692"/>
              <a:gd name="connsiteX7" fmla="*/ 1955593 w 1983692"/>
              <a:gd name="connsiteY7" fmla="*/ 123000 h 1983692"/>
              <a:gd name="connsiteX8" fmla="*/ 1983692 w 1983692"/>
              <a:gd name="connsiteY8" fmla="*/ 64339 h 1983692"/>
              <a:gd name="connsiteX9" fmla="*/ 1983692 w 1983692"/>
              <a:gd name="connsiteY9" fmla="*/ 991846 h 1983692"/>
              <a:gd name="connsiteX10" fmla="*/ 1093257 w 1983692"/>
              <a:gd name="connsiteY10" fmla="*/ 1978571 h 198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3692" h="1983692">
                <a:moveTo>
                  <a:pt x="1093257" y="1978571"/>
                </a:moveTo>
                <a:cubicBezTo>
                  <a:pt x="1059913" y="1981957"/>
                  <a:pt x="1026083" y="1983692"/>
                  <a:pt x="991846" y="1983692"/>
                </a:cubicBezTo>
                <a:cubicBezTo>
                  <a:pt x="444065" y="1983692"/>
                  <a:pt x="0" y="1539627"/>
                  <a:pt x="0" y="991846"/>
                </a:cubicBezTo>
                <a:cubicBezTo>
                  <a:pt x="0" y="444065"/>
                  <a:pt x="444065" y="0"/>
                  <a:pt x="991846" y="0"/>
                </a:cubicBezTo>
                <a:lnTo>
                  <a:pt x="1121121" y="0"/>
                </a:lnTo>
                <a:lnTo>
                  <a:pt x="1121357" y="1545"/>
                </a:lnTo>
                <a:cubicBezTo>
                  <a:pt x="1174469" y="207462"/>
                  <a:pt x="1366495" y="354660"/>
                  <a:pt x="1587154" y="343488"/>
                </a:cubicBezTo>
                <a:cubicBezTo>
                  <a:pt x="1744768" y="335508"/>
                  <a:pt x="1879686" y="248615"/>
                  <a:pt x="1955593" y="123000"/>
                </a:cubicBezTo>
                <a:lnTo>
                  <a:pt x="1983692" y="64339"/>
                </a:lnTo>
                <a:lnTo>
                  <a:pt x="1983692" y="991846"/>
                </a:lnTo>
                <a:cubicBezTo>
                  <a:pt x="1983691" y="1505391"/>
                  <a:pt x="1593400" y="1927779"/>
                  <a:pt x="1093257" y="1978571"/>
                </a:cubicBez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9" name="Freeform: Shape 31">
            <a:extLst>
              <a:ext uri="{FF2B5EF4-FFF2-40B4-BE49-F238E27FC236}">
                <a16:creationId xmlns:a16="http://schemas.microsoft.com/office/drawing/2014/main" id="{E8BE9B8E-1920-24BA-E3D4-710FC3A97D84}"/>
              </a:ext>
            </a:extLst>
          </p:cNvPr>
          <p:cNvSpPr/>
          <p:nvPr/>
        </p:nvSpPr>
        <p:spPr>
          <a:xfrm rot="8787469">
            <a:off x="8850447" y="2102081"/>
            <a:ext cx="976102" cy="976102"/>
          </a:xfrm>
          <a:custGeom>
            <a:avLst/>
            <a:gdLst>
              <a:gd name="connsiteX0" fmla="*/ 1093257 w 1983692"/>
              <a:gd name="connsiteY0" fmla="*/ 1978571 h 1983692"/>
              <a:gd name="connsiteX1" fmla="*/ 991846 w 1983692"/>
              <a:gd name="connsiteY1" fmla="*/ 1983692 h 1983692"/>
              <a:gd name="connsiteX2" fmla="*/ 0 w 1983692"/>
              <a:gd name="connsiteY2" fmla="*/ 991846 h 1983692"/>
              <a:gd name="connsiteX3" fmla="*/ 991846 w 1983692"/>
              <a:gd name="connsiteY3" fmla="*/ 0 h 1983692"/>
              <a:gd name="connsiteX4" fmla="*/ 1121121 w 1983692"/>
              <a:gd name="connsiteY4" fmla="*/ 0 h 1983692"/>
              <a:gd name="connsiteX5" fmla="*/ 1121357 w 1983692"/>
              <a:gd name="connsiteY5" fmla="*/ 1545 h 1983692"/>
              <a:gd name="connsiteX6" fmla="*/ 1587154 w 1983692"/>
              <a:gd name="connsiteY6" fmla="*/ 343488 h 1983692"/>
              <a:gd name="connsiteX7" fmla="*/ 1955593 w 1983692"/>
              <a:gd name="connsiteY7" fmla="*/ 123000 h 1983692"/>
              <a:gd name="connsiteX8" fmla="*/ 1983692 w 1983692"/>
              <a:gd name="connsiteY8" fmla="*/ 64339 h 1983692"/>
              <a:gd name="connsiteX9" fmla="*/ 1983692 w 1983692"/>
              <a:gd name="connsiteY9" fmla="*/ 991846 h 1983692"/>
              <a:gd name="connsiteX10" fmla="*/ 1093257 w 1983692"/>
              <a:gd name="connsiteY10" fmla="*/ 1978571 h 1983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983692" h="1983692">
                <a:moveTo>
                  <a:pt x="1093257" y="1978571"/>
                </a:moveTo>
                <a:cubicBezTo>
                  <a:pt x="1059913" y="1981957"/>
                  <a:pt x="1026083" y="1983692"/>
                  <a:pt x="991846" y="1983692"/>
                </a:cubicBezTo>
                <a:cubicBezTo>
                  <a:pt x="444065" y="1983692"/>
                  <a:pt x="0" y="1539627"/>
                  <a:pt x="0" y="991846"/>
                </a:cubicBezTo>
                <a:cubicBezTo>
                  <a:pt x="0" y="444065"/>
                  <a:pt x="444065" y="0"/>
                  <a:pt x="991846" y="0"/>
                </a:cubicBezTo>
                <a:lnTo>
                  <a:pt x="1121121" y="0"/>
                </a:lnTo>
                <a:lnTo>
                  <a:pt x="1121357" y="1545"/>
                </a:lnTo>
                <a:cubicBezTo>
                  <a:pt x="1174469" y="207462"/>
                  <a:pt x="1366495" y="354660"/>
                  <a:pt x="1587154" y="343488"/>
                </a:cubicBezTo>
                <a:cubicBezTo>
                  <a:pt x="1744768" y="335508"/>
                  <a:pt x="1879686" y="248615"/>
                  <a:pt x="1955593" y="123000"/>
                </a:cubicBezTo>
                <a:lnTo>
                  <a:pt x="1983692" y="64339"/>
                </a:lnTo>
                <a:lnTo>
                  <a:pt x="1983692" y="991846"/>
                </a:lnTo>
                <a:cubicBezTo>
                  <a:pt x="1983691" y="1505391"/>
                  <a:pt x="1593400" y="1927779"/>
                  <a:pt x="1093257" y="1978571"/>
                </a:cubicBez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6" name="Oval 53">
            <a:extLst>
              <a:ext uri="{FF2B5EF4-FFF2-40B4-BE49-F238E27FC236}">
                <a16:creationId xmlns:a16="http://schemas.microsoft.com/office/drawing/2014/main" id="{5FF98557-BB9F-D626-B05C-6B500C3276C5}"/>
              </a:ext>
            </a:extLst>
          </p:cNvPr>
          <p:cNvSpPr/>
          <p:nvPr/>
        </p:nvSpPr>
        <p:spPr>
          <a:xfrm>
            <a:off x="9582884" y="2159493"/>
            <a:ext cx="288046" cy="28804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pic>
        <p:nvPicPr>
          <p:cNvPr id="67" name="그래픽 82" descr="Architecture 단색으로 채워진">
            <a:extLst>
              <a:ext uri="{FF2B5EF4-FFF2-40B4-BE49-F238E27FC236}">
                <a16:creationId xmlns:a16="http://schemas.microsoft.com/office/drawing/2014/main" id="{1C90C6D4-D4EC-442E-9347-BF7DABA522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9134153" y="2385787"/>
            <a:ext cx="408690" cy="408690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31F43665-7F8F-0814-08B6-1BE5D947CD6D}"/>
              </a:ext>
            </a:extLst>
          </p:cNvPr>
          <p:cNvSpPr txBox="1"/>
          <p:nvPr/>
        </p:nvSpPr>
        <p:spPr>
          <a:xfrm flipH="1">
            <a:off x="1656187" y="3970963"/>
            <a:ext cx="1521638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BA830BA-DB38-E3E1-016A-000E80CB9C67}"/>
              </a:ext>
            </a:extLst>
          </p:cNvPr>
          <p:cNvSpPr txBox="1"/>
          <p:nvPr/>
        </p:nvSpPr>
        <p:spPr>
          <a:xfrm flipH="1">
            <a:off x="1962774" y="3557368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96E22E2-B062-B0C0-C99F-F7E42780A96C}"/>
              </a:ext>
            </a:extLst>
          </p:cNvPr>
          <p:cNvSpPr txBox="1"/>
          <p:nvPr/>
        </p:nvSpPr>
        <p:spPr>
          <a:xfrm flipH="1">
            <a:off x="4172850" y="3970963"/>
            <a:ext cx="1521638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EC647D2-FA7C-8987-F176-653AE0C8ABA0}"/>
              </a:ext>
            </a:extLst>
          </p:cNvPr>
          <p:cNvSpPr txBox="1"/>
          <p:nvPr/>
        </p:nvSpPr>
        <p:spPr>
          <a:xfrm flipH="1">
            <a:off x="4479437" y="3557368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594BF2EE-89CA-B1D4-F899-D85EB6B4C79A}"/>
              </a:ext>
            </a:extLst>
          </p:cNvPr>
          <p:cNvSpPr txBox="1"/>
          <p:nvPr/>
        </p:nvSpPr>
        <p:spPr>
          <a:xfrm flipH="1">
            <a:off x="6689513" y="3970963"/>
            <a:ext cx="1521638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0FB9C67-5B9A-639F-2517-097C2328B7A2}"/>
              </a:ext>
            </a:extLst>
          </p:cNvPr>
          <p:cNvSpPr txBox="1"/>
          <p:nvPr/>
        </p:nvSpPr>
        <p:spPr>
          <a:xfrm flipH="1">
            <a:off x="6996100" y="3557368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490C4F4-8DCD-2208-10E7-5714891BE785}"/>
              </a:ext>
            </a:extLst>
          </p:cNvPr>
          <p:cNvSpPr txBox="1"/>
          <p:nvPr/>
        </p:nvSpPr>
        <p:spPr>
          <a:xfrm flipH="1">
            <a:off x="9206178" y="3970963"/>
            <a:ext cx="1521638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6BAD7E1-797D-DC4F-EBDE-171E80C12D7D}"/>
              </a:ext>
            </a:extLst>
          </p:cNvPr>
          <p:cNvSpPr txBox="1"/>
          <p:nvPr/>
        </p:nvSpPr>
        <p:spPr>
          <a:xfrm flipH="1">
            <a:off x="9512765" y="3557368"/>
            <a:ext cx="908464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2">
                  <a:lumMod val="60000"/>
                  <a:lumOff val="40000"/>
                </a:schemeClr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08019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Box 56">
            <a:extLst>
              <a:ext uri="{FF2B5EF4-FFF2-40B4-BE49-F238E27FC236}">
                <a16:creationId xmlns:a16="http://schemas.microsoft.com/office/drawing/2014/main" id="{ED9ED691-4A8C-D863-1EA7-1BD714881411}"/>
              </a:ext>
            </a:extLst>
          </p:cNvPr>
          <p:cNvSpPr txBox="1"/>
          <p:nvPr/>
        </p:nvSpPr>
        <p:spPr>
          <a:xfrm>
            <a:off x="5639946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소제목 입력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A990499-A455-84B4-A3A7-B8EB25848783}"/>
              </a:ext>
            </a:extLst>
          </p:cNvPr>
          <p:cNvSpPr txBox="1"/>
          <p:nvPr/>
        </p:nvSpPr>
        <p:spPr>
          <a:xfrm>
            <a:off x="38221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marR="0" lvl="0" indent="0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800" b="0" i="0" u="none" strike="noStrike" cap="none" spc="-50" normalizeH="0" baseline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2"/>
                </a:solidFill>
                <a:effectLst/>
                <a:uLnTx/>
                <a:uFillTx/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</a:p>
        </p:txBody>
      </p:sp>
      <p:sp>
        <p:nvSpPr>
          <p:cNvPr id="4" name="Oval 39">
            <a:extLst>
              <a:ext uri="{FF2B5EF4-FFF2-40B4-BE49-F238E27FC236}">
                <a16:creationId xmlns:a16="http://schemas.microsoft.com/office/drawing/2014/main" id="{76111402-2B11-9B9D-640E-5F40AC1B0788}"/>
              </a:ext>
            </a:extLst>
          </p:cNvPr>
          <p:cNvSpPr/>
          <p:nvPr/>
        </p:nvSpPr>
        <p:spPr>
          <a:xfrm>
            <a:off x="6598542" y="2425172"/>
            <a:ext cx="1806580" cy="1806580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5" name="Oval 38">
            <a:extLst>
              <a:ext uri="{FF2B5EF4-FFF2-40B4-BE49-F238E27FC236}">
                <a16:creationId xmlns:a16="http://schemas.microsoft.com/office/drawing/2014/main" id="{C5ECDFEE-0094-BBC1-BA2C-6A54E892CFA9}"/>
              </a:ext>
            </a:extLst>
          </p:cNvPr>
          <p:cNvSpPr/>
          <p:nvPr/>
        </p:nvSpPr>
        <p:spPr>
          <a:xfrm>
            <a:off x="6598542" y="2425172"/>
            <a:ext cx="1806580" cy="1806580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7" name="원형: 비어 있음 6">
            <a:extLst>
              <a:ext uri="{FF2B5EF4-FFF2-40B4-BE49-F238E27FC236}">
                <a16:creationId xmlns:a16="http://schemas.microsoft.com/office/drawing/2014/main" id="{26211748-15AD-172C-FAC6-A63E7DD3165C}"/>
              </a:ext>
            </a:extLst>
          </p:cNvPr>
          <p:cNvSpPr/>
          <p:nvPr/>
        </p:nvSpPr>
        <p:spPr>
          <a:xfrm>
            <a:off x="6782691" y="2609321"/>
            <a:ext cx="1438281" cy="1438281"/>
          </a:xfrm>
          <a:prstGeom prst="donut">
            <a:avLst>
              <a:gd name="adj" fmla="val 18405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2" name="막힌 원호 11">
            <a:extLst>
              <a:ext uri="{FF2B5EF4-FFF2-40B4-BE49-F238E27FC236}">
                <a16:creationId xmlns:a16="http://schemas.microsoft.com/office/drawing/2014/main" id="{BD1F91E2-DDAC-E211-0F05-AE126647D104}"/>
              </a:ext>
            </a:extLst>
          </p:cNvPr>
          <p:cNvSpPr/>
          <p:nvPr/>
        </p:nvSpPr>
        <p:spPr>
          <a:xfrm rot="16200000">
            <a:off x="6851774" y="2678404"/>
            <a:ext cx="1300115" cy="1300115"/>
          </a:xfrm>
          <a:prstGeom prst="blockArc">
            <a:avLst>
              <a:gd name="adj1" fmla="val 4704394"/>
              <a:gd name="adj2" fmla="val 21457582"/>
              <a:gd name="adj3" fmla="val 11367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723EDC0-6B4A-144D-0F73-F53829343C04}"/>
              </a:ext>
            </a:extLst>
          </p:cNvPr>
          <p:cNvSpPr txBox="1"/>
          <p:nvPr/>
        </p:nvSpPr>
        <p:spPr>
          <a:xfrm flipH="1">
            <a:off x="7186237" y="3140793"/>
            <a:ext cx="631188" cy="377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75</a:t>
            </a: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%</a:t>
            </a:r>
            <a:endParaRPr kumimoji="0" lang="en-US" altLang="ko-KR" sz="2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0DEE958-FBC7-F16D-391E-90A2990AF4AA}"/>
              </a:ext>
            </a:extLst>
          </p:cNvPr>
          <p:cNvSpPr txBox="1"/>
          <p:nvPr/>
        </p:nvSpPr>
        <p:spPr>
          <a:xfrm flipH="1">
            <a:off x="6639024" y="4923589"/>
            <a:ext cx="1725613" cy="10123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4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4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rgbClr val="EBECF0">
                  <a:lumMod val="50000"/>
                </a:srgb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287943-0E09-E271-83C0-76DE18CE103A}"/>
              </a:ext>
            </a:extLst>
          </p:cNvPr>
          <p:cNvSpPr txBox="1"/>
          <p:nvPr/>
        </p:nvSpPr>
        <p:spPr>
          <a:xfrm flipH="1">
            <a:off x="6901320" y="4509994"/>
            <a:ext cx="1201020" cy="2449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6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49" name="Oval 39">
            <a:extLst>
              <a:ext uri="{FF2B5EF4-FFF2-40B4-BE49-F238E27FC236}">
                <a16:creationId xmlns:a16="http://schemas.microsoft.com/office/drawing/2014/main" id="{3D983C7F-A25E-43AD-59FA-D3618EBDBA8E}"/>
              </a:ext>
            </a:extLst>
          </p:cNvPr>
          <p:cNvSpPr/>
          <p:nvPr/>
        </p:nvSpPr>
        <p:spPr>
          <a:xfrm>
            <a:off x="9033813" y="2425172"/>
            <a:ext cx="1806580" cy="1806580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50" name="Oval 38">
            <a:extLst>
              <a:ext uri="{FF2B5EF4-FFF2-40B4-BE49-F238E27FC236}">
                <a16:creationId xmlns:a16="http://schemas.microsoft.com/office/drawing/2014/main" id="{D66EBC85-DBBC-5FC3-C6CB-55F5D9B1335B}"/>
              </a:ext>
            </a:extLst>
          </p:cNvPr>
          <p:cNvSpPr/>
          <p:nvPr/>
        </p:nvSpPr>
        <p:spPr>
          <a:xfrm>
            <a:off x="9033813" y="2425172"/>
            <a:ext cx="1806580" cy="1806580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+mn-ea"/>
              <a:cs typeface="+mn-cs"/>
            </a:endParaRPr>
          </a:p>
        </p:txBody>
      </p:sp>
      <p:sp>
        <p:nvSpPr>
          <p:cNvPr id="47" name="원형: 비어 있음 46">
            <a:extLst>
              <a:ext uri="{FF2B5EF4-FFF2-40B4-BE49-F238E27FC236}">
                <a16:creationId xmlns:a16="http://schemas.microsoft.com/office/drawing/2014/main" id="{739A1168-57D4-2985-8220-DD3C1C7672EB}"/>
              </a:ext>
            </a:extLst>
          </p:cNvPr>
          <p:cNvSpPr/>
          <p:nvPr/>
        </p:nvSpPr>
        <p:spPr>
          <a:xfrm>
            <a:off x="9217962" y="2609321"/>
            <a:ext cx="1438281" cy="1438281"/>
          </a:xfrm>
          <a:prstGeom prst="donut">
            <a:avLst>
              <a:gd name="adj" fmla="val 18405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8" name="막힌 원호 47">
            <a:extLst>
              <a:ext uri="{FF2B5EF4-FFF2-40B4-BE49-F238E27FC236}">
                <a16:creationId xmlns:a16="http://schemas.microsoft.com/office/drawing/2014/main" id="{9B287732-B3CF-592D-A413-BE7287E84F5A}"/>
              </a:ext>
            </a:extLst>
          </p:cNvPr>
          <p:cNvSpPr/>
          <p:nvPr/>
        </p:nvSpPr>
        <p:spPr>
          <a:xfrm rot="16200000">
            <a:off x="9287045" y="2678404"/>
            <a:ext cx="1300115" cy="1300115"/>
          </a:xfrm>
          <a:prstGeom prst="blockArc">
            <a:avLst>
              <a:gd name="adj1" fmla="val 2371837"/>
              <a:gd name="adj2" fmla="val 21457582"/>
              <a:gd name="adj3" fmla="val 113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72811E7-E570-A5B3-0DEF-200D7B617EAC}"/>
              </a:ext>
            </a:extLst>
          </p:cNvPr>
          <p:cNvSpPr txBox="1"/>
          <p:nvPr/>
        </p:nvSpPr>
        <p:spPr>
          <a:xfrm flipH="1">
            <a:off x="9621508" y="3139852"/>
            <a:ext cx="631188" cy="3772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80</a:t>
            </a: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%</a:t>
            </a:r>
            <a:endParaRPr kumimoji="0" lang="en-US" altLang="ko-KR" sz="2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5779314-40A3-E7CF-093D-9ED7EAD6FBED}"/>
              </a:ext>
            </a:extLst>
          </p:cNvPr>
          <p:cNvSpPr txBox="1"/>
          <p:nvPr/>
        </p:nvSpPr>
        <p:spPr>
          <a:xfrm flipH="1">
            <a:off x="9074295" y="4923589"/>
            <a:ext cx="1725613" cy="10123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4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4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rgbClr val="EBECF0">
                  <a:lumMod val="50000"/>
                </a:srgb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955B8F2-E6A0-4821-D20E-8931B9EA3691}"/>
              </a:ext>
            </a:extLst>
          </p:cNvPr>
          <p:cNvSpPr txBox="1"/>
          <p:nvPr/>
        </p:nvSpPr>
        <p:spPr>
          <a:xfrm flipH="1">
            <a:off x="9336591" y="4509994"/>
            <a:ext cx="1201020" cy="2449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6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C200DE42-38BD-D109-C119-EA360789BCE3}"/>
              </a:ext>
            </a:extLst>
          </p:cNvPr>
          <p:cNvSpPr/>
          <p:nvPr/>
        </p:nvSpPr>
        <p:spPr>
          <a:xfrm>
            <a:off x="1650936" y="2724318"/>
            <a:ext cx="3454400" cy="473976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417BDA5B-B099-1549-70C0-EE108053F101}"/>
              </a:ext>
            </a:extLst>
          </p:cNvPr>
          <p:cNvSpPr/>
          <p:nvPr/>
        </p:nvSpPr>
        <p:spPr>
          <a:xfrm>
            <a:off x="1714786" y="2768208"/>
            <a:ext cx="1740700" cy="386196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C30FE3D-434C-F2B5-21BF-28C6490BE573}"/>
              </a:ext>
            </a:extLst>
          </p:cNvPr>
          <p:cNvSpPr txBox="1"/>
          <p:nvPr/>
        </p:nvSpPr>
        <p:spPr>
          <a:xfrm rot="5400000" flipH="1">
            <a:off x="1168353" y="2854129"/>
            <a:ext cx="556155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항목 </a:t>
            </a:r>
            <a:endParaRPr kumimoji="0" lang="en-US" altLang="ko-KR" sz="1400" b="1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67" name="사각형: 둥근 모서리 66">
            <a:extLst>
              <a:ext uri="{FF2B5EF4-FFF2-40B4-BE49-F238E27FC236}">
                <a16:creationId xmlns:a16="http://schemas.microsoft.com/office/drawing/2014/main" id="{80C407D3-FD96-1EDC-EE38-8348EBB2FE5A}"/>
              </a:ext>
            </a:extLst>
          </p:cNvPr>
          <p:cNvSpPr/>
          <p:nvPr/>
        </p:nvSpPr>
        <p:spPr>
          <a:xfrm>
            <a:off x="1650936" y="3573663"/>
            <a:ext cx="3454400" cy="473976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23DB8EE0-CB50-651F-F432-D31F27078C87}"/>
              </a:ext>
            </a:extLst>
          </p:cNvPr>
          <p:cNvSpPr/>
          <p:nvPr/>
        </p:nvSpPr>
        <p:spPr>
          <a:xfrm>
            <a:off x="1714785" y="3617553"/>
            <a:ext cx="2349215" cy="3861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A239435-0562-3A42-3C07-9CCE66EE4408}"/>
              </a:ext>
            </a:extLst>
          </p:cNvPr>
          <p:cNvSpPr txBox="1"/>
          <p:nvPr/>
        </p:nvSpPr>
        <p:spPr>
          <a:xfrm rot="5400000" flipH="1">
            <a:off x="1168353" y="3703474"/>
            <a:ext cx="556155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항목 </a:t>
            </a:r>
            <a:endParaRPr kumimoji="0" lang="en-US" altLang="ko-KR" sz="1400" b="1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F2025BFD-03A7-478C-9022-F720754524C3}"/>
              </a:ext>
            </a:extLst>
          </p:cNvPr>
          <p:cNvSpPr/>
          <p:nvPr/>
        </p:nvSpPr>
        <p:spPr>
          <a:xfrm>
            <a:off x="1650936" y="4423008"/>
            <a:ext cx="3454400" cy="473976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2" name="사각형: 둥근 모서리 71">
            <a:extLst>
              <a:ext uri="{FF2B5EF4-FFF2-40B4-BE49-F238E27FC236}">
                <a16:creationId xmlns:a16="http://schemas.microsoft.com/office/drawing/2014/main" id="{DBA1D824-9575-A107-7249-0CB95210D2D3}"/>
              </a:ext>
            </a:extLst>
          </p:cNvPr>
          <p:cNvSpPr/>
          <p:nvPr/>
        </p:nvSpPr>
        <p:spPr>
          <a:xfrm>
            <a:off x="1714785" y="4466898"/>
            <a:ext cx="2044415" cy="386196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53F7996-EB6B-304F-ED85-1FFCBFAC5653}"/>
              </a:ext>
            </a:extLst>
          </p:cNvPr>
          <p:cNvSpPr txBox="1"/>
          <p:nvPr/>
        </p:nvSpPr>
        <p:spPr>
          <a:xfrm rot="5400000" flipH="1">
            <a:off x="1168353" y="4552819"/>
            <a:ext cx="556155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항목 </a:t>
            </a:r>
            <a:endParaRPr kumimoji="0" lang="en-US" altLang="ko-KR" sz="1400" b="1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75" name="사각형: 둥근 모서리 74">
            <a:extLst>
              <a:ext uri="{FF2B5EF4-FFF2-40B4-BE49-F238E27FC236}">
                <a16:creationId xmlns:a16="http://schemas.microsoft.com/office/drawing/2014/main" id="{E5E4F95B-7C9A-39CB-4AAD-4CDDD97CBFDB}"/>
              </a:ext>
            </a:extLst>
          </p:cNvPr>
          <p:cNvSpPr/>
          <p:nvPr/>
        </p:nvSpPr>
        <p:spPr>
          <a:xfrm>
            <a:off x="1650936" y="5272354"/>
            <a:ext cx="3454400" cy="473976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ACB0C0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6" name="사각형: 둥근 모서리 75">
            <a:extLst>
              <a:ext uri="{FF2B5EF4-FFF2-40B4-BE49-F238E27FC236}">
                <a16:creationId xmlns:a16="http://schemas.microsoft.com/office/drawing/2014/main" id="{0CDF23EE-1658-5C65-486B-49619B028C99}"/>
              </a:ext>
            </a:extLst>
          </p:cNvPr>
          <p:cNvSpPr/>
          <p:nvPr/>
        </p:nvSpPr>
        <p:spPr>
          <a:xfrm>
            <a:off x="1714785" y="5316244"/>
            <a:ext cx="2793715" cy="386196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6B765F9-ED1C-6E09-BC32-BACB575B7B69}"/>
              </a:ext>
            </a:extLst>
          </p:cNvPr>
          <p:cNvSpPr txBox="1"/>
          <p:nvPr/>
        </p:nvSpPr>
        <p:spPr>
          <a:xfrm rot="5400000" flipH="1">
            <a:off x="1168353" y="5402165"/>
            <a:ext cx="556155" cy="2143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1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항목 </a:t>
            </a:r>
            <a:endParaRPr kumimoji="0" lang="en-US" altLang="ko-KR" sz="1400" b="1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F781930-1972-C024-D2ED-6F364F111777}"/>
              </a:ext>
            </a:extLst>
          </p:cNvPr>
          <p:cNvSpPr txBox="1"/>
          <p:nvPr/>
        </p:nvSpPr>
        <p:spPr>
          <a:xfrm rot="5400000" flipH="1">
            <a:off x="5050691" y="5398125"/>
            <a:ext cx="473976" cy="2224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EBECF0">
                    <a:lumMod val="75000"/>
                  </a:srgb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80</a:t>
            </a:r>
            <a:r>
              <a:rPr kumimoji="0" lang="en-US" altLang="ko-KR" sz="10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EBECF0">
                    <a:lumMod val="75000"/>
                  </a:srgb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%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rgbClr val="EBECF0">
                  <a:lumMod val="75000"/>
                </a:srgbClr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D5B46DF-28AA-F8F9-5D5E-82589B56D2C0}"/>
              </a:ext>
            </a:extLst>
          </p:cNvPr>
          <p:cNvSpPr txBox="1"/>
          <p:nvPr/>
        </p:nvSpPr>
        <p:spPr>
          <a:xfrm rot="5400000" flipH="1">
            <a:off x="5050691" y="4548779"/>
            <a:ext cx="473976" cy="2224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EBECF0">
                    <a:lumMod val="75000"/>
                  </a:srgb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60</a:t>
            </a:r>
            <a:r>
              <a:rPr kumimoji="0" lang="en-US" altLang="ko-KR" sz="10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EBECF0">
                    <a:lumMod val="75000"/>
                  </a:srgb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%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rgbClr val="EBECF0">
                  <a:lumMod val="75000"/>
                </a:srgbClr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3F850EEB-8874-CFE2-D8AA-016309CD548E}"/>
              </a:ext>
            </a:extLst>
          </p:cNvPr>
          <p:cNvSpPr txBox="1"/>
          <p:nvPr/>
        </p:nvSpPr>
        <p:spPr>
          <a:xfrm rot="5400000" flipH="1">
            <a:off x="5050691" y="3698314"/>
            <a:ext cx="473976" cy="2224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EBECF0">
                    <a:lumMod val="75000"/>
                  </a:srgb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65</a:t>
            </a:r>
            <a:r>
              <a:rPr kumimoji="0" lang="en-US" altLang="ko-KR" sz="10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EBECF0">
                    <a:lumMod val="75000"/>
                  </a:srgb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%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rgbClr val="EBECF0">
                  <a:lumMod val="75000"/>
                </a:srgbClr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AFF04E7-3280-CCFE-22C6-12BACCADCF13}"/>
              </a:ext>
            </a:extLst>
          </p:cNvPr>
          <p:cNvSpPr txBox="1"/>
          <p:nvPr/>
        </p:nvSpPr>
        <p:spPr>
          <a:xfrm rot="5400000" flipH="1">
            <a:off x="5050691" y="2854744"/>
            <a:ext cx="473976" cy="22243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EBECF0">
                    <a:lumMod val="75000"/>
                  </a:srgb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40</a:t>
            </a:r>
            <a:r>
              <a:rPr kumimoji="0" lang="en-US" altLang="ko-KR" sz="10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rgbClr val="EBECF0">
                    <a:lumMod val="75000"/>
                  </a:srgb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%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rgbClr val="EBECF0">
                  <a:lumMod val="75000"/>
                </a:srgbClr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66201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7338E8A-E390-4C09-0506-AD02DD9537CC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소제목 입력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282E197-D627-AEFD-D2D7-497ABFA102E4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타이틀을 완전 멋지게 입력하세요</a:t>
            </a:r>
            <a:endParaRPr kumimoji="0" lang="en-US" altLang="ko-KR" sz="28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35C01CA7-C5DF-F67C-7931-7580F81C600B}"/>
              </a:ext>
            </a:extLst>
          </p:cNvPr>
          <p:cNvSpPr/>
          <p:nvPr/>
        </p:nvSpPr>
        <p:spPr>
          <a:xfrm>
            <a:off x="1136650" y="3428999"/>
            <a:ext cx="9928225" cy="2700339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39435E40-5AD1-E63F-78E6-A26FA08C3E3C}"/>
              </a:ext>
            </a:extLst>
          </p:cNvPr>
          <p:cNvSpPr/>
          <p:nvPr/>
        </p:nvSpPr>
        <p:spPr>
          <a:xfrm>
            <a:off x="1136650" y="3428999"/>
            <a:ext cx="9928225" cy="2700339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AD5458E-1D94-B9A4-D82B-1720BE4B3262}"/>
              </a:ext>
            </a:extLst>
          </p:cNvPr>
          <p:cNvSpPr txBox="1"/>
          <p:nvPr/>
        </p:nvSpPr>
        <p:spPr>
          <a:xfrm flipH="1">
            <a:off x="1136650" y="1818137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rgbClr val="EBECF0">
                  <a:lumMod val="50000"/>
                </a:srgb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24" name="사각형: 둥근 모서리 23">
            <a:extLst>
              <a:ext uri="{FF2B5EF4-FFF2-40B4-BE49-F238E27FC236}">
                <a16:creationId xmlns:a16="http://schemas.microsoft.com/office/drawing/2014/main" id="{DFC8ABF1-8729-9DA6-C019-C3E58956C916}"/>
              </a:ext>
            </a:extLst>
          </p:cNvPr>
          <p:cNvSpPr/>
          <p:nvPr/>
        </p:nvSpPr>
        <p:spPr>
          <a:xfrm>
            <a:off x="6806527" y="982820"/>
            <a:ext cx="4258347" cy="2036661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B7C6D5DE-E151-92BA-CF88-D4B25B4D59EA}"/>
              </a:ext>
            </a:extLst>
          </p:cNvPr>
          <p:cNvSpPr/>
          <p:nvPr/>
        </p:nvSpPr>
        <p:spPr>
          <a:xfrm>
            <a:off x="6806527" y="982820"/>
            <a:ext cx="4258347" cy="2036661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DDBADBA-1822-43BF-3D15-C2FCEB43D637}"/>
              </a:ext>
            </a:extLst>
          </p:cNvPr>
          <p:cNvSpPr txBox="1"/>
          <p:nvPr/>
        </p:nvSpPr>
        <p:spPr>
          <a:xfrm flipH="1">
            <a:off x="1136650" y="2418809"/>
            <a:ext cx="336483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rgbClr val="EBECF0">
                  <a:lumMod val="50000"/>
                </a:srgb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aphicFrame>
        <p:nvGraphicFramePr>
          <p:cNvPr id="29" name="차트 28">
            <a:extLst>
              <a:ext uri="{FF2B5EF4-FFF2-40B4-BE49-F238E27FC236}">
                <a16:creationId xmlns:a16="http://schemas.microsoft.com/office/drawing/2014/main" id="{1C3FE49D-4F45-0E44-33C8-FD9A469581BF}"/>
              </a:ext>
            </a:extLst>
          </p:cNvPr>
          <p:cNvGraphicFramePr/>
          <p:nvPr/>
        </p:nvGraphicFramePr>
        <p:xfrm>
          <a:off x="1771650" y="3644112"/>
          <a:ext cx="8648700" cy="227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0" name="차트 29">
            <a:extLst>
              <a:ext uri="{FF2B5EF4-FFF2-40B4-BE49-F238E27FC236}">
                <a16:creationId xmlns:a16="http://schemas.microsoft.com/office/drawing/2014/main" id="{CFB29623-3587-CEB8-E2AE-5BD36FEA358D}"/>
              </a:ext>
            </a:extLst>
          </p:cNvPr>
          <p:cNvGraphicFramePr/>
          <p:nvPr/>
        </p:nvGraphicFramePr>
        <p:xfrm>
          <a:off x="7115155" y="1184606"/>
          <a:ext cx="2207266" cy="16864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3" name="TextBox 32">
            <a:extLst>
              <a:ext uri="{FF2B5EF4-FFF2-40B4-BE49-F238E27FC236}">
                <a16:creationId xmlns:a16="http://schemas.microsoft.com/office/drawing/2014/main" id="{3F391340-5273-5C70-E4A7-5E473F203947}"/>
              </a:ext>
            </a:extLst>
          </p:cNvPr>
          <p:cNvSpPr txBox="1"/>
          <p:nvPr/>
        </p:nvSpPr>
        <p:spPr>
          <a:xfrm>
            <a:off x="7690814" y="1931311"/>
            <a:ext cx="615058" cy="183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>
                <a:ln>
                  <a:solidFill>
                    <a:prstClr val="black">
                      <a:alpha val="0"/>
                    </a:prstClr>
                  </a:solidFill>
                </a:ln>
                <a:latin typeface="페이퍼로지 5 Medium" pitchFamily="2" charset="-127"/>
                <a:ea typeface="페이퍼로지 5 Medium" pitchFamily="2" charset="-127"/>
              </a:rPr>
              <a:t>차트 제목</a:t>
            </a:r>
            <a:endParaRPr kumimoji="0" lang="en-US" altLang="ko-KR" sz="1200" b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DF08DD8-F675-150A-74CD-DF4D148E6B56}"/>
              </a:ext>
            </a:extLst>
          </p:cNvPr>
          <p:cNvSpPr txBox="1"/>
          <p:nvPr/>
        </p:nvSpPr>
        <p:spPr>
          <a:xfrm>
            <a:off x="6893611" y="1923663"/>
            <a:ext cx="357398" cy="183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40</a:t>
            </a:r>
            <a:r>
              <a:rPr kumimoji="0" lang="en-US" altLang="ko-KR" sz="1050" b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%</a:t>
            </a:r>
            <a:endParaRPr kumimoji="0" lang="en-US" altLang="ko-KR" sz="1200" b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4794745-9FF4-0782-7DD5-93483EFE00B1}"/>
              </a:ext>
            </a:extLst>
          </p:cNvPr>
          <p:cNvSpPr txBox="1"/>
          <p:nvPr/>
        </p:nvSpPr>
        <p:spPr>
          <a:xfrm>
            <a:off x="7437356" y="1119963"/>
            <a:ext cx="357398" cy="1837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15</a:t>
            </a:r>
            <a:r>
              <a:rPr kumimoji="0" lang="en-US" altLang="ko-KR" sz="1050" b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</a:rPr>
              <a:t>%</a:t>
            </a:r>
            <a:endParaRPr kumimoji="0" lang="en-US" altLang="ko-KR" sz="1200" b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993D197-386D-001F-C176-D93C6F476A18}"/>
              </a:ext>
            </a:extLst>
          </p:cNvPr>
          <p:cNvSpPr txBox="1"/>
          <p:nvPr/>
        </p:nvSpPr>
        <p:spPr>
          <a:xfrm>
            <a:off x="9530422" y="1678016"/>
            <a:ext cx="1350814" cy="6462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kumimoji="0" lang="en-US" altLang="ko-KR" sz="12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rgbClr val="EBECF0">
                  <a:lumMod val="50000"/>
                </a:srgb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66990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12B49D85-EFDC-5F27-9B30-A1DE3B4087D9}"/>
              </a:ext>
            </a:extLst>
          </p:cNvPr>
          <p:cNvGrpSpPr/>
          <p:nvPr/>
        </p:nvGrpSpPr>
        <p:grpSpPr>
          <a:xfrm>
            <a:off x="3723178" y="3547844"/>
            <a:ext cx="2159120" cy="1724026"/>
            <a:chOff x="2952750" y="1936750"/>
            <a:chExt cx="6286500" cy="2133600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600DE64B-1F2D-2194-4ADB-5330A12D2C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B43814B1-9729-1052-D536-153F9C685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gradFill>
              <a:gsLst>
                <a:gs pos="0">
                  <a:schemeClr val="accent3">
                    <a:lumMod val="60000"/>
                    <a:lumOff val="40000"/>
                  </a:schemeClr>
                </a:gs>
                <a:gs pos="100000">
                  <a:schemeClr val="accent3"/>
                </a:gs>
              </a:gsLst>
              <a:lin ang="2700000" scaled="1"/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CAC3A559-39A9-30AB-987C-998759E929DE}"/>
              </a:ext>
            </a:extLst>
          </p:cNvPr>
          <p:cNvGrpSpPr/>
          <p:nvPr/>
        </p:nvGrpSpPr>
        <p:grpSpPr>
          <a:xfrm>
            <a:off x="6309703" y="3549051"/>
            <a:ext cx="2159120" cy="1724026"/>
            <a:chOff x="2952750" y="1936750"/>
            <a:chExt cx="6286500" cy="2133600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DC6F78E-5589-F2A0-E277-9212B9F1A8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C743C16E-FD7D-8CA7-8CA7-BEC25DB83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B88C890-239F-E761-FC25-51F23B7BA331}"/>
              </a:ext>
            </a:extLst>
          </p:cNvPr>
          <p:cNvGrpSpPr/>
          <p:nvPr/>
        </p:nvGrpSpPr>
        <p:grpSpPr>
          <a:xfrm>
            <a:off x="8896229" y="3549051"/>
            <a:ext cx="2159120" cy="1724026"/>
            <a:chOff x="2952750" y="1936750"/>
            <a:chExt cx="6286500" cy="2133600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0EFC2B91-5E73-CCE9-4619-643FDFF9BD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16D2AD1C-4CD9-FBC1-A1C6-45D96170B7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54729DA3-0F32-2DF7-BC25-18D0DDDE7AE8}"/>
              </a:ext>
            </a:extLst>
          </p:cNvPr>
          <p:cNvGrpSpPr/>
          <p:nvPr/>
        </p:nvGrpSpPr>
        <p:grpSpPr>
          <a:xfrm>
            <a:off x="1136651" y="3549051"/>
            <a:ext cx="2159120" cy="1724026"/>
            <a:chOff x="2952750" y="1936750"/>
            <a:chExt cx="6286500" cy="2133600"/>
          </a:xfrm>
        </p:grpSpPr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6CD94843-2FFC-7739-42C5-66992FF732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1DC16EEC-95EA-53C8-0E61-0753D9D3F71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FB76674-486F-400A-AD33-8DAFDAEF6A50}"/>
              </a:ext>
            </a:extLst>
          </p:cNvPr>
          <p:cNvSpPr txBox="1"/>
          <p:nvPr/>
        </p:nvSpPr>
        <p:spPr>
          <a:xfrm>
            <a:off x="1136650" y="2099180"/>
            <a:ext cx="4138954" cy="5786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안녕하세요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피피티입니다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저는 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SNS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에서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꿀팁을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제공해드리고 있습니다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858791EC-E3DD-4EF7-8086-2C75531DE2D8}"/>
              </a:ext>
            </a:extLst>
          </p:cNvPr>
          <p:cNvSpPr txBox="1"/>
          <p:nvPr/>
        </p:nvSpPr>
        <p:spPr>
          <a:xfrm>
            <a:off x="1808087" y="3978970"/>
            <a:ext cx="816249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98%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51F3587-C1B2-4A60-AD9A-0B489E795181}"/>
              </a:ext>
            </a:extLst>
          </p:cNvPr>
          <p:cNvSpPr txBox="1"/>
          <p:nvPr/>
        </p:nvSpPr>
        <p:spPr>
          <a:xfrm>
            <a:off x="1585428" y="4627713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0A691FD-209E-4944-AD3E-DB70E537DDC3}"/>
              </a:ext>
            </a:extLst>
          </p:cNvPr>
          <p:cNvSpPr txBox="1"/>
          <p:nvPr/>
        </p:nvSpPr>
        <p:spPr>
          <a:xfrm>
            <a:off x="4184429" y="3978970"/>
            <a:ext cx="1236622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+3,527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FCFA7F9-C712-4FC3-B0B1-99E1BDCB7AF4}"/>
              </a:ext>
            </a:extLst>
          </p:cNvPr>
          <p:cNvSpPr txBox="1"/>
          <p:nvPr/>
        </p:nvSpPr>
        <p:spPr>
          <a:xfrm>
            <a:off x="4171955" y="4627713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99E30BE-8ED8-4D7F-B3A3-1BC19EAAD763}"/>
              </a:ext>
            </a:extLst>
          </p:cNvPr>
          <p:cNvSpPr txBox="1"/>
          <p:nvPr/>
        </p:nvSpPr>
        <p:spPr>
          <a:xfrm>
            <a:off x="7029231" y="3978970"/>
            <a:ext cx="720069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17K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712D7FA-0B91-4BCF-8FE9-47FF3838C2A2}"/>
              </a:ext>
            </a:extLst>
          </p:cNvPr>
          <p:cNvSpPr txBox="1"/>
          <p:nvPr/>
        </p:nvSpPr>
        <p:spPr>
          <a:xfrm>
            <a:off x="6758481" y="4627713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E33B41B-9A9F-4B9B-AA8D-8078C9EA1B24}"/>
              </a:ext>
            </a:extLst>
          </p:cNvPr>
          <p:cNvSpPr txBox="1"/>
          <p:nvPr/>
        </p:nvSpPr>
        <p:spPr>
          <a:xfrm>
            <a:off x="9294387" y="3978970"/>
            <a:ext cx="1362810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28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+17.3%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1917A75-826B-413A-87B2-25476B410AF7}"/>
              </a:ext>
            </a:extLst>
          </p:cNvPr>
          <p:cNvSpPr txBox="1"/>
          <p:nvPr/>
        </p:nvSpPr>
        <p:spPr>
          <a:xfrm>
            <a:off x="9345007" y="4627713"/>
            <a:ext cx="126156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입력하기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AFDB4A3-CBDB-4776-ADD5-3E0A537ED3DF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744626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2" name="Straight Connector 35">
            <a:extLst>
              <a:ext uri="{FF2B5EF4-FFF2-40B4-BE49-F238E27FC236}">
                <a16:creationId xmlns:a16="http://schemas.microsoft.com/office/drawing/2014/main" id="{D5EA4564-9947-5257-2910-2EFF2319604E}"/>
              </a:ext>
            </a:extLst>
          </p:cNvPr>
          <p:cNvCxnSpPr>
            <a:cxnSpLocks/>
          </p:cNvCxnSpPr>
          <p:nvPr/>
        </p:nvCxnSpPr>
        <p:spPr>
          <a:xfrm>
            <a:off x="8562713" y="4437001"/>
            <a:ext cx="3629287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Straight Connector 2">
            <a:extLst>
              <a:ext uri="{FF2B5EF4-FFF2-40B4-BE49-F238E27FC236}">
                <a16:creationId xmlns:a16="http://schemas.microsoft.com/office/drawing/2014/main" id="{C9FDC4AB-0A1D-2B3E-3D88-1447A783F2AF}"/>
              </a:ext>
            </a:extLst>
          </p:cNvPr>
          <p:cNvCxnSpPr>
            <a:cxnSpLocks/>
          </p:cNvCxnSpPr>
          <p:nvPr/>
        </p:nvCxnSpPr>
        <p:spPr>
          <a:xfrm>
            <a:off x="0" y="4443821"/>
            <a:ext cx="3037062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2">
            <a:extLst>
              <a:ext uri="{FF2B5EF4-FFF2-40B4-BE49-F238E27FC236}">
                <a16:creationId xmlns:a16="http://schemas.microsoft.com/office/drawing/2014/main" id="{D7F91813-48D0-E5F1-7A6C-42926EA0ABB2}"/>
              </a:ext>
            </a:extLst>
          </p:cNvPr>
          <p:cNvCxnSpPr/>
          <p:nvPr/>
        </p:nvCxnSpPr>
        <p:spPr>
          <a:xfrm>
            <a:off x="2388148" y="4443821"/>
            <a:ext cx="3600000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78">
            <a:extLst>
              <a:ext uri="{FF2B5EF4-FFF2-40B4-BE49-F238E27FC236}">
                <a16:creationId xmlns:a16="http://schemas.microsoft.com/office/drawing/2014/main" id="{DCF6B3AD-505E-8A4E-568D-DD97338277DC}"/>
              </a:ext>
            </a:extLst>
          </p:cNvPr>
          <p:cNvSpPr/>
          <p:nvPr/>
        </p:nvSpPr>
        <p:spPr>
          <a:xfrm>
            <a:off x="5976715" y="4329001"/>
            <a:ext cx="216000" cy="2160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latinLnBrk="0">
              <a:defRPr/>
            </a:pPr>
            <a:endParaRPr lang="en-GB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2" name="Oval 81">
            <a:extLst>
              <a:ext uri="{FF2B5EF4-FFF2-40B4-BE49-F238E27FC236}">
                <a16:creationId xmlns:a16="http://schemas.microsoft.com/office/drawing/2014/main" id="{17AD7CF0-FB9F-563C-C1A2-C0649576D726}"/>
              </a:ext>
            </a:extLst>
          </p:cNvPr>
          <p:cNvSpPr/>
          <p:nvPr/>
        </p:nvSpPr>
        <p:spPr>
          <a:xfrm>
            <a:off x="9815137" y="4329001"/>
            <a:ext cx="216000" cy="2160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latinLnBrk="0"/>
            <a:endParaRPr lang="en-GB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3" name="Oval 24">
            <a:extLst>
              <a:ext uri="{FF2B5EF4-FFF2-40B4-BE49-F238E27FC236}">
                <a16:creationId xmlns:a16="http://schemas.microsoft.com/office/drawing/2014/main" id="{EC57F161-5D08-F3EF-0792-88DF31B4D20E}"/>
              </a:ext>
            </a:extLst>
          </p:cNvPr>
          <p:cNvSpPr/>
          <p:nvPr/>
        </p:nvSpPr>
        <p:spPr>
          <a:xfrm>
            <a:off x="2160863" y="4329001"/>
            <a:ext cx="216000" cy="216000"/>
          </a:xfrm>
          <a:prstGeom prst="ellipse">
            <a:avLst/>
          </a:prstGeom>
          <a:solidFill>
            <a:schemeClr val="accent1"/>
          </a:solidFill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7" latinLnBrk="0"/>
            <a:endParaRPr lang="en-GB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cxnSp>
        <p:nvCxnSpPr>
          <p:cNvPr id="19" name="Straight Connector 35">
            <a:extLst>
              <a:ext uri="{FF2B5EF4-FFF2-40B4-BE49-F238E27FC236}">
                <a16:creationId xmlns:a16="http://schemas.microsoft.com/office/drawing/2014/main" id="{D8F83BFA-A57B-55F2-C316-E1C8EA33C3A4}"/>
              </a:ext>
            </a:extLst>
          </p:cNvPr>
          <p:cNvCxnSpPr>
            <a:cxnSpLocks/>
            <a:stCxn id="10" idx="6"/>
          </p:cNvCxnSpPr>
          <p:nvPr/>
        </p:nvCxnSpPr>
        <p:spPr>
          <a:xfrm>
            <a:off x="6192716" y="4437001"/>
            <a:ext cx="3629287" cy="0"/>
          </a:xfrm>
          <a:prstGeom prst="line">
            <a:avLst/>
          </a:pr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눈물 방울 6">
            <a:extLst>
              <a:ext uri="{FF2B5EF4-FFF2-40B4-BE49-F238E27FC236}">
                <a16:creationId xmlns:a16="http://schemas.microsoft.com/office/drawing/2014/main" id="{80A79EEA-8B0F-A163-CFD6-597D5DAC0A38}"/>
              </a:ext>
            </a:extLst>
          </p:cNvPr>
          <p:cNvSpPr/>
          <p:nvPr/>
        </p:nvSpPr>
        <p:spPr>
          <a:xfrm rot="8100000">
            <a:off x="1514909" y="2188365"/>
            <a:ext cx="1507907" cy="1507907"/>
          </a:xfrm>
          <a:prstGeom prst="teardrop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  <a:ea typeface="맑은 고딕" panose="020B0503020000020004" pitchFamily="50" charset="-127"/>
            </a:endParaRPr>
          </a:p>
        </p:txBody>
      </p:sp>
      <p:sp>
        <p:nvSpPr>
          <p:cNvPr id="116" name="눈물 방울 115">
            <a:extLst>
              <a:ext uri="{FF2B5EF4-FFF2-40B4-BE49-F238E27FC236}">
                <a16:creationId xmlns:a16="http://schemas.microsoft.com/office/drawing/2014/main" id="{9D87AE52-F198-5AC0-C21B-083EFDC638CA}"/>
              </a:ext>
            </a:extLst>
          </p:cNvPr>
          <p:cNvSpPr/>
          <p:nvPr/>
        </p:nvSpPr>
        <p:spPr>
          <a:xfrm rot="8100000">
            <a:off x="1514908" y="2191320"/>
            <a:ext cx="1507907" cy="1507907"/>
          </a:xfrm>
          <a:prstGeom prst="teardrop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  <a:ea typeface="맑은 고딕" panose="020B0503020000020004" pitchFamily="50" charset="-127"/>
            </a:endParaRPr>
          </a:p>
        </p:txBody>
      </p:sp>
      <p:sp>
        <p:nvSpPr>
          <p:cNvPr id="64" name="자유형: 도형 63">
            <a:extLst>
              <a:ext uri="{FF2B5EF4-FFF2-40B4-BE49-F238E27FC236}">
                <a16:creationId xmlns:a16="http://schemas.microsoft.com/office/drawing/2014/main" id="{0FB1EC96-FEF4-974C-6800-54FF5A81D223}"/>
              </a:ext>
            </a:extLst>
          </p:cNvPr>
          <p:cNvSpPr/>
          <p:nvPr/>
        </p:nvSpPr>
        <p:spPr>
          <a:xfrm>
            <a:off x="2211078" y="2644532"/>
            <a:ext cx="13822" cy="29648"/>
          </a:xfrm>
          <a:custGeom>
            <a:avLst/>
            <a:gdLst>
              <a:gd name="connsiteX0" fmla="*/ 0 w 16875"/>
              <a:gd name="connsiteY0" fmla="*/ 0 h 36196"/>
              <a:gd name="connsiteX1" fmla="*/ 16875 w 16875"/>
              <a:gd name="connsiteY1" fmla="*/ 0 h 36196"/>
              <a:gd name="connsiteX2" fmla="*/ 16875 w 16875"/>
              <a:gd name="connsiteY2" fmla="*/ 36197 h 36196"/>
              <a:gd name="connsiteX3" fmla="*/ 0 w 16875"/>
              <a:gd name="connsiteY3" fmla="*/ 36197 h 36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875" h="36196">
                <a:moveTo>
                  <a:pt x="0" y="0"/>
                </a:moveTo>
                <a:lnTo>
                  <a:pt x="16875" y="0"/>
                </a:lnTo>
                <a:lnTo>
                  <a:pt x="16875" y="36197"/>
                </a:lnTo>
                <a:lnTo>
                  <a:pt x="0" y="3619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3"/>
              </a:solidFill>
            </a:endParaRPr>
          </a:p>
        </p:txBody>
      </p:sp>
      <p:sp>
        <p:nvSpPr>
          <p:cNvPr id="65" name="자유형: 도형 64">
            <a:extLst>
              <a:ext uri="{FF2B5EF4-FFF2-40B4-BE49-F238E27FC236}">
                <a16:creationId xmlns:a16="http://schemas.microsoft.com/office/drawing/2014/main" id="{7C775C40-B64D-2B33-F790-51AA51326129}"/>
              </a:ext>
            </a:extLst>
          </p:cNvPr>
          <p:cNvSpPr/>
          <p:nvPr/>
        </p:nvSpPr>
        <p:spPr>
          <a:xfrm>
            <a:off x="2209122" y="2500573"/>
            <a:ext cx="141731" cy="86901"/>
          </a:xfrm>
          <a:custGeom>
            <a:avLst/>
            <a:gdLst>
              <a:gd name="connsiteX0" fmla="*/ 173032 w 173032"/>
              <a:gd name="connsiteY0" fmla="*/ 106093 h 106093"/>
              <a:gd name="connsiteX1" fmla="*/ 156157 w 173032"/>
              <a:gd name="connsiteY1" fmla="*/ 106093 h 106093"/>
              <a:gd name="connsiteX2" fmla="*/ 156157 w 173032"/>
              <a:gd name="connsiteY2" fmla="*/ 16875 h 106093"/>
              <a:gd name="connsiteX3" fmla="*/ 0 w 173032"/>
              <a:gd name="connsiteY3" fmla="*/ 16875 h 106093"/>
              <a:gd name="connsiteX4" fmla="*/ 0 w 173032"/>
              <a:gd name="connsiteY4" fmla="*/ 0 h 106093"/>
              <a:gd name="connsiteX5" fmla="*/ 173032 w 173032"/>
              <a:gd name="connsiteY5" fmla="*/ 0 h 106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3032" h="106093">
                <a:moveTo>
                  <a:pt x="173032" y="106093"/>
                </a:moveTo>
                <a:lnTo>
                  <a:pt x="156157" y="106093"/>
                </a:lnTo>
                <a:lnTo>
                  <a:pt x="156157" y="16875"/>
                </a:lnTo>
                <a:lnTo>
                  <a:pt x="0" y="16875"/>
                </a:lnTo>
                <a:lnTo>
                  <a:pt x="0" y="0"/>
                </a:lnTo>
                <a:lnTo>
                  <a:pt x="17303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3"/>
              </a:solidFill>
            </a:endParaRPr>
          </a:p>
        </p:txBody>
      </p:sp>
      <p:sp>
        <p:nvSpPr>
          <p:cNvPr id="66" name="자유형: 도형 65">
            <a:extLst>
              <a:ext uri="{FF2B5EF4-FFF2-40B4-BE49-F238E27FC236}">
                <a16:creationId xmlns:a16="http://schemas.microsoft.com/office/drawing/2014/main" id="{50E362D0-765D-B1DB-817A-86DEBCD8180F}"/>
              </a:ext>
            </a:extLst>
          </p:cNvPr>
          <p:cNvSpPr/>
          <p:nvPr/>
        </p:nvSpPr>
        <p:spPr>
          <a:xfrm>
            <a:off x="2134340" y="2669043"/>
            <a:ext cx="136274" cy="269413"/>
          </a:xfrm>
          <a:custGeom>
            <a:avLst/>
            <a:gdLst>
              <a:gd name="connsiteX0" fmla="*/ 166371 w 166370"/>
              <a:gd name="connsiteY0" fmla="*/ 328915 h 328914"/>
              <a:gd name="connsiteX1" fmla="*/ 0 w 166370"/>
              <a:gd name="connsiteY1" fmla="*/ 328915 h 328914"/>
              <a:gd name="connsiteX2" fmla="*/ 0 w 166370"/>
              <a:gd name="connsiteY2" fmla="*/ 0 h 328914"/>
              <a:gd name="connsiteX3" fmla="*/ 166371 w 166370"/>
              <a:gd name="connsiteY3" fmla="*/ 0 h 328914"/>
              <a:gd name="connsiteX4" fmla="*/ 166371 w 166370"/>
              <a:gd name="connsiteY4" fmla="*/ 328915 h 328914"/>
              <a:gd name="connsiteX5" fmla="*/ 16875 w 166370"/>
              <a:gd name="connsiteY5" fmla="*/ 312040 h 328914"/>
              <a:gd name="connsiteX6" fmla="*/ 149496 w 166370"/>
              <a:gd name="connsiteY6" fmla="*/ 312040 h 328914"/>
              <a:gd name="connsiteX7" fmla="*/ 149496 w 166370"/>
              <a:gd name="connsiteY7" fmla="*/ 16875 h 328914"/>
              <a:gd name="connsiteX8" fmla="*/ 16875 w 166370"/>
              <a:gd name="connsiteY8" fmla="*/ 16875 h 328914"/>
              <a:gd name="connsiteX9" fmla="*/ 16875 w 166370"/>
              <a:gd name="connsiteY9" fmla="*/ 312040 h 328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6370" h="328914">
                <a:moveTo>
                  <a:pt x="166371" y="328915"/>
                </a:moveTo>
                <a:lnTo>
                  <a:pt x="0" y="328915"/>
                </a:lnTo>
                <a:lnTo>
                  <a:pt x="0" y="0"/>
                </a:lnTo>
                <a:lnTo>
                  <a:pt x="166371" y="0"/>
                </a:lnTo>
                <a:lnTo>
                  <a:pt x="166371" y="328915"/>
                </a:lnTo>
                <a:close/>
                <a:moveTo>
                  <a:pt x="16875" y="312040"/>
                </a:moveTo>
                <a:lnTo>
                  <a:pt x="149496" y="312040"/>
                </a:lnTo>
                <a:lnTo>
                  <a:pt x="149496" y="16875"/>
                </a:lnTo>
                <a:lnTo>
                  <a:pt x="16875" y="16875"/>
                </a:lnTo>
                <a:lnTo>
                  <a:pt x="16875" y="31204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3"/>
              </a:solidFill>
            </a:endParaRPr>
          </a:p>
        </p:txBody>
      </p:sp>
      <p:grpSp>
        <p:nvGrpSpPr>
          <p:cNvPr id="67" name="그래픽 39">
            <a:extLst>
              <a:ext uri="{FF2B5EF4-FFF2-40B4-BE49-F238E27FC236}">
                <a16:creationId xmlns:a16="http://schemas.microsoft.com/office/drawing/2014/main" id="{D9243145-FE0F-8242-1C86-6EE6DB9E5BA4}"/>
              </a:ext>
            </a:extLst>
          </p:cNvPr>
          <p:cNvGrpSpPr/>
          <p:nvPr/>
        </p:nvGrpSpPr>
        <p:grpSpPr>
          <a:xfrm>
            <a:off x="2161257" y="2735688"/>
            <a:ext cx="82141" cy="13823"/>
            <a:chOff x="7409336" y="4610622"/>
            <a:chExt cx="100279" cy="16875"/>
          </a:xfrm>
          <a:solidFill>
            <a:schemeClr val="accent3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C61A57CF-504A-B1D4-5C25-B8688CEBD98B}"/>
                </a:ext>
              </a:extLst>
            </p:cNvPr>
            <p:cNvSpPr/>
            <p:nvPr/>
          </p:nvSpPr>
          <p:spPr>
            <a:xfrm>
              <a:off x="7409336" y="4610622"/>
              <a:ext cx="20030" cy="16875"/>
            </a:xfrm>
            <a:custGeom>
              <a:avLst/>
              <a:gdLst>
                <a:gd name="connsiteX0" fmla="*/ 0 w 20030"/>
                <a:gd name="connsiteY0" fmla="*/ 0 h 16875"/>
                <a:gd name="connsiteX1" fmla="*/ 20031 w 20030"/>
                <a:gd name="connsiteY1" fmla="*/ 0 h 16875"/>
                <a:gd name="connsiteX2" fmla="*/ 20031 w 20030"/>
                <a:gd name="connsiteY2" fmla="*/ 16875 h 16875"/>
                <a:gd name="connsiteX3" fmla="*/ 0 w 20030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0" h="16875">
                  <a:moveTo>
                    <a:pt x="0" y="0"/>
                  </a:moveTo>
                  <a:lnTo>
                    <a:pt x="20031" y="0"/>
                  </a:lnTo>
                  <a:lnTo>
                    <a:pt x="20031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AA580818-DAAB-CBB1-3DD3-3F389B89E45A}"/>
                </a:ext>
              </a:extLst>
            </p:cNvPr>
            <p:cNvSpPr/>
            <p:nvPr/>
          </p:nvSpPr>
          <p:spPr>
            <a:xfrm>
              <a:off x="7449398" y="4610622"/>
              <a:ext cx="20039" cy="16875"/>
            </a:xfrm>
            <a:custGeom>
              <a:avLst/>
              <a:gdLst>
                <a:gd name="connsiteX0" fmla="*/ 0 w 20039"/>
                <a:gd name="connsiteY0" fmla="*/ 0 h 16875"/>
                <a:gd name="connsiteX1" fmla="*/ 20039 w 20039"/>
                <a:gd name="connsiteY1" fmla="*/ 0 h 16875"/>
                <a:gd name="connsiteX2" fmla="*/ 20039 w 20039"/>
                <a:gd name="connsiteY2" fmla="*/ 16875 h 16875"/>
                <a:gd name="connsiteX3" fmla="*/ 0 w 20039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9" h="16875">
                  <a:moveTo>
                    <a:pt x="0" y="0"/>
                  </a:moveTo>
                  <a:lnTo>
                    <a:pt x="20039" y="0"/>
                  </a:lnTo>
                  <a:lnTo>
                    <a:pt x="20039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3D218AE7-4BC8-D465-51DB-3A46FD162948}"/>
                </a:ext>
              </a:extLst>
            </p:cNvPr>
            <p:cNvSpPr/>
            <p:nvPr/>
          </p:nvSpPr>
          <p:spPr>
            <a:xfrm>
              <a:off x="7489569" y="4610622"/>
              <a:ext cx="20046" cy="16875"/>
            </a:xfrm>
            <a:custGeom>
              <a:avLst/>
              <a:gdLst>
                <a:gd name="connsiteX0" fmla="*/ 0 w 20047"/>
                <a:gd name="connsiteY0" fmla="*/ 0 h 16875"/>
                <a:gd name="connsiteX1" fmla="*/ 20047 w 20047"/>
                <a:gd name="connsiteY1" fmla="*/ 0 h 16875"/>
                <a:gd name="connsiteX2" fmla="*/ 20047 w 20047"/>
                <a:gd name="connsiteY2" fmla="*/ 16875 h 16875"/>
                <a:gd name="connsiteX3" fmla="*/ 0 w 20047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47" h="16875">
                  <a:moveTo>
                    <a:pt x="0" y="0"/>
                  </a:moveTo>
                  <a:lnTo>
                    <a:pt x="20047" y="0"/>
                  </a:lnTo>
                  <a:lnTo>
                    <a:pt x="20047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68" name="그래픽 39">
            <a:extLst>
              <a:ext uri="{FF2B5EF4-FFF2-40B4-BE49-F238E27FC236}">
                <a16:creationId xmlns:a16="http://schemas.microsoft.com/office/drawing/2014/main" id="{5C815E3B-4926-A891-8646-90C6664D3CB8}"/>
              </a:ext>
            </a:extLst>
          </p:cNvPr>
          <p:cNvGrpSpPr/>
          <p:nvPr/>
        </p:nvGrpSpPr>
        <p:grpSpPr>
          <a:xfrm>
            <a:off x="2161257" y="2767011"/>
            <a:ext cx="82141" cy="13823"/>
            <a:chOff x="7409336" y="4648865"/>
            <a:chExt cx="100279" cy="16875"/>
          </a:xfrm>
          <a:solidFill>
            <a:schemeClr val="accent3"/>
          </a:solidFill>
        </p:grpSpPr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D174E80E-9201-9866-91E5-FA970C53E46C}"/>
                </a:ext>
              </a:extLst>
            </p:cNvPr>
            <p:cNvSpPr/>
            <p:nvPr/>
          </p:nvSpPr>
          <p:spPr>
            <a:xfrm>
              <a:off x="7409336" y="4648865"/>
              <a:ext cx="20030" cy="16875"/>
            </a:xfrm>
            <a:custGeom>
              <a:avLst/>
              <a:gdLst>
                <a:gd name="connsiteX0" fmla="*/ 0 w 20030"/>
                <a:gd name="connsiteY0" fmla="*/ 0 h 16875"/>
                <a:gd name="connsiteX1" fmla="*/ 20031 w 20030"/>
                <a:gd name="connsiteY1" fmla="*/ 0 h 16875"/>
                <a:gd name="connsiteX2" fmla="*/ 20031 w 20030"/>
                <a:gd name="connsiteY2" fmla="*/ 16875 h 16875"/>
                <a:gd name="connsiteX3" fmla="*/ 0 w 20030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0" h="16875">
                  <a:moveTo>
                    <a:pt x="0" y="0"/>
                  </a:moveTo>
                  <a:lnTo>
                    <a:pt x="20031" y="0"/>
                  </a:lnTo>
                  <a:lnTo>
                    <a:pt x="20031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52BC77BD-E53A-80A2-A928-5A4E99828822}"/>
                </a:ext>
              </a:extLst>
            </p:cNvPr>
            <p:cNvSpPr/>
            <p:nvPr/>
          </p:nvSpPr>
          <p:spPr>
            <a:xfrm>
              <a:off x="7449398" y="4648865"/>
              <a:ext cx="20039" cy="16875"/>
            </a:xfrm>
            <a:custGeom>
              <a:avLst/>
              <a:gdLst>
                <a:gd name="connsiteX0" fmla="*/ 0 w 20039"/>
                <a:gd name="connsiteY0" fmla="*/ 0 h 16875"/>
                <a:gd name="connsiteX1" fmla="*/ 20039 w 20039"/>
                <a:gd name="connsiteY1" fmla="*/ 0 h 16875"/>
                <a:gd name="connsiteX2" fmla="*/ 20039 w 20039"/>
                <a:gd name="connsiteY2" fmla="*/ 16875 h 16875"/>
                <a:gd name="connsiteX3" fmla="*/ 0 w 20039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9" h="16875">
                  <a:moveTo>
                    <a:pt x="0" y="0"/>
                  </a:moveTo>
                  <a:lnTo>
                    <a:pt x="20039" y="0"/>
                  </a:lnTo>
                  <a:lnTo>
                    <a:pt x="20039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31C6600-EC85-BB14-C339-3B218A38FC66}"/>
                </a:ext>
              </a:extLst>
            </p:cNvPr>
            <p:cNvSpPr/>
            <p:nvPr/>
          </p:nvSpPr>
          <p:spPr>
            <a:xfrm>
              <a:off x="7489569" y="4648865"/>
              <a:ext cx="20046" cy="16875"/>
            </a:xfrm>
            <a:custGeom>
              <a:avLst/>
              <a:gdLst>
                <a:gd name="connsiteX0" fmla="*/ 0 w 20047"/>
                <a:gd name="connsiteY0" fmla="*/ 0 h 16875"/>
                <a:gd name="connsiteX1" fmla="*/ 20047 w 20047"/>
                <a:gd name="connsiteY1" fmla="*/ 0 h 16875"/>
                <a:gd name="connsiteX2" fmla="*/ 20047 w 20047"/>
                <a:gd name="connsiteY2" fmla="*/ 16875 h 16875"/>
                <a:gd name="connsiteX3" fmla="*/ 0 w 20047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47" h="16875">
                  <a:moveTo>
                    <a:pt x="0" y="0"/>
                  </a:moveTo>
                  <a:lnTo>
                    <a:pt x="20047" y="0"/>
                  </a:lnTo>
                  <a:lnTo>
                    <a:pt x="20047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69" name="그래픽 39">
            <a:extLst>
              <a:ext uri="{FF2B5EF4-FFF2-40B4-BE49-F238E27FC236}">
                <a16:creationId xmlns:a16="http://schemas.microsoft.com/office/drawing/2014/main" id="{0C7B2F71-1823-65AF-7295-3D3AD6A2910B}"/>
              </a:ext>
            </a:extLst>
          </p:cNvPr>
          <p:cNvGrpSpPr/>
          <p:nvPr/>
        </p:nvGrpSpPr>
        <p:grpSpPr>
          <a:xfrm>
            <a:off x="2161257" y="2798339"/>
            <a:ext cx="82141" cy="13823"/>
            <a:chOff x="7409336" y="4687112"/>
            <a:chExt cx="100279" cy="16875"/>
          </a:xfrm>
          <a:solidFill>
            <a:schemeClr val="accent3"/>
          </a:solidFill>
        </p:grpSpPr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B31F05B0-A3E4-8593-22CD-EE31170EE882}"/>
                </a:ext>
              </a:extLst>
            </p:cNvPr>
            <p:cNvSpPr/>
            <p:nvPr/>
          </p:nvSpPr>
          <p:spPr>
            <a:xfrm>
              <a:off x="7409336" y="4687112"/>
              <a:ext cx="20030" cy="16875"/>
            </a:xfrm>
            <a:custGeom>
              <a:avLst/>
              <a:gdLst>
                <a:gd name="connsiteX0" fmla="*/ 0 w 20030"/>
                <a:gd name="connsiteY0" fmla="*/ 0 h 16875"/>
                <a:gd name="connsiteX1" fmla="*/ 20031 w 20030"/>
                <a:gd name="connsiteY1" fmla="*/ 0 h 16875"/>
                <a:gd name="connsiteX2" fmla="*/ 20031 w 20030"/>
                <a:gd name="connsiteY2" fmla="*/ 16875 h 16875"/>
                <a:gd name="connsiteX3" fmla="*/ 0 w 20030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0" h="16875">
                  <a:moveTo>
                    <a:pt x="0" y="0"/>
                  </a:moveTo>
                  <a:lnTo>
                    <a:pt x="20031" y="0"/>
                  </a:lnTo>
                  <a:lnTo>
                    <a:pt x="20031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9B8E98F3-3373-88CA-445E-CDE795D2441B}"/>
                </a:ext>
              </a:extLst>
            </p:cNvPr>
            <p:cNvSpPr/>
            <p:nvPr/>
          </p:nvSpPr>
          <p:spPr>
            <a:xfrm>
              <a:off x="7449398" y="4687112"/>
              <a:ext cx="20039" cy="16875"/>
            </a:xfrm>
            <a:custGeom>
              <a:avLst/>
              <a:gdLst>
                <a:gd name="connsiteX0" fmla="*/ 0 w 20039"/>
                <a:gd name="connsiteY0" fmla="*/ 0 h 16875"/>
                <a:gd name="connsiteX1" fmla="*/ 20039 w 20039"/>
                <a:gd name="connsiteY1" fmla="*/ 0 h 16875"/>
                <a:gd name="connsiteX2" fmla="*/ 20039 w 20039"/>
                <a:gd name="connsiteY2" fmla="*/ 16875 h 16875"/>
                <a:gd name="connsiteX3" fmla="*/ 0 w 20039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9" h="16875">
                  <a:moveTo>
                    <a:pt x="0" y="0"/>
                  </a:moveTo>
                  <a:lnTo>
                    <a:pt x="20039" y="0"/>
                  </a:lnTo>
                  <a:lnTo>
                    <a:pt x="20039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EC6F78DC-08FB-335F-025C-DD77A97DC2B4}"/>
                </a:ext>
              </a:extLst>
            </p:cNvPr>
            <p:cNvSpPr/>
            <p:nvPr/>
          </p:nvSpPr>
          <p:spPr>
            <a:xfrm>
              <a:off x="7489569" y="4687112"/>
              <a:ext cx="20046" cy="16875"/>
            </a:xfrm>
            <a:custGeom>
              <a:avLst/>
              <a:gdLst>
                <a:gd name="connsiteX0" fmla="*/ 0 w 20047"/>
                <a:gd name="connsiteY0" fmla="*/ 0 h 16875"/>
                <a:gd name="connsiteX1" fmla="*/ 20047 w 20047"/>
                <a:gd name="connsiteY1" fmla="*/ 0 h 16875"/>
                <a:gd name="connsiteX2" fmla="*/ 20047 w 20047"/>
                <a:gd name="connsiteY2" fmla="*/ 16875 h 16875"/>
                <a:gd name="connsiteX3" fmla="*/ 0 w 20047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47" h="16875">
                  <a:moveTo>
                    <a:pt x="0" y="0"/>
                  </a:moveTo>
                  <a:lnTo>
                    <a:pt x="20047" y="0"/>
                  </a:lnTo>
                  <a:lnTo>
                    <a:pt x="20047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70" name="그래픽 39">
            <a:extLst>
              <a:ext uri="{FF2B5EF4-FFF2-40B4-BE49-F238E27FC236}">
                <a16:creationId xmlns:a16="http://schemas.microsoft.com/office/drawing/2014/main" id="{682566DB-32A5-7AB0-67CA-CFC0471EA98F}"/>
              </a:ext>
            </a:extLst>
          </p:cNvPr>
          <p:cNvGrpSpPr/>
          <p:nvPr/>
        </p:nvGrpSpPr>
        <p:grpSpPr>
          <a:xfrm>
            <a:off x="2161257" y="2829665"/>
            <a:ext cx="82141" cy="13823"/>
            <a:chOff x="7409336" y="4725355"/>
            <a:chExt cx="100279" cy="16875"/>
          </a:xfrm>
          <a:solidFill>
            <a:schemeClr val="accent3"/>
          </a:solidFill>
        </p:grpSpPr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C11239FF-A4CC-03FF-D3FB-B48E4639409A}"/>
                </a:ext>
              </a:extLst>
            </p:cNvPr>
            <p:cNvSpPr/>
            <p:nvPr/>
          </p:nvSpPr>
          <p:spPr>
            <a:xfrm>
              <a:off x="7409336" y="4725355"/>
              <a:ext cx="20030" cy="16875"/>
            </a:xfrm>
            <a:custGeom>
              <a:avLst/>
              <a:gdLst>
                <a:gd name="connsiteX0" fmla="*/ 0 w 20030"/>
                <a:gd name="connsiteY0" fmla="*/ 0 h 16875"/>
                <a:gd name="connsiteX1" fmla="*/ 20031 w 20030"/>
                <a:gd name="connsiteY1" fmla="*/ 0 h 16875"/>
                <a:gd name="connsiteX2" fmla="*/ 20031 w 20030"/>
                <a:gd name="connsiteY2" fmla="*/ 16875 h 16875"/>
                <a:gd name="connsiteX3" fmla="*/ 0 w 20030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0" h="16875">
                  <a:moveTo>
                    <a:pt x="0" y="0"/>
                  </a:moveTo>
                  <a:lnTo>
                    <a:pt x="20031" y="0"/>
                  </a:lnTo>
                  <a:lnTo>
                    <a:pt x="20031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18812E99-6B60-8B19-91A4-3302AD61BBE1}"/>
                </a:ext>
              </a:extLst>
            </p:cNvPr>
            <p:cNvSpPr/>
            <p:nvPr/>
          </p:nvSpPr>
          <p:spPr>
            <a:xfrm>
              <a:off x="7449398" y="4725355"/>
              <a:ext cx="20039" cy="16875"/>
            </a:xfrm>
            <a:custGeom>
              <a:avLst/>
              <a:gdLst>
                <a:gd name="connsiteX0" fmla="*/ 0 w 20039"/>
                <a:gd name="connsiteY0" fmla="*/ 0 h 16875"/>
                <a:gd name="connsiteX1" fmla="*/ 20039 w 20039"/>
                <a:gd name="connsiteY1" fmla="*/ 0 h 16875"/>
                <a:gd name="connsiteX2" fmla="*/ 20039 w 20039"/>
                <a:gd name="connsiteY2" fmla="*/ 16875 h 16875"/>
                <a:gd name="connsiteX3" fmla="*/ 0 w 20039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9" h="16875">
                  <a:moveTo>
                    <a:pt x="0" y="0"/>
                  </a:moveTo>
                  <a:lnTo>
                    <a:pt x="20039" y="0"/>
                  </a:lnTo>
                  <a:lnTo>
                    <a:pt x="20039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F5855990-C52C-2819-BA23-E805C84E9538}"/>
                </a:ext>
              </a:extLst>
            </p:cNvPr>
            <p:cNvSpPr/>
            <p:nvPr/>
          </p:nvSpPr>
          <p:spPr>
            <a:xfrm>
              <a:off x="7489569" y="4725355"/>
              <a:ext cx="20046" cy="16875"/>
            </a:xfrm>
            <a:custGeom>
              <a:avLst/>
              <a:gdLst>
                <a:gd name="connsiteX0" fmla="*/ 0 w 20047"/>
                <a:gd name="connsiteY0" fmla="*/ 0 h 16875"/>
                <a:gd name="connsiteX1" fmla="*/ 20047 w 20047"/>
                <a:gd name="connsiteY1" fmla="*/ 0 h 16875"/>
                <a:gd name="connsiteX2" fmla="*/ 20047 w 20047"/>
                <a:gd name="connsiteY2" fmla="*/ 16875 h 16875"/>
                <a:gd name="connsiteX3" fmla="*/ 0 w 20047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47" h="16875">
                  <a:moveTo>
                    <a:pt x="0" y="0"/>
                  </a:moveTo>
                  <a:lnTo>
                    <a:pt x="20047" y="0"/>
                  </a:lnTo>
                  <a:lnTo>
                    <a:pt x="20047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71" name="그래픽 39">
            <a:extLst>
              <a:ext uri="{FF2B5EF4-FFF2-40B4-BE49-F238E27FC236}">
                <a16:creationId xmlns:a16="http://schemas.microsoft.com/office/drawing/2014/main" id="{3BE7F6B2-D3CD-D8FE-AB7F-B32F94600825}"/>
              </a:ext>
            </a:extLst>
          </p:cNvPr>
          <p:cNvGrpSpPr/>
          <p:nvPr/>
        </p:nvGrpSpPr>
        <p:grpSpPr>
          <a:xfrm>
            <a:off x="2161257" y="2860990"/>
            <a:ext cx="82141" cy="13823"/>
            <a:chOff x="7409336" y="4763598"/>
            <a:chExt cx="100279" cy="16875"/>
          </a:xfrm>
          <a:solidFill>
            <a:schemeClr val="accent3"/>
          </a:solidFill>
        </p:grpSpPr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90BCA21F-D129-7DF8-2F8B-5DB3C61EA158}"/>
                </a:ext>
              </a:extLst>
            </p:cNvPr>
            <p:cNvSpPr/>
            <p:nvPr/>
          </p:nvSpPr>
          <p:spPr>
            <a:xfrm>
              <a:off x="7409336" y="4763598"/>
              <a:ext cx="20030" cy="16875"/>
            </a:xfrm>
            <a:custGeom>
              <a:avLst/>
              <a:gdLst>
                <a:gd name="connsiteX0" fmla="*/ 0 w 20030"/>
                <a:gd name="connsiteY0" fmla="*/ 0 h 16875"/>
                <a:gd name="connsiteX1" fmla="*/ 20031 w 20030"/>
                <a:gd name="connsiteY1" fmla="*/ 0 h 16875"/>
                <a:gd name="connsiteX2" fmla="*/ 20031 w 20030"/>
                <a:gd name="connsiteY2" fmla="*/ 16875 h 16875"/>
                <a:gd name="connsiteX3" fmla="*/ 0 w 20030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0" h="16875">
                  <a:moveTo>
                    <a:pt x="0" y="0"/>
                  </a:moveTo>
                  <a:lnTo>
                    <a:pt x="20031" y="0"/>
                  </a:lnTo>
                  <a:lnTo>
                    <a:pt x="20031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6B53375A-0E96-B5CB-94CA-F0E8E85D8363}"/>
                </a:ext>
              </a:extLst>
            </p:cNvPr>
            <p:cNvSpPr/>
            <p:nvPr/>
          </p:nvSpPr>
          <p:spPr>
            <a:xfrm>
              <a:off x="7449398" y="4763598"/>
              <a:ext cx="20039" cy="16875"/>
            </a:xfrm>
            <a:custGeom>
              <a:avLst/>
              <a:gdLst>
                <a:gd name="connsiteX0" fmla="*/ 0 w 20039"/>
                <a:gd name="connsiteY0" fmla="*/ 0 h 16875"/>
                <a:gd name="connsiteX1" fmla="*/ 20039 w 20039"/>
                <a:gd name="connsiteY1" fmla="*/ 0 h 16875"/>
                <a:gd name="connsiteX2" fmla="*/ 20039 w 20039"/>
                <a:gd name="connsiteY2" fmla="*/ 16875 h 16875"/>
                <a:gd name="connsiteX3" fmla="*/ 0 w 20039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9" h="16875">
                  <a:moveTo>
                    <a:pt x="0" y="0"/>
                  </a:moveTo>
                  <a:lnTo>
                    <a:pt x="20039" y="0"/>
                  </a:lnTo>
                  <a:lnTo>
                    <a:pt x="20039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51C62B31-997D-8105-A173-44BFCECB1795}"/>
                </a:ext>
              </a:extLst>
            </p:cNvPr>
            <p:cNvSpPr/>
            <p:nvPr/>
          </p:nvSpPr>
          <p:spPr>
            <a:xfrm>
              <a:off x="7489569" y="4763598"/>
              <a:ext cx="20046" cy="16875"/>
            </a:xfrm>
            <a:custGeom>
              <a:avLst/>
              <a:gdLst>
                <a:gd name="connsiteX0" fmla="*/ 0 w 20047"/>
                <a:gd name="connsiteY0" fmla="*/ 0 h 16875"/>
                <a:gd name="connsiteX1" fmla="*/ 20047 w 20047"/>
                <a:gd name="connsiteY1" fmla="*/ 0 h 16875"/>
                <a:gd name="connsiteX2" fmla="*/ 20047 w 20047"/>
                <a:gd name="connsiteY2" fmla="*/ 16875 h 16875"/>
                <a:gd name="connsiteX3" fmla="*/ 0 w 20047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47" h="16875">
                  <a:moveTo>
                    <a:pt x="0" y="0"/>
                  </a:moveTo>
                  <a:lnTo>
                    <a:pt x="20047" y="0"/>
                  </a:lnTo>
                  <a:lnTo>
                    <a:pt x="20047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72" name="그래픽 39">
            <a:extLst>
              <a:ext uri="{FF2B5EF4-FFF2-40B4-BE49-F238E27FC236}">
                <a16:creationId xmlns:a16="http://schemas.microsoft.com/office/drawing/2014/main" id="{53BBF612-9C16-557E-6A16-2C4E8B7BD51C}"/>
              </a:ext>
            </a:extLst>
          </p:cNvPr>
          <p:cNvGrpSpPr/>
          <p:nvPr/>
        </p:nvGrpSpPr>
        <p:grpSpPr>
          <a:xfrm>
            <a:off x="2161257" y="2892318"/>
            <a:ext cx="82141" cy="13823"/>
            <a:chOff x="7409336" y="4801846"/>
            <a:chExt cx="100279" cy="16875"/>
          </a:xfrm>
          <a:solidFill>
            <a:schemeClr val="accent3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D3DBE7F9-4FC0-F795-8578-FDB0231CA2D1}"/>
                </a:ext>
              </a:extLst>
            </p:cNvPr>
            <p:cNvSpPr/>
            <p:nvPr/>
          </p:nvSpPr>
          <p:spPr>
            <a:xfrm>
              <a:off x="7409336" y="4801846"/>
              <a:ext cx="20030" cy="16875"/>
            </a:xfrm>
            <a:custGeom>
              <a:avLst/>
              <a:gdLst>
                <a:gd name="connsiteX0" fmla="*/ 0 w 20030"/>
                <a:gd name="connsiteY0" fmla="*/ 0 h 16875"/>
                <a:gd name="connsiteX1" fmla="*/ 20031 w 20030"/>
                <a:gd name="connsiteY1" fmla="*/ 0 h 16875"/>
                <a:gd name="connsiteX2" fmla="*/ 20031 w 20030"/>
                <a:gd name="connsiteY2" fmla="*/ 16875 h 16875"/>
                <a:gd name="connsiteX3" fmla="*/ 0 w 20030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0" h="16875">
                  <a:moveTo>
                    <a:pt x="0" y="0"/>
                  </a:moveTo>
                  <a:lnTo>
                    <a:pt x="20031" y="0"/>
                  </a:lnTo>
                  <a:lnTo>
                    <a:pt x="20031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8924BD3-EEB8-AF72-05FB-F4FFC0F2DE04}"/>
                </a:ext>
              </a:extLst>
            </p:cNvPr>
            <p:cNvSpPr/>
            <p:nvPr/>
          </p:nvSpPr>
          <p:spPr>
            <a:xfrm>
              <a:off x="7449398" y="4801846"/>
              <a:ext cx="20039" cy="16875"/>
            </a:xfrm>
            <a:custGeom>
              <a:avLst/>
              <a:gdLst>
                <a:gd name="connsiteX0" fmla="*/ 0 w 20039"/>
                <a:gd name="connsiteY0" fmla="*/ 0 h 16875"/>
                <a:gd name="connsiteX1" fmla="*/ 20039 w 20039"/>
                <a:gd name="connsiteY1" fmla="*/ 0 h 16875"/>
                <a:gd name="connsiteX2" fmla="*/ 20039 w 20039"/>
                <a:gd name="connsiteY2" fmla="*/ 16875 h 16875"/>
                <a:gd name="connsiteX3" fmla="*/ 0 w 20039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39" h="16875">
                  <a:moveTo>
                    <a:pt x="0" y="0"/>
                  </a:moveTo>
                  <a:lnTo>
                    <a:pt x="20039" y="0"/>
                  </a:lnTo>
                  <a:lnTo>
                    <a:pt x="20039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A840484B-4155-5431-1A0F-1DD38B33213F}"/>
                </a:ext>
              </a:extLst>
            </p:cNvPr>
            <p:cNvSpPr/>
            <p:nvPr/>
          </p:nvSpPr>
          <p:spPr>
            <a:xfrm>
              <a:off x="7489569" y="4801846"/>
              <a:ext cx="20046" cy="16875"/>
            </a:xfrm>
            <a:custGeom>
              <a:avLst/>
              <a:gdLst>
                <a:gd name="connsiteX0" fmla="*/ 0 w 20047"/>
                <a:gd name="connsiteY0" fmla="*/ 0 h 16875"/>
                <a:gd name="connsiteX1" fmla="*/ 20047 w 20047"/>
                <a:gd name="connsiteY1" fmla="*/ 0 h 16875"/>
                <a:gd name="connsiteX2" fmla="*/ 20047 w 20047"/>
                <a:gd name="connsiteY2" fmla="*/ 16875 h 16875"/>
                <a:gd name="connsiteX3" fmla="*/ 0 w 20047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47" h="16875">
                  <a:moveTo>
                    <a:pt x="0" y="0"/>
                  </a:moveTo>
                  <a:lnTo>
                    <a:pt x="20047" y="0"/>
                  </a:lnTo>
                  <a:lnTo>
                    <a:pt x="20047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</p:grpSp>
      <p:grpSp>
        <p:nvGrpSpPr>
          <p:cNvPr id="73" name="그래픽 39">
            <a:extLst>
              <a:ext uri="{FF2B5EF4-FFF2-40B4-BE49-F238E27FC236}">
                <a16:creationId xmlns:a16="http://schemas.microsoft.com/office/drawing/2014/main" id="{784059FB-E8B3-ECC6-8DAB-71598D55CF32}"/>
              </a:ext>
            </a:extLst>
          </p:cNvPr>
          <p:cNvGrpSpPr/>
          <p:nvPr/>
        </p:nvGrpSpPr>
        <p:grpSpPr>
          <a:xfrm>
            <a:off x="2321278" y="2574056"/>
            <a:ext cx="127410" cy="364399"/>
            <a:chOff x="7605067" y="4413273"/>
            <a:chExt cx="155552" cy="444876"/>
          </a:xfrm>
          <a:solidFill>
            <a:schemeClr val="accent3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AF57E2A4-FEAA-0691-5B15-974934D3AC59}"/>
                </a:ext>
              </a:extLst>
            </p:cNvPr>
            <p:cNvSpPr/>
            <p:nvPr/>
          </p:nvSpPr>
          <p:spPr>
            <a:xfrm>
              <a:off x="7605067" y="4496017"/>
              <a:ext cx="155552" cy="362132"/>
            </a:xfrm>
            <a:custGeom>
              <a:avLst/>
              <a:gdLst>
                <a:gd name="connsiteX0" fmla="*/ 155550 w 155549"/>
                <a:gd name="connsiteY0" fmla="*/ 362133 h 362133"/>
                <a:gd name="connsiteX1" fmla="*/ 0 w 155549"/>
                <a:gd name="connsiteY1" fmla="*/ 362133 h 362133"/>
                <a:gd name="connsiteX2" fmla="*/ 0 w 155549"/>
                <a:gd name="connsiteY2" fmla="*/ 0 h 362133"/>
                <a:gd name="connsiteX3" fmla="*/ 155550 w 155549"/>
                <a:gd name="connsiteY3" fmla="*/ 0 h 362133"/>
                <a:gd name="connsiteX4" fmla="*/ 155550 w 155549"/>
                <a:gd name="connsiteY4" fmla="*/ 362133 h 362133"/>
                <a:gd name="connsiteX5" fmla="*/ 16875 w 155549"/>
                <a:gd name="connsiteY5" fmla="*/ 345258 h 362133"/>
                <a:gd name="connsiteX6" fmla="*/ 138675 w 155549"/>
                <a:gd name="connsiteY6" fmla="*/ 345258 h 362133"/>
                <a:gd name="connsiteX7" fmla="*/ 138675 w 155549"/>
                <a:gd name="connsiteY7" fmla="*/ 16875 h 362133"/>
                <a:gd name="connsiteX8" fmla="*/ 16875 w 155549"/>
                <a:gd name="connsiteY8" fmla="*/ 16875 h 362133"/>
                <a:gd name="connsiteX9" fmla="*/ 16875 w 155549"/>
                <a:gd name="connsiteY9" fmla="*/ 345258 h 362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5549" h="362133">
                  <a:moveTo>
                    <a:pt x="155550" y="362133"/>
                  </a:moveTo>
                  <a:lnTo>
                    <a:pt x="0" y="362133"/>
                  </a:lnTo>
                  <a:lnTo>
                    <a:pt x="0" y="0"/>
                  </a:lnTo>
                  <a:lnTo>
                    <a:pt x="155550" y="0"/>
                  </a:lnTo>
                  <a:lnTo>
                    <a:pt x="155550" y="362133"/>
                  </a:lnTo>
                  <a:close/>
                  <a:moveTo>
                    <a:pt x="16875" y="345258"/>
                  </a:moveTo>
                  <a:lnTo>
                    <a:pt x="138675" y="345258"/>
                  </a:lnTo>
                  <a:lnTo>
                    <a:pt x="138675" y="16875"/>
                  </a:lnTo>
                  <a:lnTo>
                    <a:pt x="16875" y="16875"/>
                  </a:lnTo>
                  <a:lnTo>
                    <a:pt x="16875" y="345258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54C77FF7-E7DE-5F66-61EE-83886820A07B}"/>
                </a:ext>
              </a:extLst>
            </p:cNvPr>
            <p:cNvSpPr/>
            <p:nvPr/>
          </p:nvSpPr>
          <p:spPr>
            <a:xfrm>
              <a:off x="7624247" y="4460669"/>
              <a:ext cx="117181" cy="52105"/>
            </a:xfrm>
            <a:custGeom>
              <a:avLst/>
              <a:gdLst>
                <a:gd name="connsiteX0" fmla="*/ 117180 w 117179"/>
                <a:gd name="connsiteY0" fmla="*/ 52106 h 52105"/>
                <a:gd name="connsiteX1" fmla="*/ 0 w 117179"/>
                <a:gd name="connsiteY1" fmla="*/ 52106 h 52105"/>
                <a:gd name="connsiteX2" fmla="*/ 0 w 117179"/>
                <a:gd name="connsiteY2" fmla="*/ 0 h 52105"/>
                <a:gd name="connsiteX3" fmla="*/ 117180 w 117179"/>
                <a:gd name="connsiteY3" fmla="*/ 0 h 52105"/>
                <a:gd name="connsiteX4" fmla="*/ 117180 w 117179"/>
                <a:gd name="connsiteY4" fmla="*/ 52106 h 52105"/>
                <a:gd name="connsiteX5" fmla="*/ 16875 w 117179"/>
                <a:gd name="connsiteY5" fmla="*/ 35231 h 52105"/>
                <a:gd name="connsiteX6" fmla="*/ 100305 w 117179"/>
                <a:gd name="connsiteY6" fmla="*/ 35231 h 52105"/>
                <a:gd name="connsiteX7" fmla="*/ 100305 w 117179"/>
                <a:gd name="connsiteY7" fmla="*/ 16871 h 52105"/>
                <a:gd name="connsiteX8" fmla="*/ 16875 w 117179"/>
                <a:gd name="connsiteY8" fmla="*/ 16871 h 52105"/>
                <a:gd name="connsiteX9" fmla="*/ 16875 w 117179"/>
                <a:gd name="connsiteY9" fmla="*/ 35231 h 52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7179" h="52105">
                  <a:moveTo>
                    <a:pt x="117180" y="52106"/>
                  </a:moveTo>
                  <a:lnTo>
                    <a:pt x="0" y="52106"/>
                  </a:lnTo>
                  <a:lnTo>
                    <a:pt x="0" y="0"/>
                  </a:lnTo>
                  <a:lnTo>
                    <a:pt x="117180" y="0"/>
                  </a:lnTo>
                  <a:lnTo>
                    <a:pt x="117180" y="52106"/>
                  </a:lnTo>
                  <a:close/>
                  <a:moveTo>
                    <a:pt x="16875" y="35231"/>
                  </a:moveTo>
                  <a:lnTo>
                    <a:pt x="100305" y="35231"/>
                  </a:lnTo>
                  <a:lnTo>
                    <a:pt x="100305" y="16871"/>
                  </a:lnTo>
                  <a:lnTo>
                    <a:pt x="16875" y="16871"/>
                  </a:lnTo>
                  <a:lnTo>
                    <a:pt x="16875" y="35231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2E1EF580-7908-F5B5-182F-6E1EB08AD813}"/>
                </a:ext>
              </a:extLst>
            </p:cNvPr>
            <p:cNvSpPr/>
            <p:nvPr/>
          </p:nvSpPr>
          <p:spPr>
            <a:xfrm>
              <a:off x="7642380" y="4537066"/>
              <a:ext cx="80926" cy="16875"/>
            </a:xfrm>
            <a:custGeom>
              <a:avLst/>
              <a:gdLst>
                <a:gd name="connsiteX0" fmla="*/ 0 w 80924"/>
                <a:gd name="connsiteY0" fmla="*/ 0 h 16875"/>
                <a:gd name="connsiteX1" fmla="*/ 80924 w 80924"/>
                <a:gd name="connsiteY1" fmla="*/ 0 h 16875"/>
                <a:gd name="connsiteX2" fmla="*/ 80924 w 80924"/>
                <a:gd name="connsiteY2" fmla="*/ 16875 h 16875"/>
                <a:gd name="connsiteX3" fmla="*/ 0 w 80924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4" h="16875">
                  <a:moveTo>
                    <a:pt x="0" y="0"/>
                  </a:moveTo>
                  <a:lnTo>
                    <a:pt x="80924" y="0"/>
                  </a:lnTo>
                  <a:lnTo>
                    <a:pt x="80924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9BE9E177-05E6-ED61-FEFF-47860759DB69}"/>
                </a:ext>
              </a:extLst>
            </p:cNvPr>
            <p:cNvSpPr/>
            <p:nvPr/>
          </p:nvSpPr>
          <p:spPr>
            <a:xfrm>
              <a:off x="7642380" y="4580164"/>
              <a:ext cx="80926" cy="16875"/>
            </a:xfrm>
            <a:custGeom>
              <a:avLst/>
              <a:gdLst>
                <a:gd name="connsiteX0" fmla="*/ 0 w 80924"/>
                <a:gd name="connsiteY0" fmla="*/ 0 h 16875"/>
                <a:gd name="connsiteX1" fmla="*/ 80924 w 80924"/>
                <a:gd name="connsiteY1" fmla="*/ 0 h 16875"/>
                <a:gd name="connsiteX2" fmla="*/ 80924 w 80924"/>
                <a:gd name="connsiteY2" fmla="*/ 16875 h 16875"/>
                <a:gd name="connsiteX3" fmla="*/ 0 w 80924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4" h="16875">
                  <a:moveTo>
                    <a:pt x="0" y="0"/>
                  </a:moveTo>
                  <a:lnTo>
                    <a:pt x="80924" y="0"/>
                  </a:lnTo>
                  <a:lnTo>
                    <a:pt x="80924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1B48691F-23B9-1CFC-A298-53220BB9FB28}"/>
                </a:ext>
              </a:extLst>
            </p:cNvPr>
            <p:cNvSpPr/>
            <p:nvPr/>
          </p:nvSpPr>
          <p:spPr>
            <a:xfrm>
              <a:off x="7642380" y="4623271"/>
              <a:ext cx="80926" cy="16875"/>
            </a:xfrm>
            <a:custGeom>
              <a:avLst/>
              <a:gdLst>
                <a:gd name="connsiteX0" fmla="*/ 0 w 80924"/>
                <a:gd name="connsiteY0" fmla="*/ 0 h 16875"/>
                <a:gd name="connsiteX1" fmla="*/ 80924 w 80924"/>
                <a:gd name="connsiteY1" fmla="*/ 0 h 16875"/>
                <a:gd name="connsiteX2" fmla="*/ 80924 w 80924"/>
                <a:gd name="connsiteY2" fmla="*/ 16875 h 16875"/>
                <a:gd name="connsiteX3" fmla="*/ 0 w 80924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4" h="16875">
                  <a:moveTo>
                    <a:pt x="0" y="0"/>
                  </a:moveTo>
                  <a:lnTo>
                    <a:pt x="80924" y="0"/>
                  </a:lnTo>
                  <a:lnTo>
                    <a:pt x="80924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2F422825-CB38-9BCB-9AF5-4C130A5FD764}"/>
                </a:ext>
              </a:extLst>
            </p:cNvPr>
            <p:cNvSpPr/>
            <p:nvPr/>
          </p:nvSpPr>
          <p:spPr>
            <a:xfrm>
              <a:off x="7642401" y="4666369"/>
              <a:ext cx="80926" cy="16875"/>
            </a:xfrm>
            <a:custGeom>
              <a:avLst/>
              <a:gdLst>
                <a:gd name="connsiteX0" fmla="*/ 0 w 80924"/>
                <a:gd name="connsiteY0" fmla="*/ 0 h 16875"/>
                <a:gd name="connsiteX1" fmla="*/ 80924 w 80924"/>
                <a:gd name="connsiteY1" fmla="*/ 0 h 16875"/>
                <a:gd name="connsiteX2" fmla="*/ 80924 w 80924"/>
                <a:gd name="connsiteY2" fmla="*/ 16875 h 16875"/>
                <a:gd name="connsiteX3" fmla="*/ 0 w 80924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4" h="16875">
                  <a:moveTo>
                    <a:pt x="0" y="0"/>
                  </a:moveTo>
                  <a:lnTo>
                    <a:pt x="80924" y="0"/>
                  </a:lnTo>
                  <a:lnTo>
                    <a:pt x="80924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B0CF0F4-EF65-564C-213E-D9D2F17829E9}"/>
                </a:ext>
              </a:extLst>
            </p:cNvPr>
            <p:cNvSpPr/>
            <p:nvPr/>
          </p:nvSpPr>
          <p:spPr>
            <a:xfrm>
              <a:off x="7642378" y="4709468"/>
              <a:ext cx="80926" cy="16875"/>
            </a:xfrm>
            <a:custGeom>
              <a:avLst/>
              <a:gdLst>
                <a:gd name="connsiteX0" fmla="*/ 0 w 80924"/>
                <a:gd name="connsiteY0" fmla="*/ 0 h 16875"/>
                <a:gd name="connsiteX1" fmla="*/ 80924 w 80924"/>
                <a:gd name="connsiteY1" fmla="*/ 0 h 16875"/>
                <a:gd name="connsiteX2" fmla="*/ 80924 w 80924"/>
                <a:gd name="connsiteY2" fmla="*/ 16875 h 16875"/>
                <a:gd name="connsiteX3" fmla="*/ 0 w 80924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4" h="16875">
                  <a:moveTo>
                    <a:pt x="0" y="0"/>
                  </a:moveTo>
                  <a:lnTo>
                    <a:pt x="80924" y="0"/>
                  </a:lnTo>
                  <a:lnTo>
                    <a:pt x="80924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8C20D37-3DCA-BF96-C79B-92DC63FA24F7}"/>
                </a:ext>
              </a:extLst>
            </p:cNvPr>
            <p:cNvSpPr/>
            <p:nvPr/>
          </p:nvSpPr>
          <p:spPr>
            <a:xfrm>
              <a:off x="7642399" y="4752575"/>
              <a:ext cx="80926" cy="16875"/>
            </a:xfrm>
            <a:custGeom>
              <a:avLst/>
              <a:gdLst>
                <a:gd name="connsiteX0" fmla="*/ 0 w 80924"/>
                <a:gd name="connsiteY0" fmla="*/ 0 h 16875"/>
                <a:gd name="connsiteX1" fmla="*/ 80924 w 80924"/>
                <a:gd name="connsiteY1" fmla="*/ 0 h 16875"/>
                <a:gd name="connsiteX2" fmla="*/ 80924 w 80924"/>
                <a:gd name="connsiteY2" fmla="*/ 16875 h 16875"/>
                <a:gd name="connsiteX3" fmla="*/ 0 w 80924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4" h="16875">
                  <a:moveTo>
                    <a:pt x="0" y="0"/>
                  </a:moveTo>
                  <a:lnTo>
                    <a:pt x="80924" y="0"/>
                  </a:lnTo>
                  <a:lnTo>
                    <a:pt x="80924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D7BB58D-8B0A-3389-69C0-8C7D836ED112}"/>
                </a:ext>
              </a:extLst>
            </p:cNvPr>
            <p:cNvSpPr/>
            <p:nvPr/>
          </p:nvSpPr>
          <p:spPr>
            <a:xfrm>
              <a:off x="7642400" y="4795680"/>
              <a:ext cx="80926" cy="16875"/>
            </a:xfrm>
            <a:custGeom>
              <a:avLst/>
              <a:gdLst>
                <a:gd name="connsiteX0" fmla="*/ 0 w 80924"/>
                <a:gd name="connsiteY0" fmla="*/ 0 h 16875"/>
                <a:gd name="connsiteX1" fmla="*/ 80924 w 80924"/>
                <a:gd name="connsiteY1" fmla="*/ 0 h 16875"/>
                <a:gd name="connsiteX2" fmla="*/ 80924 w 80924"/>
                <a:gd name="connsiteY2" fmla="*/ 16875 h 16875"/>
                <a:gd name="connsiteX3" fmla="*/ 0 w 80924"/>
                <a:gd name="connsiteY3" fmla="*/ 16875 h 1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0924" h="16875">
                  <a:moveTo>
                    <a:pt x="0" y="0"/>
                  </a:moveTo>
                  <a:lnTo>
                    <a:pt x="80924" y="0"/>
                  </a:lnTo>
                  <a:lnTo>
                    <a:pt x="80924" y="16875"/>
                  </a:lnTo>
                  <a:lnTo>
                    <a:pt x="0" y="16875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BB2F3D58-7A4D-3D2D-D67E-FCF04E6DF276}"/>
                </a:ext>
              </a:extLst>
            </p:cNvPr>
            <p:cNvSpPr/>
            <p:nvPr/>
          </p:nvSpPr>
          <p:spPr>
            <a:xfrm>
              <a:off x="7674258" y="4413273"/>
              <a:ext cx="16875" cy="50979"/>
            </a:xfrm>
            <a:custGeom>
              <a:avLst/>
              <a:gdLst>
                <a:gd name="connsiteX0" fmla="*/ 0 w 16875"/>
                <a:gd name="connsiteY0" fmla="*/ 0 h 50979"/>
                <a:gd name="connsiteX1" fmla="*/ 16875 w 16875"/>
                <a:gd name="connsiteY1" fmla="*/ 0 h 50979"/>
                <a:gd name="connsiteX2" fmla="*/ 16875 w 16875"/>
                <a:gd name="connsiteY2" fmla="*/ 50979 h 50979"/>
                <a:gd name="connsiteX3" fmla="*/ 0 w 16875"/>
                <a:gd name="connsiteY3" fmla="*/ 50979 h 509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75" h="50979">
                  <a:moveTo>
                    <a:pt x="0" y="0"/>
                  </a:moveTo>
                  <a:lnTo>
                    <a:pt x="16875" y="0"/>
                  </a:lnTo>
                  <a:lnTo>
                    <a:pt x="16875" y="50979"/>
                  </a:lnTo>
                  <a:lnTo>
                    <a:pt x="0" y="50979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27000" dist="63500" dir="2700000" algn="tl" rotWithShape="0">
                <a:prstClr val="black">
                  <a:alpha val="1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accent3"/>
                </a:solidFill>
              </a:endParaRPr>
            </a:p>
          </p:txBody>
        </p:sp>
      </p:grpSp>
      <p:sp>
        <p:nvSpPr>
          <p:cNvPr id="74" name="자유형: 도형 73">
            <a:extLst>
              <a:ext uri="{FF2B5EF4-FFF2-40B4-BE49-F238E27FC236}">
                <a16:creationId xmlns:a16="http://schemas.microsoft.com/office/drawing/2014/main" id="{4E07C42D-3C69-AE02-D1EB-FBD2F6D167A4}"/>
              </a:ext>
            </a:extLst>
          </p:cNvPr>
          <p:cNvSpPr/>
          <p:nvPr/>
        </p:nvSpPr>
        <p:spPr>
          <a:xfrm>
            <a:off x="2083159" y="2633174"/>
            <a:ext cx="44314" cy="13823"/>
          </a:xfrm>
          <a:custGeom>
            <a:avLst/>
            <a:gdLst>
              <a:gd name="connsiteX0" fmla="*/ 0 w 54101"/>
              <a:gd name="connsiteY0" fmla="*/ 0 h 16875"/>
              <a:gd name="connsiteX1" fmla="*/ 54101 w 54101"/>
              <a:gd name="connsiteY1" fmla="*/ 0 h 16875"/>
              <a:gd name="connsiteX2" fmla="*/ 54101 w 54101"/>
              <a:gd name="connsiteY2" fmla="*/ 16875 h 16875"/>
              <a:gd name="connsiteX3" fmla="*/ 0 w 54101"/>
              <a:gd name="connsiteY3" fmla="*/ 16875 h 1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01" h="16875">
                <a:moveTo>
                  <a:pt x="0" y="0"/>
                </a:moveTo>
                <a:lnTo>
                  <a:pt x="54101" y="0"/>
                </a:lnTo>
                <a:lnTo>
                  <a:pt x="54101" y="16875"/>
                </a:lnTo>
                <a:lnTo>
                  <a:pt x="0" y="168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3"/>
              </a:solidFill>
            </a:endParaRPr>
          </a:p>
        </p:txBody>
      </p:sp>
      <p:sp>
        <p:nvSpPr>
          <p:cNvPr id="75" name="자유형: 도형 74">
            <a:extLst>
              <a:ext uri="{FF2B5EF4-FFF2-40B4-BE49-F238E27FC236}">
                <a16:creationId xmlns:a16="http://schemas.microsoft.com/office/drawing/2014/main" id="{22FF4ED1-5830-07B8-F7D2-EDB9CAD3B1FF}"/>
              </a:ext>
            </a:extLst>
          </p:cNvPr>
          <p:cNvSpPr/>
          <p:nvPr/>
        </p:nvSpPr>
        <p:spPr>
          <a:xfrm>
            <a:off x="2047703" y="2633174"/>
            <a:ext cx="18000" cy="13823"/>
          </a:xfrm>
          <a:custGeom>
            <a:avLst/>
            <a:gdLst>
              <a:gd name="connsiteX0" fmla="*/ 0 w 21975"/>
              <a:gd name="connsiteY0" fmla="*/ 0 h 16875"/>
              <a:gd name="connsiteX1" fmla="*/ 21975 w 21975"/>
              <a:gd name="connsiteY1" fmla="*/ 0 h 16875"/>
              <a:gd name="connsiteX2" fmla="*/ 21975 w 21975"/>
              <a:gd name="connsiteY2" fmla="*/ 16875 h 16875"/>
              <a:gd name="connsiteX3" fmla="*/ 0 w 21975"/>
              <a:gd name="connsiteY3" fmla="*/ 16875 h 1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75" h="16875">
                <a:moveTo>
                  <a:pt x="0" y="0"/>
                </a:moveTo>
                <a:lnTo>
                  <a:pt x="21975" y="0"/>
                </a:lnTo>
                <a:lnTo>
                  <a:pt x="21975" y="16875"/>
                </a:lnTo>
                <a:lnTo>
                  <a:pt x="0" y="168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3"/>
              </a:solidFill>
            </a:endParaRPr>
          </a:p>
        </p:txBody>
      </p:sp>
      <p:sp>
        <p:nvSpPr>
          <p:cNvPr id="76" name="자유형: 도형 75">
            <a:extLst>
              <a:ext uri="{FF2B5EF4-FFF2-40B4-BE49-F238E27FC236}">
                <a16:creationId xmlns:a16="http://schemas.microsoft.com/office/drawing/2014/main" id="{34663805-1BEC-E333-92A5-58EA89C85BDF}"/>
              </a:ext>
            </a:extLst>
          </p:cNvPr>
          <p:cNvSpPr/>
          <p:nvPr/>
        </p:nvSpPr>
        <p:spPr>
          <a:xfrm>
            <a:off x="2301380" y="2532814"/>
            <a:ext cx="18003" cy="13823"/>
          </a:xfrm>
          <a:custGeom>
            <a:avLst/>
            <a:gdLst>
              <a:gd name="connsiteX0" fmla="*/ 0 w 21979"/>
              <a:gd name="connsiteY0" fmla="*/ 0 h 16875"/>
              <a:gd name="connsiteX1" fmla="*/ 21980 w 21979"/>
              <a:gd name="connsiteY1" fmla="*/ 0 h 16875"/>
              <a:gd name="connsiteX2" fmla="*/ 21980 w 21979"/>
              <a:gd name="connsiteY2" fmla="*/ 16875 h 16875"/>
              <a:gd name="connsiteX3" fmla="*/ 0 w 21979"/>
              <a:gd name="connsiteY3" fmla="*/ 16875 h 1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79" h="16875">
                <a:moveTo>
                  <a:pt x="0" y="0"/>
                </a:moveTo>
                <a:lnTo>
                  <a:pt x="21980" y="0"/>
                </a:lnTo>
                <a:lnTo>
                  <a:pt x="21980" y="16875"/>
                </a:lnTo>
                <a:lnTo>
                  <a:pt x="0" y="168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3"/>
              </a:solidFill>
            </a:endParaRPr>
          </a:p>
        </p:txBody>
      </p:sp>
      <p:sp>
        <p:nvSpPr>
          <p:cNvPr id="77" name="자유형: 도형 76">
            <a:extLst>
              <a:ext uri="{FF2B5EF4-FFF2-40B4-BE49-F238E27FC236}">
                <a16:creationId xmlns:a16="http://schemas.microsoft.com/office/drawing/2014/main" id="{23B1F42E-2008-423F-46C3-02EE576A504B}"/>
              </a:ext>
            </a:extLst>
          </p:cNvPr>
          <p:cNvSpPr/>
          <p:nvPr/>
        </p:nvSpPr>
        <p:spPr>
          <a:xfrm>
            <a:off x="2092347" y="2924633"/>
            <a:ext cx="397671" cy="13823"/>
          </a:xfrm>
          <a:custGeom>
            <a:avLst/>
            <a:gdLst>
              <a:gd name="connsiteX0" fmla="*/ 0 w 485497"/>
              <a:gd name="connsiteY0" fmla="*/ 0 h 16875"/>
              <a:gd name="connsiteX1" fmla="*/ 485498 w 485497"/>
              <a:gd name="connsiteY1" fmla="*/ 0 h 16875"/>
              <a:gd name="connsiteX2" fmla="*/ 485498 w 485497"/>
              <a:gd name="connsiteY2" fmla="*/ 16875 h 16875"/>
              <a:gd name="connsiteX3" fmla="*/ 0 w 485497"/>
              <a:gd name="connsiteY3" fmla="*/ 16875 h 1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5497" h="16875">
                <a:moveTo>
                  <a:pt x="0" y="0"/>
                </a:moveTo>
                <a:lnTo>
                  <a:pt x="485498" y="0"/>
                </a:lnTo>
                <a:lnTo>
                  <a:pt x="485498" y="16875"/>
                </a:lnTo>
                <a:lnTo>
                  <a:pt x="0" y="168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3"/>
              </a:solidFill>
            </a:endParaRPr>
          </a:p>
        </p:txBody>
      </p:sp>
      <p:sp>
        <p:nvSpPr>
          <p:cNvPr id="78" name="자유형: 도형 77">
            <a:extLst>
              <a:ext uri="{FF2B5EF4-FFF2-40B4-BE49-F238E27FC236}">
                <a16:creationId xmlns:a16="http://schemas.microsoft.com/office/drawing/2014/main" id="{7EAE8B66-D2E0-80C6-41EE-3942832C4BB8}"/>
              </a:ext>
            </a:extLst>
          </p:cNvPr>
          <p:cNvSpPr/>
          <p:nvPr/>
        </p:nvSpPr>
        <p:spPr>
          <a:xfrm>
            <a:off x="2128278" y="2557424"/>
            <a:ext cx="54130" cy="60815"/>
          </a:xfrm>
          <a:custGeom>
            <a:avLst/>
            <a:gdLst>
              <a:gd name="connsiteX0" fmla="*/ 36842 w 66086"/>
              <a:gd name="connsiteY0" fmla="*/ 74246 h 74245"/>
              <a:gd name="connsiteX1" fmla="*/ 0 w 66086"/>
              <a:gd name="connsiteY1" fmla="*/ 37121 h 74245"/>
              <a:gd name="connsiteX2" fmla="*/ 36842 w 66086"/>
              <a:gd name="connsiteY2" fmla="*/ 0 h 74245"/>
              <a:gd name="connsiteX3" fmla="*/ 59134 w 66086"/>
              <a:gd name="connsiteY3" fmla="*/ 7568 h 74245"/>
              <a:gd name="connsiteX4" fmla="*/ 48870 w 66086"/>
              <a:gd name="connsiteY4" fmla="*/ 20963 h 74245"/>
              <a:gd name="connsiteX5" fmla="*/ 36842 w 66086"/>
              <a:gd name="connsiteY5" fmla="*/ 16875 h 74245"/>
              <a:gd name="connsiteX6" fmla="*/ 16875 w 66086"/>
              <a:gd name="connsiteY6" fmla="*/ 37121 h 74245"/>
              <a:gd name="connsiteX7" fmla="*/ 36842 w 66086"/>
              <a:gd name="connsiteY7" fmla="*/ 57371 h 74245"/>
              <a:gd name="connsiteX8" fmla="*/ 52663 w 66086"/>
              <a:gd name="connsiteY8" fmla="*/ 49477 h 74245"/>
              <a:gd name="connsiteX9" fmla="*/ 66087 w 66086"/>
              <a:gd name="connsiteY9" fmla="*/ 59704 h 74245"/>
              <a:gd name="connsiteX10" fmla="*/ 36842 w 66086"/>
              <a:gd name="connsiteY10" fmla="*/ 74246 h 74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6086" h="74245">
                <a:moveTo>
                  <a:pt x="36842" y="74246"/>
                </a:moveTo>
                <a:cubicBezTo>
                  <a:pt x="16529" y="74246"/>
                  <a:pt x="0" y="57590"/>
                  <a:pt x="0" y="37121"/>
                </a:cubicBezTo>
                <a:cubicBezTo>
                  <a:pt x="0" y="16651"/>
                  <a:pt x="16525" y="0"/>
                  <a:pt x="36842" y="0"/>
                </a:cubicBezTo>
                <a:cubicBezTo>
                  <a:pt x="44963" y="0"/>
                  <a:pt x="52671" y="2616"/>
                  <a:pt x="59134" y="7568"/>
                </a:cubicBezTo>
                <a:lnTo>
                  <a:pt x="48870" y="20963"/>
                </a:lnTo>
                <a:cubicBezTo>
                  <a:pt x="45377" y="18288"/>
                  <a:pt x="41221" y="16875"/>
                  <a:pt x="36842" y="16875"/>
                </a:cubicBezTo>
                <a:cubicBezTo>
                  <a:pt x="25831" y="16875"/>
                  <a:pt x="16875" y="25954"/>
                  <a:pt x="16875" y="37121"/>
                </a:cubicBezTo>
                <a:cubicBezTo>
                  <a:pt x="16875" y="48288"/>
                  <a:pt x="25831" y="57371"/>
                  <a:pt x="36842" y="57371"/>
                </a:cubicBezTo>
                <a:cubicBezTo>
                  <a:pt x="43073" y="57371"/>
                  <a:pt x="48840" y="54494"/>
                  <a:pt x="52663" y="49477"/>
                </a:cubicBezTo>
                <a:lnTo>
                  <a:pt x="66087" y="59704"/>
                </a:lnTo>
                <a:cubicBezTo>
                  <a:pt x="59041" y="68947"/>
                  <a:pt x="48385" y="74246"/>
                  <a:pt x="36842" y="7424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3"/>
              </a:solidFill>
            </a:endParaRPr>
          </a:p>
        </p:txBody>
      </p:sp>
      <p:sp>
        <p:nvSpPr>
          <p:cNvPr id="79" name="자유형: 도형 78">
            <a:extLst>
              <a:ext uri="{FF2B5EF4-FFF2-40B4-BE49-F238E27FC236}">
                <a16:creationId xmlns:a16="http://schemas.microsoft.com/office/drawing/2014/main" id="{FFA3677E-2405-868A-7400-CAF249A40FCA}"/>
              </a:ext>
            </a:extLst>
          </p:cNvPr>
          <p:cNvSpPr/>
          <p:nvPr/>
        </p:nvSpPr>
        <p:spPr>
          <a:xfrm>
            <a:off x="2163729" y="2532807"/>
            <a:ext cx="88096" cy="91015"/>
          </a:xfrm>
          <a:custGeom>
            <a:avLst/>
            <a:gdLst>
              <a:gd name="connsiteX0" fmla="*/ 55105 w 107552"/>
              <a:gd name="connsiteY0" fmla="*/ 111118 h 111117"/>
              <a:gd name="connsiteX1" fmla="*/ 0 w 107552"/>
              <a:gd name="connsiteY1" fmla="*/ 55557 h 111117"/>
              <a:gd name="connsiteX2" fmla="*/ 55105 w 107552"/>
              <a:gd name="connsiteY2" fmla="*/ 0 h 111117"/>
              <a:gd name="connsiteX3" fmla="*/ 107553 w 107552"/>
              <a:gd name="connsiteY3" fmla="*/ 38471 h 111117"/>
              <a:gd name="connsiteX4" fmla="*/ 91479 w 107552"/>
              <a:gd name="connsiteY4" fmla="*/ 43622 h 111117"/>
              <a:gd name="connsiteX5" fmla="*/ 55105 w 107552"/>
              <a:gd name="connsiteY5" fmla="*/ 16875 h 111117"/>
              <a:gd name="connsiteX6" fmla="*/ 16875 w 107552"/>
              <a:gd name="connsiteY6" fmla="*/ 55557 h 111117"/>
              <a:gd name="connsiteX7" fmla="*/ 55105 w 107552"/>
              <a:gd name="connsiteY7" fmla="*/ 94243 h 111117"/>
              <a:gd name="connsiteX8" fmla="*/ 83561 w 107552"/>
              <a:gd name="connsiteY8" fmla="*/ 81392 h 111117"/>
              <a:gd name="connsiteX9" fmla="*/ 96183 w 107552"/>
              <a:gd name="connsiteY9" fmla="*/ 92589 h 111117"/>
              <a:gd name="connsiteX10" fmla="*/ 55105 w 107552"/>
              <a:gd name="connsiteY10" fmla="*/ 111118 h 111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7552" h="111117">
                <a:moveTo>
                  <a:pt x="55105" y="111118"/>
                </a:moveTo>
                <a:cubicBezTo>
                  <a:pt x="24718" y="111118"/>
                  <a:pt x="0" y="86193"/>
                  <a:pt x="0" y="55557"/>
                </a:cubicBezTo>
                <a:cubicBezTo>
                  <a:pt x="0" y="24920"/>
                  <a:pt x="24722" y="0"/>
                  <a:pt x="55105" y="0"/>
                </a:cubicBezTo>
                <a:cubicBezTo>
                  <a:pt x="79102" y="0"/>
                  <a:pt x="100178" y="15462"/>
                  <a:pt x="107553" y="38471"/>
                </a:cubicBezTo>
                <a:lnTo>
                  <a:pt x="91479" y="43622"/>
                </a:lnTo>
                <a:cubicBezTo>
                  <a:pt x="86354" y="27624"/>
                  <a:pt x="71736" y="16875"/>
                  <a:pt x="55105" y="16875"/>
                </a:cubicBezTo>
                <a:cubicBezTo>
                  <a:pt x="34024" y="16875"/>
                  <a:pt x="16875" y="34227"/>
                  <a:pt x="16875" y="55557"/>
                </a:cubicBezTo>
                <a:cubicBezTo>
                  <a:pt x="16875" y="76887"/>
                  <a:pt x="34024" y="94243"/>
                  <a:pt x="55105" y="94243"/>
                </a:cubicBezTo>
                <a:cubicBezTo>
                  <a:pt x="65943" y="94243"/>
                  <a:pt x="76313" y="89560"/>
                  <a:pt x="83561" y="81392"/>
                </a:cubicBezTo>
                <a:lnTo>
                  <a:pt x="96183" y="92589"/>
                </a:lnTo>
                <a:cubicBezTo>
                  <a:pt x="85738" y="104363"/>
                  <a:pt x="70765" y="111118"/>
                  <a:pt x="55105" y="111118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3"/>
              </a:solidFill>
            </a:endParaRPr>
          </a:p>
        </p:txBody>
      </p:sp>
      <p:sp>
        <p:nvSpPr>
          <p:cNvPr id="80" name="자유형: 도형 79">
            <a:extLst>
              <a:ext uri="{FF2B5EF4-FFF2-40B4-BE49-F238E27FC236}">
                <a16:creationId xmlns:a16="http://schemas.microsoft.com/office/drawing/2014/main" id="{18C4E3FD-ADBC-ADA3-FAA2-F4C031CA527A}"/>
              </a:ext>
            </a:extLst>
          </p:cNvPr>
          <p:cNvSpPr/>
          <p:nvPr/>
        </p:nvSpPr>
        <p:spPr>
          <a:xfrm>
            <a:off x="2224666" y="2557411"/>
            <a:ext cx="60362" cy="60814"/>
          </a:xfrm>
          <a:custGeom>
            <a:avLst/>
            <a:gdLst>
              <a:gd name="connsiteX0" fmla="*/ 36842 w 73693"/>
              <a:gd name="connsiteY0" fmla="*/ 74246 h 74245"/>
              <a:gd name="connsiteX1" fmla="*/ 0 w 73693"/>
              <a:gd name="connsiteY1" fmla="*/ 37121 h 74245"/>
              <a:gd name="connsiteX2" fmla="*/ 36842 w 73693"/>
              <a:gd name="connsiteY2" fmla="*/ 0 h 74245"/>
              <a:gd name="connsiteX3" fmla="*/ 73693 w 73693"/>
              <a:gd name="connsiteY3" fmla="*/ 37121 h 74245"/>
              <a:gd name="connsiteX4" fmla="*/ 36842 w 73693"/>
              <a:gd name="connsiteY4" fmla="*/ 74246 h 74245"/>
              <a:gd name="connsiteX5" fmla="*/ 36842 w 73693"/>
              <a:gd name="connsiteY5" fmla="*/ 16879 h 74245"/>
              <a:gd name="connsiteX6" fmla="*/ 16875 w 73693"/>
              <a:gd name="connsiteY6" fmla="*/ 37125 h 74245"/>
              <a:gd name="connsiteX7" fmla="*/ 36842 w 73693"/>
              <a:gd name="connsiteY7" fmla="*/ 57375 h 74245"/>
              <a:gd name="connsiteX8" fmla="*/ 56818 w 73693"/>
              <a:gd name="connsiteY8" fmla="*/ 37125 h 74245"/>
              <a:gd name="connsiteX9" fmla="*/ 36842 w 73693"/>
              <a:gd name="connsiteY9" fmla="*/ 16879 h 74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3693" h="74245">
                <a:moveTo>
                  <a:pt x="36842" y="74246"/>
                </a:moveTo>
                <a:cubicBezTo>
                  <a:pt x="16529" y="74246"/>
                  <a:pt x="0" y="57590"/>
                  <a:pt x="0" y="37121"/>
                </a:cubicBezTo>
                <a:cubicBezTo>
                  <a:pt x="0" y="16651"/>
                  <a:pt x="16525" y="0"/>
                  <a:pt x="36842" y="0"/>
                </a:cubicBezTo>
                <a:cubicBezTo>
                  <a:pt x="57164" y="0"/>
                  <a:pt x="73693" y="16651"/>
                  <a:pt x="73693" y="37121"/>
                </a:cubicBezTo>
                <a:cubicBezTo>
                  <a:pt x="73693" y="57590"/>
                  <a:pt x="57164" y="74246"/>
                  <a:pt x="36842" y="74246"/>
                </a:cubicBezTo>
                <a:close/>
                <a:moveTo>
                  <a:pt x="36842" y="16879"/>
                </a:moveTo>
                <a:cubicBezTo>
                  <a:pt x="25831" y="16879"/>
                  <a:pt x="16875" y="25958"/>
                  <a:pt x="16875" y="37125"/>
                </a:cubicBezTo>
                <a:cubicBezTo>
                  <a:pt x="16875" y="48292"/>
                  <a:pt x="25831" y="57375"/>
                  <a:pt x="36842" y="57375"/>
                </a:cubicBezTo>
                <a:cubicBezTo>
                  <a:pt x="47857" y="57375"/>
                  <a:pt x="56818" y="48292"/>
                  <a:pt x="56818" y="37125"/>
                </a:cubicBezTo>
                <a:cubicBezTo>
                  <a:pt x="56818" y="25958"/>
                  <a:pt x="47857" y="16879"/>
                  <a:pt x="36842" y="168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3"/>
              </a:solidFill>
            </a:endParaRPr>
          </a:p>
        </p:txBody>
      </p:sp>
      <p:sp>
        <p:nvSpPr>
          <p:cNvPr id="81" name="자유형: 도형 80">
            <a:extLst>
              <a:ext uri="{FF2B5EF4-FFF2-40B4-BE49-F238E27FC236}">
                <a16:creationId xmlns:a16="http://schemas.microsoft.com/office/drawing/2014/main" id="{81747D33-4045-3224-DEBE-BD8E68D2C8A5}"/>
              </a:ext>
            </a:extLst>
          </p:cNvPr>
          <p:cNvSpPr/>
          <p:nvPr/>
        </p:nvSpPr>
        <p:spPr>
          <a:xfrm>
            <a:off x="2139924" y="2703748"/>
            <a:ext cx="69430" cy="13823"/>
          </a:xfrm>
          <a:custGeom>
            <a:avLst/>
            <a:gdLst>
              <a:gd name="connsiteX0" fmla="*/ 0 w 84763"/>
              <a:gd name="connsiteY0" fmla="*/ 0 h 16875"/>
              <a:gd name="connsiteX1" fmla="*/ 84763 w 84763"/>
              <a:gd name="connsiteY1" fmla="*/ 0 h 16875"/>
              <a:gd name="connsiteX2" fmla="*/ 84763 w 84763"/>
              <a:gd name="connsiteY2" fmla="*/ 16875 h 16875"/>
              <a:gd name="connsiteX3" fmla="*/ 0 w 84763"/>
              <a:gd name="connsiteY3" fmla="*/ 16875 h 1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4763" h="16875">
                <a:moveTo>
                  <a:pt x="0" y="0"/>
                </a:moveTo>
                <a:lnTo>
                  <a:pt x="84763" y="0"/>
                </a:lnTo>
                <a:lnTo>
                  <a:pt x="84763" y="16875"/>
                </a:lnTo>
                <a:lnTo>
                  <a:pt x="0" y="168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127000" dist="63500" dir="2700000" algn="tl" rotWithShape="0">
              <a:prstClr val="black">
                <a:alpha val="1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3"/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D1DFF645-3160-B2A2-37D9-1F4674A6B7C2}"/>
              </a:ext>
            </a:extLst>
          </p:cNvPr>
          <p:cNvSpPr txBox="1"/>
          <p:nvPr/>
        </p:nvSpPr>
        <p:spPr>
          <a:xfrm>
            <a:off x="1986868" y="3054603"/>
            <a:ext cx="608628" cy="32925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000" spc="-15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2022</a:t>
            </a:r>
          </a:p>
        </p:txBody>
      </p:sp>
      <p:sp>
        <p:nvSpPr>
          <p:cNvPr id="119" name="눈물 방울 118">
            <a:extLst>
              <a:ext uri="{FF2B5EF4-FFF2-40B4-BE49-F238E27FC236}">
                <a16:creationId xmlns:a16="http://schemas.microsoft.com/office/drawing/2014/main" id="{1F65E652-6BE6-9CCC-97D5-1E66949C22B1}"/>
              </a:ext>
            </a:extLst>
          </p:cNvPr>
          <p:cNvSpPr/>
          <p:nvPr/>
        </p:nvSpPr>
        <p:spPr>
          <a:xfrm rot="8100000">
            <a:off x="5342047" y="2188365"/>
            <a:ext cx="1507907" cy="1507907"/>
          </a:xfrm>
          <a:prstGeom prst="teardrop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  <a:ea typeface="맑은 고딕" panose="020B0503020000020004" pitchFamily="50" charset="-127"/>
            </a:endParaRPr>
          </a:p>
        </p:txBody>
      </p:sp>
      <p:sp>
        <p:nvSpPr>
          <p:cNvPr id="120" name="눈물 방울 119">
            <a:extLst>
              <a:ext uri="{FF2B5EF4-FFF2-40B4-BE49-F238E27FC236}">
                <a16:creationId xmlns:a16="http://schemas.microsoft.com/office/drawing/2014/main" id="{9FC11903-0E4E-4ECB-6755-3FF2F7A44D95}"/>
              </a:ext>
            </a:extLst>
          </p:cNvPr>
          <p:cNvSpPr/>
          <p:nvPr/>
        </p:nvSpPr>
        <p:spPr>
          <a:xfrm rot="8100000">
            <a:off x="5342046" y="2191320"/>
            <a:ext cx="1507907" cy="1507907"/>
          </a:xfrm>
          <a:prstGeom prst="teardrop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  <a:ea typeface="맑은 고딕" panose="020B0503020000020004" pitchFamily="50" charset="-127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F9D4B2CD-5EAC-622B-AAFF-0CE6CAE16356}"/>
              </a:ext>
            </a:extLst>
          </p:cNvPr>
          <p:cNvSpPr txBox="1"/>
          <p:nvPr/>
        </p:nvSpPr>
        <p:spPr>
          <a:xfrm>
            <a:off x="5814006" y="3054603"/>
            <a:ext cx="608628" cy="32925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000" spc="-15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2023</a:t>
            </a:r>
          </a:p>
        </p:txBody>
      </p:sp>
      <p:sp>
        <p:nvSpPr>
          <p:cNvPr id="170" name="눈물 방울 169">
            <a:extLst>
              <a:ext uri="{FF2B5EF4-FFF2-40B4-BE49-F238E27FC236}">
                <a16:creationId xmlns:a16="http://schemas.microsoft.com/office/drawing/2014/main" id="{A57F84E6-6D70-C8C6-D553-B2DE7D5D6A3B}"/>
              </a:ext>
            </a:extLst>
          </p:cNvPr>
          <p:cNvSpPr/>
          <p:nvPr/>
        </p:nvSpPr>
        <p:spPr>
          <a:xfrm rot="8100000">
            <a:off x="9171592" y="2188365"/>
            <a:ext cx="1507907" cy="1507907"/>
          </a:xfrm>
          <a:prstGeom prst="teardrop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  <a:ea typeface="맑은 고딕" panose="020B0503020000020004" pitchFamily="50" charset="-127"/>
            </a:endParaRPr>
          </a:p>
        </p:txBody>
      </p:sp>
      <p:sp>
        <p:nvSpPr>
          <p:cNvPr id="171" name="눈물 방울 170">
            <a:extLst>
              <a:ext uri="{FF2B5EF4-FFF2-40B4-BE49-F238E27FC236}">
                <a16:creationId xmlns:a16="http://schemas.microsoft.com/office/drawing/2014/main" id="{1DD125EF-6ACB-2431-0889-99056D3493C6}"/>
              </a:ext>
            </a:extLst>
          </p:cNvPr>
          <p:cNvSpPr/>
          <p:nvPr/>
        </p:nvSpPr>
        <p:spPr>
          <a:xfrm rot="8100000">
            <a:off x="9171591" y="2191320"/>
            <a:ext cx="1507907" cy="1507907"/>
          </a:xfrm>
          <a:prstGeom prst="teardrop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  <a:ea typeface="맑은 고딕" panose="020B0503020000020004" pitchFamily="50" charset="-127"/>
            </a:endParaRPr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D2967676-CCA2-21BB-FC09-1982DC136B49}"/>
              </a:ext>
            </a:extLst>
          </p:cNvPr>
          <p:cNvSpPr txBox="1"/>
          <p:nvPr/>
        </p:nvSpPr>
        <p:spPr>
          <a:xfrm>
            <a:off x="9643551" y="3054603"/>
            <a:ext cx="608628" cy="32925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2000" spc="-151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2024</a:t>
            </a:r>
          </a:p>
        </p:txBody>
      </p:sp>
      <p:pic>
        <p:nvPicPr>
          <p:cNvPr id="221" name="그래픽 220" descr="가로 막대형 차트 단색으로 채워진">
            <a:extLst>
              <a:ext uri="{FF2B5EF4-FFF2-40B4-BE49-F238E27FC236}">
                <a16:creationId xmlns:a16="http://schemas.microsoft.com/office/drawing/2014/main" id="{13CE3E92-ED17-8637-8602-717655187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1332" y="2487593"/>
            <a:ext cx="473976" cy="473976"/>
          </a:xfrm>
          <a:prstGeom prst="rect">
            <a:avLst/>
          </a:prstGeom>
        </p:spPr>
      </p:pic>
      <p:pic>
        <p:nvPicPr>
          <p:cNvPr id="223" name="그래픽 222" descr="블로그 단색으로 채워진">
            <a:extLst>
              <a:ext uri="{FF2B5EF4-FFF2-40B4-BE49-F238E27FC236}">
                <a16:creationId xmlns:a16="http://schemas.microsoft.com/office/drawing/2014/main" id="{07EDAAF2-1E89-65CA-3E92-1CE871C2E0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10877" y="2487593"/>
            <a:ext cx="473976" cy="473976"/>
          </a:xfrm>
          <a:prstGeom prst="rect">
            <a:avLst/>
          </a:prstGeom>
        </p:spPr>
      </p:pic>
      <p:sp>
        <p:nvSpPr>
          <p:cNvPr id="224" name="TextBox 223">
            <a:extLst>
              <a:ext uri="{FF2B5EF4-FFF2-40B4-BE49-F238E27FC236}">
                <a16:creationId xmlns:a16="http://schemas.microsoft.com/office/drawing/2014/main" id="{2A67EEA2-6082-85E9-6C07-38EC19C2ACBE}"/>
              </a:ext>
            </a:extLst>
          </p:cNvPr>
          <p:cNvSpPr txBox="1"/>
          <p:nvPr/>
        </p:nvSpPr>
        <p:spPr>
          <a:xfrm flipH="1">
            <a:off x="1406054" y="5156023"/>
            <a:ext cx="1725613" cy="10123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4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4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rgbClr val="EBECF0">
                  <a:lumMod val="50000"/>
                </a:srgb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C91F5B31-8E88-DD6A-E067-8A38A51588FE}"/>
              </a:ext>
            </a:extLst>
          </p:cNvPr>
          <p:cNvSpPr txBox="1"/>
          <p:nvPr/>
        </p:nvSpPr>
        <p:spPr>
          <a:xfrm flipH="1">
            <a:off x="1668351" y="4742428"/>
            <a:ext cx="1201020" cy="2449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6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35BAA3E7-E61D-8FF8-6087-9537F8CB240B}"/>
              </a:ext>
            </a:extLst>
          </p:cNvPr>
          <p:cNvSpPr txBox="1"/>
          <p:nvPr/>
        </p:nvSpPr>
        <p:spPr>
          <a:xfrm flipH="1">
            <a:off x="5233193" y="5156023"/>
            <a:ext cx="1725613" cy="10123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4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4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rgbClr val="EBECF0">
                  <a:lumMod val="50000"/>
                </a:srgb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2AA00EE6-5A8C-103A-24AA-9E0C3A930D89}"/>
              </a:ext>
            </a:extLst>
          </p:cNvPr>
          <p:cNvSpPr txBox="1"/>
          <p:nvPr/>
        </p:nvSpPr>
        <p:spPr>
          <a:xfrm flipH="1">
            <a:off x="5495490" y="4742428"/>
            <a:ext cx="1201020" cy="2449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6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758F3DD5-6F0C-9B45-BE94-A88902E2C254}"/>
              </a:ext>
            </a:extLst>
          </p:cNvPr>
          <p:cNvSpPr txBox="1"/>
          <p:nvPr/>
        </p:nvSpPr>
        <p:spPr>
          <a:xfrm flipH="1">
            <a:off x="9065641" y="5156023"/>
            <a:ext cx="1725613" cy="10123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kumimoji="0" lang="ko-KR" altLang="en-US" sz="14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kumimoji="0" lang="en-US" altLang="ko-KR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kumimoji="0" lang="ko-KR" altLang="en-US" sz="1400" b="0" i="0" u="none" strike="noStrike" kern="1200" cap="none" spc="-50" normalizeH="0" baseline="0" noProof="0" err="1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kumimoji="0" lang="ko-KR" altLang="en-US" sz="14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rgbClr val="EBECF0">
                    <a:lumMod val="50000"/>
                  </a:srgbClr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</a:t>
            </a:r>
            <a:endParaRPr kumimoji="0" lang="en-US" altLang="ko-KR" sz="1400" b="0" i="0" u="none" strike="noStrike" kern="1200" cap="none" spc="-50" normalizeH="0" baseline="0" noProof="0">
              <a:ln>
                <a:solidFill>
                  <a:srgbClr val="EBECF0">
                    <a:alpha val="0"/>
                  </a:srgbClr>
                </a:solidFill>
              </a:ln>
              <a:solidFill>
                <a:srgbClr val="EBECF0">
                  <a:lumMod val="50000"/>
                </a:srgbClr>
              </a:solidFill>
              <a:effectLst/>
              <a:uLnTx/>
              <a:uFillTx/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34ECC9E9-F3A6-0D2B-7BC7-B1F4912392EF}"/>
              </a:ext>
            </a:extLst>
          </p:cNvPr>
          <p:cNvSpPr txBox="1"/>
          <p:nvPr/>
        </p:nvSpPr>
        <p:spPr>
          <a:xfrm flipH="1">
            <a:off x="9327938" y="4742428"/>
            <a:ext cx="1201020" cy="2449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키워드 입력</a:t>
            </a:r>
            <a:endParaRPr kumimoji="0" lang="en-US" altLang="ko-KR" sz="16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pic>
        <p:nvPicPr>
          <p:cNvPr id="234" name="그래픽 233" descr="왼쪽 캐럿 단색으로 채워진">
            <a:extLst>
              <a:ext uri="{FF2B5EF4-FFF2-40B4-BE49-F238E27FC236}">
                <a16:creationId xmlns:a16="http://schemas.microsoft.com/office/drawing/2014/main" id="{BACFE9CE-CD9F-E327-A357-230FF0CEA5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3928545" y="4189725"/>
            <a:ext cx="508192" cy="508192"/>
          </a:xfrm>
          <a:prstGeom prst="rect">
            <a:avLst/>
          </a:prstGeom>
        </p:spPr>
      </p:pic>
      <p:pic>
        <p:nvPicPr>
          <p:cNvPr id="235" name="그래픽 234" descr="왼쪽 캐럿 단색으로 채워진">
            <a:extLst>
              <a:ext uri="{FF2B5EF4-FFF2-40B4-BE49-F238E27FC236}">
                <a16:creationId xmlns:a16="http://schemas.microsoft.com/office/drawing/2014/main" id="{12489D70-EF8E-7AA8-1F60-4F49BE4F9D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7991589" y="4189725"/>
            <a:ext cx="508192" cy="50819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76461D-A1CE-5C13-19C6-771194257327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76D115-FEDF-0E93-23BA-BA0660ED1070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타이틀을 완전 멋지게 입력하세요</a:t>
            </a:r>
            <a:endParaRPr kumimoji="0" lang="en-US" altLang="ko-KR" sz="28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87351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개체 틀 11" descr="헤드폰, 실내, 벽, 이어폰이(가) 표시된 사진&#10;&#10;자동 생성된 설명">
            <a:extLst>
              <a:ext uri="{FF2B5EF4-FFF2-40B4-BE49-F238E27FC236}">
                <a16:creationId xmlns:a16="http://schemas.microsoft.com/office/drawing/2014/main" id="{D6F36C5D-0777-6DC0-5F80-6264AFE76F0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3" b="93"/>
          <a:stretch>
            <a:fillRect/>
          </a:stretch>
        </p:blipFill>
        <p:spPr>
          <a:xfrm>
            <a:off x="6243638" y="1808163"/>
            <a:ext cx="2057400" cy="4249737"/>
          </a:xfrm>
          <a:custGeom>
            <a:avLst/>
            <a:gdLst>
              <a:gd name="connsiteX0" fmla="*/ 438393 w 2277602"/>
              <a:gd name="connsiteY0" fmla="*/ 0 h 4599900"/>
              <a:gd name="connsiteX1" fmla="*/ 1839209 w 2277602"/>
              <a:gd name="connsiteY1" fmla="*/ 0 h 4599900"/>
              <a:gd name="connsiteX2" fmla="*/ 2277602 w 2277602"/>
              <a:gd name="connsiteY2" fmla="*/ 438393 h 4599900"/>
              <a:gd name="connsiteX3" fmla="*/ 2277602 w 2277602"/>
              <a:gd name="connsiteY3" fmla="*/ 4161507 h 4599900"/>
              <a:gd name="connsiteX4" fmla="*/ 1839209 w 2277602"/>
              <a:gd name="connsiteY4" fmla="*/ 4599900 h 4599900"/>
              <a:gd name="connsiteX5" fmla="*/ 438393 w 2277602"/>
              <a:gd name="connsiteY5" fmla="*/ 4599900 h 4599900"/>
              <a:gd name="connsiteX6" fmla="*/ 0 w 2277602"/>
              <a:gd name="connsiteY6" fmla="*/ 4161507 h 4599900"/>
              <a:gd name="connsiteX7" fmla="*/ 0 w 2277602"/>
              <a:gd name="connsiteY7" fmla="*/ 438393 h 4599900"/>
              <a:gd name="connsiteX8" fmla="*/ 438393 w 2277602"/>
              <a:gd name="connsiteY8" fmla="*/ 0 h 4599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77602" h="4599900">
                <a:moveTo>
                  <a:pt x="438393" y="0"/>
                </a:moveTo>
                <a:lnTo>
                  <a:pt x="1839209" y="0"/>
                </a:lnTo>
                <a:cubicBezTo>
                  <a:pt x="2081327" y="0"/>
                  <a:pt x="2277602" y="196275"/>
                  <a:pt x="2277602" y="438393"/>
                </a:cubicBezTo>
                <a:lnTo>
                  <a:pt x="2277602" y="4161507"/>
                </a:lnTo>
                <a:cubicBezTo>
                  <a:pt x="2277602" y="4403625"/>
                  <a:pt x="2081327" y="4599900"/>
                  <a:pt x="1839209" y="4599900"/>
                </a:cubicBezTo>
                <a:lnTo>
                  <a:pt x="438393" y="4599900"/>
                </a:lnTo>
                <a:cubicBezTo>
                  <a:pt x="196275" y="4599900"/>
                  <a:pt x="0" y="4403625"/>
                  <a:pt x="0" y="4161507"/>
                </a:cubicBezTo>
                <a:lnTo>
                  <a:pt x="0" y="438393"/>
                </a:lnTo>
                <a:cubicBezTo>
                  <a:pt x="0" y="196275"/>
                  <a:pt x="196275" y="0"/>
                  <a:pt x="438393" y="0"/>
                </a:cubicBezTo>
                <a:close/>
              </a:path>
            </a:pathLst>
          </a:custGeom>
        </p:spPr>
      </p:pic>
      <p:pic>
        <p:nvPicPr>
          <p:cNvPr id="13" name="그림 개체 틀 12">
            <a:extLst>
              <a:ext uri="{FF2B5EF4-FFF2-40B4-BE49-F238E27FC236}">
                <a16:creationId xmlns:a16="http://schemas.microsoft.com/office/drawing/2014/main" id="{E56EA34D-810F-854A-96B1-C779E358A74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49" r="249"/>
          <a:stretch>
            <a:fillRect/>
          </a:stretch>
        </p:blipFill>
        <p:spPr>
          <a:xfrm>
            <a:off x="8893175" y="1808163"/>
            <a:ext cx="2057400" cy="4249737"/>
          </a:xfrm>
          <a:custGeom>
            <a:avLst/>
            <a:gdLst>
              <a:gd name="connsiteX0" fmla="*/ 306229 w 2065904"/>
              <a:gd name="connsiteY0" fmla="*/ 0 h 4250294"/>
              <a:gd name="connsiteX1" fmla="*/ 1759675 w 2065904"/>
              <a:gd name="connsiteY1" fmla="*/ 0 h 4250294"/>
              <a:gd name="connsiteX2" fmla="*/ 2065904 w 2065904"/>
              <a:gd name="connsiteY2" fmla="*/ 306229 h 4250294"/>
              <a:gd name="connsiteX3" fmla="*/ 2065904 w 2065904"/>
              <a:gd name="connsiteY3" fmla="*/ 3944065 h 4250294"/>
              <a:gd name="connsiteX4" fmla="*/ 1759675 w 2065904"/>
              <a:gd name="connsiteY4" fmla="*/ 4250294 h 4250294"/>
              <a:gd name="connsiteX5" fmla="*/ 306229 w 2065904"/>
              <a:gd name="connsiteY5" fmla="*/ 4250294 h 4250294"/>
              <a:gd name="connsiteX6" fmla="*/ 0 w 2065904"/>
              <a:gd name="connsiteY6" fmla="*/ 3944065 h 4250294"/>
              <a:gd name="connsiteX7" fmla="*/ 0 w 2065904"/>
              <a:gd name="connsiteY7" fmla="*/ 306229 h 4250294"/>
              <a:gd name="connsiteX8" fmla="*/ 306229 w 2065904"/>
              <a:gd name="connsiteY8" fmla="*/ 0 h 425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65904" h="4250294">
                <a:moveTo>
                  <a:pt x="306229" y="0"/>
                </a:moveTo>
                <a:lnTo>
                  <a:pt x="1759675" y="0"/>
                </a:lnTo>
                <a:cubicBezTo>
                  <a:pt x="1928801" y="0"/>
                  <a:pt x="2065904" y="137103"/>
                  <a:pt x="2065904" y="306229"/>
                </a:cubicBezTo>
                <a:lnTo>
                  <a:pt x="2065904" y="3944065"/>
                </a:lnTo>
                <a:cubicBezTo>
                  <a:pt x="2065904" y="4113191"/>
                  <a:pt x="1928801" y="4250294"/>
                  <a:pt x="1759675" y="4250294"/>
                </a:cubicBezTo>
                <a:lnTo>
                  <a:pt x="306229" y="4250294"/>
                </a:lnTo>
                <a:cubicBezTo>
                  <a:pt x="137103" y="4250294"/>
                  <a:pt x="0" y="4113191"/>
                  <a:pt x="0" y="3944065"/>
                </a:cubicBezTo>
                <a:lnTo>
                  <a:pt x="0" y="306229"/>
                </a:lnTo>
                <a:cubicBezTo>
                  <a:pt x="0" y="137103"/>
                  <a:pt x="137103" y="0"/>
                  <a:pt x="306229" y="0"/>
                </a:cubicBezTo>
                <a:close/>
              </a:path>
            </a:pathLst>
          </a:cu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FA2217A6-C377-94F7-15C4-D73DF32E21A3}"/>
              </a:ext>
            </a:extLst>
          </p:cNvPr>
          <p:cNvGrpSpPr/>
          <p:nvPr/>
        </p:nvGrpSpPr>
        <p:grpSpPr>
          <a:xfrm>
            <a:off x="6227520" y="1757414"/>
            <a:ext cx="2128802" cy="4371924"/>
            <a:chOff x="7481013" y="2242471"/>
            <a:chExt cx="2859110" cy="5871762"/>
          </a:xfrm>
          <a:effectLst>
            <a:outerShdw blurRad="50800" dist="38100" dir="10800000" sx="101000" sy="101000" algn="r" rotWithShape="0">
              <a:schemeClr val="bg1">
                <a:alpha val="30000"/>
              </a:schemeClr>
            </a:outerShdw>
          </a:effectLst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76E78AFA-9BC7-6D8E-695E-DCEC6A616544}"/>
                </a:ext>
              </a:extLst>
            </p:cNvPr>
            <p:cNvSpPr/>
            <p:nvPr/>
          </p:nvSpPr>
          <p:spPr>
            <a:xfrm>
              <a:off x="7481013" y="2242471"/>
              <a:ext cx="2859110" cy="5871762"/>
            </a:xfrm>
            <a:custGeom>
              <a:avLst/>
              <a:gdLst>
                <a:gd name="connsiteX0" fmla="*/ 446633 w 2859110"/>
                <a:gd name="connsiteY0" fmla="*/ 143772 h 5871762"/>
                <a:gd name="connsiteX1" fmla="*/ 127177 w 2859110"/>
                <a:gd name="connsiteY1" fmla="*/ 463228 h 5871762"/>
                <a:gd name="connsiteX2" fmla="*/ 127177 w 2859110"/>
                <a:gd name="connsiteY2" fmla="*/ 5408536 h 5871762"/>
                <a:gd name="connsiteX3" fmla="*/ 446633 w 2859110"/>
                <a:gd name="connsiteY3" fmla="*/ 5727992 h 5871762"/>
                <a:gd name="connsiteX4" fmla="*/ 2425357 w 2859110"/>
                <a:gd name="connsiteY4" fmla="*/ 5727992 h 5871762"/>
                <a:gd name="connsiteX5" fmla="*/ 2744813 w 2859110"/>
                <a:gd name="connsiteY5" fmla="*/ 5408536 h 5871762"/>
                <a:gd name="connsiteX6" fmla="*/ 2744813 w 2859110"/>
                <a:gd name="connsiteY6" fmla="*/ 463228 h 5871762"/>
                <a:gd name="connsiteX7" fmla="*/ 2425357 w 2859110"/>
                <a:gd name="connsiteY7" fmla="*/ 143772 h 5871762"/>
                <a:gd name="connsiteX8" fmla="*/ 433327 w 2859110"/>
                <a:gd name="connsiteY8" fmla="*/ 0 h 5871762"/>
                <a:gd name="connsiteX9" fmla="*/ 2425783 w 2859110"/>
                <a:gd name="connsiteY9" fmla="*/ 0 h 5871762"/>
                <a:gd name="connsiteX10" fmla="*/ 2859110 w 2859110"/>
                <a:gd name="connsiteY10" fmla="*/ 433327 h 5871762"/>
                <a:gd name="connsiteX11" fmla="*/ 2859110 w 2859110"/>
                <a:gd name="connsiteY11" fmla="*/ 5438435 h 5871762"/>
                <a:gd name="connsiteX12" fmla="*/ 2425783 w 2859110"/>
                <a:gd name="connsiteY12" fmla="*/ 5871762 h 5871762"/>
                <a:gd name="connsiteX13" fmla="*/ 433327 w 2859110"/>
                <a:gd name="connsiteY13" fmla="*/ 5871762 h 5871762"/>
                <a:gd name="connsiteX14" fmla="*/ 0 w 2859110"/>
                <a:gd name="connsiteY14" fmla="*/ 5438435 h 5871762"/>
                <a:gd name="connsiteX15" fmla="*/ 0 w 2859110"/>
                <a:gd name="connsiteY15" fmla="*/ 433327 h 5871762"/>
                <a:gd name="connsiteX16" fmla="*/ 433327 w 2859110"/>
                <a:gd name="connsiteY16" fmla="*/ 0 h 587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59110" h="5871762">
                  <a:moveTo>
                    <a:pt x="446633" y="143772"/>
                  </a:moveTo>
                  <a:cubicBezTo>
                    <a:pt x="270202" y="143772"/>
                    <a:pt x="127177" y="286797"/>
                    <a:pt x="127177" y="463228"/>
                  </a:cubicBezTo>
                  <a:lnTo>
                    <a:pt x="127177" y="5408536"/>
                  </a:lnTo>
                  <a:cubicBezTo>
                    <a:pt x="127177" y="5584967"/>
                    <a:pt x="270202" y="5727992"/>
                    <a:pt x="446633" y="5727992"/>
                  </a:cubicBezTo>
                  <a:lnTo>
                    <a:pt x="2425357" y="5727992"/>
                  </a:lnTo>
                  <a:cubicBezTo>
                    <a:pt x="2601788" y="5727992"/>
                    <a:pt x="2744813" y="5584967"/>
                    <a:pt x="2744813" y="5408536"/>
                  </a:cubicBezTo>
                  <a:lnTo>
                    <a:pt x="2744813" y="463228"/>
                  </a:lnTo>
                  <a:cubicBezTo>
                    <a:pt x="2744813" y="286797"/>
                    <a:pt x="2601788" y="143772"/>
                    <a:pt x="2425357" y="143772"/>
                  </a:cubicBezTo>
                  <a:close/>
                  <a:moveTo>
                    <a:pt x="433327" y="0"/>
                  </a:moveTo>
                  <a:lnTo>
                    <a:pt x="2425783" y="0"/>
                  </a:lnTo>
                  <a:cubicBezTo>
                    <a:pt x="2665103" y="0"/>
                    <a:pt x="2859110" y="194007"/>
                    <a:pt x="2859110" y="433327"/>
                  </a:cubicBezTo>
                  <a:lnTo>
                    <a:pt x="2859110" y="5438435"/>
                  </a:lnTo>
                  <a:cubicBezTo>
                    <a:pt x="2859110" y="5677755"/>
                    <a:pt x="2665103" y="5871762"/>
                    <a:pt x="2425783" y="5871762"/>
                  </a:cubicBezTo>
                  <a:lnTo>
                    <a:pt x="433327" y="5871762"/>
                  </a:lnTo>
                  <a:cubicBezTo>
                    <a:pt x="194007" y="5871762"/>
                    <a:pt x="0" y="5677755"/>
                    <a:pt x="0" y="5438435"/>
                  </a:cubicBezTo>
                  <a:lnTo>
                    <a:pt x="0" y="433327"/>
                  </a:lnTo>
                  <a:cubicBezTo>
                    <a:pt x="0" y="194007"/>
                    <a:pt x="194007" y="0"/>
                    <a:pt x="433327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3CF0C8B2-640F-DA8A-ED2C-B6B8478E8B4E}"/>
                </a:ext>
              </a:extLst>
            </p:cNvPr>
            <p:cNvSpPr/>
            <p:nvPr/>
          </p:nvSpPr>
          <p:spPr>
            <a:xfrm>
              <a:off x="8327480" y="2242471"/>
              <a:ext cx="1148381" cy="353649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599779B2-E13F-C870-AFEF-0E41DB867CD6}"/>
                </a:ext>
              </a:extLst>
            </p:cNvPr>
            <p:cNvSpPr/>
            <p:nvPr/>
          </p:nvSpPr>
          <p:spPr>
            <a:xfrm>
              <a:off x="8712568" y="2439837"/>
              <a:ext cx="360000" cy="468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9DA99483-5009-34B8-EAED-E940F2D2444C}"/>
              </a:ext>
            </a:extLst>
          </p:cNvPr>
          <p:cNvGrpSpPr/>
          <p:nvPr/>
        </p:nvGrpSpPr>
        <p:grpSpPr>
          <a:xfrm>
            <a:off x="6227520" y="1757414"/>
            <a:ext cx="2128802" cy="4371924"/>
            <a:chOff x="7884638" y="2242471"/>
            <a:chExt cx="2859110" cy="5871762"/>
          </a:xfrm>
          <a:effectLst>
            <a:outerShdw blurRad="50800" dist="38100" dir="10800000" sx="101000" sy="101000" algn="r" rotWithShape="0">
              <a:schemeClr val="bg1">
                <a:alpha val="30000"/>
              </a:schemeClr>
            </a:outerShdw>
          </a:effectLst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B77935B2-5B17-B0D1-714E-EDBDC5401813}"/>
                </a:ext>
              </a:extLst>
            </p:cNvPr>
            <p:cNvSpPr/>
            <p:nvPr/>
          </p:nvSpPr>
          <p:spPr>
            <a:xfrm>
              <a:off x="7884638" y="2242471"/>
              <a:ext cx="2859110" cy="5871762"/>
            </a:xfrm>
            <a:custGeom>
              <a:avLst/>
              <a:gdLst>
                <a:gd name="connsiteX0" fmla="*/ 446633 w 2859110"/>
                <a:gd name="connsiteY0" fmla="*/ 143772 h 5871762"/>
                <a:gd name="connsiteX1" fmla="*/ 127177 w 2859110"/>
                <a:gd name="connsiteY1" fmla="*/ 463228 h 5871762"/>
                <a:gd name="connsiteX2" fmla="*/ 127177 w 2859110"/>
                <a:gd name="connsiteY2" fmla="*/ 5408536 h 5871762"/>
                <a:gd name="connsiteX3" fmla="*/ 446633 w 2859110"/>
                <a:gd name="connsiteY3" fmla="*/ 5727992 h 5871762"/>
                <a:gd name="connsiteX4" fmla="*/ 2425357 w 2859110"/>
                <a:gd name="connsiteY4" fmla="*/ 5727992 h 5871762"/>
                <a:gd name="connsiteX5" fmla="*/ 2744813 w 2859110"/>
                <a:gd name="connsiteY5" fmla="*/ 5408536 h 5871762"/>
                <a:gd name="connsiteX6" fmla="*/ 2744813 w 2859110"/>
                <a:gd name="connsiteY6" fmla="*/ 463228 h 5871762"/>
                <a:gd name="connsiteX7" fmla="*/ 2425357 w 2859110"/>
                <a:gd name="connsiteY7" fmla="*/ 143772 h 5871762"/>
                <a:gd name="connsiteX8" fmla="*/ 433327 w 2859110"/>
                <a:gd name="connsiteY8" fmla="*/ 0 h 5871762"/>
                <a:gd name="connsiteX9" fmla="*/ 2425783 w 2859110"/>
                <a:gd name="connsiteY9" fmla="*/ 0 h 5871762"/>
                <a:gd name="connsiteX10" fmla="*/ 2859110 w 2859110"/>
                <a:gd name="connsiteY10" fmla="*/ 433327 h 5871762"/>
                <a:gd name="connsiteX11" fmla="*/ 2859110 w 2859110"/>
                <a:gd name="connsiteY11" fmla="*/ 5438435 h 5871762"/>
                <a:gd name="connsiteX12" fmla="*/ 2425783 w 2859110"/>
                <a:gd name="connsiteY12" fmla="*/ 5871762 h 5871762"/>
                <a:gd name="connsiteX13" fmla="*/ 433327 w 2859110"/>
                <a:gd name="connsiteY13" fmla="*/ 5871762 h 5871762"/>
                <a:gd name="connsiteX14" fmla="*/ 0 w 2859110"/>
                <a:gd name="connsiteY14" fmla="*/ 5438435 h 5871762"/>
                <a:gd name="connsiteX15" fmla="*/ 0 w 2859110"/>
                <a:gd name="connsiteY15" fmla="*/ 433327 h 5871762"/>
                <a:gd name="connsiteX16" fmla="*/ 433327 w 2859110"/>
                <a:gd name="connsiteY16" fmla="*/ 0 h 5871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859110" h="5871762">
                  <a:moveTo>
                    <a:pt x="446633" y="143772"/>
                  </a:moveTo>
                  <a:cubicBezTo>
                    <a:pt x="270202" y="143772"/>
                    <a:pt x="127177" y="286797"/>
                    <a:pt x="127177" y="463228"/>
                  </a:cubicBezTo>
                  <a:lnTo>
                    <a:pt x="127177" y="5408536"/>
                  </a:lnTo>
                  <a:cubicBezTo>
                    <a:pt x="127177" y="5584967"/>
                    <a:pt x="270202" y="5727992"/>
                    <a:pt x="446633" y="5727992"/>
                  </a:cubicBezTo>
                  <a:lnTo>
                    <a:pt x="2425357" y="5727992"/>
                  </a:lnTo>
                  <a:cubicBezTo>
                    <a:pt x="2601788" y="5727992"/>
                    <a:pt x="2744813" y="5584967"/>
                    <a:pt x="2744813" y="5408536"/>
                  </a:cubicBezTo>
                  <a:lnTo>
                    <a:pt x="2744813" y="463228"/>
                  </a:lnTo>
                  <a:cubicBezTo>
                    <a:pt x="2744813" y="286797"/>
                    <a:pt x="2601788" y="143772"/>
                    <a:pt x="2425357" y="143772"/>
                  </a:cubicBezTo>
                  <a:close/>
                  <a:moveTo>
                    <a:pt x="433327" y="0"/>
                  </a:moveTo>
                  <a:lnTo>
                    <a:pt x="2425783" y="0"/>
                  </a:lnTo>
                  <a:cubicBezTo>
                    <a:pt x="2665103" y="0"/>
                    <a:pt x="2859110" y="194007"/>
                    <a:pt x="2859110" y="433327"/>
                  </a:cubicBezTo>
                  <a:lnTo>
                    <a:pt x="2859110" y="5438435"/>
                  </a:lnTo>
                  <a:cubicBezTo>
                    <a:pt x="2859110" y="5677755"/>
                    <a:pt x="2665103" y="5871762"/>
                    <a:pt x="2425783" y="5871762"/>
                  </a:cubicBezTo>
                  <a:lnTo>
                    <a:pt x="433327" y="5871762"/>
                  </a:lnTo>
                  <a:cubicBezTo>
                    <a:pt x="194007" y="5871762"/>
                    <a:pt x="0" y="5677755"/>
                    <a:pt x="0" y="5438435"/>
                  </a:cubicBezTo>
                  <a:lnTo>
                    <a:pt x="0" y="433327"/>
                  </a:lnTo>
                  <a:cubicBezTo>
                    <a:pt x="0" y="194007"/>
                    <a:pt x="194007" y="0"/>
                    <a:pt x="433327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B8101273-E499-315E-A300-34CE732B65AE}"/>
                </a:ext>
              </a:extLst>
            </p:cNvPr>
            <p:cNvSpPr/>
            <p:nvPr/>
          </p:nvSpPr>
          <p:spPr>
            <a:xfrm>
              <a:off x="8712742" y="2242471"/>
              <a:ext cx="1148381" cy="353649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0" name="사각형: 둥근 모서리 19">
              <a:extLst>
                <a:ext uri="{FF2B5EF4-FFF2-40B4-BE49-F238E27FC236}">
                  <a16:creationId xmlns:a16="http://schemas.microsoft.com/office/drawing/2014/main" id="{F64E5C74-A80E-843B-420B-5BB2594A7589}"/>
                </a:ext>
              </a:extLst>
            </p:cNvPr>
            <p:cNvSpPr/>
            <p:nvPr/>
          </p:nvSpPr>
          <p:spPr>
            <a:xfrm>
              <a:off x="9097831" y="2439838"/>
              <a:ext cx="360000" cy="46800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F5F65529-ACF1-3C4D-378C-435AC3356ECA}"/>
              </a:ext>
            </a:extLst>
          </p:cNvPr>
          <p:cNvSpPr/>
          <p:nvPr/>
        </p:nvSpPr>
        <p:spPr>
          <a:xfrm>
            <a:off x="8872573" y="1757414"/>
            <a:ext cx="2128802" cy="4371924"/>
          </a:xfrm>
          <a:custGeom>
            <a:avLst/>
            <a:gdLst>
              <a:gd name="connsiteX0" fmla="*/ 446633 w 2859110"/>
              <a:gd name="connsiteY0" fmla="*/ 143772 h 5871762"/>
              <a:gd name="connsiteX1" fmla="*/ 127177 w 2859110"/>
              <a:gd name="connsiteY1" fmla="*/ 463228 h 5871762"/>
              <a:gd name="connsiteX2" fmla="*/ 127177 w 2859110"/>
              <a:gd name="connsiteY2" fmla="*/ 5408536 h 5871762"/>
              <a:gd name="connsiteX3" fmla="*/ 446633 w 2859110"/>
              <a:gd name="connsiteY3" fmla="*/ 5727992 h 5871762"/>
              <a:gd name="connsiteX4" fmla="*/ 2425357 w 2859110"/>
              <a:gd name="connsiteY4" fmla="*/ 5727992 h 5871762"/>
              <a:gd name="connsiteX5" fmla="*/ 2744813 w 2859110"/>
              <a:gd name="connsiteY5" fmla="*/ 5408536 h 5871762"/>
              <a:gd name="connsiteX6" fmla="*/ 2744813 w 2859110"/>
              <a:gd name="connsiteY6" fmla="*/ 463228 h 5871762"/>
              <a:gd name="connsiteX7" fmla="*/ 2425357 w 2859110"/>
              <a:gd name="connsiteY7" fmla="*/ 143772 h 5871762"/>
              <a:gd name="connsiteX8" fmla="*/ 433327 w 2859110"/>
              <a:gd name="connsiteY8" fmla="*/ 0 h 5871762"/>
              <a:gd name="connsiteX9" fmla="*/ 2425783 w 2859110"/>
              <a:gd name="connsiteY9" fmla="*/ 0 h 5871762"/>
              <a:gd name="connsiteX10" fmla="*/ 2859110 w 2859110"/>
              <a:gd name="connsiteY10" fmla="*/ 433327 h 5871762"/>
              <a:gd name="connsiteX11" fmla="*/ 2859110 w 2859110"/>
              <a:gd name="connsiteY11" fmla="*/ 5438435 h 5871762"/>
              <a:gd name="connsiteX12" fmla="*/ 2425783 w 2859110"/>
              <a:gd name="connsiteY12" fmla="*/ 5871762 h 5871762"/>
              <a:gd name="connsiteX13" fmla="*/ 433327 w 2859110"/>
              <a:gd name="connsiteY13" fmla="*/ 5871762 h 5871762"/>
              <a:gd name="connsiteX14" fmla="*/ 0 w 2859110"/>
              <a:gd name="connsiteY14" fmla="*/ 5438435 h 5871762"/>
              <a:gd name="connsiteX15" fmla="*/ 0 w 2859110"/>
              <a:gd name="connsiteY15" fmla="*/ 433327 h 5871762"/>
              <a:gd name="connsiteX16" fmla="*/ 433327 w 2859110"/>
              <a:gd name="connsiteY16" fmla="*/ 0 h 587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59110" h="5871762">
                <a:moveTo>
                  <a:pt x="446633" y="143772"/>
                </a:moveTo>
                <a:cubicBezTo>
                  <a:pt x="270202" y="143772"/>
                  <a:pt x="127177" y="286797"/>
                  <a:pt x="127177" y="463228"/>
                </a:cubicBezTo>
                <a:lnTo>
                  <a:pt x="127177" y="5408536"/>
                </a:lnTo>
                <a:cubicBezTo>
                  <a:pt x="127177" y="5584967"/>
                  <a:pt x="270202" y="5727992"/>
                  <a:pt x="446633" y="5727992"/>
                </a:cubicBezTo>
                <a:lnTo>
                  <a:pt x="2425357" y="5727992"/>
                </a:lnTo>
                <a:cubicBezTo>
                  <a:pt x="2601788" y="5727992"/>
                  <a:pt x="2744813" y="5584967"/>
                  <a:pt x="2744813" y="5408536"/>
                </a:cubicBezTo>
                <a:lnTo>
                  <a:pt x="2744813" y="463228"/>
                </a:lnTo>
                <a:cubicBezTo>
                  <a:pt x="2744813" y="286797"/>
                  <a:pt x="2601788" y="143772"/>
                  <a:pt x="2425357" y="143772"/>
                </a:cubicBezTo>
                <a:close/>
                <a:moveTo>
                  <a:pt x="433327" y="0"/>
                </a:moveTo>
                <a:lnTo>
                  <a:pt x="2425783" y="0"/>
                </a:lnTo>
                <a:cubicBezTo>
                  <a:pt x="2665103" y="0"/>
                  <a:pt x="2859110" y="194007"/>
                  <a:pt x="2859110" y="433327"/>
                </a:cubicBezTo>
                <a:lnTo>
                  <a:pt x="2859110" y="5438435"/>
                </a:lnTo>
                <a:cubicBezTo>
                  <a:pt x="2859110" y="5677755"/>
                  <a:pt x="2665103" y="5871762"/>
                  <a:pt x="2425783" y="5871762"/>
                </a:cubicBezTo>
                <a:lnTo>
                  <a:pt x="433327" y="5871762"/>
                </a:lnTo>
                <a:cubicBezTo>
                  <a:pt x="194007" y="5871762"/>
                  <a:pt x="0" y="5677755"/>
                  <a:pt x="0" y="5438435"/>
                </a:cubicBezTo>
                <a:lnTo>
                  <a:pt x="0" y="433327"/>
                </a:lnTo>
                <a:cubicBezTo>
                  <a:pt x="0" y="194007"/>
                  <a:pt x="194007" y="0"/>
                  <a:pt x="433327" y="0"/>
                </a:cubicBez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CD684609-76B7-C9D4-E16E-B9E357341203}"/>
              </a:ext>
            </a:extLst>
          </p:cNvPr>
          <p:cNvSpPr/>
          <p:nvPr/>
        </p:nvSpPr>
        <p:spPr>
          <a:xfrm>
            <a:off x="9502825" y="1757414"/>
            <a:ext cx="855048" cy="263316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93B7455A-4DC7-00CC-008A-423C02887203}"/>
              </a:ext>
            </a:extLst>
          </p:cNvPr>
          <p:cNvSpPr/>
          <p:nvPr/>
        </p:nvSpPr>
        <p:spPr>
          <a:xfrm>
            <a:off x="9789550" y="1904366"/>
            <a:ext cx="268045" cy="3484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42" name="자유형: 도형 41">
            <a:extLst>
              <a:ext uri="{FF2B5EF4-FFF2-40B4-BE49-F238E27FC236}">
                <a16:creationId xmlns:a16="http://schemas.microsoft.com/office/drawing/2014/main" id="{40C11126-62EE-B333-EC39-C7247B29FD35}"/>
              </a:ext>
            </a:extLst>
          </p:cNvPr>
          <p:cNvSpPr/>
          <p:nvPr/>
        </p:nvSpPr>
        <p:spPr>
          <a:xfrm>
            <a:off x="8872572" y="1757414"/>
            <a:ext cx="2128802" cy="4371924"/>
          </a:xfrm>
          <a:custGeom>
            <a:avLst/>
            <a:gdLst>
              <a:gd name="connsiteX0" fmla="*/ 446633 w 2859110"/>
              <a:gd name="connsiteY0" fmla="*/ 143772 h 5871762"/>
              <a:gd name="connsiteX1" fmla="*/ 127177 w 2859110"/>
              <a:gd name="connsiteY1" fmla="*/ 463228 h 5871762"/>
              <a:gd name="connsiteX2" fmla="*/ 127177 w 2859110"/>
              <a:gd name="connsiteY2" fmla="*/ 5408536 h 5871762"/>
              <a:gd name="connsiteX3" fmla="*/ 446633 w 2859110"/>
              <a:gd name="connsiteY3" fmla="*/ 5727992 h 5871762"/>
              <a:gd name="connsiteX4" fmla="*/ 2425357 w 2859110"/>
              <a:gd name="connsiteY4" fmla="*/ 5727992 h 5871762"/>
              <a:gd name="connsiteX5" fmla="*/ 2744813 w 2859110"/>
              <a:gd name="connsiteY5" fmla="*/ 5408536 h 5871762"/>
              <a:gd name="connsiteX6" fmla="*/ 2744813 w 2859110"/>
              <a:gd name="connsiteY6" fmla="*/ 463228 h 5871762"/>
              <a:gd name="connsiteX7" fmla="*/ 2425357 w 2859110"/>
              <a:gd name="connsiteY7" fmla="*/ 143772 h 5871762"/>
              <a:gd name="connsiteX8" fmla="*/ 433327 w 2859110"/>
              <a:gd name="connsiteY8" fmla="*/ 0 h 5871762"/>
              <a:gd name="connsiteX9" fmla="*/ 2425783 w 2859110"/>
              <a:gd name="connsiteY9" fmla="*/ 0 h 5871762"/>
              <a:gd name="connsiteX10" fmla="*/ 2859110 w 2859110"/>
              <a:gd name="connsiteY10" fmla="*/ 433327 h 5871762"/>
              <a:gd name="connsiteX11" fmla="*/ 2859110 w 2859110"/>
              <a:gd name="connsiteY11" fmla="*/ 5438435 h 5871762"/>
              <a:gd name="connsiteX12" fmla="*/ 2425783 w 2859110"/>
              <a:gd name="connsiteY12" fmla="*/ 5871762 h 5871762"/>
              <a:gd name="connsiteX13" fmla="*/ 433327 w 2859110"/>
              <a:gd name="connsiteY13" fmla="*/ 5871762 h 5871762"/>
              <a:gd name="connsiteX14" fmla="*/ 0 w 2859110"/>
              <a:gd name="connsiteY14" fmla="*/ 5438435 h 5871762"/>
              <a:gd name="connsiteX15" fmla="*/ 0 w 2859110"/>
              <a:gd name="connsiteY15" fmla="*/ 433327 h 5871762"/>
              <a:gd name="connsiteX16" fmla="*/ 433327 w 2859110"/>
              <a:gd name="connsiteY16" fmla="*/ 0 h 587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859110" h="5871762">
                <a:moveTo>
                  <a:pt x="446633" y="143772"/>
                </a:moveTo>
                <a:cubicBezTo>
                  <a:pt x="270202" y="143772"/>
                  <a:pt x="127177" y="286797"/>
                  <a:pt x="127177" y="463228"/>
                </a:cubicBezTo>
                <a:lnTo>
                  <a:pt x="127177" y="5408536"/>
                </a:lnTo>
                <a:cubicBezTo>
                  <a:pt x="127177" y="5584967"/>
                  <a:pt x="270202" y="5727992"/>
                  <a:pt x="446633" y="5727992"/>
                </a:cubicBezTo>
                <a:lnTo>
                  <a:pt x="2425357" y="5727992"/>
                </a:lnTo>
                <a:cubicBezTo>
                  <a:pt x="2601788" y="5727992"/>
                  <a:pt x="2744813" y="5584967"/>
                  <a:pt x="2744813" y="5408536"/>
                </a:cubicBezTo>
                <a:lnTo>
                  <a:pt x="2744813" y="463228"/>
                </a:lnTo>
                <a:cubicBezTo>
                  <a:pt x="2744813" y="286797"/>
                  <a:pt x="2601788" y="143772"/>
                  <a:pt x="2425357" y="143772"/>
                </a:cubicBezTo>
                <a:close/>
                <a:moveTo>
                  <a:pt x="433327" y="0"/>
                </a:moveTo>
                <a:lnTo>
                  <a:pt x="2425783" y="0"/>
                </a:lnTo>
                <a:cubicBezTo>
                  <a:pt x="2665103" y="0"/>
                  <a:pt x="2859110" y="194007"/>
                  <a:pt x="2859110" y="433327"/>
                </a:cubicBezTo>
                <a:lnTo>
                  <a:pt x="2859110" y="5438435"/>
                </a:lnTo>
                <a:cubicBezTo>
                  <a:pt x="2859110" y="5677755"/>
                  <a:pt x="2665103" y="5871762"/>
                  <a:pt x="2425783" y="5871762"/>
                </a:cubicBezTo>
                <a:lnTo>
                  <a:pt x="433327" y="5871762"/>
                </a:lnTo>
                <a:cubicBezTo>
                  <a:pt x="194007" y="5871762"/>
                  <a:pt x="0" y="5677755"/>
                  <a:pt x="0" y="5438435"/>
                </a:cubicBezTo>
                <a:lnTo>
                  <a:pt x="0" y="433327"/>
                </a:lnTo>
                <a:cubicBezTo>
                  <a:pt x="0" y="194007"/>
                  <a:pt x="194007" y="0"/>
                  <a:pt x="433327" y="0"/>
                </a:cubicBezTo>
                <a:close/>
              </a:path>
            </a:pathLst>
          </a:cu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75074001-366C-7A19-890B-448A30DB71A2}"/>
              </a:ext>
            </a:extLst>
          </p:cNvPr>
          <p:cNvSpPr/>
          <p:nvPr/>
        </p:nvSpPr>
        <p:spPr>
          <a:xfrm>
            <a:off x="9514247" y="1757414"/>
            <a:ext cx="855048" cy="263316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56A0D6EC-7B0B-C9D3-3272-793EE7E726E1}"/>
              </a:ext>
            </a:extLst>
          </p:cNvPr>
          <p:cNvSpPr/>
          <p:nvPr/>
        </p:nvSpPr>
        <p:spPr>
          <a:xfrm>
            <a:off x="9802950" y="1904367"/>
            <a:ext cx="268045" cy="34846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B04FD47A-370F-17A1-C2B5-451415C760CC}"/>
              </a:ext>
            </a:extLst>
          </p:cNvPr>
          <p:cNvSpPr txBox="1"/>
          <p:nvPr/>
        </p:nvSpPr>
        <p:spPr>
          <a:xfrm>
            <a:off x="1797421" y="2498958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AA6D1B05-D02D-5E59-701E-BE2AC5A92BCD}"/>
              </a:ext>
            </a:extLst>
          </p:cNvPr>
          <p:cNvSpPr txBox="1"/>
          <p:nvPr/>
        </p:nvSpPr>
        <p:spPr>
          <a:xfrm>
            <a:off x="1755697" y="2826849"/>
            <a:ext cx="304490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23" name="Oval 39">
            <a:extLst>
              <a:ext uri="{FF2B5EF4-FFF2-40B4-BE49-F238E27FC236}">
                <a16:creationId xmlns:a16="http://schemas.microsoft.com/office/drawing/2014/main" id="{A5A29AA8-DCCE-F2EE-9BC4-26C2087CE0B1}"/>
              </a:ext>
            </a:extLst>
          </p:cNvPr>
          <p:cNvSpPr/>
          <p:nvPr/>
        </p:nvSpPr>
        <p:spPr>
          <a:xfrm>
            <a:off x="1296094" y="2463999"/>
            <a:ext cx="281179" cy="281179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24" name="Oval 38">
            <a:extLst>
              <a:ext uri="{FF2B5EF4-FFF2-40B4-BE49-F238E27FC236}">
                <a16:creationId xmlns:a16="http://schemas.microsoft.com/office/drawing/2014/main" id="{24AECC77-F9E5-F21D-45C2-D479B162CC39}"/>
              </a:ext>
            </a:extLst>
          </p:cNvPr>
          <p:cNvSpPr/>
          <p:nvPr/>
        </p:nvSpPr>
        <p:spPr>
          <a:xfrm>
            <a:off x="1296094" y="2463999"/>
            <a:ext cx="281179" cy="281179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2B22119A-50B7-C389-DC3B-EA41B7556CA1}"/>
              </a:ext>
            </a:extLst>
          </p:cNvPr>
          <p:cNvSpPr txBox="1"/>
          <p:nvPr/>
        </p:nvSpPr>
        <p:spPr>
          <a:xfrm>
            <a:off x="1797421" y="3729275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chemeClr val="accent3">
                        <a:lumMod val="60000"/>
                        <a:lumOff val="40000"/>
                      </a:schemeClr>
                    </a:gs>
                    <a:gs pos="100000">
                      <a:schemeClr val="accent3"/>
                    </a:gs>
                  </a:gsLst>
                  <a:lin ang="2700000" scaled="0"/>
                </a:gra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32779225-724D-8288-1578-410216BC9332}"/>
              </a:ext>
            </a:extLst>
          </p:cNvPr>
          <p:cNvSpPr txBox="1"/>
          <p:nvPr/>
        </p:nvSpPr>
        <p:spPr>
          <a:xfrm>
            <a:off x="1755697" y="4057166"/>
            <a:ext cx="304490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27" name="Oval 39">
            <a:extLst>
              <a:ext uri="{FF2B5EF4-FFF2-40B4-BE49-F238E27FC236}">
                <a16:creationId xmlns:a16="http://schemas.microsoft.com/office/drawing/2014/main" id="{D4F26B2E-5858-A1AD-AB88-CEDCAC688007}"/>
              </a:ext>
            </a:extLst>
          </p:cNvPr>
          <p:cNvSpPr/>
          <p:nvPr/>
        </p:nvSpPr>
        <p:spPr>
          <a:xfrm>
            <a:off x="1296094" y="3694316"/>
            <a:ext cx="281179" cy="281179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28" name="Oval 38">
            <a:extLst>
              <a:ext uri="{FF2B5EF4-FFF2-40B4-BE49-F238E27FC236}">
                <a16:creationId xmlns:a16="http://schemas.microsoft.com/office/drawing/2014/main" id="{5FFFEB21-A065-B984-3E1A-A29DF7E7056B}"/>
              </a:ext>
            </a:extLst>
          </p:cNvPr>
          <p:cNvSpPr/>
          <p:nvPr/>
        </p:nvSpPr>
        <p:spPr>
          <a:xfrm>
            <a:off x="1296094" y="3694316"/>
            <a:ext cx="281179" cy="281179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79C77AF1-AF9B-B8E5-C8D4-E8D826231908}"/>
              </a:ext>
            </a:extLst>
          </p:cNvPr>
          <p:cNvSpPr txBox="1"/>
          <p:nvPr/>
        </p:nvSpPr>
        <p:spPr>
          <a:xfrm>
            <a:off x="1797421" y="4959591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3A6B327D-AAB7-3394-5730-75BBED9B7D7C}"/>
              </a:ext>
            </a:extLst>
          </p:cNvPr>
          <p:cNvSpPr txBox="1"/>
          <p:nvPr/>
        </p:nvSpPr>
        <p:spPr>
          <a:xfrm>
            <a:off x="1755697" y="5287482"/>
            <a:ext cx="304490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31" name="Oval 39">
            <a:extLst>
              <a:ext uri="{FF2B5EF4-FFF2-40B4-BE49-F238E27FC236}">
                <a16:creationId xmlns:a16="http://schemas.microsoft.com/office/drawing/2014/main" id="{5284A255-67A9-0860-0A4C-2D98D4821185}"/>
              </a:ext>
            </a:extLst>
          </p:cNvPr>
          <p:cNvSpPr/>
          <p:nvPr/>
        </p:nvSpPr>
        <p:spPr>
          <a:xfrm>
            <a:off x="1294616" y="4920765"/>
            <a:ext cx="281179" cy="281179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32" name="Oval 38">
            <a:extLst>
              <a:ext uri="{FF2B5EF4-FFF2-40B4-BE49-F238E27FC236}">
                <a16:creationId xmlns:a16="http://schemas.microsoft.com/office/drawing/2014/main" id="{1367881D-9784-0185-ED9A-DC0F8A54F7F1}"/>
              </a:ext>
            </a:extLst>
          </p:cNvPr>
          <p:cNvSpPr/>
          <p:nvPr/>
        </p:nvSpPr>
        <p:spPr>
          <a:xfrm>
            <a:off x="1294616" y="4920765"/>
            <a:ext cx="281179" cy="281179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pic>
        <p:nvPicPr>
          <p:cNvPr id="133" name="그래픽 132" descr="배지 체크 표시1 단색으로 채워진">
            <a:extLst>
              <a:ext uri="{FF2B5EF4-FFF2-40B4-BE49-F238E27FC236}">
                <a16:creationId xmlns:a16="http://schemas.microsoft.com/office/drawing/2014/main" id="{D5B8075B-FBDB-C5CF-A377-EBDF49C8FB3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21247" y="2498388"/>
            <a:ext cx="212400" cy="212400"/>
          </a:xfrm>
          <a:prstGeom prst="rect">
            <a:avLst/>
          </a:prstGeom>
        </p:spPr>
      </p:pic>
      <p:pic>
        <p:nvPicPr>
          <p:cNvPr id="134" name="그래픽 133" descr="배지 체크 표시1 단색으로 채워진">
            <a:extLst>
              <a:ext uri="{FF2B5EF4-FFF2-40B4-BE49-F238E27FC236}">
                <a16:creationId xmlns:a16="http://schemas.microsoft.com/office/drawing/2014/main" id="{42444538-6871-DAA0-F656-D3B2B3ECC17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21819" y="3720039"/>
            <a:ext cx="211260" cy="211260"/>
          </a:xfrm>
          <a:prstGeom prst="rect">
            <a:avLst/>
          </a:prstGeom>
        </p:spPr>
      </p:pic>
      <p:pic>
        <p:nvPicPr>
          <p:cNvPr id="135" name="그래픽 134" descr="배지 체크 표시1 단색으로 채워진">
            <a:extLst>
              <a:ext uri="{FF2B5EF4-FFF2-40B4-BE49-F238E27FC236}">
                <a16:creationId xmlns:a16="http://schemas.microsoft.com/office/drawing/2014/main" id="{32EABABB-CE22-325A-B9F1-E5F21E01272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19772" y="4945918"/>
            <a:ext cx="212400" cy="212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6604A6-4C9F-B2B4-FC2E-07208999324C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소제목 입력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0670C8-AEC1-13AE-8661-E928A64706DF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타이틀을 완전 멋지게 입력하세요</a:t>
            </a:r>
            <a:endParaRPr kumimoji="0" lang="en-US" altLang="ko-KR" sz="28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2499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FC004C5-8FD6-97BA-15B8-E4F052BCD86B}"/>
              </a:ext>
            </a:extLst>
          </p:cNvPr>
          <p:cNvSpPr/>
          <p:nvPr/>
        </p:nvSpPr>
        <p:spPr>
          <a:xfrm>
            <a:off x="1294324" y="2755900"/>
            <a:ext cx="4644004" cy="3365501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69F99A07-0389-1387-7F3A-787BCBF85135}"/>
              </a:ext>
            </a:extLst>
          </p:cNvPr>
          <p:cNvSpPr/>
          <p:nvPr/>
        </p:nvSpPr>
        <p:spPr>
          <a:xfrm>
            <a:off x="1294324" y="2755900"/>
            <a:ext cx="4644004" cy="3365501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6EB461CE-76BE-4302-48AA-29E3C4C389E9}"/>
              </a:ext>
            </a:extLst>
          </p:cNvPr>
          <p:cNvSpPr/>
          <p:nvPr/>
        </p:nvSpPr>
        <p:spPr>
          <a:xfrm>
            <a:off x="6253672" y="2755900"/>
            <a:ext cx="4644004" cy="3365501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602EACEB-AF13-C59F-1BC9-CC24482D92CC}"/>
              </a:ext>
            </a:extLst>
          </p:cNvPr>
          <p:cNvSpPr/>
          <p:nvPr/>
        </p:nvSpPr>
        <p:spPr>
          <a:xfrm>
            <a:off x="6253672" y="2755900"/>
            <a:ext cx="4644004" cy="3365501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noFill/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51435F-992D-8B89-2A13-89559A544FDB}"/>
              </a:ext>
            </a:extLst>
          </p:cNvPr>
          <p:cNvSpPr txBox="1"/>
          <p:nvPr/>
        </p:nvSpPr>
        <p:spPr>
          <a:xfrm>
            <a:off x="1149350" y="1601683"/>
            <a:ext cx="4740275" cy="4238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78402AC3-FD5B-EC14-A946-6EA91DD14ACB}"/>
              </a:ext>
            </a:extLst>
          </p:cNvPr>
          <p:cNvSpPr/>
          <p:nvPr/>
        </p:nvSpPr>
        <p:spPr>
          <a:xfrm>
            <a:off x="1730021" y="4534810"/>
            <a:ext cx="371193" cy="870264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C7B6282E-CA0F-0D4C-08CA-06DCC935EAEA}"/>
              </a:ext>
            </a:extLst>
          </p:cNvPr>
          <p:cNvSpPr/>
          <p:nvPr/>
        </p:nvSpPr>
        <p:spPr>
          <a:xfrm>
            <a:off x="1730021" y="4534810"/>
            <a:ext cx="371193" cy="870264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F7E397D-CA0A-D238-9E2E-B5BBF17C1963}"/>
              </a:ext>
            </a:extLst>
          </p:cNvPr>
          <p:cNvSpPr txBox="1"/>
          <p:nvPr/>
        </p:nvSpPr>
        <p:spPr>
          <a:xfrm>
            <a:off x="1629482" y="5645649"/>
            <a:ext cx="57227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8D76D853-77DA-C14E-4232-FD0F84A45664}"/>
              </a:ext>
            </a:extLst>
          </p:cNvPr>
          <p:cNvSpPr/>
          <p:nvPr/>
        </p:nvSpPr>
        <p:spPr>
          <a:xfrm>
            <a:off x="2416558" y="4241800"/>
            <a:ext cx="371193" cy="1163268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A710A867-2EDD-F518-ED14-2CF103719DBD}"/>
              </a:ext>
            </a:extLst>
          </p:cNvPr>
          <p:cNvSpPr/>
          <p:nvPr/>
        </p:nvSpPr>
        <p:spPr>
          <a:xfrm>
            <a:off x="2416558" y="4241800"/>
            <a:ext cx="371193" cy="1163268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5522CBA-1D57-67A3-8302-85E95F2E187A}"/>
              </a:ext>
            </a:extLst>
          </p:cNvPr>
          <p:cNvSpPr txBox="1"/>
          <p:nvPr/>
        </p:nvSpPr>
        <p:spPr>
          <a:xfrm>
            <a:off x="2316018" y="5645649"/>
            <a:ext cx="57227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DD2E7327-57CD-2333-FDCA-227B9C196DDB}"/>
              </a:ext>
            </a:extLst>
          </p:cNvPr>
          <p:cNvSpPr/>
          <p:nvPr/>
        </p:nvSpPr>
        <p:spPr>
          <a:xfrm>
            <a:off x="3098499" y="4136504"/>
            <a:ext cx="371193" cy="1268567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EAD6BC24-DC84-0DF0-3878-B8B81DACB9F2}"/>
              </a:ext>
            </a:extLst>
          </p:cNvPr>
          <p:cNvSpPr/>
          <p:nvPr/>
        </p:nvSpPr>
        <p:spPr>
          <a:xfrm>
            <a:off x="3098499" y="4136504"/>
            <a:ext cx="371193" cy="1268567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8DEFC64-D645-B609-38FA-162CBDE11168}"/>
              </a:ext>
            </a:extLst>
          </p:cNvPr>
          <p:cNvSpPr txBox="1"/>
          <p:nvPr/>
        </p:nvSpPr>
        <p:spPr>
          <a:xfrm>
            <a:off x="3002554" y="5645649"/>
            <a:ext cx="57227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49B4AFED-2086-6B1F-0B1B-0C2DB4F7FEFF}"/>
              </a:ext>
            </a:extLst>
          </p:cNvPr>
          <p:cNvSpPr/>
          <p:nvPr/>
        </p:nvSpPr>
        <p:spPr>
          <a:xfrm>
            <a:off x="3780440" y="3670300"/>
            <a:ext cx="371193" cy="1734770"/>
          </a:xfrm>
          <a:prstGeom prst="roundRect">
            <a:avLst>
              <a:gd name="adj" fmla="val 9829"/>
            </a:avLst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>
            <a:outerShdw blurRad="152400" dist="1905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4A8DBC9E-57B7-123E-3BB1-166A7A2C9B00}"/>
              </a:ext>
            </a:extLst>
          </p:cNvPr>
          <p:cNvSpPr/>
          <p:nvPr/>
        </p:nvSpPr>
        <p:spPr>
          <a:xfrm>
            <a:off x="3780440" y="3670300"/>
            <a:ext cx="371193" cy="1734770"/>
          </a:xfrm>
          <a:prstGeom prst="roundRect">
            <a:avLst>
              <a:gd name="adj" fmla="val 9829"/>
            </a:avLst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905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3CC8217-1A95-4B16-33A8-0D4341DC6DFD}"/>
              </a:ext>
            </a:extLst>
          </p:cNvPr>
          <p:cNvSpPr txBox="1"/>
          <p:nvPr/>
        </p:nvSpPr>
        <p:spPr>
          <a:xfrm>
            <a:off x="3679900" y="5645649"/>
            <a:ext cx="57227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2B3BFCC-F5F6-FB03-5FF6-FFBD4694D5C6}"/>
              </a:ext>
            </a:extLst>
          </p:cNvPr>
          <p:cNvSpPr txBox="1"/>
          <p:nvPr/>
        </p:nvSpPr>
        <p:spPr>
          <a:xfrm>
            <a:off x="3535759" y="3256103"/>
            <a:ext cx="86055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200</a:t>
            </a:r>
            <a:endParaRPr lang="ko-KR" altLang="en-US" sz="2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DED84A62-6B6B-FC9B-EB81-0A379B30AB24}"/>
              </a:ext>
            </a:extLst>
          </p:cNvPr>
          <p:cNvSpPr/>
          <p:nvPr/>
        </p:nvSpPr>
        <p:spPr>
          <a:xfrm>
            <a:off x="6783723" y="4534810"/>
            <a:ext cx="371193" cy="870264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DFFE157A-8131-EEBC-81A0-3C003E0E381B}"/>
              </a:ext>
            </a:extLst>
          </p:cNvPr>
          <p:cNvSpPr/>
          <p:nvPr/>
        </p:nvSpPr>
        <p:spPr>
          <a:xfrm>
            <a:off x="6783723" y="4534810"/>
            <a:ext cx="371193" cy="870264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52F0108-D172-9672-CCAD-9703BACBD87B}"/>
              </a:ext>
            </a:extLst>
          </p:cNvPr>
          <p:cNvSpPr txBox="1"/>
          <p:nvPr/>
        </p:nvSpPr>
        <p:spPr>
          <a:xfrm>
            <a:off x="6683184" y="5645649"/>
            <a:ext cx="57227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6C854974-8AFF-48D0-6935-D70665253333}"/>
              </a:ext>
            </a:extLst>
          </p:cNvPr>
          <p:cNvSpPr/>
          <p:nvPr/>
        </p:nvSpPr>
        <p:spPr>
          <a:xfrm>
            <a:off x="7470260" y="4241800"/>
            <a:ext cx="371193" cy="1163268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BF5E1522-70DA-74C0-7464-61D00A6B926F}"/>
              </a:ext>
            </a:extLst>
          </p:cNvPr>
          <p:cNvSpPr/>
          <p:nvPr/>
        </p:nvSpPr>
        <p:spPr>
          <a:xfrm>
            <a:off x="7470260" y="4241800"/>
            <a:ext cx="371193" cy="1163268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C569FF8-8120-1237-F143-B5CC0A865FD1}"/>
              </a:ext>
            </a:extLst>
          </p:cNvPr>
          <p:cNvSpPr txBox="1"/>
          <p:nvPr/>
        </p:nvSpPr>
        <p:spPr>
          <a:xfrm>
            <a:off x="7369720" y="5645649"/>
            <a:ext cx="57227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63" name="사각형: 둥근 모서리 62">
            <a:extLst>
              <a:ext uri="{FF2B5EF4-FFF2-40B4-BE49-F238E27FC236}">
                <a16:creationId xmlns:a16="http://schemas.microsoft.com/office/drawing/2014/main" id="{B761A18E-877E-BAF3-2639-AEC8928C5EA4}"/>
              </a:ext>
            </a:extLst>
          </p:cNvPr>
          <p:cNvSpPr/>
          <p:nvPr/>
        </p:nvSpPr>
        <p:spPr>
          <a:xfrm>
            <a:off x="8152201" y="4136504"/>
            <a:ext cx="371193" cy="1268567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6DEF19B5-79D9-1421-B23B-FF18CBEDBFD8}"/>
              </a:ext>
            </a:extLst>
          </p:cNvPr>
          <p:cNvSpPr/>
          <p:nvPr/>
        </p:nvSpPr>
        <p:spPr>
          <a:xfrm>
            <a:off x="8152201" y="4136504"/>
            <a:ext cx="371193" cy="1268567"/>
          </a:xfrm>
          <a:prstGeom prst="roundRect">
            <a:avLst>
              <a:gd name="adj" fmla="val 9829"/>
            </a:avLst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8268090-81CD-8EE2-B471-DCF41FCC2DE7}"/>
              </a:ext>
            </a:extLst>
          </p:cNvPr>
          <p:cNvSpPr txBox="1"/>
          <p:nvPr/>
        </p:nvSpPr>
        <p:spPr>
          <a:xfrm>
            <a:off x="8056256" y="5645649"/>
            <a:ext cx="57227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67" name="사각형: 둥근 모서리 66">
            <a:extLst>
              <a:ext uri="{FF2B5EF4-FFF2-40B4-BE49-F238E27FC236}">
                <a16:creationId xmlns:a16="http://schemas.microsoft.com/office/drawing/2014/main" id="{A6DADB61-4D81-A492-09B3-655130524DD0}"/>
              </a:ext>
            </a:extLst>
          </p:cNvPr>
          <p:cNvSpPr/>
          <p:nvPr/>
        </p:nvSpPr>
        <p:spPr>
          <a:xfrm>
            <a:off x="8834142" y="3963874"/>
            <a:ext cx="371193" cy="1441195"/>
          </a:xfrm>
          <a:prstGeom prst="roundRect">
            <a:avLst>
              <a:gd name="adj" fmla="val 9829"/>
            </a:avLst>
          </a:prstGeom>
          <a:gradFill>
            <a:gsLst>
              <a:gs pos="100000">
                <a:schemeClr val="accent2"/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7C816739-B779-63DE-6632-70853362AB9B}"/>
              </a:ext>
            </a:extLst>
          </p:cNvPr>
          <p:cNvSpPr/>
          <p:nvPr/>
        </p:nvSpPr>
        <p:spPr>
          <a:xfrm>
            <a:off x="8834142" y="3963874"/>
            <a:ext cx="371193" cy="1441195"/>
          </a:xfrm>
          <a:prstGeom prst="roundRect">
            <a:avLst>
              <a:gd name="adj" fmla="val 9829"/>
            </a:avLst>
          </a:prstGeom>
          <a:gradFill>
            <a:gsLst>
              <a:gs pos="100000">
                <a:schemeClr val="accent2"/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634E5CD-C32B-4206-B9BC-A57B0ED62796}"/>
              </a:ext>
            </a:extLst>
          </p:cNvPr>
          <p:cNvSpPr txBox="1"/>
          <p:nvPr/>
        </p:nvSpPr>
        <p:spPr>
          <a:xfrm>
            <a:off x="8733602" y="5645649"/>
            <a:ext cx="57227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1D421C98-0396-90FF-E45D-333BBDA3B1F3}"/>
              </a:ext>
            </a:extLst>
          </p:cNvPr>
          <p:cNvSpPr txBox="1"/>
          <p:nvPr/>
        </p:nvSpPr>
        <p:spPr>
          <a:xfrm>
            <a:off x="8589461" y="3485634"/>
            <a:ext cx="860554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150</a:t>
            </a:r>
            <a:endParaRPr lang="ko-KR" altLang="en-US" sz="2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E1DC092C-0FE3-AFA9-4FA5-8A5639723105}"/>
              </a:ext>
            </a:extLst>
          </p:cNvPr>
          <p:cNvSpPr/>
          <p:nvPr/>
        </p:nvSpPr>
        <p:spPr>
          <a:xfrm>
            <a:off x="1572942" y="3019997"/>
            <a:ext cx="1111891" cy="369332"/>
          </a:xfrm>
          <a:prstGeom prst="roundRect">
            <a:avLst>
              <a:gd name="adj" fmla="val 5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9E52F17-73C0-6BD7-07A0-94C38F9E6CD1}"/>
              </a:ext>
            </a:extLst>
          </p:cNvPr>
          <p:cNvSpPr txBox="1"/>
          <p:nvPr/>
        </p:nvSpPr>
        <p:spPr>
          <a:xfrm>
            <a:off x="1901260" y="3094340"/>
            <a:ext cx="43441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20</a:t>
            </a: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대</a:t>
            </a:r>
          </a:p>
        </p:txBody>
      </p:sp>
      <p:sp>
        <p:nvSpPr>
          <p:cNvPr id="73" name="사각형: 둥근 모서리 72">
            <a:extLst>
              <a:ext uri="{FF2B5EF4-FFF2-40B4-BE49-F238E27FC236}">
                <a16:creationId xmlns:a16="http://schemas.microsoft.com/office/drawing/2014/main" id="{8883498B-BEE0-E44B-1C03-2CAF042B8738}"/>
              </a:ext>
            </a:extLst>
          </p:cNvPr>
          <p:cNvSpPr/>
          <p:nvPr/>
        </p:nvSpPr>
        <p:spPr>
          <a:xfrm>
            <a:off x="6580656" y="3019997"/>
            <a:ext cx="1111891" cy="369332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05349F8-1635-39E4-1B16-82337DCDDAC8}"/>
              </a:ext>
            </a:extLst>
          </p:cNvPr>
          <p:cNvSpPr txBox="1"/>
          <p:nvPr/>
        </p:nvSpPr>
        <p:spPr>
          <a:xfrm>
            <a:off x="6908974" y="3094340"/>
            <a:ext cx="43441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30</a:t>
            </a: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대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DA950EF-FD31-F689-F134-1B1FB727CE70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0E73FF-F2CD-6DEC-3BEB-0DE0EB66406C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타이틀을 완전 멋지게 입력하세요</a:t>
            </a:r>
            <a:endParaRPr kumimoji="0" lang="en-US" altLang="ko-KR" sz="28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grpSp>
        <p:nvGrpSpPr>
          <p:cNvPr id="4" name="그래픽 4">
            <a:extLst>
              <a:ext uri="{FF2B5EF4-FFF2-40B4-BE49-F238E27FC236}">
                <a16:creationId xmlns:a16="http://schemas.microsoft.com/office/drawing/2014/main" id="{91698EA0-39A9-63B1-E1EF-7A7A8C162879}"/>
              </a:ext>
            </a:extLst>
          </p:cNvPr>
          <p:cNvGrpSpPr/>
          <p:nvPr/>
        </p:nvGrpSpPr>
        <p:grpSpPr>
          <a:xfrm>
            <a:off x="4501387" y="3180776"/>
            <a:ext cx="1240041" cy="2665383"/>
            <a:chOff x="3568149" y="1654476"/>
            <a:chExt cx="1454319" cy="3125960"/>
          </a:xfrm>
        </p:grpSpPr>
        <p:grpSp>
          <p:nvGrpSpPr>
            <p:cNvPr id="5" name="그래픽 4">
              <a:extLst>
                <a:ext uri="{FF2B5EF4-FFF2-40B4-BE49-F238E27FC236}">
                  <a16:creationId xmlns:a16="http://schemas.microsoft.com/office/drawing/2014/main" id="{9736FB78-87C6-1BC4-2018-80505F981C87}"/>
                </a:ext>
              </a:extLst>
            </p:cNvPr>
            <p:cNvGrpSpPr/>
            <p:nvPr/>
          </p:nvGrpSpPr>
          <p:grpSpPr>
            <a:xfrm>
              <a:off x="4174215" y="2888953"/>
              <a:ext cx="848253" cy="1891483"/>
              <a:chOff x="4174214" y="2888951"/>
              <a:chExt cx="848252" cy="1891482"/>
            </a:xfrm>
          </p:grpSpPr>
          <p:sp>
            <p:nvSpPr>
              <p:cNvPr id="87" name="자유형: 도형 86">
                <a:extLst>
                  <a:ext uri="{FF2B5EF4-FFF2-40B4-BE49-F238E27FC236}">
                    <a16:creationId xmlns:a16="http://schemas.microsoft.com/office/drawing/2014/main" id="{32F76679-2C9E-7D85-3507-CE3D42854841}"/>
                  </a:ext>
                </a:extLst>
              </p:cNvPr>
              <p:cNvSpPr/>
              <p:nvPr/>
            </p:nvSpPr>
            <p:spPr>
              <a:xfrm>
                <a:off x="4174214" y="2888951"/>
                <a:ext cx="848252" cy="1891482"/>
              </a:xfrm>
              <a:custGeom>
                <a:avLst/>
                <a:gdLst>
                  <a:gd name="connsiteX0" fmla="*/ 848144 w 848252"/>
                  <a:gd name="connsiteY0" fmla="*/ 1795748 h 1891482"/>
                  <a:gd name="connsiteX1" fmla="*/ 390620 w 848252"/>
                  <a:gd name="connsiteY1" fmla="*/ 1889779 h 1891482"/>
                  <a:gd name="connsiteX2" fmla="*/ 390620 w 848252"/>
                  <a:gd name="connsiteY2" fmla="*/ 1889636 h 1891482"/>
                  <a:gd name="connsiteX3" fmla="*/ 0 w 848252"/>
                  <a:gd name="connsiteY3" fmla="*/ 53635 h 1891482"/>
                  <a:gd name="connsiteX4" fmla="*/ 352530 w 848252"/>
                  <a:gd name="connsiteY4" fmla="*/ 0 h 1891482"/>
                  <a:gd name="connsiteX5" fmla="*/ 598208 w 848252"/>
                  <a:gd name="connsiteY5" fmla="*/ 1702060 h 1891482"/>
                  <a:gd name="connsiteX6" fmla="*/ 848144 w 848252"/>
                  <a:gd name="connsiteY6" fmla="*/ 1795748 h 18914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252" h="1891482">
                    <a:moveTo>
                      <a:pt x="848144" y="1795748"/>
                    </a:moveTo>
                    <a:cubicBezTo>
                      <a:pt x="842162" y="1841059"/>
                      <a:pt x="390249" y="1902524"/>
                      <a:pt x="390620" y="1889779"/>
                    </a:cubicBezTo>
                    <a:lnTo>
                      <a:pt x="390620" y="1889636"/>
                    </a:lnTo>
                    <a:cubicBezTo>
                      <a:pt x="301495" y="1714614"/>
                      <a:pt x="0" y="53635"/>
                      <a:pt x="0" y="53635"/>
                    </a:cubicBezTo>
                    <a:lnTo>
                      <a:pt x="352530" y="0"/>
                    </a:lnTo>
                    <a:lnTo>
                      <a:pt x="598208" y="1702060"/>
                    </a:lnTo>
                    <a:cubicBezTo>
                      <a:pt x="598218" y="1702060"/>
                      <a:pt x="854269" y="1750438"/>
                      <a:pt x="848144" y="1795748"/>
                    </a:cubicBezTo>
                    <a:close/>
                  </a:path>
                </a:pathLst>
              </a:custGeom>
              <a:solidFill>
                <a:srgbClr val="4A2C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8" name="자유형: 도형 87">
                <a:extLst>
                  <a:ext uri="{FF2B5EF4-FFF2-40B4-BE49-F238E27FC236}">
                    <a16:creationId xmlns:a16="http://schemas.microsoft.com/office/drawing/2014/main" id="{E5BDDBA0-1C30-B234-0952-450B7AA848B6}"/>
                  </a:ext>
                </a:extLst>
              </p:cNvPr>
              <p:cNvSpPr/>
              <p:nvPr/>
            </p:nvSpPr>
            <p:spPr>
              <a:xfrm>
                <a:off x="4564834" y="4591012"/>
                <a:ext cx="457632" cy="189422"/>
              </a:xfrm>
              <a:custGeom>
                <a:avLst/>
                <a:gdLst>
                  <a:gd name="connsiteX0" fmla="*/ 457524 w 457632"/>
                  <a:gd name="connsiteY0" fmla="*/ 93688 h 189422"/>
                  <a:gd name="connsiteX1" fmla="*/ 0 w 457632"/>
                  <a:gd name="connsiteY1" fmla="*/ 187719 h 189422"/>
                  <a:gd name="connsiteX2" fmla="*/ 0 w 457632"/>
                  <a:gd name="connsiteY2" fmla="*/ 187576 h 189422"/>
                  <a:gd name="connsiteX3" fmla="*/ 80553 w 457632"/>
                  <a:gd name="connsiteY3" fmla="*/ 65561 h 189422"/>
                  <a:gd name="connsiteX4" fmla="*/ 207588 w 457632"/>
                  <a:gd name="connsiteY4" fmla="*/ 0 h 189422"/>
                  <a:gd name="connsiteX5" fmla="*/ 457524 w 457632"/>
                  <a:gd name="connsiteY5" fmla="*/ 93688 h 1894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57632" h="189422">
                    <a:moveTo>
                      <a:pt x="457524" y="93688"/>
                    </a:moveTo>
                    <a:cubicBezTo>
                      <a:pt x="451542" y="138999"/>
                      <a:pt x="-371" y="200463"/>
                      <a:pt x="0" y="187719"/>
                    </a:cubicBezTo>
                    <a:lnTo>
                      <a:pt x="0" y="187576"/>
                    </a:lnTo>
                    <a:cubicBezTo>
                      <a:pt x="0" y="187576"/>
                      <a:pt x="27194" y="118415"/>
                      <a:pt x="80553" y="65561"/>
                    </a:cubicBezTo>
                    <a:cubicBezTo>
                      <a:pt x="106385" y="39977"/>
                      <a:pt x="162144" y="8715"/>
                      <a:pt x="207588" y="0"/>
                    </a:cubicBezTo>
                    <a:cubicBezTo>
                      <a:pt x="207598" y="0"/>
                      <a:pt x="463649" y="48378"/>
                      <a:pt x="457524" y="93688"/>
                    </a:cubicBezTo>
                    <a:close/>
                  </a:path>
                </a:pathLst>
              </a:custGeom>
              <a:solidFill>
                <a:srgbClr val="351F1E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" name="그래픽 4">
              <a:extLst>
                <a:ext uri="{FF2B5EF4-FFF2-40B4-BE49-F238E27FC236}">
                  <a16:creationId xmlns:a16="http://schemas.microsoft.com/office/drawing/2014/main" id="{22C11076-5C18-1779-A87E-54FC99450AF0}"/>
                </a:ext>
              </a:extLst>
            </p:cNvPr>
            <p:cNvGrpSpPr/>
            <p:nvPr/>
          </p:nvGrpSpPr>
          <p:grpSpPr>
            <a:xfrm>
              <a:off x="3832448" y="2772802"/>
              <a:ext cx="485483" cy="2001551"/>
              <a:chOff x="3832446" y="2772799"/>
              <a:chExt cx="485482" cy="2001549"/>
            </a:xfrm>
          </p:grpSpPr>
          <p:sp>
            <p:nvSpPr>
              <p:cNvPr id="85" name="자유형: 도형 84">
                <a:extLst>
                  <a:ext uri="{FF2B5EF4-FFF2-40B4-BE49-F238E27FC236}">
                    <a16:creationId xmlns:a16="http://schemas.microsoft.com/office/drawing/2014/main" id="{E21209A6-625E-310F-C9BC-B1A6069AA5EC}"/>
                  </a:ext>
                </a:extLst>
              </p:cNvPr>
              <p:cNvSpPr/>
              <p:nvPr/>
            </p:nvSpPr>
            <p:spPr>
              <a:xfrm>
                <a:off x="3832446" y="2772799"/>
                <a:ext cx="485482" cy="2001549"/>
              </a:xfrm>
              <a:custGeom>
                <a:avLst/>
                <a:gdLst>
                  <a:gd name="connsiteX0" fmla="*/ 289065 w 485482"/>
                  <a:gd name="connsiteY0" fmla="*/ 1798134 h 2001549"/>
                  <a:gd name="connsiteX1" fmla="*/ 286913 w 485482"/>
                  <a:gd name="connsiteY1" fmla="*/ 1821451 h 2001549"/>
                  <a:gd name="connsiteX2" fmla="*/ 345853 w 485482"/>
                  <a:gd name="connsiteY2" fmla="*/ 1909710 h 2001549"/>
                  <a:gd name="connsiteX3" fmla="*/ 432540 w 485482"/>
                  <a:gd name="connsiteY3" fmla="*/ 1956201 h 2001549"/>
                  <a:gd name="connsiteX4" fmla="*/ 419377 w 485482"/>
                  <a:gd name="connsiteY4" fmla="*/ 2001550 h 2001549"/>
                  <a:gd name="connsiteX5" fmla="*/ 54036 w 485482"/>
                  <a:gd name="connsiteY5" fmla="*/ 2001550 h 2001549"/>
                  <a:gd name="connsiteX6" fmla="*/ 391 w 485482"/>
                  <a:gd name="connsiteY6" fmla="*/ 1941037 h 2001549"/>
                  <a:gd name="connsiteX7" fmla="*/ 6259 w 485482"/>
                  <a:gd name="connsiteY7" fmla="*/ 1893403 h 2001549"/>
                  <a:gd name="connsiteX8" fmla="*/ 126988 w 485482"/>
                  <a:gd name="connsiteY8" fmla="*/ 997777 h 2001549"/>
                  <a:gd name="connsiteX9" fmla="*/ 124892 w 485482"/>
                  <a:gd name="connsiteY9" fmla="*/ 106456 h 2001549"/>
                  <a:gd name="connsiteX10" fmla="*/ 366427 w 485482"/>
                  <a:gd name="connsiteY10" fmla="*/ 15206 h 2001549"/>
                  <a:gd name="connsiteX11" fmla="*/ 446942 w 485482"/>
                  <a:gd name="connsiteY11" fmla="*/ 152071 h 2001549"/>
                  <a:gd name="connsiteX12" fmla="*/ 467154 w 485482"/>
                  <a:gd name="connsiteY12" fmla="*/ 1029952 h 2001549"/>
                  <a:gd name="connsiteX13" fmla="*/ 289065 w 485482"/>
                  <a:gd name="connsiteY13" fmla="*/ 1798134 h 20015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85482" h="2001549">
                    <a:moveTo>
                      <a:pt x="289065" y="1798134"/>
                    </a:moveTo>
                    <a:cubicBezTo>
                      <a:pt x="287351" y="1805858"/>
                      <a:pt x="286627" y="1813726"/>
                      <a:pt x="286913" y="1821451"/>
                    </a:cubicBezTo>
                    <a:cubicBezTo>
                      <a:pt x="287637" y="1859075"/>
                      <a:pt x="310087" y="1893974"/>
                      <a:pt x="345853" y="1909710"/>
                    </a:cubicBezTo>
                    <a:cubicBezTo>
                      <a:pt x="378467" y="1924016"/>
                      <a:pt x="408223" y="1940894"/>
                      <a:pt x="432540" y="1956201"/>
                    </a:cubicBezTo>
                    <a:cubicBezTo>
                      <a:pt x="453429" y="1969365"/>
                      <a:pt x="443980" y="2001550"/>
                      <a:pt x="419377" y="2001550"/>
                    </a:cubicBezTo>
                    <a:lnTo>
                      <a:pt x="54036" y="2001550"/>
                    </a:lnTo>
                    <a:cubicBezTo>
                      <a:pt x="21708" y="2001550"/>
                      <a:pt x="-3467" y="1973222"/>
                      <a:pt x="391" y="1941037"/>
                    </a:cubicBezTo>
                    <a:cubicBezTo>
                      <a:pt x="2106" y="1927160"/>
                      <a:pt x="3972" y="1911138"/>
                      <a:pt x="6259" y="1893403"/>
                    </a:cubicBezTo>
                    <a:cubicBezTo>
                      <a:pt x="38872" y="1633913"/>
                      <a:pt x="126988" y="997777"/>
                      <a:pt x="126988" y="997777"/>
                    </a:cubicBezTo>
                    <a:cubicBezTo>
                      <a:pt x="126988" y="997777"/>
                      <a:pt x="128855" y="292679"/>
                      <a:pt x="124892" y="106456"/>
                    </a:cubicBezTo>
                    <a:cubicBezTo>
                      <a:pt x="122464" y="-7730"/>
                      <a:pt x="305058" y="-14969"/>
                      <a:pt x="366427" y="15206"/>
                    </a:cubicBezTo>
                    <a:cubicBezTo>
                      <a:pt x="418491" y="40809"/>
                      <a:pt x="432636" y="95568"/>
                      <a:pt x="446942" y="152071"/>
                    </a:cubicBezTo>
                    <a:cubicBezTo>
                      <a:pt x="491433" y="329884"/>
                      <a:pt x="496339" y="927673"/>
                      <a:pt x="467154" y="1029952"/>
                    </a:cubicBezTo>
                    <a:cubicBezTo>
                      <a:pt x="424816" y="1178447"/>
                      <a:pt x="329404" y="1612463"/>
                      <a:pt x="289065" y="1798134"/>
                    </a:cubicBezTo>
                    <a:close/>
                  </a:path>
                </a:pathLst>
              </a:custGeom>
              <a:solidFill>
                <a:srgbClr val="633E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6" name="자유형: 도형 85">
                <a:extLst>
                  <a:ext uri="{FF2B5EF4-FFF2-40B4-BE49-F238E27FC236}">
                    <a16:creationId xmlns:a16="http://schemas.microsoft.com/office/drawing/2014/main" id="{B0322A99-755D-3904-27CE-FC93F071F65F}"/>
                  </a:ext>
                </a:extLst>
              </p:cNvPr>
              <p:cNvSpPr/>
              <p:nvPr/>
            </p:nvSpPr>
            <p:spPr>
              <a:xfrm>
                <a:off x="3832446" y="4594250"/>
                <a:ext cx="444044" cy="180098"/>
              </a:xfrm>
              <a:custGeom>
                <a:avLst/>
                <a:gdLst>
                  <a:gd name="connsiteX0" fmla="*/ 419386 w 444044"/>
                  <a:gd name="connsiteY0" fmla="*/ 180099 h 180098"/>
                  <a:gd name="connsiteX1" fmla="*/ 54036 w 444044"/>
                  <a:gd name="connsiteY1" fmla="*/ 180099 h 180098"/>
                  <a:gd name="connsiteX2" fmla="*/ 391 w 444044"/>
                  <a:gd name="connsiteY2" fmla="*/ 119587 h 180098"/>
                  <a:gd name="connsiteX3" fmla="*/ 6259 w 444044"/>
                  <a:gd name="connsiteY3" fmla="*/ 71952 h 180098"/>
                  <a:gd name="connsiteX4" fmla="*/ 286913 w 444044"/>
                  <a:gd name="connsiteY4" fmla="*/ 0 h 180098"/>
                  <a:gd name="connsiteX5" fmla="*/ 345853 w 444044"/>
                  <a:gd name="connsiteY5" fmla="*/ 88259 h 180098"/>
                  <a:gd name="connsiteX6" fmla="*/ 432540 w 444044"/>
                  <a:gd name="connsiteY6" fmla="*/ 134750 h 180098"/>
                  <a:gd name="connsiteX7" fmla="*/ 419386 w 444044"/>
                  <a:gd name="connsiteY7" fmla="*/ 180099 h 1800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44044" h="180098">
                    <a:moveTo>
                      <a:pt x="419386" y="180099"/>
                    </a:moveTo>
                    <a:lnTo>
                      <a:pt x="54036" y="180099"/>
                    </a:lnTo>
                    <a:cubicBezTo>
                      <a:pt x="21708" y="180099"/>
                      <a:pt x="-3467" y="151772"/>
                      <a:pt x="391" y="119587"/>
                    </a:cubicBezTo>
                    <a:cubicBezTo>
                      <a:pt x="2106" y="105709"/>
                      <a:pt x="3972" y="89688"/>
                      <a:pt x="6259" y="71952"/>
                    </a:cubicBezTo>
                    <a:cubicBezTo>
                      <a:pt x="94231" y="49349"/>
                      <a:pt x="212103" y="19165"/>
                      <a:pt x="286913" y="0"/>
                    </a:cubicBezTo>
                    <a:cubicBezTo>
                      <a:pt x="287637" y="37624"/>
                      <a:pt x="310087" y="72523"/>
                      <a:pt x="345853" y="88259"/>
                    </a:cubicBezTo>
                    <a:cubicBezTo>
                      <a:pt x="378467" y="102565"/>
                      <a:pt x="408223" y="119444"/>
                      <a:pt x="432540" y="134750"/>
                    </a:cubicBezTo>
                    <a:cubicBezTo>
                      <a:pt x="453429" y="147914"/>
                      <a:pt x="443980" y="180099"/>
                      <a:pt x="419386" y="180099"/>
                    </a:cubicBezTo>
                    <a:close/>
                  </a:path>
                </a:pathLst>
              </a:custGeom>
              <a:solidFill>
                <a:srgbClr val="4A2C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7" name="그래픽 4">
              <a:extLst>
                <a:ext uri="{FF2B5EF4-FFF2-40B4-BE49-F238E27FC236}">
                  <a16:creationId xmlns:a16="http://schemas.microsoft.com/office/drawing/2014/main" id="{3968B895-BDD4-1FA1-CD1C-E988FAC2FD47}"/>
                </a:ext>
              </a:extLst>
            </p:cNvPr>
            <p:cNvGrpSpPr/>
            <p:nvPr/>
          </p:nvGrpSpPr>
          <p:grpSpPr>
            <a:xfrm>
              <a:off x="4380364" y="2092310"/>
              <a:ext cx="602242" cy="1136348"/>
              <a:chOff x="4380364" y="2092309"/>
              <a:chExt cx="602241" cy="1136347"/>
            </a:xfrm>
          </p:grpSpPr>
          <p:grpSp>
            <p:nvGrpSpPr>
              <p:cNvPr id="78" name="그래픽 4">
                <a:extLst>
                  <a:ext uri="{FF2B5EF4-FFF2-40B4-BE49-F238E27FC236}">
                    <a16:creationId xmlns:a16="http://schemas.microsoft.com/office/drawing/2014/main" id="{A074835E-FB19-3CCD-5B6C-EFA2BEAFB7A6}"/>
                  </a:ext>
                </a:extLst>
              </p:cNvPr>
              <p:cNvGrpSpPr/>
              <p:nvPr/>
            </p:nvGrpSpPr>
            <p:grpSpPr>
              <a:xfrm>
                <a:off x="4694069" y="2970781"/>
                <a:ext cx="288536" cy="257876"/>
                <a:chOff x="4694069" y="2970781"/>
                <a:chExt cx="288536" cy="257876"/>
              </a:xfrm>
            </p:grpSpPr>
            <p:sp>
              <p:nvSpPr>
                <p:cNvPr id="80" name="자유형: 도형 79">
                  <a:extLst>
                    <a:ext uri="{FF2B5EF4-FFF2-40B4-BE49-F238E27FC236}">
                      <a16:creationId xmlns:a16="http://schemas.microsoft.com/office/drawing/2014/main" id="{2177EB4C-1403-2521-000D-821B8C43097E}"/>
                    </a:ext>
                  </a:extLst>
                </p:cNvPr>
                <p:cNvSpPr/>
                <p:nvPr/>
              </p:nvSpPr>
              <p:spPr>
                <a:xfrm>
                  <a:off x="4694069" y="2970781"/>
                  <a:ext cx="183222" cy="151066"/>
                </a:xfrm>
                <a:custGeom>
                  <a:avLst/>
                  <a:gdLst>
                    <a:gd name="connsiteX0" fmla="*/ 95136 w 183222"/>
                    <a:gd name="connsiteY0" fmla="*/ 0 h 151066"/>
                    <a:gd name="connsiteX1" fmla="*/ 183223 w 183222"/>
                    <a:gd name="connsiteY1" fmla="*/ 92316 h 151066"/>
                    <a:gd name="connsiteX2" fmla="*/ 114510 w 183222"/>
                    <a:gd name="connsiteY2" fmla="*/ 151067 h 151066"/>
                    <a:gd name="connsiteX3" fmla="*/ 0 w 183222"/>
                    <a:gd name="connsiteY3" fmla="*/ 65465 h 1510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83222" h="151066">
                      <a:moveTo>
                        <a:pt x="95136" y="0"/>
                      </a:moveTo>
                      <a:lnTo>
                        <a:pt x="183223" y="92316"/>
                      </a:lnTo>
                      <a:lnTo>
                        <a:pt x="114510" y="151067"/>
                      </a:lnTo>
                      <a:lnTo>
                        <a:pt x="0" y="65465"/>
                      </a:lnTo>
                      <a:close/>
                    </a:path>
                  </a:pathLst>
                </a:custGeom>
                <a:solidFill>
                  <a:srgbClr val="FAC8B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81" name="그래픽 4">
                  <a:extLst>
                    <a:ext uri="{FF2B5EF4-FFF2-40B4-BE49-F238E27FC236}">
                      <a16:creationId xmlns:a16="http://schemas.microsoft.com/office/drawing/2014/main" id="{74B74BA0-31CB-6FDC-4E5E-21CA4983F44D}"/>
                    </a:ext>
                  </a:extLst>
                </p:cNvPr>
                <p:cNvGrpSpPr/>
                <p:nvPr/>
              </p:nvGrpSpPr>
              <p:grpSpPr>
                <a:xfrm>
                  <a:off x="4796440" y="3046818"/>
                  <a:ext cx="186165" cy="181838"/>
                  <a:chOff x="4796440" y="3046818"/>
                  <a:chExt cx="186165" cy="181838"/>
                </a:xfrm>
              </p:grpSpPr>
              <p:sp>
                <p:nvSpPr>
                  <p:cNvPr id="82" name="자유형: 도형 81">
                    <a:extLst>
                      <a:ext uri="{FF2B5EF4-FFF2-40B4-BE49-F238E27FC236}">
                        <a16:creationId xmlns:a16="http://schemas.microsoft.com/office/drawing/2014/main" id="{116398F5-AF8B-1A13-53CD-141D0FA8775D}"/>
                      </a:ext>
                    </a:extLst>
                  </p:cNvPr>
                  <p:cNvSpPr/>
                  <p:nvPr/>
                </p:nvSpPr>
                <p:spPr>
                  <a:xfrm>
                    <a:off x="4796440" y="3064585"/>
                    <a:ext cx="186165" cy="164071"/>
                  </a:xfrm>
                  <a:custGeom>
                    <a:avLst/>
                    <a:gdLst>
                      <a:gd name="connsiteX0" fmla="*/ 122705 w 186165"/>
                      <a:gd name="connsiteY0" fmla="*/ 30887 h 164071"/>
                      <a:gd name="connsiteX1" fmla="*/ 167758 w 186165"/>
                      <a:gd name="connsiteY1" fmla="*/ 70264 h 164071"/>
                      <a:gd name="connsiteX2" fmla="*/ 186018 w 186165"/>
                      <a:gd name="connsiteY2" fmla="*/ 121756 h 164071"/>
                      <a:gd name="connsiteX3" fmla="*/ 177036 w 186165"/>
                      <a:gd name="connsiteY3" fmla="*/ 126413 h 164071"/>
                      <a:gd name="connsiteX4" fmla="*/ 171225 w 186165"/>
                      <a:gd name="connsiteY4" fmla="*/ 117546 h 164071"/>
                      <a:gd name="connsiteX5" fmla="*/ 124743 w 186165"/>
                      <a:gd name="connsiteY5" fmla="*/ 68463 h 164071"/>
                      <a:gd name="connsiteX6" fmla="*/ 123677 w 186165"/>
                      <a:gd name="connsiteY6" fmla="*/ 67768 h 164071"/>
                      <a:gd name="connsiteX7" fmla="*/ 119686 w 186165"/>
                      <a:gd name="connsiteY7" fmla="*/ 71683 h 164071"/>
                      <a:gd name="connsiteX8" fmla="*/ 138926 w 186165"/>
                      <a:gd name="connsiteY8" fmla="*/ 101372 h 164071"/>
                      <a:gd name="connsiteX9" fmla="*/ 135812 w 186165"/>
                      <a:gd name="connsiteY9" fmla="*/ 159284 h 164071"/>
                      <a:gd name="connsiteX10" fmla="*/ 125029 w 186165"/>
                      <a:gd name="connsiteY10" fmla="*/ 131805 h 164071"/>
                      <a:gd name="connsiteX11" fmla="*/ 102122 w 186165"/>
                      <a:gd name="connsiteY11" fmla="*/ 89771 h 164071"/>
                      <a:gd name="connsiteX12" fmla="*/ 99016 w 186165"/>
                      <a:gd name="connsiteY12" fmla="*/ 86208 h 164071"/>
                      <a:gd name="connsiteX13" fmla="*/ 93959 w 186165"/>
                      <a:gd name="connsiteY13" fmla="*/ 88647 h 164071"/>
                      <a:gd name="connsiteX14" fmla="*/ 100026 w 186165"/>
                      <a:gd name="connsiteY14" fmla="*/ 121918 h 164071"/>
                      <a:gd name="connsiteX15" fmla="*/ 82624 w 186165"/>
                      <a:gd name="connsiteY15" fmla="*/ 164066 h 164071"/>
                      <a:gd name="connsiteX16" fmla="*/ 78785 w 186165"/>
                      <a:gd name="connsiteY16" fmla="*/ 121613 h 164071"/>
                      <a:gd name="connsiteX17" fmla="*/ 75899 w 186165"/>
                      <a:gd name="connsiteY17" fmla="*/ 106144 h 164071"/>
                      <a:gd name="connsiteX18" fmla="*/ 71527 w 186165"/>
                      <a:gd name="connsiteY18" fmla="*/ 95238 h 164071"/>
                      <a:gd name="connsiteX19" fmla="*/ 65974 w 186165"/>
                      <a:gd name="connsiteY19" fmla="*/ 95619 h 164071"/>
                      <a:gd name="connsiteX20" fmla="*/ 57992 w 186165"/>
                      <a:gd name="connsiteY20" fmla="*/ 121451 h 164071"/>
                      <a:gd name="connsiteX21" fmla="*/ 25874 w 186165"/>
                      <a:gd name="connsiteY21" fmla="*/ 149121 h 164071"/>
                      <a:gd name="connsiteX22" fmla="*/ 43428 w 186165"/>
                      <a:gd name="connsiteY22" fmla="*/ 114926 h 164071"/>
                      <a:gd name="connsiteX23" fmla="*/ 43867 w 186165"/>
                      <a:gd name="connsiteY23" fmla="*/ 113317 h 164071"/>
                      <a:gd name="connsiteX24" fmla="*/ 42476 w 186165"/>
                      <a:gd name="connsiteY24" fmla="*/ 87618 h 164071"/>
                      <a:gd name="connsiteX25" fmla="*/ 41019 w 186165"/>
                      <a:gd name="connsiteY25" fmla="*/ 85361 h 164071"/>
                      <a:gd name="connsiteX26" fmla="*/ 1928 w 186165"/>
                      <a:gd name="connsiteY26" fmla="*/ 51871 h 164071"/>
                      <a:gd name="connsiteX27" fmla="*/ 29312 w 186165"/>
                      <a:gd name="connsiteY27" fmla="*/ 693 h 164071"/>
                      <a:gd name="connsiteX28" fmla="*/ 122705 w 186165"/>
                      <a:gd name="connsiteY28" fmla="*/ 30887 h 16407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</a:cxnLst>
                    <a:rect l="l" t="t" r="r" b="b"/>
                    <a:pathLst>
                      <a:path w="186165" h="164071">
                        <a:moveTo>
                          <a:pt x="122705" y="30887"/>
                        </a:moveTo>
                        <a:cubicBezTo>
                          <a:pt x="122705" y="30887"/>
                          <a:pt x="159853" y="58900"/>
                          <a:pt x="167758" y="70264"/>
                        </a:cubicBezTo>
                        <a:cubicBezTo>
                          <a:pt x="184179" y="93866"/>
                          <a:pt x="186904" y="113136"/>
                          <a:pt x="186018" y="121756"/>
                        </a:cubicBezTo>
                        <a:cubicBezTo>
                          <a:pt x="185132" y="130376"/>
                          <a:pt x="180303" y="128928"/>
                          <a:pt x="177036" y="126413"/>
                        </a:cubicBezTo>
                        <a:cubicBezTo>
                          <a:pt x="176083" y="125680"/>
                          <a:pt x="173873" y="122165"/>
                          <a:pt x="171225" y="117546"/>
                        </a:cubicBezTo>
                        <a:cubicBezTo>
                          <a:pt x="159976" y="97934"/>
                          <a:pt x="144127" y="81055"/>
                          <a:pt x="124743" y="68463"/>
                        </a:cubicBezTo>
                        <a:lnTo>
                          <a:pt x="123677" y="67768"/>
                        </a:lnTo>
                        <a:cubicBezTo>
                          <a:pt x="120981" y="66015"/>
                          <a:pt x="117771" y="69168"/>
                          <a:pt x="119686" y="71683"/>
                        </a:cubicBezTo>
                        <a:cubicBezTo>
                          <a:pt x="126591" y="80770"/>
                          <a:pt x="135011" y="92657"/>
                          <a:pt x="138926" y="101372"/>
                        </a:cubicBezTo>
                        <a:cubicBezTo>
                          <a:pt x="146175" y="117507"/>
                          <a:pt x="140526" y="159694"/>
                          <a:pt x="135812" y="159284"/>
                        </a:cubicBezTo>
                        <a:cubicBezTo>
                          <a:pt x="133306" y="159065"/>
                          <a:pt x="128754" y="144968"/>
                          <a:pt x="125029" y="131805"/>
                        </a:cubicBezTo>
                        <a:cubicBezTo>
                          <a:pt x="120676" y="116384"/>
                          <a:pt x="112828" y="102058"/>
                          <a:pt x="102122" y="89771"/>
                        </a:cubicBezTo>
                        <a:lnTo>
                          <a:pt x="99016" y="86208"/>
                        </a:lnTo>
                        <a:cubicBezTo>
                          <a:pt x="97035" y="83942"/>
                          <a:pt x="93197" y="85789"/>
                          <a:pt x="93959" y="88647"/>
                        </a:cubicBezTo>
                        <a:cubicBezTo>
                          <a:pt x="97016" y="100134"/>
                          <a:pt x="100902" y="116403"/>
                          <a:pt x="100026" y="121918"/>
                        </a:cubicBezTo>
                        <a:cubicBezTo>
                          <a:pt x="98607" y="130776"/>
                          <a:pt x="87901" y="164590"/>
                          <a:pt x="82624" y="164066"/>
                        </a:cubicBezTo>
                        <a:cubicBezTo>
                          <a:pt x="78671" y="163675"/>
                          <a:pt x="78576" y="135653"/>
                          <a:pt x="78785" y="121613"/>
                        </a:cubicBezTo>
                        <a:cubicBezTo>
                          <a:pt x="78861" y="116326"/>
                          <a:pt x="77871" y="111088"/>
                          <a:pt x="75899" y="106144"/>
                        </a:cubicBezTo>
                        <a:lnTo>
                          <a:pt x="71527" y="95238"/>
                        </a:lnTo>
                        <a:cubicBezTo>
                          <a:pt x="70499" y="92666"/>
                          <a:pt x="66603" y="92943"/>
                          <a:pt x="65974" y="95619"/>
                        </a:cubicBezTo>
                        <a:cubicBezTo>
                          <a:pt x="63888" y="104553"/>
                          <a:pt x="60583" y="117374"/>
                          <a:pt x="57992" y="121451"/>
                        </a:cubicBezTo>
                        <a:cubicBezTo>
                          <a:pt x="53877" y="127918"/>
                          <a:pt x="30170" y="150807"/>
                          <a:pt x="25874" y="149121"/>
                        </a:cubicBezTo>
                        <a:cubicBezTo>
                          <a:pt x="21959" y="147578"/>
                          <a:pt x="40190" y="119803"/>
                          <a:pt x="43428" y="114926"/>
                        </a:cubicBezTo>
                        <a:cubicBezTo>
                          <a:pt x="43752" y="114441"/>
                          <a:pt x="43895" y="113888"/>
                          <a:pt x="43867" y="113317"/>
                        </a:cubicBezTo>
                        <a:lnTo>
                          <a:pt x="42476" y="87618"/>
                        </a:lnTo>
                        <a:cubicBezTo>
                          <a:pt x="42428" y="86675"/>
                          <a:pt x="41885" y="85827"/>
                          <a:pt x="41019" y="85361"/>
                        </a:cubicBezTo>
                        <a:cubicBezTo>
                          <a:pt x="34589" y="81894"/>
                          <a:pt x="7548" y="66616"/>
                          <a:pt x="1928" y="51871"/>
                        </a:cubicBezTo>
                        <a:cubicBezTo>
                          <a:pt x="-4454" y="35107"/>
                          <a:pt x="5090" y="5855"/>
                          <a:pt x="29312" y="693"/>
                        </a:cubicBezTo>
                        <a:cubicBezTo>
                          <a:pt x="53573" y="-4460"/>
                          <a:pt x="111628" y="20476"/>
                          <a:pt x="122705" y="30887"/>
                        </a:cubicBezTo>
                        <a:close/>
                      </a:path>
                    </a:pathLst>
                  </a:custGeom>
                  <a:solidFill>
                    <a:srgbClr val="F69883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3" name="자유형: 도형 82">
                    <a:extLst>
                      <a:ext uri="{FF2B5EF4-FFF2-40B4-BE49-F238E27FC236}">
                        <a16:creationId xmlns:a16="http://schemas.microsoft.com/office/drawing/2014/main" id="{0D5C5B3E-4676-2BF8-923A-F1A688C6ABC2}"/>
                      </a:ext>
                    </a:extLst>
                  </p:cNvPr>
                  <p:cNvSpPr/>
                  <p:nvPr/>
                </p:nvSpPr>
                <p:spPr>
                  <a:xfrm>
                    <a:off x="4847882" y="3123471"/>
                    <a:ext cx="57334" cy="30053"/>
                  </a:xfrm>
                  <a:custGeom>
                    <a:avLst/>
                    <a:gdLst>
                      <a:gd name="connsiteX0" fmla="*/ 56699 w 57334"/>
                      <a:gd name="connsiteY0" fmla="*/ 4491 h 30053"/>
                      <a:gd name="connsiteX1" fmla="*/ 52451 w 57334"/>
                      <a:gd name="connsiteY1" fmla="*/ 739 h 30053"/>
                      <a:gd name="connsiteX2" fmla="*/ 36897 w 57334"/>
                      <a:gd name="connsiteY2" fmla="*/ 12702 h 30053"/>
                      <a:gd name="connsiteX3" fmla="*/ 16 w 57334"/>
                      <a:gd name="connsiteY3" fmla="*/ 29666 h 30053"/>
                      <a:gd name="connsiteX4" fmla="*/ 31201 w 57334"/>
                      <a:gd name="connsiteY4" fmla="*/ 26628 h 30053"/>
                      <a:gd name="connsiteX5" fmla="*/ 56699 w 57334"/>
                      <a:gd name="connsiteY5" fmla="*/ 4491 h 300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7334" h="30053">
                        <a:moveTo>
                          <a:pt x="56699" y="4491"/>
                        </a:moveTo>
                        <a:cubicBezTo>
                          <a:pt x="58842" y="1815"/>
                          <a:pt x="55089" y="-1500"/>
                          <a:pt x="52451" y="739"/>
                        </a:cubicBezTo>
                        <a:cubicBezTo>
                          <a:pt x="47412" y="5006"/>
                          <a:pt x="41745" y="9540"/>
                          <a:pt x="36897" y="12702"/>
                        </a:cubicBezTo>
                        <a:cubicBezTo>
                          <a:pt x="30648" y="16779"/>
                          <a:pt x="-803" y="29037"/>
                          <a:pt x="16" y="29666"/>
                        </a:cubicBezTo>
                        <a:cubicBezTo>
                          <a:pt x="835" y="30295"/>
                          <a:pt x="19713" y="30657"/>
                          <a:pt x="31201" y="26628"/>
                        </a:cubicBezTo>
                        <a:cubicBezTo>
                          <a:pt x="38230" y="24151"/>
                          <a:pt x="49003" y="14112"/>
                          <a:pt x="56699" y="4491"/>
                        </a:cubicBezTo>
                        <a:close/>
                      </a:path>
                    </a:pathLst>
                  </a:custGeom>
                  <a:solidFill>
                    <a:srgbClr val="F37D6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84" name="자유형: 도형 83">
                    <a:extLst>
                      <a:ext uri="{FF2B5EF4-FFF2-40B4-BE49-F238E27FC236}">
                        <a16:creationId xmlns:a16="http://schemas.microsoft.com/office/drawing/2014/main" id="{8F1D2B66-3805-AD2B-9A85-5FC0F72B3FF4}"/>
                      </a:ext>
                    </a:extLst>
                  </p:cNvPr>
                  <p:cNvSpPr/>
                  <p:nvPr/>
                </p:nvSpPr>
                <p:spPr>
                  <a:xfrm>
                    <a:off x="4814754" y="3046818"/>
                    <a:ext cx="167133" cy="70677"/>
                  </a:xfrm>
                  <a:custGeom>
                    <a:avLst/>
                    <a:gdLst>
                      <a:gd name="connsiteX0" fmla="*/ 80502 w 167133"/>
                      <a:gd name="connsiteY0" fmla="*/ 5963 h 70677"/>
                      <a:gd name="connsiteX1" fmla="*/ 123621 w 167133"/>
                      <a:gd name="connsiteY1" fmla="*/ 41311 h 70677"/>
                      <a:gd name="connsiteX2" fmla="*/ 125955 w 167133"/>
                      <a:gd name="connsiteY2" fmla="*/ 42197 h 70677"/>
                      <a:gd name="connsiteX3" fmla="*/ 166665 w 167133"/>
                      <a:gd name="connsiteY3" fmla="*/ 45054 h 70677"/>
                      <a:gd name="connsiteX4" fmla="*/ 135623 w 167133"/>
                      <a:gd name="connsiteY4" fmla="*/ 70657 h 70677"/>
                      <a:gd name="connsiteX5" fmla="*/ 94808 w 167133"/>
                      <a:gd name="connsiteY5" fmla="*/ 48654 h 70677"/>
                      <a:gd name="connsiteX6" fmla="*/ 91589 w 167133"/>
                      <a:gd name="connsiteY6" fmla="*/ 48073 h 70677"/>
                      <a:gd name="connsiteX7" fmla="*/ 36115 w 167133"/>
                      <a:gd name="connsiteY7" fmla="*/ 58532 h 70677"/>
                      <a:gd name="connsiteX8" fmla="*/ 987 w 167133"/>
                      <a:gd name="connsiteY8" fmla="*/ 21984 h 70677"/>
                      <a:gd name="connsiteX9" fmla="*/ 80502 w 167133"/>
                      <a:gd name="connsiteY9" fmla="*/ 5963 h 7067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67133" h="70677">
                        <a:moveTo>
                          <a:pt x="80502" y="5963"/>
                        </a:moveTo>
                        <a:cubicBezTo>
                          <a:pt x="96970" y="14031"/>
                          <a:pt x="118868" y="36358"/>
                          <a:pt x="123621" y="41311"/>
                        </a:cubicBezTo>
                        <a:cubicBezTo>
                          <a:pt x="124221" y="41930"/>
                          <a:pt x="125069" y="42254"/>
                          <a:pt x="125955" y="42197"/>
                        </a:cubicBezTo>
                        <a:cubicBezTo>
                          <a:pt x="132927" y="41739"/>
                          <a:pt x="163779" y="39996"/>
                          <a:pt x="166665" y="45054"/>
                        </a:cubicBezTo>
                        <a:cubicBezTo>
                          <a:pt x="169922" y="50759"/>
                          <a:pt x="155854" y="71410"/>
                          <a:pt x="135623" y="70657"/>
                        </a:cubicBezTo>
                        <a:cubicBezTo>
                          <a:pt x="118411" y="70019"/>
                          <a:pt x="99942" y="53560"/>
                          <a:pt x="94808" y="48654"/>
                        </a:cubicBezTo>
                        <a:cubicBezTo>
                          <a:pt x="93960" y="47845"/>
                          <a:pt x="92684" y="47616"/>
                          <a:pt x="91589" y="48073"/>
                        </a:cubicBezTo>
                        <a:cubicBezTo>
                          <a:pt x="83550" y="51474"/>
                          <a:pt x="51107" y="64428"/>
                          <a:pt x="36115" y="58532"/>
                        </a:cubicBezTo>
                        <a:cubicBezTo>
                          <a:pt x="18932" y="51769"/>
                          <a:pt x="-5185" y="30024"/>
                          <a:pt x="987" y="21984"/>
                        </a:cubicBezTo>
                        <a:cubicBezTo>
                          <a:pt x="21456" y="-4647"/>
                          <a:pt x="61928" y="-3133"/>
                          <a:pt x="80502" y="5963"/>
                        </a:cubicBezTo>
                        <a:close/>
                      </a:path>
                    </a:pathLst>
                  </a:custGeom>
                  <a:solidFill>
                    <a:srgbClr val="F9BFA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CE0366B8-7392-0D3E-5554-C44F93761720}"/>
                  </a:ext>
                </a:extLst>
              </p:cNvPr>
              <p:cNvSpPr/>
              <p:nvPr/>
            </p:nvSpPr>
            <p:spPr>
              <a:xfrm>
                <a:off x="4380364" y="2092309"/>
                <a:ext cx="460809" cy="980017"/>
              </a:xfrm>
              <a:custGeom>
                <a:avLst/>
                <a:gdLst>
                  <a:gd name="connsiteX0" fmla="*/ 98774 w 460809"/>
                  <a:gd name="connsiteY0" fmla="*/ 581 h 980017"/>
                  <a:gd name="connsiteX1" fmla="*/ 222980 w 460809"/>
                  <a:gd name="connsiteY1" fmla="*/ 254879 h 980017"/>
                  <a:gd name="connsiteX2" fmla="*/ 256508 w 460809"/>
                  <a:gd name="connsiteY2" fmla="*/ 558470 h 980017"/>
                  <a:gd name="connsiteX3" fmla="*/ 460810 w 460809"/>
                  <a:gd name="connsiteY3" fmla="*/ 884339 h 980017"/>
                  <a:gd name="connsiteX4" fmla="*/ 333965 w 460809"/>
                  <a:gd name="connsiteY4" fmla="*/ 980018 h 980017"/>
                  <a:gd name="connsiteX5" fmla="*/ 53845 w 460809"/>
                  <a:gd name="connsiteY5" fmla="*/ 735787 h 980017"/>
                  <a:gd name="connsiteX6" fmla="*/ 98774 w 460809"/>
                  <a:gd name="connsiteY6" fmla="*/ 581 h 9800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0809" h="980017">
                    <a:moveTo>
                      <a:pt x="98774" y="581"/>
                    </a:moveTo>
                    <a:cubicBezTo>
                      <a:pt x="121320" y="4038"/>
                      <a:pt x="196548" y="71085"/>
                      <a:pt x="222980" y="254879"/>
                    </a:cubicBezTo>
                    <a:cubicBezTo>
                      <a:pt x="252755" y="461943"/>
                      <a:pt x="256508" y="558470"/>
                      <a:pt x="256508" y="558470"/>
                    </a:cubicBezTo>
                    <a:lnTo>
                      <a:pt x="460810" y="884339"/>
                    </a:lnTo>
                    <a:lnTo>
                      <a:pt x="333965" y="980018"/>
                    </a:lnTo>
                    <a:cubicBezTo>
                      <a:pt x="333965" y="980018"/>
                      <a:pt x="109347" y="846572"/>
                      <a:pt x="53845" y="735787"/>
                    </a:cubicBezTo>
                    <a:cubicBezTo>
                      <a:pt x="-1648" y="625011"/>
                      <a:pt x="-49216" y="-22079"/>
                      <a:pt x="98774" y="581"/>
                    </a:cubicBezTo>
                    <a:close/>
                  </a:path>
                </a:pathLst>
              </a:custGeom>
              <a:solidFill>
                <a:srgbClr val="F7AB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5A1F7817-907C-23E0-094A-92AC4D7C4C54}"/>
                </a:ext>
              </a:extLst>
            </p:cNvPr>
            <p:cNvSpPr/>
            <p:nvPr/>
          </p:nvSpPr>
          <p:spPr>
            <a:xfrm>
              <a:off x="3885684" y="2023149"/>
              <a:ext cx="657835" cy="935821"/>
            </a:xfrm>
            <a:custGeom>
              <a:avLst/>
              <a:gdLst>
                <a:gd name="connsiteX0" fmla="*/ 657834 w 657834"/>
                <a:gd name="connsiteY0" fmla="*/ 935822 h 935821"/>
                <a:gd name="connsiteX1" fmla="*/ 40014 w 657834"/>
                <a:gd name="connsiteY1" fmla="*/ 920715 h 935821"/>
                <a:gd name="connsiteX2" fmla="*/ 45710 w 657834"/>
                <a:gd name="connsiteY2" fmla="*/ 57274 h 935821"/>
                <a:gd name="connsiteX3" fmla="*/ 252822 w 657834"/>
                <a:gd name="connsiteY3" fmla="*/ 0 h 935821"/>
                <a:gd name="connsiteX4" fmla="*/ 474383 w 657834"/>
                <a:gd name="connsiteY4" fmla="*/ 19507 h 935821"/>
                <a:gd name="connsiteX5" fmla="*/ 594988 w 657834"/>
                <a:gd name="connsiteY5" fmla="*/ 69780 h 935821"/>
                <a:gd name="connsiteX6" fmla="*/ 657834 w 657834"/>
                <a:gd name="connsiteY6" fmla="*/ 935822 h 935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7834" h="935821">
                  <a:moveTo>
                    <a:pt x="657834" y="935822"/>
                  </a:moveTo>
                  <a:lnTo>
                    <a:pt x="40014" y="920715"/>
                  </a:lnTo>
                  <a:cubicBezTo>
                    <a:pt x="40014" y="920715"/>
                    <a:pt x="-53702" y="123730"/>
                    <a:pt x="45710" y="57274"/>
                  </a:cubicBezTo>
                  <a:cubicBezTo>
                    <a:pt x="67541" y="42682"/>
                    <a:pt x="244278" y="1886"/>
                    <a:pt x="252822" y="0"/>
                  </a:cubicBezTo>
                  <a:lnTo>
                    <a:pt x="474383" y="19507"/>
                  </a:lnTo>
                  <a:cubicBezTo>
                    <a:pt x="474383" y="19507"/>
                    <a:pt x="542658" y="33995"/>
                    <a:pt x="594988" y="69780"/>
                  </a:cubicBezTo>
                  <a:cubicBezTo>
                    <a:pt x="647319" y="105566"/>
                    <a:pt x="657834" y="935822"/>
                    <a:pt x="657834" y="935822"/>
                  </a:cubicBezTo>
                  <a:close/>
                </a:path>
              </a:pathLst>
            </a:custGeom>
            <a:solidFill>
              <a:srgbClr val="F9CF0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grpSp>
          <p:nvGrpSpPr>
            <p:cNvPr id="11" name="그래픽 4">
              <a:extLst>
                <a:ext uri="{FF2B5EF4-FFF2-40B4-BE49-F238E27FC236}">
                  <a16:creationId xmlns:a16="http://schemas.microsoft.com/office/drawing/2014/main" id="{61570819-5E7E-524F-11D7-E940624B84C8}"/>
                </a:ext>
              </a:extLst>
            </p:cNvPr>
            <p:cNvGrpSpPr/>
            <p:nvPr/>
          </p:nvGrpSpPr>
          <p:grpSpPr>
            <a:xfrm>
              <a:off x="3712233" y="2898945"/>
              <a:ext cx="500063" cy="385562"/>
              <a:chOff x="3712232" y="2898943"/>
              <a:chExt cx="500062" cy="385562"/>
            </a:xfrm>
          </p:grpSpPr>
          <p:sp>
            <p:nvSpPr>
              <p:cNvPr id="76" name="자유형: 도형 75">
                <a:extLst>
                  <a:ext uri="{FF2B5EF4-FFF2-40B4-BE49-F238E27FC236}">
                    <a16:creationId xmlns:a16="http://schemas.microsoft.com/office/drawing/2014/main" id="{40455FDA-8FDB-B570-77ED-101BDAE612BA}"/>
                  </a:ext>
                </a:extLst>
              </p:cNvPr>
              <p:cNvSpPr/>
              <p:nvPr/>
            </p:nvSpPr>
            <p:spPr>
              <a:xfrm>
                <a:off x="3712232" y="2898943"/>
                <a:ext cx="500062" cy="385562"/>
              </a:xfrm>
              <a:custGeom>
                <a:avLst/>
                <a:gdLst>
                  <a:gd name="connsiteX0" fmla="*/ 0 w 500062"/>
                  <a:gd name="connsiteY0" fmla="*/ 364988 h 385562"/>
                  <a:gd name="connsiteX1" fmla="*/ 0 w 500062"/>
                  <a:gd name="connsiteY1" fmla="*/ 385563 h 385562"/>
                  <a:gd name="connsiteX2" fmla="*/ 500063 w 500062"/>
                  <a:gd name="connsiteY2" fmla="*/ 385563 h 385562"/>
                  <a:gd name="connsiteX3" fmla="*/ 500063 w 500062"/>
                  <a:gd name="connsiteY3" fmla="*/ 0 h 385562"/>
                  <a:gd name="connsiteX4" fmla="*/ 477698 w 500062"/>
                  <a:gd name="connsiteY4" fmla="*/ 0 h 3855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0062" h="385562">
                    <a:moveTo>
                      <a:pt x="0" y="364988"/>
                    </a:moveTo>
                    <a:lnTo>
                      <a:pt x="0" y="385563"/>
                    </a:lnTo>
                    <a:lnTo>
                      <a:pt x="500063" y="385563"/>
                    </a:lnTo>
                    <a:lnTo>
                      <a:pt x="500063" y="0"/>
                    </a:lnTo>
                    <a:lnTo>
                      <a:pt x="477698" y="0"/>
                    </a:lnTo>
                    <a:close/>
                  </a:path>
                </a:pathLst>
              </a:custGeom>
              <a:solidFill>
                <a:srgbClr val="73C7A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" name="자유형: 도형 76">
                <a:extLst>
                  <a:ext uri="{FF2B5EF4-FFF2-40B4-BE49-F238E27FC236}">
                    <a16:creationId xmlns:a16="http://schemas.microsoft.com/office/drawing/2014/main" id="{DCA41EF6-D229-91A2-9FC4-060692B00919}"/>
                  </a:ext>
                </a:extLst>
              </p:cNvPr>
              <p:cNvSpPr/>
              <p:nvPr/>
            </p:nvSpPr>
            <p:spPr>
              <a:xfrm>
                <a:off x="3712232" y="2898943"/>
                <a:ext cx="477697" cy="364988"/>
              </a:xfrm>
              <a:custGeom>
                <a:avLst/>
                <a:gdLst>
                  <a:gd name="connsiteX0" fmla="*/ 0 w 477697"/>
                  <a:gd name="connsiteY0" fmla="*/ 0 h 364988"/>
                  <a:gd name="connsiteX1" fmla="*/ 477698 w 477697"/>
                  <a:gd name="connsiteY1" fmla="*/ 0 h 364988"/>
                  <a:gd name="connsiteX2" fmla="*/ 477698 w 477697"/>
                  <a:gd name="connsiteY2" fmla="*/ 364989 h 364988"/>
                  <a:gd name="connsiteX3" fmla="*/ 0 w 477697"/>
                  <a:gd name="connsiteY3" fmla="*/ 364989 h 3649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77697" h="364988">
                    <a:moveTo>
                      <a:pt x="0" y="0"/>
                    </a:moveTo>
                    <a:lnTo>
                      <a:pt x="477698" y="0"/>
                    </a:lnTo>
                    <a:lnTo>
                      <a:pt x="477698" y="364989"/>
                    </a:lnTo>
                    <a:lnTo>
                      <a:pt x="0" y="364989"/>
                    </a:lnTo>
                    <a:close/>
                  </a:path>
                </a:pathLst>
              </a:custGeom>
              <a:solidFill>
                <a:srgbClr val="D0E9D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2" name="그래픽 4">
              <a:extLst>
                <a:ext uri="{FF2B5EF4-FFF2-40B4-BE49-F238E27FC236}">
                  <a16:creationId xmlns:a16="http://schemas.microsoft.com/office/drawing/2014/main" id="{B48B24F0-B331-66DE-B9A4-34DD35ADA39D}"/>
                </a:ext>
              </a:extLst>
            </p:cNvPr>
            <p:cNvGrpSpPr/>
            <p:nvPr/>
          </p:nvGrpSpPr>
          <p:grpSpPr>
            <a:xfrm>
              <a:off x="3568149" y="2069633"/>
              <a:ext cx="495092" cy="1195792"/>
              <a:chOff x="3568149" y="2069632"/>
              <a:chExt cx="495092" cy="1195792"/>
            </a:xfrm>
          </p:grpSpPr>
          <p:grpSp>
            <p:nvGrpSpPr>
              <p:cNvPr id="54" name="그래픽 4">
                <a:extLst>
                  <a:ext uri="{FF2B5EF4-FFF2-40B4-BE49-F238E27FC236}">
                    <a16:creationId xmlns:a16="http://schemas.microsoft.com/office/drawing/2014/main" id="{2B0CA18A-BDCB-1EFB-7D47-ACA3CA0F637B}"/>
                  </a:ext>
                </a:extLst>
              </p:cNvPr>
              <p:cNvGrpSpPr/>
              <p:nvPr/>
            </p:nvGrpSpPr>
            <p:grpSpPr>
              <a:xfrm>
                <a:off x="3765096" y="2924550"/>
                <a:ext cx="298145" cy="340874"/>
                <a:chOff x="3765096" y="2924550"/>
                <a:chExt cx="298145" cy="340874"/>
              </a:xfrm>
            </p:grpSpPr>
            <p:sp>
              <p:nvSpPr>
                <p:cNvPr id="58" name="자유형: 도형 57">
                  <a:extLst>
                    <a:ext uri="{FF2B5EF4-FFF2-40B4-BE49-F238E27FC236}">
                      <a16:creationId xmlns:a16="http://schemas.microsoft.com/office/drawing/2014/main" id="{E2C49B34-26A7-287D-C241-CD895C105B2C}"/>
                    </a:ext>
                  </a:extLst>
                </p:cNvPr>
                <p:cNvSpPr/>
                <p:nvPr/>
              </p:nvSpPr>
              <p:spPr>
                <a:xfrm>
                  <a:off x="3765096" y="2924550"/>
                  <a:ext cx="169020" cy="217240"/>
                </a:xfrm>
                <a:custGeom>
                  <a:avLst/>
                  <a:gdLst>
                    <a:gd name="connsiteX0" fmla="*/ 12506 w 169020"/>
                    <a:gd name="connsiteY0" fmla="*/ 103333 h 217240"/>
                    <a:gd name="connsiteX1" fmla="*/ 119510 w 169020"/>
                    <a:gd name="connsiteY1" fmla="*/ 217233 h 217240"/>
                    <a:gd name="connsiteX2" fmla="*/ 119539 w 169020"/>
                    <a:gd name="connsiteY2" fmla="*/ 217233 h 217240"/>
                    <a:gd name="connsiteX3" fmla="*/ 169021 w 169020"/>
                    <a:gd name="connsiteY3" fmla="*/ 177133 h 217240"/>
                    <a:gd name="connsiteX4" fmla="*/ 169021 w 169020"/>
                    <a:gd name="connsiteY4" fmla="*/ 177123 h 217240"/>
                    <a:gd name="connsiteX5" fmla="*/ 126435 w 169020"/>
                    <a:gd name="connsiteY5" fmla="*/ 44935 h 217240"/>
                    <a:gd name="connsiteX6" fmla="*/ 11173 w 169020"/>
                    <a:gd name="connsiteY6" fmla="*/ 29162 h 217240"/>
                    <a:gd name="connsiteX7" fmla="*/ 8144 w 169020"/>
                    <a:gd name="connsiteY7" fmla="*/ 34172 h 217240"/>
                    <a:gd name="connsiteX8" fmla="*/ 12506 w 169020"/>
                    <a:gd name="connsiteY8" fmla="*/ 103333 h 217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69020" h="217240">
                      <a:moveTo>
                        <a:pt x="12506" y="103333"/>
                      </a:moveTo>
                      <a:cubicBezTo>
                        <a:pt x="37614" y="137842"/>
                        <a:pt x="81820" y="193906"/>
                        <a:pt x="119510" y="217233"/>
                      </a:cubicBezTo>
                      <a:cubicBezTo>
                        <a:pt x="119520" y="217243"/>
                        <a:pt x="119529" y="217243"/>
                        <a:pt x="119539" y="217233"/>
                      </a:cubicBezTo>
                      <a:cubicBezTo>
                        <a:pt x="159829" y="200812"/>
                        <a:pt x="168954" y="177304"/>
                        <a:pt x="169021" y="177133"/>
                      </a:cubicBezTo>
                      <a:cubicBezTo>
                        <a:pt x="169021" y="177123"/>
                        <a:pt x="169021" y="177123"/>
                        <a:pt x="169021" y="177123"/>
                      </a:cubicBezTo>
                      <a:lnTo>
                        <a:pt x="126435" y="44935"/>
                      </a:lnTo>
                      <a:cubicBezTo>
                        <a:pt x="109833" y="-6585"/>
                        <a:pt x="40348" y="-16434"/>
                        <a:pt x="11173" y="29162"/>
                      </a:cubicBezTo>
                      <a:cubicBezTo>
                        <a:pt x="10144" y="30772"/>
                        <a:pt x="9134" y="32439"/>
                        <a:pt x="8144" y="34172"/>
                      </a:cubicBezTo>
                      <a:cubicBezTo>
                        <a:pt x="-4277" y="55937"/>
                        <a:pt x="-2229" y="83064"/>
                        <a:pt x="12506" y="103333"/>
                      </a:cubicBezTo>
                      <a:close/>
                    </a:path>
                  </a:pathLst>
                </a:custGeom>
                <a:solidFill>
                  <a:srgbClr val="F9BFA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62" name="그래픽 4">
                  <a:extLst>
                    <a:ext uri="{FF2B5EF4-FFF2-40B4-BE49-F238E27FC236}">
                      <a16:creationId xmlns:a16="http://schemas.microsoft.com/office/drawing/2014/main" id="{137744E1-F280-6C8C-9C81-FA72BB4B7767}"/>
                    </a:ext>
                  </a:extLst>
                </p:cNvPr>
                <p:cNvGrpSpPr/>
                <p:nvPr/>
              </p:nvGrpSpPr>
              <p:grpSpPr>
                <a:xfrm>
                  <a:off x="3856301" y="3062068"/>
                  <a:ext cx="206940" cy="203356"/>
                  <a:chOff x="3856301" y="3062068"/>
                  <a:chExt cx="206940" cy="203356"/>
                </a:xfrm>
              </p:grpSpPr>
              <p:sp>
                <p:nvSpPr>
                  <p:cNvPr id="66" name="자유형: 도형 65">
                    <a:extLst>
                      <a:ext uri="{FF2B5EF4-FFF2-40B4-BE49-F238E27FC236}">
                        <a16:creationId xmlns:a16="http://schemas.microsoft.com/office/drawing/2014/main" id="{72214815-1FD1-DAA9-D567-577C58134461}"/>
                      </a:ext>
                    </a:extLst>
                  </p:cNvPr>
                  <p:cNvSpPr/>
                  <p:nvPr/>
                </p:nvSpPr>
                <p:spPr>
                  <a:xfrm>
                    <a:off x="3882379" y="3062068"/>
                    <a:ext cx="171416" cy="65565"/>
                  </a:xfrm>
                  <a:custGeom>
                    <a:avLst/>
                    <a:gdLst>
                      <a:gd name="connsiteX0" fmla="*/ 78922 w 171416"/>
                      <a:gd name="connsiteY0" fmla="*/ 3419 h 65565"/>
                      <a:gd name="connsiteX1" fmla="*/ 126757 w 171416"/>
                      <a:gd name="connsiteY1" fmla="*/ 35814 h 65565"/>
                      <a:gd name="connsiteX2" fmla="*/ 129214 w 171416"/>
                      <a:gd name="connsiteY2" fmla="*/ 36481 h 65565"/>
                      <a:gd name="connsiteX3" fmla="*/ 170638 w 171416"/>
                      <a:gd name="connsiteY3" fmla="*/ 34757 h 65565"/>
                      <a:gd name="connsiteX4" fmla="*/ 142454 w 171416"/>
                      <a:gd name="connsiteY4" fmla="*/ 65484 h 65565"/>
                      <a:gd name="connsiteX5" fmla="*/ 98582 w 171416"/>
                      <a:gd name="connsiteY5" fmla="*/ 46949 h 65565"/>
                      <a:gd name="connsiteX6" fmla="*/ 95258 w 171416"/>
                      <a:gd name="connsiteY6" fmla="*/ 46710 h 65565"/>
                      <a:gd name="connsiteX7" fmla="*/ 40575 w 171416"/>
                      <a:gd name="connsiteY7" fmla="*/ 64256 h 65565"/>
                      <a:gd name="connsiteX8" fmla="*/ 665 w 171416"/>
                      <a:gd name="connsiteY8" fmla="*/ 29661 h 65565"/>
                      <a:gd name="connsiteX9" fmla="*/ 78922 w 171416"/>
                      <a:gd name="connsiteY9" fmla="*/ 3419 h 655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</a:cxnLst>
                    <a:rect l="l" t="t" r="r" b="b"/>
                    <a:pathLst>
                      <a:path w="171416" h="65565">
                        <a:moveTo>
                          <a:pt x="78922" y="3419"/>
                        </a:moveTo>
                        <a:cubicBezTo>
                          <a:pt x="96524" y="10039"/>
                          <a:pt x="121347" y="31118"/>
                          <a:pt x="126757" y="35814"/>
                        </a:cubicBezTo>
                        <a:cubicBezTo>
                          <a:pt x="127433" y="36404"/>
                          <a:pt x="128338" y="36643"/>
                          <a:pt x="129214" y="36481"/>
                        </a:cubicBezTo>
                        <a:cubicBezTo>
                          <a:pt x="136186" y="35176"/>
                          <a:pt x="167095" y="29737"/>
                          <a:pt x="170638" y="34757"/>
                        </a:cubicBezTo>
                        <a:cubicBezTo>
                          <a:pt x="174629" y="40414"/>
                          <a:pt x="162961" y="63922"/>
                          <a:pt x="142454" y="65484"/>
                        </a:cubicBezTo>
                        <a:cubicBezTo>
                          <a:pt x="125014" y="66808"/>
                          <a:pt x="104363" y="51540"/>
                          <a:pt x="98582" y="46949"/>
                        </a:cubicBezTo>
                        <a:cubicBezTo>
                          <a:pt x="97620" y="46187"/>
                          <a:pt x="96315" y="46091"/>
                          <a:pt x="95258" y="46710"/>
                        </a:cubicBezTo>
                        <a:cubicBezTo>
                          <a:pt x="87571" y="51254"/>
                          <a:pt x="56424" y="68751"/>
                          <a:pt x="40575" y="64256"/>
                        </a:cubicBezTo>
                        <a:cubicBezTo>
                          <a:pt x="22410" y="59102"/>
                          <a:pt x="-4584" y="38890"/>
                          <a:pt x="665" y="29661"/>
                        </a:cubicBezTo>
                        <a:cubicBezTo>
                          <a:pt x="18057" y="-934"/>
                          <a:pt x="59072" y="-4058"/>
                          <a:pt x="78922" y="3419"/>
                        </a:cubicBezTo>
                        <a:close/>
                      </a:path>
                    </a:pathLst>
                  </a:custGeom>
                  <a:solidFill>
                    <a:srgbClr val="F37D6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75" name="자유형: 도형 74">
                    <a:extLst>
                      <a:ext uri="{FF2B5EF4-FFF2-40B4-BE49-F238E27FC236}">
                        <a16:creationId xmlns:a16="http://schemas.microsoft.com/office/drawing/2014/main" id="{34FD1E9F-B13B-579D-2ADD-38F5EAAB5EF9}"/>
                      </a:ext>
                    </a:extLst>
                  </p:cNvPr>
                  <p:cNvSpPr/>
                  <p:nvPr/>
                </p:nvSpPr>
                <p:spPr>
                  <a:xfrm>
                    <a:off x="3856301" y="3062570"/>
                    <a:ext cx="206940" cy="202855"/>
                  </a:xfrm>
                  <a:custGeom>
                    <a:avLst/>
                    <a:gdLst>
                      <a:gd name="connsiteX0" fmla="*/ 206937 w 206940"/>
                      <a:gd name="connsiteY0" fmla="*/ 133992 h 202855"/>
                      <a:gd name="connsiteX1" fmla="*/ 182210 w 206940"/>
                      <a:gd name="connsiteY1" fmla="*/ 81595 h 202855"/>
                      <a:gd name="connsiteX2" fmla="*/ 101171 w 206940"/>
                      <a:gd name="connsiteY2" fmla="*/ 25626 h 202855"/>
                      <a:gd name="connsiteX3" fmla="*/ 25914 w 206940"/>
                      <a:gd name="connsiteY3" fmla="*/ 9633 h 202855"/>
                      <a:gd name="connsiteX4" fmla="*/ 2683 w 206940"/>
                      <a:gd name="connsiteY4" fmla="*/ 68393 h 202855"/>
                      <a:gd name="connsiteX5" fmla="*/ 44993 w 206940"/>
                      <a:gd name="connsiteY5" fmla="*/ 110160 h 202855"/>
                      <a:gd name="connsiteX6" fmla="*/ 62519 w 206940"/>
                      <a:gd name="connsiteY6" fmla="*/ 141650 h 202855"/>
                      <a:gd name="connsiteX7" fmla="*/ 62109 w 206940"/>
                      <a:gd name="connsiteY7" fmla="*/ 202781 h 202855"/>
                      <a:gd name="connsiteX8" fmla="*/ 82131 w 206940"/>
                      <a:gd name="connsiteY8" fmla="*/ 155166 h 202855"/>
                      <a:gd name="connsiteX9" fmla="*/ 82655 w 206940"/>
                      <a:gd name="connsiteY9" fmla="*/ 120342 h 202855"/>
                      <a:gd name="connsiteX10" fmla="*/ 88198 w 206940"/>
                      <a:gd name="connsiteY10" fmla="*/ 119285 h 202855"/>
                      <a:gd name="connsiteX11" fmla="*/ 93951 w 206940"/>
                      <a:gd name="connsiteY11" fmla="*/ 130324 h 202855"/>
                      <a:gd name="connsiteX12" fmla="*/ 98752 w 206940"/>
                      <a:gd name="connsiteY12" fmla="*/ 146365 h 202855"/>
                      <a:gd name="connsiteX13" fmla="*/ 107820 w 206940"/>
                      <a:gd name="connsiteY13" fmla="*/ 190865 h 202855"/>
                      <a:gd name="connsiteX14" fmla="*/ 120221 w 206940"/>
                      <a:gd name="connsiteY14" fmla="*/ 144212 h 202855"/>
                      <a:gd name="connsiteX15" fmla="*/ 110029 w 206940"/>
                      <a:gd name="connsiteY15" fmla="*/ 109684 h 202855"/>
                      <a:gd name="connsiteX16" fmla="*/ 114830 w 206940"/>
                      <a:gd name="connsiteY16" fmla="*/ 106512 h 202855"/>
                      <a:gd name="connsiteX17" fmla="*/ 118392 w 206940"/>
                      <a:gd name="connsiteY17" fmla="*/ 109922 h 202855"/>
                      <a:gd name="connsiteX18" fmla="*/ 146644 w 206940"/>
                      <a:gd name="connsiteY18" fmla="*/ 151756 h 202855"/>
                      <a:gd name="connsiteX19" fmla="*/ 160883 w 206940"/>
                      <a:gd name="connsiteY19" fmla="*/ 179597 h 202855"/>
                      <a:gd name="connsiteX20" fmla="*/ 156940 w 206940"/>
                      <a:gd name="connsiteY20" fmla="*/ 117913 h 202855"/>
                      <a:gd name="connsiteX21" fmla="*/ 133899 w 206940"/>
                      <a:gd name="connsiteY21" fmla="*/ 88719 h 202855"/>
                      <a:gd name="connsiteX22" fmla="*/ 137442 w 206940"/>
                      <a:gd name="connsiteY22" fmla="*/ 84109 h 202855"/>
                      <a:gd name="connsiteX23" fmla="*/ 138604 w 206940"/>
                      <a:gd name="connsiteY23" fmla="*/ 84719 h 202855"/>
                      <a:gd name="connsiteX24" fmla="*/ 191497 w 206940"/>
                      <a:gd name="connsiteY24" fmla="*/ 131258 h 202855"/>
                      <a:gd name="connsiteX25" fmla="*/ 198441 w 206940"/>
                      <a:gd name="connsiteY25" fmla="*/ 139973 h 202855"/>
                      <a:gd name="connsiteX26" fmla="*/ 206937 w 206940"/>
                      <a:gd name="connsiteY26" fmla="*/ 133992 h 2028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206940" h="202855">
                        <a:moveTo>
                          <a:pt x="206937" y="133992"/>
                        </a:moveTo>
                        <a:cubicBezTo>
                          <a:pt x="206775" y="124762"/>
                          <a:pt x="201660" y="104674"/>
                          <a:pt x="182210" y="81595"/>
                        </a:cubicBezTo>
                        <a:cubicBezTo>
                          <a:pt x="172837" y="70479"/>
                          <a:pt x="101171" y="25626"/>
                          <a:pt x="101171" y="25626"/>
                        </a:cubicBezTo>
                        <a:cubicBezTo>
                          <a:pt x="88732" y="15891"/>
                          <a:pt x="54889" y="-15722"/>
                          <a:pt x="25914" y="9633"/>
                        </a:cubicBezTo>
                        <a:cubicBezTo>
                          <a:pt x="6940" y="26235"/>
                          <a:pt x="-5814" y="51391"/>
                          <a:pt x="2683" y="68393"/>
                        </a:cubicBezTo>
                        <a:cubicBezTo>
                          <a:pt x="10160" y="83347"/>
                          <a:pt x="38087" y="107236"/>
                          <a:pt x="44993" y="110160"/>
                        </a:cubicBezTo>
                        <a:cubicBezTo>
                          <a:pt x="45926" y="110551"/>
                          <a:pt x="62519" y="141650"/>
                          <a:pt x="62519" y="141650"/>
                        </a:cubicBezTo>
                        <a:cubicBezTo>
                          <a:pt x="62624" y="142250"/>
                          <a:pt x="55023" y="200705"/>
                          <a:pt x="62109" y="202781"/>
                        </a:cubicBezTo>
                        <a:cubicBezTo>
                          <a:pt x="69196" y="204858"/>
                          <a:pt x="78768" y="162490"/>
                          <a:pt x="82131" y="155166"/>
                        </a:cubicBezTo>
                        <a:cubicBezTo>
                          <a:pt x="84245" y="150556"/>
                          <a:pt x="81635" y="130048"/>
                          <a:pt x="82655" y="120342"/>
                        </a:cubicBezTo>
                        <a:cubicBezTo>
                          <a:pt x="82959" y="117428"/>
                          <a:pt x="86855" y="116685"/>
                          <a:pt x="88198" y="119285"/>
                        </a:cubicBezTo>
                        <a:lnTo>
                          <a:pt x="93951" y="130324"/>
                        </a:lnTo>
                        <a:cubicBezTo>
                          <a:pt x="96542" y="135316"/>
                          <a:pt x="98180" y="140754"/>
                          <a:pt x="98752" y="146365"/>
                        </a:cubicBezTo>
                        <a:cubicBezTo>
                          <a:pt x="100266" y="161252"/>
                          <a:pt x="103781" y="190913"/>
                          <a:pt x="107820" y="190865"/>
                        </a:cubicBezTo>
                        <a:cubicBezTo>
                          <a:pt x="113220" y="190799"/>
                          <a:pt x="119878" y="153746"/>
                          <a:pt x="120221" y="144212"/>
                        </a:cubicBezTo>
                        <a:cubicBezTo>
                          <a:pt x="120440" y="138268"/>
                          <a:pt x="114516" y="121495"/>
                          <a:pt x="110029" y="109684"/>
                        </a:cubicBezTo>
                        <a:cubicBezTo>
                          <a:pt x="108906" y="106741"/>
                          <a:pt x="112563" y="104340"/>
                          <a:pt x="114830" y="106512"/>
                        </a:cubicBezTo>
                        <a:lnTo>
                          <a:pt x="118392" y="109922"/>
                        </a:lnTo>
                        <a:cubicBezTo>
                          <a:pt x="130689" y="121685"/>
                          <a:pt x="140367" y="135935"/>
                          <a:pt x="146644" y="151756"/>
                        </a:cubicBezTo>
                        <a:cubicBezTo>
                          <a:pt x="152016" y="165272"/>
                          <a:pt x="158331" y="179664"/>
                          <a:pt x="160883" y="179597"/>
                        </a:cubicBezTo>
                        <a:cubicBezTo>
                          <a:pt x="165694" y="179474"/>
                          <a:pt x="166227" y="134154"/>
                          <a:pt x="156940" y="117913"/>
                        </a:cubicBezTo>
                        <a:cubicBezTo>
                          <a:pt x="151920" y="109141"/>
                          <a:pt x="141976" y="97539"/>
                          <a:pt x="133899" y="88719"/>
                        </a:cubicBezTo>
                        <a:cubicBezTo>
                          <a:pt x="131661" y="86281"/>
                          <a:pt x="134509" y="82576"/>
                          <a:pt x="137442" y="84109"/>
                        </a:cubicBezTo>
                        <a:lnTo>
                          <a:pt x="138604" y="84719"/>
                        </a:lnTo>
                        <a:cubicBezTo>
                          <a:pt x="159693" y="95787"/>
                          <a:pt x="177762" y="111808"/>
                          <a:pt x="191497" y="131258"/>
                        </a:cubicBezTo>
                        <a:cubicBezTo>
                          <a:pt x="194735" y="135840"/>
                          <a:pt x="197393" y="139307"/>
                          <a:pt x="198441" y="139973"/>
                        </a:cubicBezTo>
                        <a:cubicBezTo>
                          <a:pt x="202051" y="142250"/>
                          <a:pt x="207099" y="143231"/>
                          <a:pt x="206937" y="133992"/>
                        </a:cubicBezTo>
                        <a:close/>
                      </a:path>
                    </a:pathLst>
                  </a:custGeom>
                  <a:solidFill>
                    <a:srgbClr val="F9BFA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0F510DE3-222F-0F97-58EF-01740746991A}"/>
                  </a:ext>
                </a:extLst>
              </p:cNvPr>
              <p:cNvSpPr/>
              <p:nvPr/>
            </p:nvSpPr>
            <p:spPr>
              <a:xfrm>
                <a:off x="3568149" y="2069632"/>
                <a:ext cx="469343" cy="1001513"/>
              </a:xfrm>
              <a:custGeom>
                <a:avLst/>
                <a:gdLst>
                  <a:gd name="connsiteX0" fmla="*/ 429452 w 469343"/>
                  <a:gd name="connsiteY0" fmla="*/ 256782 h 1001513"/>
                  <a:gd name="connsiteX1" fmla="*/ 257697 w 469343"/>
                  <a:gd name="connsiteY1" fmla="*/ 578822 h 1001513"/>
                  <a:gd name="connsiteX2" fmla="*/ 355652 w 469343"/>
                  <a:gd name="connsiteY2" fmla="*/ 937105 h 1001513"/>
                  <a:gd name="connsiteX3" fmla="*/ 214749 w 469343"/>
                  <a:gd name="connsiteY3" fmla="*/ 1001513 h 1001513"/>
                  <a:gd name="connsiteX4" fmla="*/ 55 w 469343"/>
                  <a:gd name="connsiteY4" fmla="*/ 546628 h 1001513"/>
                  <a:gd name="connsiteX5" fmla="*/ 363253 w 469343"/>
                  <a:gd name="connsiteY5" fmla="*/ 10780 h 1001513"/>
                  <a:gd name="connsiteX6" fmla="*/ 429452 w 469343"/>
                  <a:gd name="connsiteY6" fmla="*/ 256782 h 10015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69343" h="1001513">
                    <a:moveTo>
                      <a:pt x="429452" y="256782"/>
                    </a:moveTo>
                    <a:lnTo>
                      <a:pt x="257697" y="578822"/>
                    </a:lnTo>
                    <a:lnTo>
                      <a:pt x="355652" y="937105"/>
                    </a:lnTo>
                    <a:lnTo>
                      <a:pt x="214749" y="1001513"/>
                    </a:lnTo>
                    <a:cubicBezTo>
                      <a:pt x="96667" y="856590"/>
                      <a:pt x="3303" y="640935"/>
                      <a:pt x="55" y="546628"/>
                    </a:cubicBezTo>
                    <a:cubicBezTo>
                      <a:pt x="-3974" y="429889"/>
                      <a:pt x="213406" y="119917"/>
                      <a:pt x="363253" y="10780"/>
                    </a:cubicBezTo>
                    <a:cubicBezTo>
                      <a:pt x="418050" y="-29140"/>
                      <a:pt x="528750" y="39402"/>
                      <a:pt x="429452" y="256782"/>
                    </a:cubicBezTo>
                    <a:close/>
                  </a:path>
                </a:pathLst>
              </a:custGeom>
              <a:solidFill>
                <a:srgbClr val="F7AB1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14" name="그래픽 4">
              <a:extLst>
                <a:ext uri="{FF2B5EF4-FFF2-40B4-BE49-F238E27FC236}">
                  <a16:creationId xmlns:a16="http://schemas.microsoft.com/office/drawing/2014/main" id="{A8D3D8E9-B749-0050-0674-B14C71287788}"/>
                </a:ext>
              </a:extLst>
            </p:cNvPr>
            <p:cNvGrpSpPr/>
            <p:nvPr/>
          </p:nvGrpSpPr>
          <p:grpSpPr>
            <a:xfrm>
              <a:off x="4131875" y="1654476"/>
              <a:ext cx="334250" cy="521653"/>
              <a:chOff x="4131875" y="1654476"/>
              <a:chExt cx="334250" cy="521653"/>
            </a:xfrm>
          </p:grpSpPr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78F6B709-352A-5A7C-5FFA-DC0D6332CDC3}"/>
                  </a:ext>
                </a:extLst>
              </p:cNvPr>
              <p:cNvSpPr/>
              <p:nvPr/>
            </p:nvSpPr>
            <p:spPr>
              <a:xfrm>
                <a:off x="4137859" y="1654476"/>
                <a:ext cx="328266" cy="309599"/>
              </a:xfrm>
              <a:custGeom>
                <a:avLst/>
                <a:gdLst>
                  <a:gd name="connsiteX0" fmla="*/ 66387 w 328266"/>
                  <a:gd name="connsiteY0" fmla="*/ 304274 h 309599"/>
                  <a:gd name="connsiteX1" fmla="*/ 10028 w 328266"/>
                  <a:gd name="connsiteY1" fmla="*/ 108363 h 309599"/>
                  <a:gd name="connsiteX2" fmla="*/ 294949 w 328266"/>
                  <a:gd name="connsiteY2" fmla="*/ 3255 h 309599"/>
                  <a:gd name="connsiteX3" fmla="*/ 279290 w 328266"/>
                  <a:gd name="connsiteY3" fmla="*/ 43955 h 309599"/>
                  <a:gd name="connsiteX4" fmla="*/ 328048 w 328266"/>
                  <a:gd name="connsiteY4" fmla="*/ 73473 h 309599"/>
                  <a:gd name="connsiteX5" fmla="*/ 301207 w 328266"/>
                  <a:gd name="connsiteY5" fmla="*/ 112392 h 309599"/>
                  <a:gd name="connsiteX6" fmla="*/ 319990 w 328266"/>
                  <a:gd name="connsiteY6" fmla="*/ 140567 h 309599"/>
                  <a:gd name="connsiteX7" fmla="*/ 66387 w 328266"/>
                  <a:gd name="connsiteY7" fmla="*/ 304274 h 309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28266" h="309599">
                    <a:moveTo>
                      <a:pt x="66387" y="304274"/>
                    </a:moveTo>
                    <a:cubicBezTo>
                      <a:pt x="66387" y="304274"/>
                      <a:pt x="-30834" y="211195"/>
                      <a:pt x="10028" y="108363"/>
                    </a:cubicBezTo>
                    <a:cubicBezTo>
                      <a:pt x="51623" y="3703"/>
                      <a:pt x="289577" y="-7480"/>
                      <a:pt x="294949" y="3255"/>
                    </a:cubicBezTo>
                    <a:cubicBezTo>
                      <a:pt x="300312" y="13990"/>
                      <a:pt x="279290" y="43955"/>
                      <a:pt x="279290" y="43955"/>
                    </a:cubicBezTo>
                    <a:cubicBezTo>
                      <a:pt x="279290" y="43955"/>
                      <a:pt x="332068" y="57376"/>
                      <a:pt x="328048" y="73473"/>
                    </a:cubicBezTo>
                    <a:cubicBezTo>
                      <a:pt x="324020" y="89570"/>
                      <a:pt x="301207" y="112392"/>
                      <a:pt x="301207" y="112392"/>
                    </a:cubicBezTo>
                    <a:cubicBezTo>
                      <a:pt x="301207" y="112392"/>
                      <a:pt x="321333" y="124470"/>
                      <a:pt x="319990" y="140567"/>
                    </a:cubicBezTo>
                    <a:cubicBezTo>
                      <a:pt x="318657" y="156665"/>
                      <a:pt x="195203" y="343183"/>
                      <a:pt x="66387" y="304274"/>
                    </a:cubicBezTo>
                    <a:close/>
                  </a:path>
                </a:pathLst>
              </a:custGeom>
              <a:solidFill>
                <a:srgbClr val="0C222A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17" name="그래픽 4">
                <a:extLst>
                  <a:ext uri="{FF2B5EF4-FFF2-40B4-BE49-F238E27FC236}">
                    <a16:creationId xmlns:a16="http://schemas.microsoft.com/office/drawing/2014/main" id="{D0332423-C37A-16B0-8F5B-0C1D83284F4D}"/>
                  </a:ext>
                </a:extLst>
              </p:cNvPr>
              <p:cNvGrpSpPr/>
              <p:nvPr/>
            </p:nvGrpSpPr>
            <p:grpSpPr>
              <a:xfrm>
                <a:off x="4138495" y="1861928"/>
                <a:ext cx="221561" cy="264878"/>
                <a:chOff x="4138495" y="1861928"/>
                <a:chExt cx="221561" cy="264878"/>
              </a:xfrm>
            </p:grpSpPr>
            <p:sp>
              <p:nvSpPr>
                <p:cNvPr id="50" name="자유형: 도형 49">
                  <a:extLst>
                    <a:ext uri="{FF2B5EF4-FFF2-40B4-BE49-F238E27FC236}">
                      <a16:creationId xmlns:a16="http://schemas.microsoft.com/office/drawing/2014/main" id="{7A2585C9-0012-98C8-87B6-DC0E7D0EB0C0}"/>
                    </a:ext>
                  </a:extLst>
                </p:cNvPr>
                <p:cNvSpPr/>
                <p:nvPr/>
              </p:nvSpPr>
              <p:spPr>
                <a:xfrm>
                  <a:off x="4138495" y="1861928"/>
                  <a:ext cx="221561" cy="264878"/>
                </a:xfrm>
                <a:custGeom>
                  <a:avLst/>
                  <a:gdLst>
                    <a:gd name="connsiteX0" fmla="*/ 0 w 221561"/>
                    <a:gd name="connsiteY0" fmla="*/ 161230 h 264878"/>
                    <a:gd name="connsiteX1" fmla="*/ 131502 w 221561"/>
                    <a:gd name="connsiteY1" fmla="*/ 264557 h 264878"/>
                    <a:gd name="connsiteX2" fmla="*/ 221561 w 221561"/>
                    <a:gd name="connsiteY2" fmla="*/ 180737 h 264878"/>
                    <a:gd name="connsiteX3" fmla="*/ 184985 w 221561"/>
                    <a:gd name="connsiteY3" fmla="*/ 158229 h 264878"/>
                    <a:gd name="connsiteX4" fmla="*/ 181756 w 221561"/>
                    <a:gd name="connsiteY4" fmla="*/ 142170 h 264878"/>
                    <a:gd name="connsiteX5" fmla="*/ 189909 w 221561"/>
                    <a:gd name="connsiteY5" fmla="*/ 60484 h 264878"/>
                    <a:gd name="connsiteX6" fmla="*/ 68266 w 221561"/>
                    <a:gd name="connsiteY6" fmla="*/ 0 h 264878"/>
                    <a:gd name="connsiteX7" fmla="*/ 62227 w 221561"/>
                    <a:gd name="connsiteY7" fmla="*/ 57302 h 264878"/>
                    <a:gd name="connsiteX8" fmla="*/ 49968 w 221561"/>
                    <a:gd name="connsiteY8" fmla="*/ 123063 h 264878"/>
                    <a:gd name="connsiteX9" fmla="*/ 0 w 221561"/>
                    <a:gd name="connsiteY9" fmla="*/ 161230 h 264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21561" h="264878">
                      <a:moveTo>
                        <a:pt x="0" y="161230"/>
                      </a:moveTo>
                      <a:cubicBezTo>
                        <a:pt x="0" y="161230"/>
                        <a:pt x="44301" y="271577"/>
                        <a:pt x="131502" y="264557"/>
                      </a:cubicBezTo>
                      <a:cubicBezTo>
                        <a:pt x="218684" y="257527"/>
                        <a:pt x="221561" y="180737"/>
                        <a:pt x="221561" y="180737"/>
                      </a:cubicBezTo>
                      <a:cubicBezTo>
                        <a:pt x="221561" y="180737"/>
                        <a:pt x="194843" y="176508"/>
                        <a:pt x="184985" y="158229"/>
                      </a:cubicBezTo>
                      <a:cubicBezTo>
                        <a:pt x="183109" y="154762"/>
                        <a:pt x="182137" y="149085"/>
                        <a:pt x="181756" y="142170"/>
                      </a:cubicBezTo>
                      <a:cubicBezTo>
                        <a:pt x="180213" y="112652"/>
                        <a:pt x="189909" y="60484"/>
                        <a:pt x="189909" y="60484"/>
                      </a:cubicBezTo>
                      <a:lnTo>
                        <a:pt x="68266" y="0"/>
                      </a:lnTo>
                      <a:cubicBezTo>
                        <a:pt x="68266" y="0"/>
                        <a:pt x="65989" y="27451"/>
                        <a:pt x="62227" y="57302"/>
                      </a:cubicBezTo>
                      <a:cubicBezTo>
                        <a:pt x="59064" y="82544"/>
                        <a:pt x="54807" y="109538"/>
                        <a:pt x="49968" y="123063"/>
                      </a:cubicBezTo>
                      <a:cubicBezTo>
                        <a:pt x="39433" y="152600"/>
                        <a:pt x="0" y="161230"/>
                        <a:pt x="0" y="161230"/>
                      </a:cubicBezTo>
                      <a:close/>
                    </a:path>
                  </a:pathLst>
                </a:custGeom>
                <a:solidFill>
                  <a:srgbClr val="F9BFA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52" name="자유형: 도형 51">
                  <a:extLst>
                    <a:ext uri="{FF2B5EF4-FFF2-40B4-BE49-F238E27FC236}">
                      <a16:creationId xmlns:a16="http://schemas.microsoft.com/office/drawing/2014/main" id="{A4E745C1-9890-7FB4-B73B-5EED971F91C9}"/>
                    </a:ext>
                  </a:extLst>
                </p:cNvPr>
                <p:cNvSpPr/>
                <p:nvPr/>
              </p:nvSpPr>
              <p:spPr>
                <a:xfrm>
                  <a:off x="4200722" y="1861928"/>
                  <a:ext cx="127682" cy="142170"/>
                </a:xfrm>
                <a:custGeom>
                  <a:avLst/>
                  <a:gdLst>
                    <a:gd name="connsiteX0" fmla="*/ 0 w 127682"/>
                    <a:gd name="connsiteY0" fmla="*/ 57302 h 142170"/>
                    <a:gd name="connsiteX1" fmla="*/ 59207 w 127682"/>
                    <a:gd name="connsiteY1" fmla="*/ 115414 h 142170"/>
                    <a:gd name="connsiteX2" fmla="*/ 119529 w 127682"/>
                    <a:gd name="connsiteY2" fmla="*/ 142170 h 142170"/>
                    <a:gd name="connsiteX3" fmla="*/ 127683 w 127682"/>
                    <a:gd name="connsiteY3" fmla="*/ 60484 h 142170"/>
                    <a:gd name="connsiteX4" fmla="*/ 6039 w 127682"/>
                    <a:gd name="connsiteY4" fmla="*/ 0 h 142170"/>
                    <a:gd name="connsiteX5" fmla="*/ 0 w 127682"/>
                    <a:gd name="connsiteY5" fmla="*/ 57302 h 142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27682" h="142170">
                      <a:moveTo>
                        <a:pt x="0" y="57302"/>
                      </a:moveTo>
                      <a:cubicBezTo>
                        <a:pt x="14335" y="76333"/>
                        <a:pt x="35443" y="100536"/>
                        <a:pt x="59207" y="115414"/>
                      </a:cubicBezTo>
                      <a:cubicBezTo>
                        <a:pt x="81972" y="129673"/>
                        <a:pt x="103813" y="137731"/>
                        <a:pt x="119529" y="142170"/>
                      </a:cubicBezTo>
                      <a:cubicBezTo>
                        <a:pt x="117986" y="112652"/>
                        <a:pt x="127683" y="60484"/>
                        <a:pt x="127683" y="60484"/>
                      </a:cubicBezTo>
                      <a:lnTo>
                        <a:pt x="6039" y="0"/>
                      </a:lnTo>
                      <a:cubicBezTo>
                        <a:pt x="6039" y="0"/>
                        <a:pt x="3772" y="27451"/>
                        <a:pt x="0" y="57302"/>
                      </a:cubicBezTo>
                      <a:close/>
                    </a:path>
                  </a:pathLst>
                </a:custGeom>
                <a:solidFill>
                  <a:srgbClr val="F37D6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8" name="그래픽 4">
                <a:extLst>
                  <a:ext uri="{FF2B5EF4-FFF2-40B4-BE49-F238E27FC236}">
                    <a16:creationId xmlns:a16="http://schemas.microsoft.com/office/drawing/2014/main" id="{166610DF-C4AC-6C69-3740-0233B9F65116}"/>
                  </a:ext>
                </a:extLst>
              </p:cNvPr>
              <p:cNvGrpSpPr/>
              <p:nvPr/>
            </p:nvGrpSpPr>
            <p:grpSpPr>
              <a:xfrm>
                <a:off x="4131875" y="1985000"/>
                <a:ext cx="237877" cy="191128"/>
                <a:chOff x="4131875" y="1985000"/>
                <a:chExt cx="237877" cy="191128"/>
              </a:xfrm>
              <a:solidFill>
                <a:srgbClr val="F7AB1A"/>
              </a:solidFill>
            </p:grpSpPr>
            <p:sp>
              <p:nvSpPr>
                <p:cNvPr id="47" name="자유형: 도형 46">
                  <a:extLst>
                    <a:ext uri="{FF2B5EF4-FFF2-40B4-BE49-F238E27FC236}">
                      <a16:creationId xmlns:a16="http://schemas.microsoft.com/office/drawing/2014/main" id="{3D29B9B0-D592-AF82-0DD8-4B48F8979A6B}"/>
                    </a:ext>
                  </a:extLst>
                </p:cNvPr>
                <p:cNvSpPr/>
                <p:nvPr/>
              </p:nvSpPr>
              <p:spPr>
                <a:xfrm>
                  <a:off x="4131875" y="1985000"/>
                  <a:ext cx="138122" cy="176812"/>
                </a:xfrm>
                <a:custGeom>
                  <a:avLst/>
                  <a:gdLst>
                    <a:gd name="connsiteX0" fmla="*/ 138122 w 138122"/>
                    <a:gd name="connsiteY0" fmla="*/ 141475 h 176812"/>
                    <a:gd name="connsiteX1" fmla="*/ 38376 w 138122"/>
                    <a:gd name="connsiteY1" fmla="*/ 176813 h 176812"/>
                    <a:gd name="connsiteX2" fmla="*/ 6620 w 138122"/>
                    <a:gd name="connsiteY2" fmla="*/ 38157 h 176812"/>
                    <a:gd name="connsiteX3" fmla="*/ 56598 w 138122"/>
                    <a:gd name="connsiteY3" fmla="*/ 0 h 176812"/>
                    <a:gd name="connsiteX4" fmla="*/ 69695 w 138122"/>
                    <a:gd name="connsiteY4" fmla="*/ 73047 h 176812"/>
                    <a:gd name="connsiteX5" fmla="*/ 138122 w 138122"/>
                    <a:gd name="connsiteY5" fmla="*/ 141475 h 1768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38122" h="176812">
                      <a:moveTo>
                        <a:pt x="138122" y="141475"/>
                      </a:moveTo>
                      <a:cubicBezTo>
                        <a:pt x="138122" y="141475"/>
                        <a:pt x="74162" y="131188"/>
                        <a:pt x="38376" y="176813"/>
                      </a:cubicBezTo>
                      <a:cubicBezTo>
                        <a:pt x="-21564" y="96298"/>
                        <a:pt x="6620" y="38157"/>
                        <a:pt x="6620" y="38157"/>
                      </a:cubicBezTo>
                      <a:lnTo>
                        <a:pt x="56598" y="0"/>
                      </a:lnTo>
                      <a:cubicBezTo>
                        <a:pt x="56598" y="0"/>
                        <a:pt x="55378" y="37262"/>
                        <a:pt x="69695" y="73047"/>
                      </a:cubicBezTo>
                      <a:cubicBezTo>
                        <a:pt x="84001" y="108823"/>
                        <a:pt x="138122" y="141475"/>
                        <a:pt x="138122" y="141475"/>
                      </a:cubicBezTo>
                      <a:close/>
                    </a:path>
                  </a:pathLst>
                </a:custGeom>
                <a:solidFill>
                  <a:srgbClr val="F7AB1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48" name="자유형: 도형 47">
                  <a:extLst>
                    <a:ext uri="{FF2B5EF4-FFF2-40B4-BE49-F238E27FC236}">
                      <a16:creationId xmlns:a16="http://schemas.microsoft.com/office/drawing/2014/main" id="{1E5DF08B-5E76-AFB2-F24A-882819460D97}"/>
                    </a:ext>
                  </a:extLst>
                </p:cNvPr>
                <p:cNvSpPr/>
                <p:nvPr/>
              </p:nvSpPr>
              <p:spPr>
                <a:xfrm>
                  <a:off x="4269997" y="2004098"/>
                  <a:ext cx="99755" cy="172031"/>
                </a:xfrm>
                <a:custGeom>
                  <a:avLst/>
                  <a:gdLst>
                    <a:gd name="connsiteX0" fmla="*/ 0 w 99755"/>
                    <a:gd name="connsiteY0" fmla="*/ 122377 h 172031"/>
                    <a:gd name="connsiteX1" fmla="*/ 50263 w 99755"/>
                    <a:gd name="connsiteY1" fmla="*/ 0 h 172031"/>
                    <a:gd name="connsiteX2" fmla="*/ 90068 w 99755"/>
                    <a:gd name="connsiteY2" fmla="*/ 38567 h 172031"/>
                    <a:gd name="connsiteX3" fmla="*/ 95279 w 99755"/>
                    <a:gd name="connsiteY3" fmla="*/ 172031 h 172031"/>
                    <a:gd name="connsiteX4" fmla="*/ 0 w 99755"/>
                    <a:gd name="connsiteY4" fmla="*/ 122377 h 1720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99755" h="172031">
                      <a:moveTo>
                        <a:pt x="0" y="122377"/>
                      </a:moveTo>
                      <a:cubicBezTo>
                        <a:pt x="0" y="122377"/>
                        <a:pt x="55369" y="69199"/>
                        <a:pt x="50263" y="0"/>
                      </a:cubicBezTo>
                      <a:cubicBezTo>
                        <a:pt x="75943" y="6582"/>
                        <a:pt x="90068" y="38567"/>
                        <a:pt x="90068" y="38567"/>
                      </a:cubicBezTo>
                      <a:cubicBezTo>
                        <a:pt x="90068" y="38567"/>
                        <a:pt x="107804" y="112090"/>
                        <a:pt x="95279" y="172031"/>
                      </a:cubicBezTo>
                      <a:cubicBezTo>
                        <a:pt x="63960" y="140713"/>
                        <a:pt x="0" y="122377"/>
                        <a:pt x="0" y="122377"/>
                      </a:cubicBezTo>
                      <a:close/>
                    </a:path>
                  </a:pathLst>
                </a:custGeom>
                <a:solidFill>
                  <a:srgbClr val="F7AB1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0" name="그래픽 4">
                <a:extLst>
                  <a:ext uri="{FF2B5EF4-FFF2-40B4-BE49-F238E27FC236}">
                    <a16:creationId xmlns:a16="http://schemas.microsoft.com/office/drawing/2014/main" id="{2BD47644-756A-1EE5-4FFD-886592D22DDA}"/>
                  </a:ext>
                </a:extLst>
              </p:cNvPr>
              <p:cNvGrpSpPr/>
              <p:nvPr/>
            </p:nvGrpSpPr>
            <p:grpSpPr>
              <a:xfrm>
                <a:off x="4153163" y="1783413"/>
                <a:ext cx="262931" cy="195440"/>
                <a:chOff x="4153163" y="1783413"/>
                <a:chExt cx="262931" cy="195440"/>
              </a:xfrm>
            </p:grpSpPr>
            <p:grpSp>
              <p:nvGrpSpPr>
                <p:cNvPr id="41" name="그래픽 4">
                  <a:extLst>
                    <a:ext uri="{FF2B5EF4-FFF2-40B4-BE49-F238E27FC236}">
                      <a16:creationId xmlns:a16="http://schemas.microsoft.com/office/drawing/2014/main" id="{FB8E8C39-CABF-6A75-5A35-F31CFDAB2BC6}"/>
                    </a:ext>
                  </a:extLst>
                </p:cNvPr>
                <p:cNvGrpSpPr/>
                <p:nvPr/>
              </p:nvGrpSpPr>
              <p:grpSpPr>
                <a:xfrm>
                  <a:off x="4208744" y="1783413"/>
                  <a:ext cx="207350" cy="195440"/>
                  <a:chOff x="4208744" y="1783413"/>
                  <a:chExt cx="207350" cy="195440"/>
                </a:xfrm>
              </p:grpSpPr>
              <p:sp>
                <p:nvSpPr>
                  <p:cNvPr id="45" name="자유형: 도형 44">
                    <a:extLst>
                      <a:ext uri="{FF2B5EF4-FFF2-40B4-BE49-F238E27FC236}">
                        <a16:creationId xmlns:a16="http://schemas.microsoft.com/office/drawing/2014/main" id="{A79783EB-AAD6-9BD9-2FD8-B543497B7206}"/>
                      </a:ext>
                    </a:extLst>
                  </p:cNvPr>
                  <p:cNvSpPr/>
                  <p:nvPr/>
                </p:nvSpPr>
                <p:spPr>
                  <a:xfrm>
                    <a:off x="4208744" y="1783413"/>
                    <a:ext cx="207350" cy="195440"/>
                  </a:xfrm>
                  <a:custGeom>
                    <a:avLst/>
                    <a:gdLst>
                      <a:gd name="connsiteX0" fmla="*/ 197232 w 207350"/>
                      <a:gd name="connsiteY0" fmla="*/ 0 h 195440"/>
                      <a:gd name="connsiteX1" fmla="*/ 206080 w 207350"/>
                      <a:gd name="connsiteY1" fmla="*/ 42577 h 195440"/>
                      <a:gd name="connsiteX2" fmla="*/ 142091 w 207350"/>
                      <a:gd name="connsiteY2" fmla="*/ 193767 h 195440"/>
                      <a:gd name="connsiteX3" fmla="*/ 3560 w 207350"/>
                      <a:gd name="connsiteY3" fmla="*/ 120634 h 195440"/>
                      <a:gd name="connsiteX4" fmla="*/ 9313 w 207350"/>
                      <a:gd name="connsiteY4" fmla="*/ 21031 h 195440"/>
                      <a:gd name="connsiteX5" fmla="*/ 52909 w 207350"/>
                      <a:gd name="connsiteY5" fmla="*/ 2048 h 195440"/>
                      <a:gd name="connsiteX6" fmla="*/ 147140 w 207350"/>
                      <a:gd name="connsiteY6" fmla="*/ 16116 h 195440"/>
                      <a:gd name="connsiteX7" fmla="*/ 197232 w 207350"/>
                      <a:gd name="connsiteY7" fmla="*/ 0 h 19544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07350" h="195440">
                        <a:moveTo>
                          <a:pt x="197232" y="0"/>
                        </a:moveTo>
                        <a:cubicBezTo>
                          <a:pt x="203499" y="4029"/>
                          <a:pt x="210205" y="16097"/>
                          <a:pt x="206080" y="42577"/>
                        </a:cubicBezTo>
                        <a:cubicBezTo>
                          <a:pt x="202718" y="64160"/>
                          <a:pt x="182172" y="181108"/>
                          <a:pt x="142091" y="193767"/>
                        </a:cubicBezTo>
                        <a:cubicBezTo>
                          <a:pt x="102010" y="206426"/>
                          <a:pt x="13409" y="143837"/>
                          <a:pt x="3560" y="120634"/>
                        </a:cubicBezTo>
                        <a:cubicBezTo>
                          <a:pt x="-6289" y="97431"/>
                          <a:pt x="7198" y="25251"/>
                          <a:pt x="9313" y="21031"/>
                        </a:cubicBezTo>
                        <a:cubicBezTo>
                          <a:pt x="11418" y="16812"/>
                          <a:pt x="26896" y="4858"/>
                          <a:pt x="52909" y="2048"/>
                        </a:cubicBezTo>
                        <a:cubicBezTo>
                          <a:pt x="78931" y="-762"/>
                          <a:pt x="123937" y="19631"/>
                          <a:pt x="147140" y="16116"/>
                        </a:cubicBezTo>
                        <a:cubicBezTo>
                          <a:pt x="170343" y="12583"/>
                          <a:pt x="188726" y="11621"/>
                          <a:pt x="197232" y="0"/>
                        </a:cubicBezTo>
                        <a:close/>
                      </a:path>
                    </a:pathLst>
                  </a:custGeom>
                  <a:solidFill>
                    <a:srgbClr val="F9BFA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6" name="자유형: 도형 45">
                    <a:extLst>
                      <a:ext uri="{FF2B5EF4-FFF2-40B4-BE49-F238E27FC236}">
                        <a16:creationId xmlns:a16="http://schemas.microsoft.com/office/drawing/2014/main" id="{45E8B212-079C-526D-B3B4-02015F58CD7A}"/>
                      </a:ext>
                    </a:extLst>
                  </p:cNvPr>
                  <p:cNvSpPr/>
                  <p:nvPr/>
                </p:nvSpPr>
                <p:spPr>
                  <a:xfrm>
                    <a:off x="4341149" y="1827038"/>
                    <a:ext cx="22974" cy="66455"/>
                  </a:xfrm>
                  <a:custGeom>
                    <a:avLst/>
                    <a:gdLst>
                      <a:gd name="connsiteX0" fmla="*/ 10030 w 22974"/>
                      <a:gd name="connsiteY0" fmla="*/ 0 h 66455"/>
                      <a:gd name="connsiteX1" fmla="*/ 1591 w 22974"/>
                      <a:gd name="connsiteY1" fmla="*/ 32699 h 66455"/>
                      <a:gd name="connsiteX2" fmla="*/ 13716 w 22974"/>
                      <a:gd name="connsiteY2" fmla="*/ 56959 h 66455"/>
                      <a:gd name="connsiteX3" fmla="*/ 0 w 22974"/>
                      <a:gd name="connsiteY3" fmla="*/ 66456 h 66455"/>
                      <a:gd name="connsiteX4" fmla="*/ 22679 w 22974"/>
                      <a:gd name="connsiteY4" fmla="*/ 55378 h 66455"/>
                      <a:gd name="connsiteX5" fmla="*/ 6858 w 22974"/>
                      <a:gd name="connsiteY5" fmla="*/ 28480 h 66455"/>
                      <a:gd name="connsiteX6" fmla="*/ 10030 w 22974"/>
                      <a:gd name="connsiteY6" fmla="*/ 0 h 664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22974" h="66455">
                        <a:moveTo>
                          <a:pt x="10030" y="0"/>
                        </a:moveTo>
                        <a:cubicBezTo>
                          <a:pt x="8449" y="524"/>
                          <a:pt x="-2105" y="21622"/>
                          <a:pt x="1591" y="32699"/>
                        </a:cubicBezTo>
                        <a:cubicBezTo>
                          <a:pt x="5286" y="43777"/>
                          <a:pt x="16354" y="50635"/>
                          <a:pt x="13716" y="56959"/>
                        </a:cubicBezTo>
                        <a:cubicBezTo>
                          <a:pt x="11078" y="63284"/>
                          <a:pt x="0" y="66456"/>
                          <a:pt x="0" y="66456"/>
                        </a:cubicBezTo>
                        <a:cubicBezTo>
                          <a:pt x="0" y="66456"/>
                          <a:pt x="20041" y="65932"/>
                          <a:pt x="22679" y="55378"/>
                        </a:cubicBezTo>
                        <a:cubicBezTo>
                          <a:pt x="25317" y="44834"/>
                          <a:pt x="9496" y="36919"/>
                          <a:pt x="6858" y="28480"/>
                        </a:cubicBezTo>
                        <a:cubicBezTo>
                          <a:pt x="4229" y="20041"/>
                          <a:pt x="10030" y="0"/>
                          <a:pt x="10030" y="0"/>
                        </a:cubicBezTo>
                        <a:close/>
                      </a:path>
                    </a:pathLst>
                  </a:custGeom>
                  <a:solidFill>
                    <a:srgbClr val="F37D6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42" name="그래픽 4">
                  <a:extLst>
                    <a:ext uri="{FF2B5EF4-FFF2-40B4-BE49-F238E27FC236}">
                      <a16:creationId xmlns:a16="http://schemas.microsoft.com/office/drawing/2014/main" id="{D6104634-B497-B71E-6432-560A9A1A1194}"/>
                    </a:ext>
                  </a:extLst>
                </p:cNvPr>
                <p:cNvGrpSpPr/>
                <p:nvPr/>
              </p:nvGrpSpPr>
              <p:grpSpPr>
                <a:xfrm>
                  <a:off x="4153163" y="1790655"/>
                  <a:ext cx="67572" cy="94174"/>
                  <a:chOff x="4153163" y="1790655"/>
                  <a:chExt cx="67572" cy="94174"/>
                </a:xfrm>
              </p:grpSpPr>
              <p:sp>
                <p:nvSpPr>
                  <p:cNvPr id="43" name="자유형: 도형 42">
                    <a:extLst>
                      <a:ext uri="{FF2B5EF4-FFF2-40B4-BE49-F238E27FC236}">
                        <a16:creationId xmlns:a16="http://schemas.microsoft.com/office/drawing/2014/main" id="{9C3FC1EB-298C-BCA7-789C-415BFF90354C}"/>
                      </a:ext>
                    </a:extLst>
                  </p:cNvPr>
                  <p:cNvSpPr/>
                  <p:nvPr/>
                </p:nvSpPr>
                <p:spPr>
                  <a:xfrm>
                    <a:off x="4153163" y="1790655"/>
                    <a:ext cx="67572" cy="94174"/>
                  </a:xfrm>
                  <a:custGeom>
                    <a:avLst/>
                    <a:gdLst>
                      <a:gd name="connsiteX0" fmla="*/ 61370 w 67572"/>
                      <a:gd name="connsiteY0" fmla="*/ 43107 h 94174"/>
                      <a:gd name="connsiteX1" fmla="*/ 17307 w 67572"/>
                      <a:gd name="connsiteY1" fmla="*/ 1607 h 94174"/>
                      <a:gd name="connsiteX2" fmla="*/ 4534 w 67572"/>
                      <a:gd name="connsiteY2" fmla="*/ 49756 h 94174"/>
                      <a:gd name="connsiteX3" fmla="*/ 39938 w 67572"/>
                      <a:gd name="connsiteY3" fmla="*/ 94171 h 94174"/>
                      <a:gd name="connsiteX4" fmla="*/ 65465 w 67572"/>
                      <a:gd name="connsiteY4" fmla="*/ 83484 h 94174"/>
                      <a:gd name="connsiteX5" fmla="*/ 61370 w 67572"/>
                      <a:gd name="connsiteY5" fmla="*/ 43107 h 94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67572" h="94174">
                        <a:moveTo>
                          <a:pt x="61370" y="43107"/>
                        </a:moveTo>
                        <a:cubicBezTo>
                          <a:pt x="55836" y="24715"/>
                          <a:pt x="40586" y="-7566"/>
                          <a:pt x="17307" y="1607"/>
                        </a:cubicBezTo>
                        <a:cubicBezTo>
                          <a:pt x="-5972" y="10780"/>
                          <a:pt x="-781" y="32344"/>
                          <a:pt x="4534" y="49756"/>
                        </a:cubicBezTo>
                        <a:cubicBezTo>
                          <a:pt x="9849" y="67168"/>
                          <a:pt x="26499" y="94523"/>
                          <a:pt x="39938" y="94171"/>
                        </a:cubicBezTo>
                        <a:cubicBezTo>
                          <a:pt x="53911" y="93809"/>
                          <a:pt x="62055" y="90199"/>
                          <a:pt x="65465" y="83484"/>
                        </a:cubicBezTo>
                        <a:cubicBezTo>
                          <a:pt x="69828" y="74883"/>
                          <a:pt x="66904" y="61500"/>
                          <a:pt x="61370" y="43107"/>
                        </a:cubicBezTo>
                        <a:close/>
                      </a:path>
                    </a:pathLst>
                  </a:custGeom>
                  <a:solidFill>
                    <a:srgbClr val="F9BFA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44" name="자유형: 도형 43">
                    <a:extLst>
                      <a:ext uri="{FF2B5EF4-FFF2-40B4-BE49-F238E27FC236}">
                        <a16:creationId xmlns:a16="http://schemas.microsoft.com/office/drawing/2014/main" id="{9AA876FE-6690-B111-0B8F-C8AA89573FAD}"/>
                      </a:ext>
                    </a:extLst>
                  </p:cNvPr>
                  <p:cNvSpPr/>
                  <p:nvPr/>
                </p:nvSpPr>
                <p:spPr>
                  <a:xfrm>
                    <a:off x="4167600" y="1808804"/>
                    <a:ext cx="37496" cy="57909"/>
                  </a:xfrm>
                  <a:custGeom>
                    <a:avLst/>
                    <a:gdLst>
                      <a:gd name="connsiteX0" fmla="*/ 5900 w 37496"/>
                      <a:gd name="connsiteY0" fmla="*/ 241 h 57909"/>
                      <a:gd name="connsiteX1" fmla="*/ 33617 w 37496"/>
                      <a:gd name="connsiteY1" fmla="*/ 26444 h 57909"/>
                      <a:gd name="connsiteX2" fmla="*/ 18996 w 37496"/>
                      <a:gd name="connsiteY2" fmla="*/ 39798 h 57909"/>
                      <a:gd name="connsiteX3" fmla="*/ 36637 w 37496"/>
                      <a:gd name="connsiteY3" fmla="*/ 56181 h 57909"/>
                      <a:gd name="connsiteX4" fmla="*/ 8157 w 37496"/>
                      <a:gd name="connsiteY4" fmla="*/ 41817 h 57909"/>
                      <a:gd name="connsiteX5" fmla="*/ 24788 w 37496"/>
                      <a:gd name="connsiteY5" fmla="*/ 21663 h 57909"/>
                      <a:gd name="connsiteX6" fmla="*/ 9919 w 37496"/>
                      <a:gd name="connsiteY6" fmla="*/ 9318 h 57909"/>
                      <a:gd name="connsiteX7" fmla="*/ 3871 w 37496"/>
                      <a:gd name="connsiteY7" fmla="*/ 28216 h 57909"/>
                      <a:gd name="connsiteX8" fmla="*/ 5900 w 37496"/>
                      <a:gd name="connsiteY8" fmla="*/ 241 h 579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7496" h="57909">
                        <a:moveTo>
                          <a:pt x="5900" y="241"/>
                        </a:moveTo>
                        <a:cubicBezTo>
                          <a:pt x="15977" y="-2531"/>
                          <a:pt x="33875" y="19396"/>
                          <a:pt x="33617" y="26444"/>
                        </a:cubicBezTo>
                        <a:cubicBezTo>
                          <a:pt x="33370" y="33502"/>
                          <a:pt x="19254" y="29216"/>
                          <a:pt x="18996" y="39798"/>
                        </a:cubicBezTo>
                        <a:cubicBezTo>
                          <a:pt x="18749" y="50380"/>
                          <a:pt x="30084" y="54162"/>
                          <a:pt x="36637" y="56181"/>
                        </a:cubicBezTo>
                        <a:cubicBezTo>
                          <a:pt x="43190" y="58200"/>
                          <a:pt x="10176" y="62229"/>
                          <a:pt x="8157" y="41817"/>
                        </a:cubicBezTo>
                        <a:cubicBezTo>
                          <a:pt x="6138" y="21405"/>
                          <a:pt x="24788" y="21663"/>
                          <a:pt x="24788" y="21663"/>
                        </a:cubicBezTo>
                        <a:cubicBezTo>
                          <a:pt x="24788" y="21663"/>
                          <a:pt x="15720" y="7546"/>
                          <a:pt x="9919" y="9318"/>
                        </a:cubicBezTo>
                        <a:cubicBezTo>
                          <a:pt x="4128" y="11080"/>
                          <a:pt x="6643" y="27206"/>
                          <a:pt x="3871" y="28216"/>
                        </a:cubicBezTo>
                        <a:cubicBezTo>
                          <a:pt x="1118" y="29216"/>
                          <a:pt x="-4178" y="3013"/>
                          <a:pt x="5900" y="241"/>
                        </a:cubicBezTo>
                        <a:close/>
                      </a:path>
                    </a:pathLst>
                  </a:custGeom>
                  <a:solidFill>
                    <a:srgbClr val="F37D6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8B2FA4BA-943A-48F9-D3D7-495ED882EC71}"/>
                  </a:ext>
                </a:extLst>
              </p:cNvPr>
              <p:cNvSpPr/>
              <p:nvPr/>
            </p:nvSpPr>
            <p:spPr>
              <a:xfrm>
                <a:off x="4282419" y="1892541"/>
                <a:ext cx="73465" cy="40190"/>
              </a:xfrm>
              <a:custGeom>
                <a:avLst/>
                <a:gdLst>
                  <a:gd name="connsiteX0" fmla="*/ 104 w 73465"/>
                  <a:gd name="connsiteY0" fmla="*/ 0 h 40190"/>
                  <a:gd name="connsiteX1" fmla="*/ 36337 w 73465"/>
                  <a:gd name="connsiteY1" fmla="*/ 22812 h 40190"/>
                  <a:gd name="connsiteX2" fmla="*/ 73465 w 73465"/>
                  <a:gd name="connsiteY2" fmla="*/ 21917 h 40190"/>
                  <a:gd name="connsiteX3" fmla="*/ 31422 w 73465"/>
                  <a:gd name="connsiteY3" fmla="*/ 38471 h 40190"/>
                  <a:gd name="connsiteX4" fmla="*/ 104 w 73465"/>
                  <a:gd name="connsiteY4" fmla="*/ 0 h 401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3465" h="40190">
                    <a:moveTo>
                      <a:pt x="104" y="0"/>
                    </a:moveTo>
                    <a:cubicBezTo>
                      <a:pt x="104" y="0"/>
                      <a:pt x="10839" y="17440"/>
                      <a:pt x="36337" y="22812"/>
                    </a:cubicBezTo>
                    <a:cubicBezTo>
                      <a:pt x="61835" y="28175"/>
                      <a:pt x="73465" y="21917"/>
                      <a:pt x="73465" y="21917"/>
                    </a:cubicBezTo>
                    <a:cubicBezTo>
                      <a:pt x="73465" y="21917"/>
                      <a:pt x="56539" y="46844"/>
                      <a:pt x="31422" y="38471"/>
                    </a:cubicBezTo>
                    <a:cubicBezTo>
                      <a:pt x="-3478" y="26841"/>
                      <a:pt x="104" y="0"/>
                      <a:pt x="104" y="0"/>
                    </a:cubicBezTo>
                    <a:close/>
                  </a:path>
                </a:pathLst>
              </a:custGeom>
              <a:solidFill>
                <a:srgbClr val="F37D6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25" name="그래픽 4">
                <a:extLst>
                  <a:ext uri="{FF2B5EF4-FFF2-40B4-BE49-F238E27FC236}">
                    <a16:creationId xmlns:a16="http://schemas.microsoft.com/office/drawing/2014/main" id="{AA17C498-4635-0C02-8980-CC082CB964F1}"/>
                  </a:ext>
                </a:extLst>
              </p:cNvPr>
              <p:cNvGrpSpPr/>
              <p:nvPr/>
            </p:nvGrpSpPr>
            <p:grpSpPr>
              <a:xfrm>
                <a:off x="4273817" y="1806540"/>
                <a:ext cx="49710" cy="47539"/>
                <a:chOff x="4273817" y="1806540"/>
                <a:chExt cx="49710" cy="47539"/>
              </a:xfrm>
            </p:grpSpPr>
            <p:sp>
              <p:nvSpPr>
                <p:cNvPr id="37" name="자유형: 도형 36">
                  <a:extLst>
                    <a:ext uri="{FF2B5EF4-FFF2-40B4-BE49-F238E27FC236}">
                      <a16:creationId xmlns:a16="http://schemas.microsoft.com/office/drawing/2014/main" id="{3BA27445-CEC3-66E8-50AC-70B601606C41}"/>
                    </a:ext>
                  </a:extLst>
                </p:cNvPr>
                <p:cNvSpPr/>
                <p:nvPr/>
              </p:nvSpPr>
              <p:spPr>
                <a:xfrm>
                  <a:off x="4273817" y="1806540"/>
                  <a:ext cx="49710" cy="20726"/>
                </a:xfrm>
                <a:custGeom>
                  <a:avLst/>
                  <a:gdLst>
                    <a:gd name="connsiteX0" fmla="*/ 49711 w 49710"/>
                    <a:gd name="connsiteY0" fmla="*/ 20726 h 20726"/>
                    <a:gd name="connsiteX1" fmla="*/ 29899 w 49710"/>
                    <a:gd name="connsiteY1" fmla="*/ 13106 h 20726"/>
                    <a:gd name="connsiteX2" fmla="*/ 0 w 49710"/>
                    <a:gd name="connsiteY2" fmla="*/ 14754 h 20726"/>
                    <a:gd name="connsiteX3" fmla="*/ 30223 w 49710"/>
                    <a:gd name="connsiteY3" fmla="*/ 95 h 20726"/>
                    <a:gd name="connsiteX4" fmla="*/ 49711 w 49710"/>
                    <a:gd name="connsiteY4" fmla="*/ 20726 h 207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9710" h="20726">
                      <a:moveTo>
                        <a:pt x="49711" y="20726"/>
                      </a:moveTo>
                      <a:cubicBezTo>
                        <a:pt x="49711" y="20726"/>
                        <a:pt x="42491" y="15430"/>
                        <a:pt x="29899" y="13106"/>
                      </a:cubicBezTo>
                      <a:cubicBezTo>
                        <a:pt x="17307" y="10791"/>
                        <a:pt x="0" y="16087"/>
                        <a:pt x="0" y="14754"/>
                      </a:cubicBezTo>
                      <a:cubicBezTo>
                        <a:pt x="0" y="13430"/>
                        <a:pt x="17593" y="-1315"/>
                        <a:pt x="30223" y="95"/>
                      </a:cubicBezTo>
                      <a:cubicBezTo>
                        <a:pt x="43396" y="1562"/>
                        <a:pt x="49711" y="20726"/>
                        <a:pt x="49711" y="20726"/>
                      </a:cubicBezTo>
                      <a:close/>
                    </a:path>
                  </a:pathLst>
                </a:custGeom>
                <a:solidFill>
                  <a:srgbClr val="1C353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9" name="자유형: 도형 38">
                  <a:extLst>
                    <a:ext uri="{FF2B5EF4-FFF2-40B4-BE49-F238E27FC236}">
                      <a16:creationId xmlns:a16="http://schemas.microsoft.com/office/drawing/2014/main" id="{0D94AFC4-23D1-2499-7BCC-2E3A7585E4F6}"/>
                    </a:ext>
                  </a:extLst>
                </p:cNvPr>
                <p:cNvSpPr/>
                <p:nvPr/>
              </p:nvSpPr>
              <p:spPr>
                <a:xfrm>
                  <a:off x="4293139" y="1829189"/>
                  <a:ext cx="24895" cy="24890"/>
                </a:xfrm>
                <a:custGeom>
                  <a:avLst/>
                  <a:gdLst>
                    <a:gd name="connsiteX0" fmla="*/ 1632 w 24895"/>
                    <a:gd name="connsiteY0" fmla="*/ 6288 h 24890"/>
                    <a:gd name="connsiteX1" fmla="*/ 9005 w 24895"/>
                    <a:gd name="connsiteY1" fmla="*/ 487 h 24890"/>
                    <a:gd name="connsiteX2" fmla="*/ 12195 w 24895"/>
                    <a:gd name="connsiteY2" fmla="*/ 1 h 24890"/>
                    <a:gd name="connsiteX3" fmla="*/ 18606 w 24895"/>
                    <a:gd name="connsiteY3" fmla="*/ 1630 h 24890"/>
                    <a:gd name="connsiteX4" fmla="*/ 22159 w 24895"/>
                    <a:gd name="connsiteY4" fmla="*/ 4830 h 24890"/>
                    <a:gd name="connsiteX5" fmla="*/ 24406 w 24895"/>
                    <a:gd name="connsiteY5" fmla="*/ 9002 h 24890"/>
                    <a:gd name="connsiteX6" fmla="*/ 24702 w 24895"/>
                    <a:gd name="connsiteY6" fmla="*/ 13850 h 24890"/>
                    <a:gd name="connsiteX7" fmla="*/ 23263 w 24895"/>
                    <a:gd name="connsiteY7" fmla="*/ 18603 h 24890"/>
                    <a:gd name="connsiteX8" fmla="*/ 15891 w 24895"/>
                    <a:gd name="connsiteY8" fmla="*/ 24404 h 24890"/>
                    <a:gd name="connsiteX9" fmla="*/ 12700 w 24895"/>
                    <a:gd name="connsiteY9" fmla="*/ 24890 h 24890"/>
                    <a:gd name="connsiteX10" fmla="*/ 6290 w 24895"/>
                    <a:gd name="connsiteY10" fmla="*/ 23261 h 24890"/>
                    <a:gd name="connsiteX11" fmla="*/ 2737 w 24895"/>
                    <a:gd name="connsiteY11" fmla="*/ 20061 h 24890"/>
                    <a:gd name="connsiteX12" fmla="*/ 489 w 24895"/>
                    <a:gd name="connsiteY12" fmla="*/ 15889 h 24890"/>
                    <a:gd name="connsiteX13" fmla="*/ 194 w 24895"/>
                    <a:gd name="connsiteY13" fmla="*/ 11041 h 24890"/>
                    <a:gd name="connsiteX14" fmla="*/ 1632 w 24895"/>
                    <a:gd name="connsiteY14" fmla="*/ 6288 h 24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4895" h="24890">
                      <a:moveTo>
                        <a:pt x="1632" y="6288"/>
                      </a:moveTo>
                      <a:cubicBezTo>
                        <a:pt x="3318" y="3611"/>
                        <a:pt x="5842" y="1249"/>
                        <a:pt x="9005" y="487"/>
                      </a:cubicBezTo>
                      <a:lnTo>
                        <a:pt x="12195" y="1"/>
                      </a:lnTo>
                      <a:cubicBezTo>
                        <a:pt x="14481" y="-27"/>
                        <a:pt x="16615" y="515"/>
                        <a:pt x="18606" y="1630"/>
                      </a:cubicBezTo>
                      <a:cubicBezTo>
                        <a:pt x="20082" y="2401"/>
                        <a:pt x="21263" y="3468"/>
                        <a:pt x="22159" y="4830"/>
                      </a:cubicBezTo>
                      <a:cubicBezTo>
                        <a:pt x="23254" y="6011"/>
                        <a:pt x="24006" y="7402"/>
                        <a:pt x="24406" y="9002"/>
                      </a:cubicBezTo>
                      <a:cubicBezTo>
                        <a:pt x="24940" y="10612"/>
                        <a:pt x="25035" y="12231"/>
                        <a:pt x="24702" y="13850"/>
                      </a:cubicBezTo>
                      <a:cubicBezTo>
                        <a:pt x="24654" y="15546"/>
                        <a:pt x="24178" y="17127"/>
                        <a:pt x="23263" y="18603"/>
                      </a:cubicBezTo>
                      <a:cubicBezTo>
                        <a:pt x="21578" y="21280"/>
                        <a:pt x="19053" y="23642"/>
                        <a:pt x="15891" y="24404"/>
                      </a:cubicBezTo>
                      <a:cubicBezTo>
                        <a:pt x="14824" y="24566"/>
                        <a:pt x="13767" y="24728"/>
                        <a:pt x="12700" y="24890"/>
                      </a:cubicBezTo>
                      <a:cubicBezTo>
                        <a:pt x="10414" y="24918"/>
                        <a:pt x="8281" y="24385"/>
                        <a:pt x="6290" y="23261"/>
                      </a:cubicBezTo>
                      <a:cubicBezTo>
                        <a:pt x="4814" y="22490"/>
                        <a:pt x="3632" y="21423"/>
                        <a:pt x="2737" y="20061"/>
                      </a:cubicBezTo>
                      <a:cubicBezTo>
                        <a:pt x="1642" y="18880"/>
                        <a:pt x="889" y="17489"/>
                        <a:pt x="489" y="15889"/>
                      </a:cubicBezTo>
                      <a:cubicBezTo>
                        <a:pt x="-44" y="14279"/>
                        <a:pt x="-139" y="12669"/>
                        <a:pt x="194" y="11041"/>
                      </a:cubicBezTo>
                      <a:cubicBezTo>
                        <a:pt x="251" y="9345"/>
                        <a:pt x="727" y="7764"/>
                        <a:pt x="1632" y="6288"/>
                      </a:cubicBezTo>
                      <a:close/>
                    </a:path>
                  </a:pathLst>
                </a:custGeom>
                <a:solidFill>
                  <a:srgbClr val="0C222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26" name="그래픽 4">
                <a:extLst>
                  <a:ext uri="{FF2B5EF4-FFF2-40B4-BE49-F238E27FC236}">
                    <a16:creationId xmlns:a16="http://schemas.microsoft.com/office/drawing/2014/main" id="{81BF7783-5BF6-70E7-2827-A3C4B5A813B2}"/>
                  </a:ext>
                </a:extLst>
              </p:cNvPr>
              <p:cNvGrpSpPr/>
              <p:nvPr/>
            </p:nvGrpSpPr>
            <p:grpSpPr>
              <a:xfrm>
                <a:off x="4358577" y="1812178"/>
                <a:ext cx="44656" cy="47740"/>
                <a:chOff x="4358577" y="1812178"/>
                <a:chExt cx="44656" cy="47740"/>
              </a:xfrm>
            </p:grpSpPr>
            <p:sp>
              <p:nvSpPr>
                <p:cNvPr id="30" name="자유형: 도형 29">
                  <a:extLst>
                    <a:ext uri="{FF2B5EF4-FFF2-40B4-BE49-F238E27FC236}">
                      <a16:creationId xmlns:a16="http://schemas.microsoft.com/office/drawing/2014/main" id="{05FD2689-0F05-8C85-93CE-0B6C6F142208}"/>
                    </a:ext>
                  </a:extLst>
                </p:cNvPr>
                <p:cNvSpPr/>
                <p:nvPr/>
              </p:nvSpPr>
              <p:spPr>
                <a:xfrm>
                  <a:off x="4358577" y="1812178"/>
                  <a:ext cx="44656" cy="18754"/>
                </a:xfrm>
                <a:custGeom>
                  <a:avLst/>
                  <a:gdLst>
                    <a:gd name="connsiteX0" fmla="*/ 44656 w 44656"/>
                    <a:gd name="connsiteY0" fmla="*/ 18755 h 18754"/>
                    <a:gd name="connsiteX1" fmla="*/ 24330 w 44656"/>
                    <a:gd name="connsiteY1" fmla="*/ 11487 h 18754"/>
                    <a:gd name="connsiteX2" fmla="*/ 12 w 44656"/>
                    <a:gd name="connsiteY2" fmla="*/ 15755 h 18754"/>
                    <a:gd name="connsiteX3" fmla="*/ 27883 w 44656"/>
                    <a:gd name="connsiteY3" fmla="*/ 600 h 18754"/>
                    <a:gd name="connsiteX4" fmla="*/ 44656 w 44656"/>
                    <a:gd name="connsiteY4" fmla="*/ 18755 h 187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656" h="18754">
                      <a:moveTo>
                        <a:pt x="44656" y="18755"/>
                      </a:moveTo>
                      <a:cubicBezTo>
                        <a:pt x="44656" y="18755"/>
                        <a:pt x="33159" y="12640"/>
                        <a:pt x="24330" y="11487"/>
                      </a:cubicBezTo>
                      <a:cubicBezTo>
                        <a:pt x="13519" y="10078"/>
                        <a:pt x="-473" y="16755"/>
                        <a:pt x="12" y="15755"/>
                      </a:cubicBezTo>
                      <a:cubicBezTo>
                        <a:pt x="498" y="14754"/>
                        <a:pt x="14043" y="-3505"/>
                        <a:pt x="27883" y="600"/>
                      </a:cubicBezTo>
                      <a:cubicBezTo>
                        <a:pt x="36417" y="3134"/>
                        <a:pt x="44656" y="18755"/>
                        <a:pt x="44656" y="18755"/>
                      </a:cubicBezTo>
                      <a:close/>
                    </a:path>
                  </a:pathLst>
                </a:custGeom>
                <a:solidFill>
                  <a:srgbClr val="1C353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34" name="자유형: 도형 33">
                  <a:extLst>
                    <a:ext uri="{FF2B5EF4-FFF2-40B4-BE49-F238E27FC236}">
                      <a16:creationId xmlns:a16="http://schemas.microsoft.com/office/drawing/2014/main" id="{29409E3B-A299-32FA-662E-F391E06CE1CC}"/>
                    </a:ext>
                  </a:extLst>
                </p:cNvPr>
                <p:cNvSpPr/>
                <p:nvPr/>
              </p:nvSpPr>
              <p:spPr>
                <a:xfrm>
                  <a:off x="4363729" y="1835028"/>
                  <a:ext cx="24895" cy="24890"/>
                </a:xfrm>
                <a:custGeom>
                  <a:avLst/>
                  <a:gdLst>
                    <a:gd name="connsiteX0" fmla="*/ 1632 w 24895"/>
                    <a:gd name="connsiteY0" fmla="*/ 6288 h 24890"/>
                    <a:gd name="connsiteX1" fmla="*/ 9004 w 24895"/>
                    <a:gd name="connsiteY1" fmla="*/ 487 h 24890"/>
                    <a:gd name="connsiteX2" fmla="*/ 12195 w 24895"/>
                    <a:gd name="connsiteY2" fmla="*/ 1 h 24890"/>
                    <a:gd name="connsiteX3" fmla="*/ 18606 w 24895"/>
                    <a:gd name="connsiteY3" fmla="*/ 1630 h 24890"/>
                    <a:gd name="connsiteX4" fmla="*/ 22158 w 24895"/>
                    <a:gd name="connsiteY4" fmla="*/ 4830 h 24890"/>
                    <a:gd name="connsiteX5" fmla="*/ 24406 w 24895"/>
                    <a:gd name="connsiteY5" fmla="*/ 9002 h 24890"/>
                    <a:gd name="connsiteX6" fmla="*/ 24702 w 24895"/>
                    <a:gd name="connsiteY6" fmla="*/ 13850 h 24890"/>
                    <a:gd name="connsiteX7" fmla="*/ 23264 w 24895"/>
                    <a:gd name="connsiteY7" fmla="*/ 18603 h 24890"/>
                    <a:gd name="connsiteX8" fmla="*/ 15891 w 24895"/>
                    <a:gd name="connsiteY8" fmla="*/ 24404 h 24890"/>
                    <a:gd name="connsiteX9" fmla="*/ 12700 w 24895"/>
                    <a:gd name="connsiteY9" fmla="*/ 24890 h 24890"/>
                    <a:gd name="connsiteX10" fmla="*/ 6290 w 24895"/>
                    <a:gd name="connsiteY10" fmla="*/ 23261 h 24890"/>
                    <a:gd name="connsiteX11" fmla="*/ 2737 w 24895"/>
                    <a:gd name="connsiteY11" fmla="*/ 20061 h 24890"/>
                    <a:gd name="connsiteX12" fmla="*/ 489 w 24895"/>
                    <a:gd name="connsiteY12" fmla="*/ 15889 h 24890"/>
                    <a:gd name="connsiteX13" fmla="*/ 194 w 24895"/>
                    <a:gd name="connsiteY13" fmla="*/ 11041 h 24890"/>
                    <a:gd name="connsiteX14" fmla="*/ 1632 w 24895"/>
                    <a:gd name="connsiteY14" fmla="*/ 6288 h 248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24895" h="24890">
                      <a:moveTo>
                        <a:pt x="1632" y="6288"/>
                      </a:moveTo>
                      <a:cubicBezTo>
                        <a:pt x="3318" y="3611"/>
                        <a:pt x="5842" y="1249"/>
                        <a:pt x="9004" y="487"/>
                      </a:cubicBezTo>
                      <a:lnTo>
                        <a:pt x="12195" y="1"/>
                      </a:lnTo>
                      <a:cubicBezTo>
                        <a:pt x="14481" y="-27"/>
                        <a:pt x="16615" y="506"/>
                        <a:pt x="18606" y="1630"/>
                      </a:cubicBezTo>
                      <a:cubicBezTo>
                        <a:pt x="20082" y="2401"/>
                        <a:pt x="21263" y="3468"/>
                        <a:pt x="22158" y="4830"/>
                      </a:cubicBezTo>
                      <a:cubicBezTo>
                        <a:pt x="23254" y="6011"/>
                        <a:pt x="24006" y="7402"/>
                        <a:pt x="24406" y="9002"/>
                      </a:cubicBezTo>
                      <a:cubicBezTo>
                        <a:pt x="24940" y="10612"/>
                        <a:pt x="25035" y="12231"/>
                        <a:pt x="24702" y="13850"/>
                      </a:cubicBezTo>
                      <a:cubicBezTo>
                        <a:pt x="24654" y="15546"/>
                        <a:pt x="24178" y="17127"/>
                        <a:pt x="23264" y="18603"/>
                      </a:cubicBezTo>
                      <a:cubicBezTo>
                        <a:pt x="21578" y="21280"/>
                        <a:pt x="19053" y="23642"/>
                        <a:pt x="15891" y="24404"/>
                      </a:cubicBezTo>
                      <a:cubicBezTo>
                        <a:pt x="14824" y="24566"/>
                        <a:pt x="13767" y="24728"/>
                        <a:pt x="12700" y="24890"/>
                      </a:cubicBezTo>
                      <a:cubicBezTo>
                        <a:pt x="10414" y="24919"/>
                        <a:pt x="8281" y="24385"/>
                        <a:pt x="6290" y="23261"/>
                      </a:cubicBezTo>
                      <a:cubicBezTo>
                        <a:pt x="4813" y="22490"/>
                        <a:pt x="3632" y="21423"/>
                        <a:pt x="2737" y="20061"/>
                      </a:cubicBezTo>
                      <a:cubicBezTo>
                        <a:pt x="1642" y="18880"/>
                        <a:pt x="889" y="17489"/>
                        <a:pt x="489" y="15889"/>
                      </a:cubicBezTo>
                      <a:cubicBezTo>
                        <a:pt x="-44" y="14279"/>
                        <a:pt x="-139" y="12660"/>
                        <a:pt x="194" y="11041"/>
                      </a:cubicBezTo>
                      <a:cubicBezTo>
                        <a:pt x="242" y="9355"/>
                        <a:pt x="718" y="7764"/>
                        <a:pt x="1632" y="6288"/>
                      </a:cubicBezTo>
                      <a:close/>
                    </a:path>
                  </a:pathLst>
                </a:custGeom>
                <a:solidFill>
                  <a:srgbClr val="0C222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  <p:grpSp>
        <p:nvGrpSpPr>
          <p:cNvPr id="89" name="그래픽 4">
            <a:extLst>
              <a:ext uri="{FF2B5EF4-FFF2-40B4-BE49-F238E27FC236}">
                <a16:creationId xmlns:a16="http://schemas.microsoft.com/office/drawing/2014/main" id="{EE284980-CDD4-B71E-8C78-2D3E6897E80F}"/>
              </a:ext>
            </a:extLst>
          </p:cNvPr>
          <p:cNvGrpSpPr/>
          <p:nvPr/>
        </p:nvGrpSpPr>
        <p:grpSpPr>
          <a:xfrm flipH="1">
            <a:off x="9348806" y="2457196"/>
            <a:ext cx="3097457" cy="3361637"/>
            <a:chOff x="3120530" y="836200"/>
            <a:chExt cx="3632692" cy="3942521"/>
          </a:xfrm>
        </p:grpSpPr>
        <p:grpSp>
          <p:nvGrpSpPr>
            <p:cNvPr id="90" name="그래픽 4">
              <a:extLst>
                <a:ext uri="{FF2B5EF4-FFF2-40B4-BE49-F238E27FC236}">
                  <a16:creationId xmlns:a16="http://schemas.microsoft.com/office/drawing/2014/main" id="{59D29BF2-102E-B81C-9400-D2543BEDF8C6}"/>
                </a:ext>
              </a:extLst>
            </p:cNvPr>
            <p:cNvGrpSpPr/>
            <p:nvPr/>
          </p:nvGrpSpPr>
          <p:grpSpPr>
            <a:xfrm>
              <a:off x="5544356" y="1735940"/>
              <a:ext cx="1021091" cy="991135"/>
              <a:chOff x="5544356" y="1735939"/>
              <a:chExt cx="1021091" cy="991135"/>
            </a:xfrm>
          </p:grpSpPr>
          <p:sp>
            <p:nvSpPr>
              <p:cNvPr id="135" name="자유형: 도형 134">
                <a:extLst>
                  <a:ext uri="{FF2B5EF4-FFF2-40B4-BE49-F238E27FC236}">
                    <a16:creationId xmlns:a16="http://schemas.microsoft.com/office/drawing/2014/main" id="{66751560-E376-0C6E-3A0B-C668D8DDDE9F}"/>
                  </a:ext>
                </a:extLst>
              </p:cNvPr>
              <p:cNvSpPr/>
              <p:nvPr/>
            </p:nvSpPr>
            <p:spPr>
              <a:xfrm>
                <a:off x="5544356" y="1735939"/>
                <a:ext cx="1021091" cy="991135"/>
              </a:xfrm>
              <a:custGeom>
                <a:avLst/>
                <a:gdLst>
                  <a:gd name="connsiteX0" fmla="*/ 12411 w 1021091"/>
                  <a:gd name="connsiteY0" fmla="*/ 132752 h 991135"/>
                  <a:gd name="connsiteX1" fmla="*/ 81782 w 1021091"/>
                  <a:gd name="connsiteY1" fmla="*/ 27310 h 991135"/>
                  <a:gd name="connsiteX2" fmla="*/ 312725 w 1021091"/>
                  <a:gd name="connsiteY2" fmla="*/ 57114 h 991135"/>
                  <a:gd name="connsiteX3" fmla="*/ 377076 w 1021091"/>
                  <a:gd name="connsiteY3" fmla="*/ 132599 h 991135"/>
                  <a:gd name="connsiteX4" fmla="*/ 577349 w 1021091"/>
                  <a:gd name="connsiteY4" fmla="*/ 174024 h 991135"/>
                  <a:gd name="connsiteX5" fmla="*/ 623450 w 1021091"/>
                  <a:gd name="connsiteY5" fmla="*/ 253919 h 991135"/>
                  <a:gd name="connsiteX6" fmla="*/ 657121 w 1021091"/>
                  <a:gd name="connsiteY6" fmla="*/ 341054 h 991135"/>
                  <a:gd name="connsiteX7" fmla="*/ 848497 w 1021091"/>
                  <a:gd name="connsiteY7" fmla="*/ 359971 h 991135"/>
                  <a:gd name="connsiteX8" fmla="*/ 936803 w 1021091"/>
                  <a:gd name="connsiteY8" fmla="*/ 401328 h 991135"/>
                  <a:gd name="connsiteX9" fmla="*/ 939985 w 1021091"/>
                  <a:gd name="connsiteY9" fmla="*/ 585551 h 991135"/>
                  <a:gd name="connsiteX10" fmla="*/ 996649 w 1021091"/>
                  <a:gd name="connsiteY10" fmla="*/ 645987 h 991135"/>
                  <a:gd name="connsiteX11" fmla="*/ 1016994 w 1021091"/>
                  <a:gd name="connsiteY11" fmla="*/ 751105 h 991135"/>
                  <a:gd name="connsiteX12" fmla="*/ 956415 w 1021091"/>
                  <a:gd name="connsiteY12" fmla="*/ 842097 h 991135"/>
                  <a:gd name="connsiteX13" fmla="*/ 733892 w 1021091"/>
                  <a:gd name="connsiteY13" fmla="*/ 888903 h 991135"/>
                  <a:gd name="connsiteX14" fmla="*/ 590531 w 1021091"/>
                  <a:gd name="connsiteY14" fmla="*/ 850222 h 991135"/>
                  <a:gd name="connsiteX15" fmla="*/ 396888 w 1021091"/>
                  <a:gd name="connsiteY15" fmla="*/ 974867 h 991135"/>
                  <a:gd name="connsiteX16" fmla="*/ 246431 w 1021091"/>
                  <a:gd name="connsiteY16" fmla="*/ 971447 h 991135"/>
                  <a:gd name="connsiteX17" fmla="*/ 162154 w 1021091"/>
                  <a:gd name="connsiteY17" fmla="*/ 846765 h 991135"/>
                  <a:gd name="connsiteX18" fmla="*/ 180309 w 1021091"/>
                  <a:gd name="connsiteY18" fmla="*/ 694079 h 991135"/>
                  <a:gd name="connsiteX19" fmla="*/ 130865 w 1021091"/>
                  <a:gd name="connsiteY19" fmla="*/ 557300 h 991135"/>
                  <a:gd name="connsiteX20" fmla="*/ 43406 w 1021091"/>
                  <a:gd name="connsiteY20" fmla="*/ 526534 h 991135"/>
                  <a:gd name="connsiteX21" fmla="*/ 1210 w 1021091"/>
                  <a:gd name="connsiteY21" fmla="*/ 420207 h 991135"/>
                  <a:gd name="connsiteX22" fmla="*/ 47902 w 1021091"/>
                  <a:gd name="connsiteY22" fmla="*/ 296687 h 991135"/>
                  <a:gd name="connsiteX23" fmla="*/ 11316 w 1021091"/>
                  <a:gd name="connsiteY23" fmla="*/ 144229 h 991135"/>
                  <a:gd name="connsiteX24" fmla="*/ 12411 w 1021091"/>
                  <a:gd name="connsiteY24" fmla="*/ 132752 h 991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021091" h="991135">
                    <a:moveTo>
                      <a:pt x="12411" y="132752"/>
                    </a:moveTo>
                    <a:cubicBezTo>
                      <a:pt x="18146" y="88270"/>
                      <a:pt x="45063" y="53685"/>
                      <a:pt x="81782" y="27310"/>
                    </a:cubicBezTo>
                    <a:cubicBezTo>
                      <a:pt x="147238" y="-19715"/>
                      <a:pt x="259709" y="-3589"/>
                      <a:pt x="312725" y="57114"/>
                    </a:cubicBezTo>
                    <a:cubicBezTo>
                      <a:pt x="334585" y="82145"/>
                      <a:pt x="349339" y="114283"/>
                      <a:pt x="377076" y="132599"/>
                    </a:cubicBezTo>
                    <a:cubicBezTo>
                      <a:pt x="434931" y="170814"/>
                      <a:pt x="521866" y="132456"/>
                      <a:pt x="577349" y="174024"/>
                    </a:cubicBezTo>
                    <a:cubicBezTo>
                      <a:pt x="602399" y="192797"/>
                      <a:pt x="614696" y="223858"/>
                      <a:pt x="623450" y="253919"/>
                    </a:cubicBezTo>
                    <a:cubicBezTo>
                      <a:pt x="632203" y="283980"/>
                      <a:pt x="638995" y="315536"/>
                      <a:pt x="657121" y="341054"/>
                    </a:cubicBezTo>
                    <a:cubicBezTo>
                      <a:pt x="702412" y="404805"/>
                      <a:pt x="785756" y="360713"/>
                      <a:pt x="848497" y="359971"/>
                    </a:cubicBezTo>
                    <a:cubicBezTo>
                      <a:pt x="882625" y="359571"/>
                      <a:pt x="920058" y="371582"/>
                      <a:pt x="936803" y="401328"/>
                    </a:cubicBezTo>
                    <a:cubicBezTo>
                      <a:pt x="967626" y="456078"/>
                      <a:pt x="911238" y="529687"/>
                      <a:pt x="939985" y="585551"/>
                    </a:cubicBezTo>
                    <a:cubicBezTo>
                      <a:pt x="952682" y="610230"/>
                      <a:pt x="979056" y="624527"/>
                      <a:pt x="996649" y="645987"/>
                    </a:cubicBezTo>
                    <a:cubicBezTo>
                      <a:pt x="1020128" y="674629"/>
                      <a:pt x="1026186" y="715225"/>
                      <a:pt x="1016994" y="751105"/>
                    </a:cubicBezTo>
                    <a:cubicBezTo>
                      <a:pt x="1007812" y="786976"/>
                      <a:pt x="984743" y="818247"/>
                      <a:pt x="956415" y="842097"/>
                    </a:cubicBezTo>
                    <a:cubicBezTo>
                      <a:pt x="896017" y="892952"/>
                      <a:pt x="809654" y="911116"/>
                      <a:pt x="733892" y="888903"/>
                    </a:cubicBezTo>
                    <a:cubicBezTo>
                      <a:pt x="685982" y="874864"/>
                      <a:pt x="640252" y="845622"/>
                      <a:pt x="590531" y="850222"/>
                    </a:cubicBezTo>
                    <a:cubicBezTo>
                      <a:pt x="512988" y="857395"/>
                      <a:pt x="466868" y="940710"/>
                      <a:pt x="396888" y="974867"/>
                    </a:cubicBezTo>
                    <a:cubicBezTo>
                      <a:pt x="350054" y="997727"/>
                      <a:pt x="292180" y="996412"/>
                      <a:pt x="246431" y="971447"/>
                    </a:cubicBezTo>
                    <a:cubicBezTo>
                      <a:pt x="200683" y="946482"/>
                      <a:pt x="168260" y="898524"/>
                      <a:pt x="162154" y="846765"/>
                    </a:cubicBezTo>
                    <a:cubicBezTo>
                      <a:pt x="156125" y="795673"/>
                      <a:pt x="174194" y="745162"/>
                      <a:pt x="180309" y="694079"/>
                    </a:cubicBezTo>
                    <a:cubicBezTo>
                      <a:pt x="186424" y="642996"/>
                      <a:pt x="175575" y="582741"/>
                      <a:pt x="130865" y="557300"/>
                    </a:cubicBezTo>
                    <a:cubicBezTo>
                      <a:pt x="103899" y="541955"/>
                      <a:pt x="69914" y="542651"/>
                      <a:pt x="43406" y="526534"/>
                    </a:cubicBezTo>
                    <a:cubicBezTo>
                      <a:pt x="8906" y="505560"/>
                      <a:pt x="-4305" y="460202"/>
                      <a:pt x="1210" y="420207"/>
                    </a:cubicBezTo>
                    <a:cubicBezTo>
                      <a:pt x="7363" y="375563"/>
                      <a:pt x="43187" y="339778"/>
                      <a:pt x="47902" y="296687"/>
                    </a:cubicBezTo>
                    <a:cubicBezTo>
                      <a:pt x="53312" y="247271"/>
                      <a:pt x="8230" y="193616"/>
                      <a:pt x="11316" y="144229"/>
                    </a:cubicBezTo>
                    <a:cubicBezTo>
                      <a:pt x="11554" y="140400"/>
                      <a:pt x="11926" y="136571"/>
                      <a:pt x="12411" y="132752"/>
                    </a:cubicBezTo>
                    <a:close/>
                  </a:path>
                </a:pathLst>
              </a:custGeom>
              <a:solidFill>
                <a:srgbClr val="633E3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6" name="자유형: 도형 135">
                <a:extLst>
                  <a:ext uri="{FF2B5EF4-FFF2-40B4-BE49-F238E27FC236}">
                    <a16:creationId xmlns:a16="http://schemas.microsoft.com/office/drawing/2014/main" id="{7D933675-B578-B5CF-EEEE-D0FE1D311BBE}"/>
                  </a:ext>
                </a:extLst>
              </p:cNvPr>
              <p:cNvSpPr/>
              <p:nvPr/>
            </p:nvSpPr>
            <p:spPr>
              <a:xfrm>
                <a:off x="5618207" y="1904907"/>
                <a:ext cx="750817" cy="772548"/>
              </a:xfrm>
              <a:custGeom>
                <a:avLst/>
                <a:gdLst>
                  <a:gd name="connsiteX0" fmla="*/ 410324 w 750817"/>
                  <a:gd name="connsiteY0" fmla="*/ 84742 h 772548"/>
                  <a:gd name="connsiteX1" fmla="*/ 435947 w 750817"/>
                  <a:gd name="connsiteY1" fmla="*/ 134881 h 772548"/>
                  <a:gd name="connsiteX2" fmla="*/ 462874 w 750817"/>
                  <a:gd name="connsiteY2" fmla="*/ 228636 h 772548"/>
                  <a:gd name="connsiteX3" fmla="*/ 691712 w 750817"/>
                  <a:gd name="connsiteY3" fmla="*/ 313037 h 772548"/>
                  <a:gd name="connsiteX4" fmla="*/ 747138 w 750817"/>
                  <a:gd name="connsiteY4" fmla="*/ 433804 h 772548"/>
                  <a:gd name="connsiteX5" fmla="*/ 733308 w 750817"/>
                  <a:gd name="connsiteY5" fmla="*/ 554391 h 772548"/>
                  <a:gd name="connsiteX6" fmla="*/ 587385 w 750817"/>
                  <a:gd name="connsiteY6" fmla="*/ 621361 h 772548"/>
                  <a:gd name="connsiteX7" fmla="*/ 422859 w 750817"/>
                  <a:gd name="connsiteY7" fmla="*/ 643649 h 772548"/>
                  <a:gd name="connsiteX8" fmla="*/ 311188 w 750817"/>
                  <a:gd name="connsiteY8" fmla="*/ 730946 h 772548"/>
                  <a:gd name="connsiteX9" fmla="*/ 180248 w 750817"/>
                  <a:gd name="connsiteY9" fmla="*/ 766865 h 772548"/>
                  <a:gd name="connsiteX10" fmla="*/ 111687 w 750817"/>
                  <a:gd name="connsiteY10" fmla="*/ 650574 h 772548"/>
                  <a:gd name="connsiteX11" fmla="*/ 128870 w 750817"/>
                  <a:gd name="connsiteY11" fmla="*/ 508642 h 772548"/>
                  <a:gd name="connsiteX12" fmla="*/ 92980 w 750817"/>
                  <a:gd name="connsiteY12" fmla="*/ 375121 h 772548"/>
                  <a:gd name="connsiteX13" fmla="*/ 13760 w 750817"/>
                  <a:gd name="connsiteY13" fmla="*/ 310503 h 772548"/>
                  <a:gd name="connsiteX14" fmla="*/ 20228 w 750817"/>
                  <a:gd name="connsiteY14" fmla="*/ 210519 h 772548"/>
                  <a:gd name="connsiteX15" fmla="*/ 66234 w 750817"/>
                  <a:gd name="connsiteY15" fmla="*/ 136615 h 772548"/>
                  <a:gd name="connsiteX16" fmla="*/ 71510 w 750817"/>
                  <a:gd name="connsiteY16" fmla="*/ 44603 h 772548"/>
                  <a:gd name="connsiteX17" fmla="*/ 132175 w 750817"/>
                  <a:gd name="connsiteY17" fmla="*/ 274 h 772548"/>
                  <a:gd name="connsiteX18" fmla="*/ 199955 w 750817"/>
                  <a:gd name="connsiteY18" fmla="*/ 30982 h 772548"/>
                  <a:gd name="connsiteX19" fmla="*/ 226835 w 750817"/>
                  <a:gd name="connsiteY19" fmla="*/ 69816 h 772548"/>
                  <a:gd name="connsiteX20" fmla="*/ 300892 w 750817"/>
                  <a:gd name="connsiteY20" fmla="*/ 74940 h 772548"/>
                  <a:gd name="connsiteX21" fmla="*/ 376434 w 750817"/>
                  <a:gd name="connsiteY21" fmla="*/ 62948 h 772548"/>
                  <a:gd name="connsiteX22" fmla="*/ 410324 w 750817"/>
                  <a:gd name="connsiteY22" fmla="*/ 84742 h 7725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50817" h="772548">
                    <a:moveTo>
                      <a:pt x="410324" y="84742"/>
                    </a:moveTo>
                    <a:cubicBezTo>
                      <a:pt x="422488" y="98629"/>
                      <a:pt x="430870" y="116936"/>
                      <a:pt x="435947" y="134881"/>
                    </a:cubicBezTo>
                    <a:cubicBezTo>
                      <a:pt x="444824" y="166266"/>
                      <a:pt x="447386" y="199937"/>
                      <a:pt x="462874" y="228636"/>
                    </a:cubicBezTo>
                    <a:cubicBezTo>
                      <a:pt x="512728" y="321000"/>
                      <a:pt x="619798" y="261287"/>
                      <a:pt x="691712" y="313037"/>
                    </a:cubicBezTo>
                    <a:cubicBezTo>
                      <a:pt x="728717" y="339669"/>
                      <a:pt x="741013" y="388627"/>
                      <a:pt x="747138" y="433804"/>
                    </a:cubicBezTo>
                    <a:cubicBezTo>
                      <a:pt x="752672" y="474704"/>
                      <a:pt x="754634" y="519053"/>
                      <a:pt x="733308" y="554391"/>
                    </a:cubicBezTo>
                    <a:cubicBezTo>
                      <a:pt x="704513" y="602111"/>
                      <a:pt x="643020" y="618027"/>
                      <a:pt x="587385" y="621361"/>
                    </a:cubicBezTo>
                    <a:cubicBezTo>
                      <a:pt x="531749" y="624695"/>
                      <a:pt x="473437" y="620237"/>
                      <a:pt x="422859" y="643649"/>
                    </a:cubicBezTo>
                    <a:cubicBezTo>
                      <a:pt x="379825" y="663566"/>
                      <a:pt x="348098" y="701171"/>
                      <a:pt x="311188" y="730946"/>
                    </a:cubicBezTo>
                    <a:cubicBezTo>
                      <a:pt x="274279" y="760721"/>
                      <a:pt x="224596" y="783657"/>
                      <a:pt x="180248" y="766865"/>
                    </a:cubicBezTo>
                    <a:cubicBezTo>
                      <a:pt x="135614" y="749967"/>
                      <a:pt x="113306" y="698275"/>
                      <a:pt x="111687" y="650574"/>
                    </a:cubicBezTo>
                    <a:cubicBezTo>
                      <a:pt x="110068" y="602873"/>
                      <a:pt x="124031" y="556124"/>
                      <a:pt x="128870" y="508642"/>
                    </a:cubicBezTo>
                    <a:cubicBezTo>
                      <a:pt x="133709" y="461160"/>
                      <a:pt x="127299" y="408287"/>
                      <a:pt x="92980" y="375121"/>
                    </a:cubicBezTo>
                    <a:cubicBezTo>
                      <a:pt x="68291" y="351261"/>
                      <a:pt x="31458" y="339926"/>
                      <a:pt x="13760" y="310503"/>
                    </a:cubicBezTo>
                    <a:cubicBezTo>
                      <a:pt x="-7242" y="275594"/>
                      <a:pt x="-3508" y="243895"/>
                      <a:pt x="20228" y="210519"/>
                    </a:cubicBezTo>
                    <a:cubicBezTo>
                      <a:pt x="37163" y="186707"/>
                      <a:pt x="58890" y="164894"/>
                      <a:pt x="66234" y="136615"/>
                    </a:cubicBezTo>
                    <a:cubicBezTo>
                      <a:pt x="74025" y="106611"/>
                      <a:pt x="62567" y="74178"/>
                      <a:pt x="71510" y="44603"/>
                    </a:cubicBezTo>
                    <a:cubicBezTo>
                      <a:pt x="79073" y="19591"/>
                      <a:pt x="106648" y="2531"/>
                      <a:pt x="132175" y="274"/>
                    </a:cubicBezTo>
                    <a:cubicBezTo>
                      <a:pt x="158007" y="-2003"/>
                      <a:pt x="184639" y="10066"/>
                      <a:pt x="199955" y="30982"/>
                    </a:cubicBezTo>
                    <a:cubicBezTo>
                      <a:pt x="209299" y="43736"/>
                      <a:pt x="214795" y="59567"/>
                      <a:pt x="226835" y="69816"/>
                    </a:cubicBezTo>
                    <a:cubicBezTo>
                      <a:pt x="246532" y="86589"/>
                      <a:pt x="276203" y="82656"/>
                      <a:pt x="300892" y="74940"/>
                    </a:cubicBezTo>
                    <a:cubicBezTo>
                      <a:pt x="325580" y="67235"/>
                      <a:pt x="351365" y="56576"/>
                      <a:pt x="376434" y="62948"/>
                    </a:cubicBezTo>
                    <a:cubicBezTo>
                      <a:pt x="389979" y="66406"/>
                      <a:pt x="401209" y="74331"/>
                      <a:pt x="410324" y="84742"/>
                    </a:cubicBezTo>
                    <a:close/>
                  </a:path>
                </a:pathLst>
              </a:custGeom>
              <a:solidFill>
                <a:srgbClr val="4A2C2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91" name="그래픽 4">
              <a:extLst>
                <a:ext uri="{FF2B5EF4-FFF2-40B4-BE49-F238E27FC236}">
                  <a16:creationId xmlns:a16="http://schemas.microsoft.com/office/drawing/2014/main" id="{9B292478-1FE8-B70E-E894-B6D4CC9078EB}"/>
                </a:ext>
              </a:extLst>
            </p:cNvPr>
            <p:cNvGrpSpPr/>
            <p:nvPr/>
          </p:nvGrpSpPr>
          <p:grpSpPr>
            <a:xfrm>
              <a:off x="3120530" y="836200"/>
              <a:ext cx="2743103" cy="1378968"/>
              <a:chOff x="3120530" y="836200"/>
              <a:chExt cx="2743104" cy="1378968"/>
            </a:xfrm>
          </p:grpSpPr>
          <p:grpSp>
            <p:nvGrpSpPr>
              <p:cNvPr id="115" name="그래픽 4">
                <a:extLst>
                  <a:ext uri="{FF2B5EF4-FFF2-40B4-BE49-F238E27FC236}">
                    <a16:creationId xmlns:a16="http://schemas.microsoft.com/office/drawing/2014/main" id="{E4399CC7-91F2-524F-0C12-A2D5E16CE834}"/>
                  </a:ext>
                </a:extLst>
              </p:cNvPr>
              <p:cNvGrpSpPr/>
              <p:nvPr/>
            </p:nvGrpSpPr>
            <p:grpSpPr>
              <a:xfrm>
                <a:off x="5561187" y="1908762"/>
                <a:ext cx="273834" cy="306405"/>
                <a:chOff x="5561187" y="1908762"/>
                <a:chExt cx="273834" cy="306405"/>
              </a:xfrm>
            </p:grpSpPr>
            <p:sp>
              <p:nvSpPr>
                <p:cNvPr id="133" name="자유형: 도형 132">
                  <a:extLst>
                    <a:ext uri="{FF2B5EF4-FFF2-40B4-BE49-F238E27FC236}">
                      <a16:creationId xmlns:a16="http://schemas.microsoft.com/office/drawing/2014/main" id="{78ACAC81-52AF-18C5-16E0-45512816800C}"/>
                    </a:ext>
                  </a:extLst>
                </p:cNvPr>
                <p:cNvSpPr/>
                <p:nvPr/>
              </p:nvSpPr>
              <p:spPr>
                <a:xfrm>
                  <a:off x="5561187" y="1908762"/>
                  <a:ext cx="273834" cy="306405"/>
                </a:xfrm>
                <a:custGeom>
                  <a:avLst/>
                  <a:gdLst>
                    <a:gd name="connsiteX0" fmla="*/ 163906 w 273834"/>
                    <a:gd name="connsiteY0" fmla="*/ 305314 h 306405"/>
                    <a:gd name="connsiteX1" fmla="*/ 0 w 273834"/>
                    <a:gd name="connsiteY1" fmla="*/ 183366 h 306405"/>
                    <a:gd name="connsiteX2" fmla="*/ 96888 w 273834"/>
                    <a:gd name="connsiteY2" fmla="*/ 154115 h 306405"/>
                    <a:gd name="connsiteX3" fmla="*/ 99603 w 273834"/>
                    <a:gd name="connsiteY3" fmla="*/ 139132 h 306405"/>
                    <a:gd name="connsiteX4" fmla="*/ 102175 w 273834"/>
                    <a:gd name="connsiteY4" fmla="*/ 52368 h 306405"/>
                    <a:gd name="connsiteX5" fmla="*/ 107747 w 273834"/>
                    <a:gd name="connsiteY5" fmla="*/ 18269 h 306405"/>
                    <a:gd name="connsiteX6" fmla="*/ 109737 w 273834"/>
                    <a:gd name="connsiteY6" fmla="*/ 0 h 306405"/>
                    <a:gd name="connsiteX7" fmla="*/ 225323 w 273834"/>
                    <a:gd name="connsiteY7" fmla="*/ 25260 h 306405"/>
                    <a:gd name="connsiteX8" fmla="*/ 216760 w 273834"/>
                    <a:gd name="connsiteY8" fmla="*/ 67208 h 306405"/>
                    <a:gd name="connsiteX9" fmla="*/ 213341 w 273834"/>
                    <a:gd name="connsiteY9" fmla="*/ 100603 h 306405"/>
                    <a:gd name="connsiteX10" fmla="*/ 217618 w 273834"/>
                    <a:gd name="connsiteY10" fmla="*/ 175374 h 306405"/>
                    <a:gd name="connsiteX11" fmla="*/ 273834 w 273834"/>
                    <a:gd name="connsiteY11" fmla="*/ 206340 h 306405"/>
                    <a:gd name="connsiteX12" fmla="*/ 163906 w 273834"/>
                    <a:gd name="connsiteY12" fmla="*/ 305314 h 3064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273834" h="306405">
                      <a:moveTo>
                        <a:pt x="163906" y="305314"/>
                      </a:moveTo>
                      <a:cubicBezTo>
                        <a:pt x="52454" y="289474"/>
                        <a:pt x="0" y="183366"/>
                        <a:pt x="0" y="183366"/>
                      </a:cubicBezTo>
                      <a:cubicBezTo>
                        <a:pt x="0" y="183366"/>
                        <a:pt x="72914" y="178803"/>
                        <a:pt x="96888" y="154115"/>
                      </a:cubicBezTo>
                      <a:cubicBezTo>
                        <a:pt x="98031" y="152543"/>
                        <a:pt x="99031" y="146980"/>
                        <a:pt x="99603" y="139132"/>
                      </a:cubicBezTo>
                      <a:cubicBezTo>
                        <a:pt x="101460" y="116872"/>
                        <a:pt x="101746" y="75914"/>
                        <a:pt x="102175" y="52368"/>
                      </a:cubicBezTo>
                      <a:cubicBezTo>
                        <a:pt x="102460" y="39100"/>
                        <a:pt x="106604" y="27394"/>
                        <a:pt x="107747" y="18269"/>
                      </a:cubicBezTo>
                      <a:cubicBezTo>
                        <a:pt x="109166" y="7134"/>
                        <a:pt x="109737" y="0"/>
                        <a:pt x="109737" y="0"/>
                      </a:cubicBezTo>
                      <a:lnTo>
                        <a:pt x="225323" y="25260"/>
                      </a:lnTo>
                      <a:cubicBezTo>
                        <a:pt x="225323" y="25260"/>
                        <a:pt x="221180" y="44663"/>
                        <a:pt x="216760" y="67208"/>
                      </a:cubicBezTo>
                      <a:cubicBezTo>
                        <a:pt x="215189" y="74771"/>
                        <a:pt x="214046" y="86897"/>
                        <a:pt x="213341" y="100603"/>
                      </a:cubicBezTo>
                      <a:cubicBezTo>
                        <a:pt x="211493" y="131712"/>
                        <a:pt x="212198" y="169955"/>
                        <a:pt x="217618" y="175374"/>
                      </a:cubicBezTo>
                      <a:cubicBezTo>
                        <a:pt x="233029" y="190929"/>
                        <a:pt x="273834" y="206340"/>
                        <a:pt x="273834" y="206340"/>
                      </a:cubicBezTo>
                      <a:cubicBezTo>
                        <a:pt x="273834" y="206340"/>
                        <a:pt x="257518" y="318592"/>
                        <a:pt x="163906" y="305314"/>
                      </a:cubicBezTo>
                      <a:close/>
                    </a:path>
                  </a:pathLst>
                </a:custGeom>
                <a:solidFill>
                  <a:srgbClr val="F9BFA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34" name="자유형: 도형 133">
                  <a:extLst>
                    <a:ext uri="{FF2B5EF4-FFF2-40B4-BE49-F238E27FC236}">
                      <a16:creationId xmlns:a16="http://schemas.microsoft.com/office/drawing/2014/main" id="{89F35817-D440-72DF-C58C-30F9BEC8F0B7}"/>
                    </a:ext>
                  </a:extLst>
                </p:cNvPr>
                <p:cNvSpPr/>
                <p:nvPr/>
              </p:nvSpPr>
              <p:spPr>
                <a:xfrm>
                  <a:off x="5660790" y="1908772"/>
                  <a:ext cx="125710" cy="141981"/>
                </a:xfrm>
                <a:custGeom>
                  <a:avLst/>
                  <a:gdLst>
                    <a:gd name="connsiteX0" fmla="*/ 125711 w 125710"/>
                    <a:gd name="connsiteY0" fmla="*/ 25260 h 141981"/>
                    <a:gd name="connsiteX1" fmla="*/ 117148 w 125710"/>
                    <a:gd name="connsiteY1" fmla="*/ 67208 h 141981"/>
                    <a:gd name="connsiteX2" fmla="*/ 113729 w 125710"/>
                    <a:gd name="connsiteY2" fmla="*/ 100603 h 141981"/>
                    <a:gd name="connsiteX3" fmla="*/ 67065 w 125710"/>
                    <a:gd name="connsiteY3" fmla="*/ 136703 h 141981"/>
                    <a:gd name="connsiteX4" fmla="*/ 0 w 125710"/>
                    <a:gd name="connsiteY4" fmla="*/ 139132 h 141981"/>
                    <a:gd name="connsiteX5" fmla="*/ 2572 w 125710"/>
                    <a:gd name="connsiteY5" fmla="*/ 52368 h 141981"/>
                    <a:gd name="connsiteX6" fmla="*/ 8144 w 125710"/>
                    <a:gd name="connsiteY6" fmla="*/ 18269 h 141981"/>
                    <a:gd name="connsiteX7" fmla="*/ 10135 w 125710"/>
                    <a:gd name="connsiteY7" fmla="*/ 0 h 141981"/>
                    <a:gd name="connsiteX8" fmla="*/ 125711 w 125710"/>
                    <a:gd name="connsiteY8" fmla="*/ 25260 h 1419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25710" h="141981">
                      <a:moveTo>
                        <a:pt x="125711" y="25260"/>
                      </a:moveTo>
                      <a:cubicBezTo>
                        <a:pt x="125711" y="25260"/>
                        <a:pt x="121568" y="44663"/>
                        <a:pt x="117148" y="67208"/>
                      </a:cubicBezTo>
                      <a:cubicBezTo>
                        <a:pt x="115576" y="74771"/>
                        <a:pt x="114433" y="86897"/>
                        <a:pt x="113729" y="100603"/>
                      </a:cubicBezTo>
                      <a:cubicBezTo>
                        <a:pt x="99746" y="116586"/>
                        <a:pt x="83334" y="131569"/>
                        <a:pt x="67065" y="136703"/>
                      </a:cubicBezTo>
                      <a:cubicBezTo>
                        <a:pt x="42805" y="144551"/>
                        <a:pt x="17412" y="142123"/>
                        <a:pt x="0" y="139132"/>
                      </a:cubicBezTo>
                      <a:cubicBezTo>
                        <a:pt x="1857" y="116872"/>
                        <a:pt x="2143" y="75914"/>
                        <a:pt x="2572" y="52368"/>
                      </a:cubicBezTo>
                      <a:cubicBezTo>
                        <a:pt x="2857" y="39100"/>
                        <a:pt x="7001" y="27394"/>
                        <a:pt x="8144" y="18269"/>
                      </a:cubicBezTo>
                      <a:cubicBezTo>
                        <a:pt x="9563" y="7134"/>
                        <a:pt x="10135" y="0"/>
                        <a:pt x="10135" y="0"/>
                      </a:cubicBezTo>
                      <a:lnTo>
                        <a:pt x="125711" y="25260"/>
                      </a:lnTo>
                      <a:close/>
                    </a:path>
                  </a:pathLst>
                </a:custGeom>
                <a:solidFill>
                  <a:srgbClr val="F37D6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grpSp>
            <p:nvGrpSpPr>
              <p:cNvPr id="116" name="그래픽 4">
                <a:extLst>
                  <a:ext uri="{FF2B5EF4-FFF2-40B4-BE49-F238E27FC236}">
                    <a16:creationId xmlns:a16="http://schemas.microsoft.com/office/drawing/2014/main" id="{7E7E33D4-4274-2894-6777-D9DFAD9C8E81}"/>
                  </a:ext>
                </a:extLst>
              </p:cNvPr>
              <p:cNvGrpSpPr/>
              <p:nvPr/>
            </p:nvGrpSpPr>
            <p:grpSpPr>
              <a:xfrm>
                <a:off x="3120530" y="836200"/>
                <a:ext cx="2743104" cy="1177701"/>
                <a:chOff x="3120530" y="836200"/>
                <a:chExt cx="2743104" cy="1177701"/>
              </a:xfrm>
            </p:grpSpPr>
            <p:grpSp>
              <p:nvGrpSpPr>
                <p:cNvPr id="117" name="그래픽 4">
                  <a:extLst>
                    <a:ext uri="{FF2B5EF4-FFF2-40B4-BE49-F238E27FC236}">
                      <a16:creationId xmlns:a16="http://schemas.microsoft.com/office/drawing/2014/main" id="{DE9E85AF-9878-4576-97F9-4EE535D54473}"/>
                    </a:ext>
                  </a:extLst>
                </p:cNvPr>
                <p:cNvGrpSpPr/>
                <p:nvPr/>
              </p:nvGrpSpPr>
              <p:grpSpPr>
                <a:xfrm>
                  <a:off x="5574111" y="1851754"/>
                  <a:ext cx="58401" cy="90692"/>
                  <a:chOff x="5574111" y="1851754"/>
                  <a:chExt cx="58401" cy="90692"/>
                </a:xfrm>
              </p:grpSpPr>
              <p:sp>
                <p:nvSpPr>
                  <p:cNvPr id="131" name="자유형: 도형 130">
                    <a:extLst>
                      <a:ext uri="{FF2B5EF4-FFF2-40B4-BE49-F238E27FC236}">
                        <a16:creationId xmlns:a16="http://schemas.microsoft.com/office/drawing/2014/main" id="{7DBE23B7-E411-4340-3DE3-A8CCB27C37C1}"/>
                      </a:ext>
                    </a:extLst>
                  </p:cNvPr>
                  <p:cNvSpPr/>
                  <p:nvPr/>
                </p:nvSpPr>
                <p:spPr>
                  <a:xfrm>
                    <a:off x="5574111" y="1851754"/>
                    <a:ext cx="58401" cy="90692"/>
                  </a:xfrm>
                  <a:custGeom>
                    <a:avLst/>
                    <a:gdLst>
                      <a:gd name="connsiteX0" fmla="*/ 56227 w 58401"/>
                      <a:gd name="connsiteY0" fmla="*/ 35129 h 90692"/>
                      <a:gd name="connsiteX1" fmla="*/ 22270 w 58401"/>
                      <a:gd name="connsiteY1" fmla="*/ 1 h 90692"/>
                      <a:gd name="connsiteX2" fmla="*/ 3935 w 58401"/>
                      <a:gd name="connsiteY2" fmla="*/ 52665 h 90692"/>
                      <a:gd name="connsiteX3" fmla="*/ 39053 w 58401"/>
                      <a:gd name="connsiteY3" fmla="*/ 90660 h 90692"/>
                      <a:gd name="connsiteX4" fmla="*/ 57951 w 58401"/>
                      <a:gd name="connsiteY4" fmla="*/ 70505 h 90692"/>
                      <a:gd name="connsiteX5" fmla="*/ 56227 w 58401"/>
                      <a:gd name="connsiteY5" fmla="*/ 35129 h 9069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58401" h="90692">
                        <a:moveTo>
                          <a:pt x="56227" y="35129"/>
                        </a:moveTo>
                        <a:cubicBezTo>
                          <a:pt x="56227" y="35129"/>
                          <a:pt x="48578" y="210"/>
                          <a:pt x="22270" y="1"/>
                        </a:cubicBezTo>
                        <a:cubicBezTo>
                          <a:pt x="-4038" y="-209"/>
                          <a:pt x="-2409" y="36396"/>
                          <a:pt x="3935" y="52665"/>
                        </a:cubicBezTo>
                        <a:cubicBezTo>
                          <a:pt x="10278" y="68924"/>
                          <a:pt x="24423" y="91679"/>
                          <a:pt x="39053" y="90660"/>
                        </a:cubicBezTo>
                        <a:cubicBezTo>
                          <a:pt x="53684" y="89641"/>
                          <a:pt x="56322" y="78106"/>
                          <a:pt x="57951" y="70505"/>
                        </a:cubicBezTo>
                        <a:cubicBezTo>
                          <a:pt x="59589" y="62904"/>
                          <a:pt x="56227" y="35129"/>
                          <a:pt x="56227" y="35129"/>
                        </a:cubicBezTo>
                        <a:close/>
                      </a:path>
                    </a:pathLst>
                  </a:custGeom>
                  <a:solidFill>
                    <a:srgbClr val="F9BFA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2" name="자유형: 도형 131">
                    <a:extLst>
                      <a:ext uri="{FF2B5EF4-FFF2-40B4-BE49-F238E27FC236}">
                        <a16:creationId xmlns:a16="http://schemas.microsoft.com/office/drawing/2014/main" id="{29965826-3AA2-09F6-2853-25754734FC61}"/>
                      </a:ext>
                    </a:extLst>
                  </p:cNvPr>
                  <p:cNvSpPr/>
                  <p:nvPr/>
                </p:nvSpPr>
                <p:spPr>
                  <a:xfrm>
                    <a:off x="5584058" y="1861342"/>
                    <a:ext cx="40889" cy="71552"/>
                  </a:xfrm>
                  <a:custGeom>
                    <a:avLst/>
                    <a:gdLst>
                      <a:gd name="connsiteX0" fmla="*/ 4713 w 40889"/>
                      <a:gd name="connsiteY0" fmla="*/ 3510 h 71552"/>
                      <a:gd name="connsiteX1" fmla="*/ 23744 w 40889"/>
                      <a:gd name="connsiteY1" fmla="*/ 4834 h 71552"/>
                      <a:gd name="connsiteX2" fmla="*/ 40022 w 40889"/>
                      <a:gd name="connsiteY2" fmla="*/ 41267 h 71552"/>
                      <a:gd name="connsiteX3" fmla="*/ 21268 w 40889"/>
                      <a:gd name="connsiteY3" fmla="*/ 49583 h 71552"/>
                      <a:gd name="connsiteX4" fmla="*/ 40889 w 40889"/>
                      <a:gd name="connsiteY4" fmla="*/ 67747 h 71552"/>
                      <a:gd name="connsiteX5" fmla="*/ 20534 w 40889"/>
                      <a:gd name="connsiteY5" fmla="*/ 65632 h 71552"/>
                      <a:gd name="connsiteX6" fmla="*/ 17858 w 40889"/>
                      <a:gd name="connsiteY6" fmla="*/ 36848 h 71552"/>
                      <a:gd name="connsiteX7" fmla="*/ 31764 w 40889"/>
                      <a:gd name="connsiteY7" fmla="*/ 35086 h 71552"/>
                      <a:gd name="connsiteX8" fmla="*/ 14676 w 40889"/>
                      <a:gd name="connsiteY8" fmla="*/ 11140 h 71552"/>
                      <a:gd name="connsiteX9" fmla="*/ 1970 w 40889"/>
                      <a:gd name="connsiteY9" fmla="*/ 30666 h 71552"/>
                      <a:gd name="connsiteX10" fmla="*/ 4713 w 40889"/>
                      <a:gd name="connsiteY10" fmla="*/ 3510 h 7155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40889" h="71552">
                        <a:moveTo>
                          <a:pt x="4713" y="3510"/>
                        </a:moveTo>
                        <a:cubicBezTo>
                          <a:pt x="9171" y="-1366"/>
                          <a:pt x="17477" y="-1376"/>
                          <a:pt x="23744" y="4834"/>
                        </a:cubicBezTo>
                        <a:cubicBezTo>
                          <a:pt x="30012" y="11045"/>
                          <a:pt x="37441" y="27818"/>
                          <a:pt x="40022" y="41267"/>
                        </a:cubicBezTo>
                        <a:cubicBezTo>
                          <a:pt x="34145" y="40029"/>
                          <a:pt x="22515" y="40324"/>
                          <a:pt x="21268" y="49583"/>
                        </a:cubicBezTo>
                        <a:cubicBezTo>
                          <a:pt x="20020" y="58841"/>
                          <a:pt x="33278" y="68709"/>
                          <a:pt x="40889" y="67747"/>
                        </a:cubicBezTo>
                        <a:cubicBezTo>
                          <a:pt x="37784" y="74262"/>
                          <a:pt x="25516" y="71652"/>
                          <a:pt x="20534" y="65632"/>
                        </a:cubicBezTo>
                        <a:cubicBezTo>
                          <a:pt x="15581" y="59641"/>
                          <a:pt x="9837" y="45468"/>
                          <a:pt x="17858" y="36848"/>
                        </a:cubicBezTo>
                        <a:cubicBezTo>
                          <a:pt x="22592" y="31761"/>
                          <a:pt x="31764" y="35086"/>
                          <a:pt x="31764" y="35086"/>
                        </a:cubicBezTo>
                        <a:cubicBezTo>
                          <a:pt x="31764" y="35086"/>
                          <a:pt x="24925" y="13407"/>
                          <a:pt x="14676" y="11140"/>
                        </a:cubicBezTo>
                        <a:cubicBezTo>
                          <a:pt x="713" y="8054"/>
                          <a:pt x="1894" y="31695"/>
                          <a:pt x="1970" y="30666"/>
                        </a:cubicBezTo>
                        <a:cubicBezTo>
                          <a:pt x="2056" y="29628"/>
                          <a:pt x="-4002" y="13045"/>
                          <a:pt x="4713" y="3510"/>
                        </a:cubicBezTo>
                        <a:close/>
                      </a:path>
                    </a:pathLst>
                  </a:custGeom>
                  <a:solidFill>
                    <a:srgbClr val="F37D6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118" name="자유형: 도형 117">
                  <a:extLst>
                    <a:ext uri="{FF2B5EF4-FFF2-40B4-BE49-F238E27FC236}">
                      <a16:creationId xmlns:a16="http://schemas.microsoft.com/office/drawing/2014/main" id="{54AEA926-78DB-DB3E-D8CB-55844E2F2255}"/>
                    </a:ext>
                  </a:extLst>
                </p:cNvPr>
                <p:cNvSpPr/>
                <p:nvPr/>
              </p:nvSpPr>
              <p:spPr>
                <a:xfrm>
                  <a:off x="5621663" y="1801453"/>
                  <a:ext cx="176579" cy="212447"/>
                </a:xfrm>
                <a:custGeom>
                  <a:avLst/>
                  <a:gdLst>
                    <a:gd name="connsiteX0" fmla="*/ 164714 w 176579"/>
                    <a:gd name="connsiteY0" fmla="*/ 95269 h 212447"/>
                    <a:gd name="connsiteX1" fmla="*/ 175601 w 176579"/>
                    <a:gd name="connsiteY1" fmla="*/ 124120 h 212447"/>
                    <a:gd name="connsiteX2" fmla="*/ 130472 w 176579"/>
                    <a:gd name="connsiteY2" fmla="*/ 201797 h 212447"/>
                    <a:gd name="connsiteX3" fmla="*/ 13419 w 176579"/>
                    <a:gd name="connsiteY3" fmla="*/ 204426 h 212447"/>
                    <a:gd name="connsiteX4" fmla="*/ 5275 w 176579"/>
                    <a:gd name="connsiteY4" fmla="*/ 50806 h 212447"/>
                    <a:gd name="connsiteX5" fmla="*/ 60691 w 176579"/>
                    <a:gd name="connsiteY5" fmla="*/ 0 h 212447"/>
                    <a:gd name="connsiteX6" fmla="*/ 95896 w 176579"/>
                    <a:gd name="connsiteY6" fmla="*/ 50073 h 212447"/>
                    <a:gd name="connsiteX7" fmla="*/ 164714 w 176579"/>
                    <a:gd name="connsiteY7" fmla="*/ 95269 h 2124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6579" h="212447">
                      <a:moveTo>
                        <a:pt x="164714" y="95269"/>
                      </a:moveTo>
                      <a:cubicBezTo>
                        <a:pt x="174277" y="101470"/>
                        <a:pt x="178696" y="113157"/>
                        <a:pt x="175601" y="124120"/>
                      </a:cubicBezTo>
                      <a:cubicBezTo>
                        <a:pt x="168305" y="149943"/>
                        <a:pt x="152789" y="194167"/>
                        <a:pt x="130472" y="201797"/>
                      </a:cubicBezTo>
                      <a:cubicBezTo>
                        <a:pt x="107592" y="209607"/>
                        <a:pt x="36003" y="219885"/>
                        <a:pt x="13419" y="204426"/>
                      </a:cubicBezTo>
                      <a:cubicBezTo>
                        <a:pt x="-5479" y="180775"/>
                        <a:pt x="-640" y="87535"/>
                        <a:pt x="5275" y="50806"/>
                      </a:cubicBezTo>
                      <a:cubicBezTo>
                        <a:pt x="20391" y="42462"/>
                        <a:pt x="47032" y="28689"/>
                        <a:pt x="60691" y="0"/>
                      </a:cubicBezTo>
                      <a:cubicBezTo>
                        <a:pt x="63358" y="21593"/>
                        <a:pt x="80303" y="39272"/>
                        <a:pt x="95896" y="50073"/>
                      </a:cubicBezTo>
                      <a:cubicBezTo>
                        <a:pt x="106745" y="57598"/>
                        <a:pt x="143435" y="81467"/>
                        <a:pt x="164714" y="95269"/>
                      </a:cubicBezTo>
                      <a:close/>
                    </a:path>
                  </a:pathLst>
                </a:custGeom>
                <a:solidFill>
                  <a:srgbClr val="F9BFA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9" name="자유형: 도형 118">
                  <a:extLst>
                    <a:ext uri="{FF2B5EF4-FFF2-40B4-BE49-F238E27FC236}">
                      <a16:creationId xmlns:a16="http://schemas.microsoft.com/office/drawing/2014/main" id="{9D0C9D5B-681C-3CB0-4CE0-0BAAD16A163C}"/>
                    </a:ext>
                  </a:extLst>
                </p:cNvPr>
                <p:cNvSpPr/>
                <p:nvPr/>
              </p:nvSpPr>
              <p:spPr>
                <a:xfrm>
                  <a:off x="5665576" y="1881706"/>
                  <a:ext cx="20609" cy="56104"/>
                </a:xfrm>
                <a:custGeom>
                  <a:avLst/>
                  <a:gdLst>
                    <a:gd name="connsiteX0" fmla="*/ 15006 w 20609"/>
                    <a:gd name="connsiteY0" fmla="*/ 863 h 56104"/>
                    <a:gd name="connsiteX1" fmla="*/ 16721 w 20609"/>
                    <a:gd name="connsiteY1" fmla="*/ 634 h 56104"/>
                    <a:gd name="connsiteX2" fmla="*/ 12911 w 20609"/>
                    <a:gd name="connsiteY2" fmla="*/ 37324 h 56104"/>
                    <a:gd name="connsiteX3" fmla="*/ 9329 w 20609"/>
                    <a:gd name="connsiteY3" fmla="*/ 40887 h 56104"/>
                    <a:gd name="connsiteX4" fmla="*/ 13702 w 20609"/>
                    <a:gd name="connsiteY4" fmla="*/ 53031 h 56104"/>
                    <a:gd name="connsiteX5" fmla="*/ 11796 w 20609"/>
                    <a:gd name="connsiteY5" fmla="*/ 55936 h 56104"/>
                    <a:gd name="connsiteX6" fmla="*/ 1414 w 20609"/>
                    <a:gd name="connsiteY6" fmla="*/ 47640 h 56104"/>
                    <a:gd name="connsiteX7" fmla="*/ 11273 w 20609"/>
                    <a:gd name="connsiteY7" fmla="*/ 29009 h 56104"/>
                    <a:gd name="connsiteX8" fmla="*/ 15006 w 20609"/>
                    <a:gd name="connsiteY8" fmla="*/ 863 h 56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0609" h="56104">
                      <a:moveTo>
                        <a:pt x="15006" y="863"/>
                      </a:moveTo>
                      <a:cubicBezTo>
                        <a:pt x="14978" y="-185"/>
                        <a:pt x="16254" y="-299"/>
                        <a:pt x="16721" y="634"/>
                      </a:cubicBezTo>
                      <a:cubicBezTo>
                        <a:pt x="22303" y="11921"/>
                        <a:pt x="22569" y="28219"/>
                        <a:pt x="12911" y="37324"/>
                      </a:cubicBezTo>
                      <a:cubicBezTo>
                        <a:pt x="11682" y="38477"/>
                        <a:pt x="10320" y="39525"/>
                        <a:pt x="9329" y="40887"/>
                      </a:cubicBezTo>
                      <a:cubicBezTo>
                        <a:pt x="6072" y="45354"/>
                        <a:pt x="10472" y="50069"/>
                        <a:pt x="13702" y="53031"/>
                      </a:cubicBezTo>
                      <a:cubicBezTo>
                        <a:pt x="15168" y="54384"/>
                        <a:pt x="13616" y="56755"/>
                        <a:pt x="11796" y="55936"/>
                      </a:cubicBezTo>
                      <a:cubicBezTo>
                        <a:pt x="6510" y="53584"/>
                        <a:pt x="3672" y="52326"/>
                        <a:pt x="1414" y="47640"/>
                      </a:cubicBezTo>
                      <a:cubicBezTo>
                        <a:pt x="-3291" y="37839"/>
                        <a:pt x="4710" y="34524"/>
                        <a:pt x="11273" y="29009"/>
                      </a:cubicBezTo>
                      <a:cubicBezTo>
                        <a:pt x="15816" y="25209"/>
                        <a:pt x="15226" y="8416"/>
                        <a:pt x="15006" y="863"/>
                      </a:cubicBezTo>
                      <a:close/>
                    </a:path>
                  </a:pathLst>
                </a:custGeom>
                <a:solidFill>
                  <a:srgbClr val="F37D6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20" name="자유형: 도형 119">
                  <a:extLst>
                    <a:ext uri="{FF2B5EF4-FFF2-40B4-BE49-F238E27FC236}">
                      <a16:creationId xmlns:a16="http://schemas.microsoft.com/office/drawing/2014/main" id="{EE5812D6-D140-3B77-7BCD-72A2266D356C}"/>
                    </a:ext>
                  </a:extLst>
                </p:cNvPr>
                <p:cNvSpPr/>
                <p:nvPr/>
              </p:nvSpPr>
              <p:spPr>
                <a:xfrm>
                  <a:off x="5660742" y="1949948"/>
                  <a:ext cx="58883" cy="28353"/>
                </a:xfrm>
                <a:custGeom>
                  <a:avLst/>
                  <a:gdLst>
                    <a:gd name="connsiteX0" fmla="*/ 58884 w 58883"/>
                    <a:gd name="connsiteY0" fmla="*/ 6868 h 28353"/>
                    <a:gd name="connsiteX1" fmla="*/ 30223 w 58883"/>
                    <a:gd name="connsiteY1" fmla="*/ 28346 h 28353"/>
                    <a:gd name="connsiteX2" fmla="*/ 0 w 58883"/>
                    <a:gd name="connsiteY2" fmla="*/ 0 h 28353"/>
                    <a:gd name="connsiteX3" fmla="*/ 58884 w 58883"/>
                    <a:gd name="connsiteY3" fmla="*/ 6868 h 28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8883" h="28353">
                      <a:moveTo>
                        <a:pt x="58884" y="6868"/>
                      </a:moveTo>
                      <a:cubicBezTo>
                        <a:pt x="58884" y="6868"/>
                        <a:pt x="52045" y="27613"/>
                        <a:pt x="30223" y="28346"/>
                      </a:cubicBezTo>
                      <a:cubicBezTo>
                        <a:pt x="4286" y="28889"/>
                        <a:pt x="0" y="0"/>
                        <a:pt x="0" y="0"/>
                      </a:cubicBezTo>
                      <a:cubicBezTo>
                        <a:pt x="0" y="0"/>
                        <a:pt x="27594" y="16650"/>
                        <a:pt x="58884" y="6868"/>
                      </a:cubicBezTo>
                      <a:close/>
                    </a:path>
                  </a:pathLst>
                </a:custGeom>
                <a:solidFill>
                  <a:srgbClr val="0C222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121" name="그래픽 4">
                  <a:extLst>
                    <a:ext uri="{FF2B5EF4-FFF2-40B4-BE49-F238E27FC236}">
                      <a16:creationId xmlns:a16="http://schemas.microsoft.com/office/drawing/2014/main" id="{84BCE326-8738-C460-6910-E129621B6E33}"/>
                    </a:ext>
                  </a:extLst>
                </p:cNvPr>
                <p:cNvGrpSpPr/>
                <p:nvPr/>
              </p:nvGrpSpPr>
              <p:grpSpPr>
                <a:xfrm>
                  <a:off x="5637587" y="1848808"/>
                  <a:ext cx="36633" cy="48659"/>
                  <a:chOff x="5637587" y="1848808"/>
                  <a:chExt cx="36633" cy="48659"/>
                </a:xfrm>
                <a:solidFill>
                  <a:srgbClr val="0C222A"/>
                </a:solidFill>
              </p:grpSpPr>
              <p:sp>
                <p:nvSpPr>
                  <p:cNvPr id="129" name="자유형: 도형 128">
                    <a:extLst>
                      <a:ext uri="{FF2B5EF4-FFF2-40B4-BE49-F238E27FC236}">
                        <a16:creationId xmlns:a16="http://schemas.microsoft.com/office/drawing/2014/main" id="{250315A4-0744-35CF-9C8B-4A0C3F58F8AE}"/>
                      </a:ext>
                    </a:extLst>
                  </p:cNvPr>
                  <p:cNvSpPr/>
                  <p:nvPr/>
                </p:nvSpPr>
                <p:spPr>
                  <a:xfrm>
                    <a:off x="5639827" y="1872356"/>
                    <a:ext cx="25103" cy="25110"/>
                  </a:xfrm>
                  <a:custGeom>
                    <a:avLst/>
                    <a:gdLst>
                      <a:gd name="connsiteX0" fmla="*/ 1646 w 25103"/>
                      <a:gd name="connsiteY0" fmla="*/ 6345 h 25110"/>
                      <a:gd name="connsiteX1" fmla="*/ 9075 w 25103"/>
                      <a:gd name="connsiteY1" fmla="*/ 487 h 25110"/>
                      <a:gd name="connsiteX2" fmla="*/ 12295 w 25103"/>
                      <a:gd name="connsiteY2" fmla="*/ 1 h 25110"/>
                      <a:gd name="connsiteX3" fmla="*/ 18762 w 25103"/>
                      <a:gd name="connsiteY3" fmla="*/ 1639 h 25110"/>
                      <a:gd name="connsiteX4" fmla="*/ 22344 w 25103"/>
                      <a:gd name="connsiteY4" fmla="*/ 4868 h 25110"/>
                      <a:gd name="connsiteX5" fmla="*/ 24611 w 25103"/>
                      <a:gd name="connsiteY5" fmla="*/ 9078 h 25110"/>
                      <a:gd name="connsiteX6" fmla="*/ 24906 w 25103"/>
                      <a:gd name="connsiteY6" fmla="*/ 13965 h 25110"/>
                      <a:gd name="connsiteX7" fmla="*/ 23458 w 25103"/>
                      <a:gd name="connsiteY7" fmla="*/ 18765 h 25110"/>
                      <a:gd name="connsiteX8" fmla="*/ 16029 w 25103"/>
                      <a:gd name="connsiteY8" fmla="*/ 24623 h 25110"/>
                      <a:gd name="connsiteX9" fmla="*/ 12809 w 25103"/>
                      <a:gd name="connsiteY9" fmla="*/ 25109 h 25110"/>
                      <a:gd name="connsiteX10" fmla="*/ 6342 w 25103"/>
                      <a:gd name="connsiteY10" fmla="*/ 23471 h 25110"/>
                      <a:gd name="connsiteX11" fmla="*/ 2760 w 25103"/>
                      <a:gd name="connsiteY11" fmla="*/ 20242 h 25110"/>
                      <a:gd name="connsiteX12" fmla="*/ 493 w 25103"/>
                      <a:gd name="connsiteY12" fmla="*/ 16032 h 25110"/>
                      <a:gd name="connsiteX13" fmla="*/ 198 w 25103"/>
                      <a:gd name="connsiteY13" fmla="*/ 11145 h 25110"/>
                      <a:gd name="connsiteX14" fmla="*/ 1646 w 25103"/>
                      <a:gd name="connsiteY14" fmla="*/ 6345 h 251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103" h="25110">
                        <a:moveTo>
                          <a:pt x="1646" y="6345"/>
                        </a:moveTo>
                        <a:cubicBezTo>
                          <a:pt x="3341" y="3640"/>
                          <a:pt x="5884" y="1268"/>
                          <a:pt x="9075" y="487"/>
                        </a:cubicBezTo>
                        <a:lnTo>
                          <a:pt x="12295" y="1"/>
                        </a:lnTo>
                        <a:cubicBezTo>
                          <a:pt x="14600" y="-27"/>
                          <a:pt x="16753" y="515"/>
                          <a:pt x="18762" y="1639"/>
                        </a:cubicBezTo>
                        <a:cubicBezTo>
                          <a:pt x="20248" y="2420"/>
                          <a:pt x="21448" y="3497"/>
                          <a:pt x="22344" y="4868"/>
                        </a:cubicBezTo>
                        <a:cubicBezTo>
                          <a:pt x="23448" y="6059"/>
                          <a:pt x="24211" y="7469"/>
                          <a:pt x="24611" y="9078"/>
                        </a:cubicBezTo>
                        <a:cubicBezTo>
                          <a:pt x="25144" y="10698"/>
                          <a:pt x="25249" y="12326"/>
                          <a:pt x="24906" y="13965"/>
                        </a:cubicBezTo>
                        <a:cubicBezTo>
                          <a:pt x="24858" y="15670"/>
                          <a:pt x="24372" y="17270"/>
                          <a:pt x="23458" y="18765"/>
                        </a:cubicBezTo>
                        <a:cubicBezTo>
                          <a:pt x="21763" y="21470"/>
                          <a:pt x="19219" y="23842"/>
                          <a:pt x="16029" y="24623"/>
                        </a:cubicBezTo>
                        <a:cubicBezTo>
                          <a:pt x="14952" y="24785"/>
                          <a:pt x="13885" y="24947"/>
                          <a:pt x="12809" y="25109"/>
                        </a:cubicBezTo>
                        <a:cubicBezTo>
                          <a:pt x="10504" y="25138"/>
                          <a:pt x="8351" y="24595"/>
                          <a:pt x="6342" y="23471"/>
                        </a:cubicBezTo>
                        <a:cubicBezTo>
                          <a:pt x="4856" y="22690"/>
                          <a:pt x="3656" y="21613"/>
                          <a:pt x="2760" y="20242"/>
                        </a:cubicBezTo>
                        <a:cubicBezTo>
                          <a:pt x="1655" y="19051"/>
                          <a:pt x="893" y="17651"/>
                          <a:pt x="493" y="16032"/>
                        </a:cubicBezTo>
                        <a:cubicBezTo>
                          <a:pt x="-40" y="14412"/>
                          <a:pt x="-145" y="12784"/>
                          <a:pt x="198" y="11145"/>
                        </a:cubicBezTo>
                        <a:cubicBezTo>
                          <a:pt x="246" y="9431"/>
                          <a:pt x="722" y="7831"/>
                          <a:pt x="1646" y="6345"/>
                        </a:cubicBezTo>
                        <a:close/>
                      </a:path>
                    </a:pathLst>
                  </a:custGeom>
                  <a:solidFill>
                    <a:srgbClr val="0C222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30" name="자유형: 도형 129">
                    <a:extLst>
                      <a:ext uri="{FF2B5EF4-FFF2-40B4-BE49-F238E27FC236}">
                        <a16:creationId xmlns:a16="http://schemas.microsoft.com/office/drawing/2014/main" id="{53C2FDA4-03BD-AC61-3CCB-CC4BA9E225D8}"/>
                      </a:ext>
                    </a:extLst>
                  </p:cNvPr>
                  <p:cNvSpPr/>
                  <p:nvPr/>
                </p:nvSpPr>
                <p:spPr>
                  <a:xfrm>
                    <a:off x="5637587" y="1848808"/>
                    <a:ext cx="36633" cy="15720"/>
                  </a:xfrm>
                  <a:custGeom>
                    <a:avLst/>
                    <a:gdLst>
                      <a:gd name="connsiteX0" fmla="*/ 36633 w 36633"/>
                      <a:gd name="connsiteY0" fmla="*/ 15720 h 15720"/>
                      <a:gd name="connsiteX1" fmla="*/ 0 w 36633"/>
                      <a:gd name="connsiteY1" fmla="*/ 12596 h 15720"/>
                      <a:gd name="connsiteX2" fmla="*/ 36633 w 36633"/>
                      <a:gd name="connsiteY2" fmla="*/ 15720 h 157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6633" h="15720">
                        <a:moveTo>
                          <a:pt x="36633" y="15720"/>
                        </a:moveTo>
                        <a:cubicBezTo>
                          <a:pt x="26051" y="8986"/>
                          <a:pt x="15564" y="7672"/>
                          <a:pt x="0" y="12596"/>
                        </a:cubicBezTo>
                        <a:cubicBezTo>
                          <a:pt x="11239" y="-7340"/>
                          <a:pt x="30547" y="-1577"/>
                          <a:pt x="36633" y="15720"/>
                        </a:cubicBezTo>
                        <a:close/>
                      </a:path>
                    </a:pathLst>
                  </a:custGeom>
                  <a:solidFill>
                    <a:srgbClr val="0C222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22" name="그래픽 4">
                  <a:extLst>
                    <a:ext uri="{FF2B5EF4-FFF2-40B4-BE49-F238E27FC236}">
                      <a16:creationId xmlns:a16="http://schemas.microsoft.com/office/drawing/2014/main" id="{224CCC61-0C11-D613-1423-23F352BE9370}"/>
                    </a:ext>
                  </a:extLst>
                </p:cNvPr>
                <p:cNvGrpSpPr/>
                <p:nvPr/>
              </p:nvGrpSpPr>
              <p:grpSpPr>
                <a:xfrm>
                  <a:off x="5707407" y="1866797"/>
                  <a:ext cx="39688" cy="50473"/>
                  <a:chOff x="5707407" y="1866797"/>
                  <a:chExt cx="39688" cy="50473"/>
                </a:xfrm>
                <a:solidFill>
                  <a:srgbClr val="0C222A"/>
                </a:solidFill>
              </p:grpSpPr>
              <p:sp>
                <p:nvSpPr>
                  <p:cNvPr id="127" name="자유형: 도형 126">
                    <a:extLst>
                      <a:ext uri="{FF2B5EF4-FFF2-40B4-BE49-F238E27FC236}">
                        <a16:creationId xmlns:a16="http://schemas.microsoft.com/office/drawing/2014/main" id="{6D02B91D-460E-695A-CFFD-BB2390B6E700}"/>
                      </a:ext>
                    </a:extLst>
                  </p:cNvPr>
                  <p:cNvSpPr/>
                  <p:nvPr/>
                </p:nvSpPr>
                <p:spPr>
                  <a:xfrm>
                    <a:off x="5707407" y="1892158"/>
                    <a:ext cx="25103" cy="25111"/>
                  </a:xfrm>
                  <a:custGeom>
                    <a:avLst/>
                    <a:gdLst>
                      <a:gd name="connsiteX0" fmla="*/ 1646 w 25103"/>
                      <a:gd name="connsiteY0" fmla="*/ 6345 h 25111"/>
                      <a:gd name="connsiteX1" fmla="*/ 9075 w 25103"/>
                      <a:gd name="connsiteY1" fmla="*/ 488 h 25111"/>
                      <a:gd name="connsiteX2" fmla="*/ 12295 w 25103"/>
                      <a:gd name="connsiteY2" fmla="*/ 2 h 25111"/>
                      <a:gd name="connsiteX3" fmla="*/ 18762 w 25103"/>
                      <a:gd name="connsiteY3" fmla="*/ 1640 h 25111"/>
                      <a:gd name="connsiteX4" fmla="*/ 22344 w 25103"/>
                      <a:gd name="connsiteY4" fmla="*/ 4869 h 25111"/>
                      <a:gd name="connsiteX5" fmla="*/ 24611 w 25103"/>
                      <a:gd name="connsiteY5" fmla="*/ 9079 h 25111"/>
                      <a:gd name="connsiteX6" fmla="*/ 24906 w 25103"/>
                      <a:gd name="connsiteY6" fmla="*/ 13966 h 25111"/>
                      <a:gd name="connsiteX7" fmla="*/ 23458 w 25103"/>
                      <a:gd name="connsiteY7" fmla="*/ 18766 h 25111"/>
                      <a:gd name="connsiteX8" fmla="*/ 16029 w 25103"/>
                      <a:gd name="connsiteY8" fmla="*/ 24624 h 25111"/>
                      <a:gd name="connsiteX9" fmla="*/ 12809 w 25103"/>
                      <a:gd name="connsiteY9" fmla="*/ 25110 h 25111"/>
                      <a:gd name="connsiteX10" fmla="*/ 6342 w 25103"/>
                      <a:gd name="connsiteY10" fmla="*/ 23471 h 25111"/>
                      <a:gd name="connsiteX11" fmla="*/ 2760 w 25103"/>
                      <a:gd name="connsiteY11" fmla="*/ 20242 h 25111"/>
                      <a:gd name="connsiteX12" fmla="*/ 493 w 25103"/>
                      <a:gd name="connsiteY12" fmla="*/ 16032 h 25111"/>
                      <a:gd name="connsiteX13" fmla="*/ 198 w 25103"/>
                      <a:gd name="connsiteY13" fmla="*/ 11146 h 25111"/>
                      <a:gd name="connsiteX14" fmla="*/ 1646 w 25103"/>
                      <a:gd name="connsiteY14" fmla="*/ 6345 h 251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25103" h="25111">
                        <a:moveTo>
                          <a:pt x="1646" y="6345"/>
                        </a:moveTo>
                        <a:cubicBezTo>
                          <a:pt x="3341" y="3640"/>
                          <a:pt x="5884" y="1269"/>
                          <a:pt x="9075" y="488"/>
                        </a:cubicBezTo>
                        <a:lnTo>
                          <a:pt x="12295" y="2"/>
                        </a:lnTo>
                        <a:cubicBezTo>
                          <a:pt x="14600" y="-36"/>
                          <a:pt x="16752" y="516"/>
                          <a:pt x="18762" y="1640"/>
                        </a:cubicBezTo>
                        <a:cubicBezTo>
                          <a:pt x="20248" y="2421"/>
                          <a:pt x="21448" y="3488"/>
                          <a:pt x="22344" y="4869"/>
                        </a:cubicBezTo>
                        <a:cubicBezTo>
                          <a:pt x="23448" y="6060"/>
                          <a:pt x="24211" y="7460"/>
                          <a:pt x="24611" y="9079"/>
                        </a:cubicBezTo>
                        <a:cubicBezTo>
                          <a:pt x="25144" y="10698"/>
                          <a:pt x="25249" y="12327"/>
                          <a:pt x="24906" y="13966"/>
                        </a:cubicBezTo>
                        <a:cubicBezTo>
                          <a:pt x="24858" y="15671"/>
                          <a:pt x="24372" y="17271"/>
                          <a:pt x="23458" y="18766"/>
                        </a:cubicBezTo>
                        <a:cubicBezTo>
                          <a:pt x="21762" y="21471"/>
                          <a:pt x="19219" y="23843"/>
                          <a:pt x="16029" y="24624"/>
                        </a:cubicBezTo>
                        <a:cubicBezTo>
                          <a:pt x="14952" y="24786"/>
                          <a:pt x="13885" y="24948"/>
                          <a:pt x="12809" y="25110"/>
                        </a:cubicBezTo>
                        <a:cubicBezTo>
                          <a:pt x="10504" y="25148"/>
                          <a:pt x="8351" y="24595"/>
                          <a:pt x="6342" y="23471"/>
                        </a:cubicBezTo>
                        <a:cubicBezTo>
                          <a:pt x="4856" y="22690"/>
                          <a:pt x="3655" y="21614"/>
                          <a:pt x="2760" y="20242"/>
                        </a:cubicBezTo>
                        <a:cubicBezTo>
                          <a:pt x="1655" y="19052"/>
                          <a:pt x="893" y="17652"/>
                          <a:pt x="493" y="16032"/>
                        </a:cubicBezTo>
                        <a:cubicBezTo>
                          <a:pt x="-40" y="14413"/>
                          <a:pt x="-145" y="12784"/>
                          <a:pt x="198" y="11146"/>
                        </a:cubicBezTo>
                        <a:cubicBezTo>
                          <a:pt x="246" y="9432"/>
                          <a:pt x="731" y="7831"/>
                          <a:pt x="1646" y="6345"/>
                        </a:cubicBezTo>
                        <a:close/>
                      </a:path>
                    </a:pathLst>
                  </a:custGeom>
                  <a:solidFill>
                    <a:srgbClr val="0C222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8" name="자유형: 도형 127">
                    <a:extLst>
                      <a:ext uri="{FF2B5EF4-FFF2-40B4-BE49-F238E27FC236}">
                        <a16:creationId xmlns:a16="http://schemas.microsoft.com/office/drawing/2014/main" id="{6D26131C-6D5B-3384-825F-3436D3E7153B}"/>
                      </a:ext>
                    </a:extLst>
                  </p:cNvPr>
                  <p:cNvSpPr/>
                  <p:nvPr/>
                </p:nvSpPr>
                <p:spPr>
                  <a:xfrm>
                    <a:off x="5712206" y="1866797"/>
                    <a:ext cx="34890" cy="20124"/>
                  </a:xfrm>
                  <a:custGeom>
                    <a:avLst/>
                    <a:gdLst>
                      <a:gd name="connsiteX0" fmla="*/ 34890 w 34890"/>
                      <a:gd name="connsiteY0" fmla="*/ 20125 h 20124"/>
                      <a:gd name="connsiteX1" fmla="*/ 0 w 34890"/>
                      <a:gd name="connsiteY1" fmla="*/ 8523 h 20124"/>
                      <a:gd name="connsiteX2" fmla="*/ 34890 w 34890"/>
                      <a:gd name="connsiteY2" fmla="*/ 20125 h 2012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4890" h="20124">
                        <a:moveTo>
                          <a:pt x="34890" y="20125"/>
                        </a:moveTo>
                        <a:cubicBezTo>
                          <a:pt x="26175" y="11095"/>
                          <a:pt x="16288" y="7371"/>
                          <a:pt x="0" y="8523"/>
                        </a:cubicBezTo>
                        <a:cubicBezTo>
                          <a:pt x="15592" y="-8231"/>
                          <a:pt x="33014" y="1884"/>
                          <a:pt x="34890" y="20125"/>
                        </a:cubicBezTo>
                        <a:close/>
                      </a:path>
                    </a:pathLst>
                  </a:custGeom>
                  <a:solidFill>
                    <a:srgbClr val="0C222A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123" name="자유형: 도형 122">
                  <a:extLst>
                    <a:ext uri="{FF2B5EF4-FFF2-40B4-BE49-F238E27FC236}">
                      <a16:creationId xmlns:a16="http://schemas.microsoft.com/office/drawing/2014/main" id="{A764176F-3A06-A39E-1971-463FB0264929}"/>
                    </a:ext>
                  </a:extLst>
                </p:cNvPr>
                <p:cNvSpPr/>
                <p:nvPr/>
              </p:nvSpPr>
              <p:spPr>
                <a:xfrm>
                  <a:off x="3120530" y="836200"/>
                  <a:ext cx="9525" cy="95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25" h="9525"/>
                  </a:pathLst>
                </a:custGeom>
                <a:solidFill>
                  <a:srgbClr val="F9BFA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grpSp>
              <p:nvGrpSpPr>
                <p:cNvPr id="124" name="그래픽 4">
                  <a:extLst>
                    <a:ext uri="{FF2B5EF4-FFF2-40B4-BE49-F238E27FC236}">
                      <a16:creationId xmlns:a16="http://schemas.microsoft.com/office/drawing/2014/main" id="{C9B61E73-C5C6-8998-FB1C-14A81C4F3E40}"/>
                    </a:ext>
                  </a:extLst>
                </p:cNvPr>
                <p:cNvGrpSpPr/>
                <p:nvPr/>
              </p:nvGrpSpPr>
              <p:grpSpPr>
                <a:xfrm>
                  <a:off x="5785482" y="1895828"/>
                  <a:ext cx="78152" cy="77154"/>
                  <a:chOff x="5785482" y="1895828"/>
                  <a:chExt cx="78152" cy="77154"/>
                </a:xfrm>
              </p:grpSpPr>
              <p:sp>
                <p:nvSpPr>
                  <p:cNvPr id="125" name="자유형: 도형 124">
                    <a:extLst>
                      <a:ext uri="{FF2B5EF4-FFF2-40B4-BE49-F238E27FC236}">
                        <a16:creationId xmlns:a16="http://schemas.microsoft.com/office/drawing/2014/main" id="{BF241ACB-F06D-269E-2F38-AE6078352159}"/>
                      </a:ext>
                    </a:extLst>
                  </p:cNvPr>
                  <p:cNvSpPr/>
                  <p:nvPr/>
                </p:nvSpPr>
                <p:spPr>
                  <a:xfrm>
                    <a:off x="5785482" y="1895828"/>
                    <a:ext cx="78152" cy="77154"/>
                  </a:xfrm>
                  <a:custGeom>
                    <a:avLst/>
                    <a:gdLst>
                      <a:gd name="connsiteX0" fmla="*/ 20602 w 78152"/>
                      <a:gd name="connsiteY0" fmla="*/ 17782 h 77154"/>
                      <a:gd name="connsiteX1" fmla="*/ 67265 w 78152"/>
                      <a:gd name="connsiteY1" fmla="*/ 3285 h 77154"/>
                      <a:gd name="connsiteX2" fmla="*/ 58054 w 78152"/>
                      <a:gd name="connsiteY2" fmla="*/ 58282 h 77154"/>
                      <a:gd name="connsiteX3" fmla="*/ 9001 w 78152"/>
                      <a:gd name="connsiteY3" fmla="*/ 74742 h 77154"/>
                      <a:gd name="connsiteX4" fmla="*/ 2105 w 78152"/>
                      <a:gd name="connsiteY4" fmla="*/ 47986 h 77154"/>
                      <a:gd name="connsiteX5" fmla="*/ 20602 w 78152"/>
                      <a:gd name="connsiteY5" fmla="*/ 17782 h 771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78152" h="77154">
                        <a:moveTo>
                          <a:pt x="20602" y="17782"/>
                        </a:moveTo>
                        <a:cubicBezTo>
                          <a:pt x="20602" y="17782"/>
                          <a:pt x="44081" y="-9164"/>
                          <a:pt x="67265" y="3285"/>
                        </a:cubicBezTo>
                        <a:cubicBezTo>
                          <a:pt x="90439" y="15744"/>
                          <a:pt x="71427" y="47062"/>
                          <a:pt x="58054" y="58282"/>
                        </a:cubicBezTo>
                        <a:cubicBezTo>
                          <a:pt x="44681" y="69503"/>
                          <a:pt x="21335" y="82657"/>
                          <a:pt x="9001" y="74742"/>
                        </a:cubicBezTo>
                        <a:cubicBezTo>
                          <a:pt x="-3344" y="66826"/>
                          <a:pt x="-115" y="55434"/>
                          <a:pt x="2105" y="47986"/>
                        </a:cubicBezTo>
                        <a:cubicBezTo>
                          <a:pt x="4305" y="40528"/>
                          <a:pt x="20602" y="17782"/>
                          <a:pt x="20602" y="17782"/>
                        </a:cubicBezTo>
                        <a:close/>
                      </a:path>
                    </a:pathLst>
                  </a:custGeom>
                  <a:solidFill>
                    <a:srgbClr val="F9BFAF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6" name="자유형: 도형 125">
                    <a:extLst>
                      <a:ext uri="{FF2B5EF4-FFF2-40B4-BE49-F238E27FC236}">
                        <a16:creationId xmlns:a16="http://schemas.microsoft.com/office/drawing/2014/main" id="{70188837-8D8E-2D95-4B20-0694E37A8C16}"/>
                      </a:ext>
                    </a:extLst>
                  </p:cNvPr>
                  <p:cNvSpPr/>
                  <p:nvPr/>
                </p:nvSpPr>
                <p:spPr>
                  <a:xfrm>
                    <a:off x="5790520" y="1905553"/>
                    <a:ext cx="63067" cy="56582"/>
                  </a:xfrm>
                  <a:custGeom>
                    <a:avLst/>
                    <a:gdLst>
                      <a:gd name="connsiteX0" fmla="*/ 62608 w 63067"/>
                      <a:gd name="connsiteY0" fmla="*/ 8705 h 56582"/>
                      <a:gd name="connsiteX1" fmla="*/ 45282 w 63067"/>
                      <a:gd name="connsiteY1" fmla="*/ 723 h 56582"/>
                      <a:gd name="connsiteX2" fmla="*/ 13497 w 63067"/>
                      <a:gd name="connsiteY2" fmla="*/ 24859 h 56582"/>
                      <a:gd name="connsiteX3" fmla="*/ 25946 w 63067"/>
                      <a:gd name="connsiteY3" fmla="*/ 41156 h 56582"/>
                      <a:gd name="connsiteX4" fmla="*/ 10 w 63067"/>
                      <a:gd name="connsiteY4" fmla="*/ 47662 h 56582"/>
                      <a:gd name="connsiteX5" fmla="*/ 18879 w 63067"/>
                      <a:gd name="connsiteY5" fmla="*/ 55587 h 56582"/>
                      <a:gd name="connsiteX6" fmla="*/ 35052 w 63067"/>
                      <a:gd name="connsiteY6" fmla="*/ 31622 h 56582"/>
                      <a:gd name="connsiteX7" fmla="*/ 23698 w 63067"/>
                      <a:gd name="connsiteY7" fmla="*/ 23392 h 56582"/>
                      <a:gd name="connsiteX8" fmla="*/ 50187 w 63067"/>
                      <a:gd name="connsiteY8" fmla="*/ 10600 h 56582"/>
                      <a:gd name="connsiteX9" fmla="*/ 51950 w 63067"/>
                      <a:gd name="connsiteY9" fmla="*/ 33831 h 56582"/>
                      <a:gd name="connsiteX10" fmla="*/ 62608 w 63067"/>
                      <a:gd name="connsiteY10" fmla="*/ 8705 h 5658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63067" h="56582">
                        <a:moveTo>
                          <a:pt x="62608" y="8705"/>
                        </a:moveTo>
                        <a:cubicBezTo>
                          <a:pt x="61046" y="2285"/>
                          <a:pt x="53759" y="-1716"/>
                          <a:pt x="45282" y="723"/>
                        </a:cubicBezTo>
                        <a:cubicBezTo>
                          <a:pt x="36805" y="3161"/>
                          <a:pt x="22232" y="14305"/>
                          <a:pt x="13497" y="24859"/>
                        </a:cubicBezTo>
                        <a:cubicBezTo>
                          <a:pt x="19250" y="26592"/>
                          <a:pt x="29299" y="32441"/>
                          <a:pt x="25946" y="41156"/>
                        </a:cubicBezTo>
                        <a:cubicBezTo>
                          <a:pt x="22594" y="49872"/>
                          <a:pt x="6229" y="52167"/>
                          <a:pt x="10" y="47662"/>
                        </a:cubicBezTo>
                        <a:cubicBezTo>
                          <a:pt x="-390" y="54863"/>
                          <a:pt x="11621" y="58473"/>
                          <a:pt x="18879" y="55587"/>
                        </a:cubicBezTo>
                        <a:cubicBezTo>
                          <a:pt x="26108" y="52720"/>
                          <a:pt x="37948" y="43033"/>
                          <a:pt x="35052" y="31622"/>
                        </a:cubicBezTo>
                        <a:cubicBezTo>
                          <a:pt x="33347" y="24887"/>
                          <a:pt x="23698" y="23392"/>
                          <a:pt x="23698" y="23392"/>
                        </a:cubicBezTo>
                        <a:cubicBezTo>
                          <a:pt x="23698" y="23392"/>
                          <a:pt x="40110" y="7666"/>
                          <a:pt x="50187" y="10600"/>
                        </a:cubicBezTo>
                        <a:cubicBezTo>
                          <a:pt x="63913" y="14601"/>
                          <a:pt x="51521" y="34774"/>
                          <a:pt x="51950" y="33831"/>
                        </a:cubicBezTo>
                        <a:cubicBezTo>
                          <a:pt x="52388" y="32889"/>
                          <a:pt x="65675" y="21249"/>
                          <a:pt x="62608" y="8705"/>
                        </a:cubicBezTo>
                        <a:close/>
                      </a:path>
                    </a:pathLst>
                  </a:custGeom>
                  <a:solidFill>
                    <a:srgbClr val="F37D69"/>
                  </a:solidFill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ko-KR" altLang="en-US"/>
                  </a:p>
                </p:txBody>
              </p:sp>
            </p:grpSp>
          </p:grpSp>
        </p:grpSp>
        <p:grpSp>
          <p:nvGrpSpPr>
            <p:cNvPr id="92" name="그래픽 4">
              <a:extLst>
                <a:ext uri="{FF2B5EF4-FFF2-40B4-BE49-F238E27FC236}">
                  <a16:creationId xmlns:a16="http://schemas.microsoft.com/office/drawing/2014/main" id="{942533C9-C72B-E9C4-96BA-B193E753C86A}"/>
                </a:ext>
              </a:extLst>
            </p:cNvPr>
            <p:cNvGrpSpPr/>
            <p:nvPr/>
          </p:nvGrpSpPr>
          <p:grpSpPr>
            <a:xfrm>
              <a:off x="5787498" y="1996999"/>
              <a:ext cx="771557" cy="513806"/>
              <a:chOff x="5787499" y="1997000"/>
              <a:chExt cx="771557" cy="513806"/>
            </a:xfrm>
            <a:solidFill>
              <a:srgbClr val="F9BFAF"/>
            </a:solidFill>
          </p:grpSpPr>
          <p:sp>
            <p:nvSpPr>
              <p:cNvPr id="113" name="자유형: 도형 112">
                <a:extLst>
                  <a:ext uri="{FF2B5EF4-FFF2-40B4-BE49-F238E27FC236}">
                    <a16:creationId xmlns:a16="http://schemas.microsoft.com/office/drawing/2014/main" id="{B6A27EF2-A515-7FAC-FD78-91880854CF48}"/>
                  </a:ext>
                </a:extLst>
              </p:cNvPr>
              <p:cNvSpPr/>
              <p:nvPr/>
            </p:nvSpPr>
            <p:spPr>
              <a:xfrm>
                <a:off x="5787499" y="2081422"/>
                <a:ext cx="624842" cy="429384"/>
              </a:xfrm>
              <a:custGeom>
                <a:avLst/>
                <a:gdLst>
                  <a:gd name="connsiteX0" fmla="*/ 624842 w 624842"/>
                  <a:gd name="connsiteY0" fmla="*/ 46253 h 429384"/>
                  <a:gd name="connsiteX1" fmla="*/ 450954 w 624842"/>
                  <a:gd name="connsiteY1" fmla="*/ 419929 h 429384"/>
                  <a:gd name="connsiteX2" fmla="*/ 19928 w 624842"/>
                  <a:gd name="connsiteY2" fmla="*/ 231239 h 429384"/>
                  <a:gd name="connsiteX3" fmla="*/ 114235 w 624842"/>
                  <a:gd name="connsiteY3" fmla="*/ 58979 h 429384"/>
                  <a:gd name="connsiteX4" fmla="*/ 376954 w 624842"/>
                  <a:gd name="connsiteY4" fmla="*/ 244183 h 429384"/>
                  <a:gd name="connsiteX5" fmla="*/ 584142 w 624842"/>
                  <a:gd name="connsiteY5" fmla="*/ 0 h 429384"/>
                  <a:gd name="connsiteX6" fmla="*/ 624842 w 624842"/>
                  <a:gd name="connsiteY6" fmla="*/ 46253 h 4293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4842" h="429384">
                    <a:moveTo>
                      <a:pt x="624842" y="46253"/>
                    </a:moveTo>
                    <a:cubicBezTo>
                      <a:pt x="624842" y="46253"/>
                      <a:pt x="552700" y="334832"/>
                      <a:pt x="450954" y="419929"/>
                    </a:cubicBezTo>
                    <a:cubicBezTo>
                      <a:pt x="319614" y="471726"/>
                      <a:pt x="55361" y="296856"/>
                      <a:pt x="19928" y="231239"/>
                    </a:cubicBezTo>
                    <a:cubicBezTo>
                      <a:pt x="-30021" y="138741"/>
                      <a:pt x="18538" y="34671"/>
                      <a:pt x="114235" y="58979"/>
                    </a:cubicBezTo>
                    <a:cubicBezTo>
                      <a:pt x="166071" y="72152"/>
                      <a:pt x="325167" y="220142"/>
                      <a:pt x="376954" y="244183"/>
                    </a:cubicBezTo>
                    <a:cubicBezTo>
                      <a:pt x="399157" y="201635"/>
                      <a:pt x="584142" y="0"/>
                      <a:pt x="584142" y="0"/>
                    </a:cubicBezTo>
                    <a:lnTo>
                      <a:pt x="624842" y="46253"/>
                    </a:lnTo>
                    <a:close/>
                  </a:path>
                </a:pathLst>
              </a:custGeom>
              <a:solidFill>
                <a:srgbClr val="F9BFA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14" name="자유형: 도형 113">
                <a:extLst>
                  <a:ext uri="{FF2B5EF4-FFF2-40B4-BE49-F238E27FC236}">
                    <a16:creationId xmlns:a16="http://schemas.microsoft.com/office/drawing/2014/main" id="{608FFB78-9AA8-C4A4-2B1A-F9DAB16DA528}"/>
                  </a:ext>
                </a:extLst>
              </p:cNvPr>
              <p:cNvSpPr/>
              <p:nvPr/>
            </p:nvSpPr>
            <p:spPr>
              <a:xfrm>
                <a:off x="6359172" y="1997000"/>
                <a:ext cx="199883" cy="135723"/>
              </a:xfrm>
              <a:custGeom>
                <a:avLst/>
                <a:gdLst>
                  <a:gd name="connsiteX0" fmla="*/ 42224 w 199883"/>
                  <a:gd name="connsiteY0" fmla="*/ 135724 h 135723"/>
                  <a:gd name="connsiteX1" fmla="*/ 4077 w 199883"/>
                  <a:gd name="connsiteY1" fmla="*/ 75659 h 135723"/>
                  <a:gd name="connsiteX2" fmla="*/ 4391 w 199883"/>
                  <a:gd name="connsiteY2" fmla="*/ 75002 h 135723"/>
                  <a:gd name="connsiteX3" fmla="*/ 72323 w 199883"/>
                  <a:gd name="connsiteY3" fmla="*/ 29577 h 135723"/>
                  <a:gd name="connsiteX4" fmla="*/ 133521 w 199883"/>
                  <a:gd name="connsiteY4" fmla="*/ 15699 h 135723"/>
                  <a:gd name="connsiteX5" fmla="*/ 116024 w 199883"/>
                  <a:gd name="connsiteY5" fmla="*/ 39236 h 135723"/>
                  <a:gd name="connsiteX6" fmla="*/ 76200 w 199883"/>
                  <a:gd name="connsiteY6" fmla="*/ 81307 h 135723"/>
                  <a:gd name="connsiteX7" fmla="*/ 75829 w 199883"/>
                  <a:gd name="connsiteY7" fmla="*/ 82089 h 135723"/>
                  <a:gd name="connsiteX8" fmla="*/ 159601 w 199883"/>
                  <a:gd name="connsiteY8" fmla="*/ 50304 h 135723"/>
                  <a:gd name="connsiteX9" fmla="*/ 198415 w 199883"/>
                  <a:gd name="connsiteY9" fmla="*/ 12 h 135723"/>
                  <a:gd name="connsiteX10" fmla="*/ 175041 w 199883"/>
                  <a:gd name="connsiteY10" fmla="*/ 74078 h 135723"/>
                  <a:gd name="connsiteX11" fmla="*/ 67104 w 199883"/>
                  <a:gd name="connsiteY11" fmla="*/ 131428 h 135723"/>
                  <a:gd name="connsiteX12" fmla="*/ 42224 w 199883"/>
                  <a:gd name="connsiteY12" fmla="*/ 135724 h 13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99883" h="135723">
                    <a:moveTo>
                      <a:pt x="42224" y="135724"/>
                    </a:moveTo>
                    <a:cubicBezTo>
                      <a:pt x="11392" y="135724"/>
                      <a:pt x="-9134" y="103520"/>
                      <a:pt x="4077" y="75659"/>
                    </a:cubicBezTo>
                    <a:cubicBezTo>
                      <a:pt x="4182" y="75440"/>
                      <a:pt x="4286" y="75221"/>
                      <a:pt x="4391" y="75002"/>
                    </a:cubicBezTo>
                    <a:cubicBezTo>
                      <a:pt x="15021" y="52999"/>
                      <a:pt x="72323" y="29577"/>
                      <a:pt x="72323" y="29577"/>
                    </a:cubicBezTo>
                    <a:cubicBezTo>
                      <a:pt x="72323" y="29577"/>
                      <a:pt x="118548" y="8508"/>
                      <a:pt x="133521" y="15699"/>
                    </a:cubicBezTo>
                    <a:cubicBezTo>
                      <a:pt x="139865" y="18747"/>
                      <a:pt x="135836" y="28272"/>
                      <a:pt x="116024" y="39236"/>
                    </a:cubicBezTo>
                    <a:cubicBezTo>
                      <a:pt x="98698" y="48827"/>
                      <a:pt x="84658" y="63400"/>
                      <a:pt x="76200" y="81307"/>
                    </a:cubicBezTo>
                    <a:lnTo>
                      <a:pt x="75829" y="82089"/>
                    </a:lnTo>
                    <a:cubicBezTo>
                      <a:pt x="75829" y="82089"/>
                      <a:pt x="150933" y="57590"/>
                      <a:pt x="159601" y="50304"/>
                    </a:cubicBezTo>
                    <a:cubicBezTo>
                      <a:pt x="168259" y="43017"/>
                      <a:pt x="191967" y="869"/>
                      <a:pt x="198415" y="12"/>
                    </a:cubicBezTo>
                    <a:cubicBezTo>
                      <a:pt x="204864" y="-846"/>
                      <a:pt x="188795" y="45960"/>
                      <a:pt x="175041" y="74078"/>
                    </a:cubicBezTo>
                    <a:cubicBezTo>
                      <a:pt x="161287" y="102186"/>
                      <a:pt x="67104" y="131428"/>
                      <a:pt x="67104" y="131428"/>
                    </a:cubicBezTo>
                    <a:cubicBezTo>
                      <a:pt x="67104" y="131428"/>
                      <a:pt x="57407" y="135714"/>
                      <a:pt x="42224" y="135724"/>
                    </a:cubicBezTo>
                    <a:close/>
                  </a:path>
                </a:pathLst>
              </a:custGeom>
              <a:solidFill>
                <a:srgbClr val="F9BFA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93" name="그래픽 4">
              <a:extLst>
                <a:ext uri="{FF2B5EF4-FFF2-40B4-BE49-F238E27FC236}">
                  <a16:creationId xmlns:a16="http://schemas.microsoft.com/office/drawing/2014/main" id="{A78AC26C-7C21-3228-8E78-220EE6A11809}"/>
                </a:ext>
              </a:extLst>
            </p:cNvPr>
            <p:cNvGrpSpPr/>
            <p:nvPr/>
          </p:nvGrpSpPr>
          <p:grpSpPr>
            <a:xfrm>
              <a:off x="5628994" y="2836087"/>
              <a:ext cx="1124228" cy="1735025"/>
              <a:chOff x="5628995" y="2836088"/>
              <a:chExt cx="1124228" cy="1735025"/>
            </a:xfrm>
          </p:grpSpPr>
          <p:grpSp>
            <p:nvGrpSpPr>
              <p:cNvPr id="109" name="그래픽 4">
                <a:extLst>
                  <a:ext uri="{FF2B5EF4-FFF2-40B4-BE49-F238E27FC236}">
                    <a16:creationId xmlns:a16="http://schemas.microsoft.com/office/drawing/2014/main" id="{CA2D6E75-2A78-D224-291E-C5A9047868D3}"/>
                  </a:ext>
                </a:extLst>
              </p:cNvPr>
              <p:cNvGrpSpPr/>
              <p:nvPr/>
            </p:nvGrpSpPr>
            <p:grpSpPr>
              <a:xfrm>
                <a:off x="6212021" y="4127115"/>
                <a:ext cx="541202" cy="443997"/>
                <a:chOff x="6212021" y="4127115"/>
                <a:chExt cx="541202" cy="443997"/>
              </a:xfrm>
            </p:grpSpPr>
            <p:sp>
              <p:nvSpPr>
                <p:cNvPr id="111" name="자유형: 도형 110">
                  <a:extLst>
                    <a:ext uri="{FF2B5EF4-FFF2-40B4-BE49-F238E27FC236}">
                      <a16:creationId xmlns:a16="http://schemas.microsoft.com/office/drawing/2014/main" id="{540F8642-8660-D606-B4F5-6E759E5699DA}"/>
                    </a:ext>
                  </a:extLst>
                </p:cNvPr>
                <p:cNvSpPr/>
                <p:nvPr/>
              </p:nvSpPr>
              <p:spPr>
                <a:xfrm>
                  <a:off x="6212021" y="4127115"/>
                  <a:ext cx="541202" cy="443997"/>
                </a:xfrm>
                <a:custGeom>
                  <a:avLst/>
                  <a:gdLst>
                    <a:gd name="connsiteX0" fmla="*/ 540687 w 541202"/>
                    <a:gd name="connsiteY0" fmla="*/ 350625 h 443997"/>
                    <a:gd name="connsiteX1" fmla="*/ 172717 w 541202"/>
                    <a:gd name="connsiteY1" fmla="*/ 440922 h 443997"/>
                    <a:gd name="connsiteX2" fmla="*/ 148390 w 541202"/>
                    <a:gd name="connsiteY2" fmla="*/ 397250 h 443997"/>
                    <a:gd name="connsiteX3" fmla="*/ 0 w 541202"/>
                    <a:gd name="connsiteY3" fmla="*/ 102127 h 443997"/>
                    <a:gd name="connsiteX4" fmla="*/ 162906 w 541202"/>
                    <a:gd name="connsiteY4" fmla="*/ 0 h 443997"/>
                    <a:gd name="connsiteX5" fmla="*/ 287512 w 541202"/>
                    <a:gd name="connsiteY5" fmla="*/ 266281 h 443997"/>
                    <a:gd name="connsiteX6" fmla="*/ 365541 w 541202"/>
                    <a:gd name="connsiteY6" fmla="*/ 281578 h 443997"/>
                    <a:gd name="connsiteX7" fmla="*/ 377333 w 541202"/>
                    <a:gd name="connsiteY7" fmla="*/ 284826 h 443997"/>
                    <a:gd name="connsiteX8" fmla="*/ 395583 w 541202"/>
                    <a:gd name="connsiteY8" fmla="*/ 289989 h 443997"/>
                    <a:gd name="connsiteX9" fmla="*/ 540687 w 541202"/>
                    <a:gd name="connsiteY9" fmla="*/ 350625 h 4439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541202" h="443997">
                      <a:moveTo>
                        <a:pt x="540687" y="350625"/>
                      </a:moveTo>
                      <a:cubicBezTo>
                        <a:pt x="556822" y="423672"/>
                        <a:pt x="189528" y="454362"/>
                        <a:pt x="172717" y="440922"/>
                      </a:cubicBezTo>
                      <a:cubicBezTo>
                        <a:pt x="172031" y="440379"/>
                        <a:pt x="162744" y="423701"/>
                        <a:pt x="148390" y="397250"/>
                      </a:cubicBezTo>
                      <a:cubicBezTo>
                        <a:pt x="126930" y="357692"/>
                        <a:pt x="32328" y="164259"/>
                        <a:pt x="0" y="102127"/>
                      </a:cubicBezTo>
                      <a:lnTo>
                        <a:pt x="162906" y="0"/>
                      </a:lnTo>
                      <a:cubicBezTo>
                        <a:pt x="182937" y="47082"/>
                        <a:pt x="283045" y="264909"/>
                        <a:pt x="287512" y="266281"/>
                      </a:cubicBezTo>
                      <a:cubicBezTo>
                        <a:pt x="302619" y="270910"/>
                        <a:pt x="345757" y="276225"/>
                        <a:pt x="365541" y="281578"/>
                      </a:cubicBezTo>
                      <a:cubicBezTo>
                        <a:pt x="369322" y="282616"/>
                        <a:pt x="373256" y="283693"/>
                        <a:pt x="377333" y="284826"/>
                      </a:cubicBezTo>
                      <a:cubicBezTo>
                        <a:pt x="383181" y="286455"/>
                        <a:pt x="389296" y="288189"/>
                        <a:pt x="395583" y="289989"/>
                      </a:cubicBezTo>
                      <a:cubicBezTo>
                        <a:pt x="457905" y="308000"/>
                        <a:pt x="537048" y="334213"/>
                        <a:pt x="540687" y="350625"/>
                      </a:cubicBezTo>
                      <a:close/>
                    </a:path>
                  </a:pathLst>
                </a:custGeom>
                <a:solidFill>
                  <a:srgbClr val="F9BFA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12" name="자유형: 도형 111">
                  <a:extLst>
                    <a:ext uri="{FF2B5EF4-FFF2-40B4-BE49-F238E27FC236}">
                      <a16:creationId xmlns:a16="http://schemas.microsoft.com/office/drawing/2014/main" id="{AA5C574A-8479-1491-47D0-BBBC7B5C1211}"/>
                    </a:ext>
                  </a:extLst>
                </p:cNvPr>
                <p:cNvSpPr/>
                <p:nvPr/>
              </p:nvSpPr>
              <p:spPr>
                <a:xfrm>
                  <a:off x="6360411" y="4417114"/>
                  <a:ext cx="392812" cy="153999"/>
                </a:xfrm>
                <a:custGeom>
                  <a:avLst/>
                  <a:gdLst>
                    <a:gd name="connsiteX0" fmla="*/ 392297 w 392812"/>
                    <a:gd name="connsiteY0" fmla="*/ 60627 h 153999"/>
                    <a:gd name="connsiteX1" fmla="*/ 24327 w 392812"/>
                    <a:gd name="connsiteY1" fmla="*/ 150924 h 153999"/>
                    <a:gd name="connsiteX2" fmla="*/ 0 w 392812"/>
                    <a:gd name="connsiteY2" fmla="*/ 107252 h 153999"/>
                    <a:gd name="connsiteX3" fmla="*/ 193491 w 392812"/>
                    <a:gd name="connsiteY3" fmla="*/ 96707 h 153999"/>
                    <a:gd name="connsiteX4" fmla="*/ 247202 w 392812"/>
                    <a:gd name="connsiteY4" fmla="*/ 0 h 153999"/>
                    <a:gd name="connsiteX5" fmla="*/ 392297 w 392812"/>
                    <a:gd name="connsiteY5" fmla="*/ 60627 h 1539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92812" h="153999">
                      <a:moveTo>
                        <a:pt x="392297" y="60627"/>
                      </a:moveTo>
                      <a:cubicBezTo>
                        <a:pt x="408432" y="133674"/>
                        <a:pt x="41138" y="164363"/>
                        <a:pt x="24327" y="150924"/>
                      </a:cubicBezTo>
                      <a:cubicBezTo>
                        <a:pt x="23641" y="150381"/>
                        <a:pt x="14354" y="133702"/>
                        <a:pt x="0" y="107252"/>
                      </a:cubicBezTo>
                      <a:cubicBezTo>
                        <a:pt x="48587" y="105975"/>
                        <a:pt x="153219" y="102641"/>
                        <a:pt x="193491" y="96707"/>
                      </a:cubicBezTo>
                      <a:cubicBezTo>
                        <a:pt x="204054" y="45139"/>
                        <a:pt x="220494" y="13335"/>
                        <a:pt x="247202" y="0"/>
                      </a:cubicBezTo>
                      <a:cubicBezTo>
                        <a:pt x="309515" y="18002"/>
                        <a:pt x="388658" y="44215"/>
                        <a:pt x="392297" y="60627"/>
                      </a:cubicBezTo>
                      <a:close/>
                    </a:path>
                  </a:pathLst>
                </a:custGeom>
                <a:solidFill>
                  <a:srgbClr val="301D1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10" name="자유형: 도형 109">
                <a:extLst>
                  <a:ext uri="{FF2B5EF4-FFF2-40B4-BE49-F238E27FC236}">
                    <a16:creationId xmlns:a16="http://schemas.microsoft.com/office/drawing/2014/main" id="{9247CE71-D9E3-5AC3-77BF-49E0B8EF6960}"/>
                  </a:ext>
                </a:extLst>
              </p:cNvPr>
              <p:cNvSpPr/>
              <p:nvPr/>
            </p:nvSpPr>
            <p:spPr>
              <a:xfrm>
                <a:off x="5628995" y="2836088"/>
                <a:ext cx="829332" cy="1478860"/>
              </a:xfrm>
              <a:custGeom>
                <a:avLst/>
                <a:gdLst>
                  <a:gd name="connsiteX0" fmla="*/ 333566 w 829332"/>
                  <a:gd name="connsiteY0" fmla="*/ 30070 h 1478860"/>
                  <a:gd name="connsiteX1" fmla="*/ 48769 w 829332"/>
                  <a:gd name="connsiteY1" fmla="*/ 0 h 1478860"/>
                  <a:gd name="connsiteX2" fmla="*/ 4506 w 829332"/>
                  <a:gd name="connsiteY2" fmla="*/ 232115 h 1478860"/>
                  <a:gd name="connsiteX3" fmla="*/ 576825 w 829332"/>
                  <a:gd name="connsiteY3" fmla="*/ 1478861 h 1478860"/>
                  <a:gd name="connsiteX4" fmla="*/ 829333 w 829332"/>
                  <a:gd name="connsiteY4" fmla="*/ 1381011 h 1478860"/>
                  <a:gd name="connsiteX5" fmla="*/ 333566 w 829332"/>
                  <a:gd name="connsiteY5" fmla="*/ 30070 h 14788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9332" h="1478860">
                    <a:moveTo>
                      <a:pt x="333566" y="30070"/>
                    </a:moveTo>
                    <a:lnTo>
                      <a:pt x="48769" y="0"/>
                    </a:lnTo>
                    <a:cubicBezTo>
                      <a:pt x="48769" y="0"/>
                      <a:pt x="-17592" y="131112"/>
                      <a:pt x="4506" y="232115"/>
                    </a:cubicBezTo>
                    <a:cubicBezTo>
                      <a:pt x="26604" y="333118"/>
                      <a:pt x="576825" y="1478861"/>
                      <a:pt x="576825" y="1478861"/>
                    </a:cubicBezTo>
                    <a:lnTo>
                      <a:pt x="829333" y="1381011"/>
                    </a:lnTo>
                    <a:cubicBezTo>
                      <a:pt x="677828" y="983304"/>
                      <a:pt x="333566" y="30070"/>
                      <a:pt x="333566" y="30070"/>
                    </a:cubicBezTo>
                    <a:close/>
                  </a:path>
                </a:pathLst>
              </a:custGeom>
              <a:solidFill>
                <a:srgbClr val="24A1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94" name="그래픽 4">
              <a:extLst>
                <a:ext uri="{FF2B5EF4-FFF2-40B4-BE49-F238E27FC236}">
                  <a16:creationId xmlns:a16="http://schemas.microsoft.com/office/drawing/2014/main" id="{E64AB8E0-E742-315E-1609-C1627BB5F1D2}"/>
                </a:ext>
              </a:extLst>
            </p:cNvPr>
            <p:cNvGrpSpPr/>
            <p:nvPr/>
          </p:nvGrpSpPr>
          <p:grpSpPr>
            <a:xfrm>
              <a:off x="5385452" y="2843306"/>
              <a:ext cx="574415" cy="1935415"/>
              <a:chOff x="5385451" y="2843308"/>
              <a:chExt cx="574416" cy="1935415"/>
            </a:xfrm>
          </p:grpSpPr>
          <p:grpSp>
            <p:nvGrpSpPr>
              <p:cNvPr id="105" name="그래픽 4">
                <a:extLst>
                  <a:ext uri="{FF2B5EF4-FFF2-40B4-BE49-F238E27FC236}">
                    <a16:creationId xmlns:a16="http://schemas.microsoft.com/office/drawing/2014/main" id="{AE4E17F0-8159-54C3-1CC3-8EBCD418D397}"/>
                  </a:ext>
                </a:extLst>
              </p:cNvPr>
              <p:cNvGrpSpPr/>
              <p:nvPr/>
            </p:nvGrpSpPr>
            <p:grpSpPr>
              <a:xfrm>
                <a:off x="5537441" y="4299880"/>
                <a:ext cx="422426" cy="478842"/>
                <a:chOff x="5537441" y="4299880"/>
                <a:chExt cx="422426" cy="478842"/>
              </a:xfrm>
            </p:grpSpPr>
            <p:sp>
              <p:nvSpPr>
                <p:cNvPr id="107" name="자유형: 도형 106">
                  <a:extLst>
                    <a:ext uri="{FF2B5EF4-FFF2-40B4-BE49-F238E27FC236}">
                      <a16:creationId xmlns:a16="http://schemas.microsoft.com/office/drawing/2014/main" id="{9F7B4ED7-4EE7-38E6-18AC-F1B89366B866}"/>
                    </a:ext>
                  </a:extLst>
                </p:cNvPr>
                <p:cNvSpPr/>
                <p:nvPr/>
              </p:nvSpPr>
              <p:spPr>
                <a:xfrm>
                  <a:off x="5537441" y="4299880"/>
                  <a:ext cx="422426" cy="478842"/>
                </a:xfrm>
                <a:custGeom>
                  <a:avLst/>
                  <a:gdLst>
                    <a:gd name="connsiteX0" fmla="*/ 422367 w 422426"/>
                    <a:gd name="connsiteY0" fmla="*/ 442665 h 478842"/>
                    <a:gd name="connsiteX1" fmla="*/ 44168 w 422426"/>
                    <a:gd name="connsiteY1" fmla="*/ 438607 h 478842"/>
                    <a:gd name="connsiteX2" fmla="*/ 36528 w 422426"/>
                    <a:gd name="connsiteY2" fmla="*/ 389554 h 478842"/>
                    <a:gd name="connsiteX3" fmla="*/ 0 w 422426"/>
                    <a:gd name="connsiteY3" fmla="*/ 62637 h 478842"/>
                    <a:gd name="connsiteX4" fmla="*/ 189414 w 422426"/>
                    <a:gd name="connsiteY4" fmla="*/ 0 h 478842"/>
                    <a:gd name="connsiteX5" fmla="*/ 213798 w 422426"/>
                    <a:gd name="connsiteY5" fmla="*/ 290217 h 478842"/>
                    <a:gd name="connsiteX6" fmla="*/ 281797 w 422426"/>
                    <a:gd name="connsiteY6" fmla="*/ 326965 h 478842"/>
                    <a:gd name="connsiteX7" fmla="*/ 291751 w 422426"/>
                    <a:gd name="connsiteY7" fmla="*/ 333413 h 478842"/>
                    <a:gd name="connsiteX8" fmla="*/ 307105 w 422426"/>
                    <a:gd name="connsiteY8" fmla="*/ 343519 h 478842"/>
                    <a:gd name="connsiteX9" fmla="*/ 422367 w 422426"/>
                    <a:gd name="connsiteY9" fmla="*/ 442665 h 4788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22426" h="478842">
                      <a:moveTo>
                        <a:pt x="422367" y="442665"/>
                      </a:moveTo>
                      <a:cubicBezTo>
                        <a:pt x="412099" y="517170"/>
                        <a:pt x="55283" y="456362"/>
                        <a:pt x="44168" y="438607"/>
                      </a:cubicBezTo>
                      <a:cubicBezTo>
                        <a:pt x="43710" y="437883"/>
                        <a:pt x="40796" y="419157"/>
                        <a:pt x="36528" y="389554"/>
                      </a:cubicBezTo>
                      <a:cubicBezTo>
                        <a:pt x="30166" y="345291"/>
                        <a:pt x="8715" y="131759"/>
                        <a:pt x="0" y="62637"/>
                      </a:cubicBezTo>
                      <a:lnTo>
                        <a:pt x="189414" y="0"/>
                      </a:lnTo>
                      <a:cubicBezTo>
                        <a:pt x="191843" y="50749"/>
                        <a:pt x="210074" y="287636"/>
                        <a:pt x="213798" y="290217"/>
                      </a:cubicBezTo>
                      <a:cubicBezTo>
                        <a:pt x="226390" y="298933"/>
                        <a:pt x="265081" y="316240"/>
                        <a:pt x="281797" y="326965"/>
                      </a:cubicBezTo>
                      <a:cubicBezTo>
                        <a:pt x="284998" y="329032"/>
                        <a:pt x="288312" y="331165"/>
                        <a:pt x="291751" y="333413"/>
                      </a:cubicBezTo>
                      <a:cubicBezTo>
                        <a:pt x="296685" y="336633"/>
                        <a:pt x="301819" y="340014"/>
                        <a:pt x="307105" y="343519"/>
                      </a:cubicBezTo>
                      <a:cubicBezTo>
                        <a:pt x="359407" y="378409"/>
                        <a:pt x="424663" y="425920"/>
                        <a:pt x="422367" y="442665"/>
                      </a:cubicBezTo>
                      <a:close/>
                    </a:path>
                  </a:pathLst>
                </a:custGeom>
                <a:solidFill>
                  <a:srgbClr val="F9BFA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8" name="자유형: 도형 107">
                  <a:extLst>
                    <a:ext uri="{FF2B5EF4-FFF2-40B4-BE49-F238E27FC236}">
                      <a16:creationId xmlns:a16="http://schemas.microsoft.com/office/drawing/2014/main" id="{F1A0A18F-056F-AB67-B0DE-EB39702588BC}"/>
                    </a:ext>
                  </a:extLst>
                </p:cNvPr>
                <p:cNvSpPr/>
                <p:nvPr/>
              </p:nvSpPr>
              <p:spPr>
                <a:xfrm>
                  <a:off x="5573970" y="4643409"/>
                  <a:ext cx="385897" cy="135313"/>
                </a:xfrm>
                <a:custGeom>
                  <a:avLst/>
                  <a:gdLst>
                    <a:gd name="connsiteX0" fmla="*/ 385839 w 385897"/>
                    <a:gd name="connsiteY0" fmla="*/ 99136 h 135313"/>
                    <a:gd name="connsiteX1" fmla="*/ 7639 w 385897"/>
                    <a:gd name="connsiteY1" fmla="*/ 95079 h 135313"/>
                    <a:gd name="connsiteX2" fmla="*/ 0 w 385897"/>
                    <a:gd name="connsiteY2" fmla="*/ 46025 h 135313"/>
                    <a:gd name="connsiteX3" fmla="*/ 186423 w 385897"/>
                    <a:gd name="connsiteY3" fmla="*/ 77353 h 135313"/>
                    <a:gd name="connsiteX4" fmla="*/ 270577 w 385897"/>
                    <a:gd name="connsiteY4" fmla="*/ 0 h 135313"/>
                    <a:gd name="connsiteX5" fmla="*/ 385839 w 385897"/>
                    <a:gd name="connsiteY5" fmla="*/ 99136 h 135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85897" h="135313">
                      <a:moveTo>
                        <a:pt x="385839" y="99136"/>
                      </a:moveTo>
                      <a:cubicBezTo>
                        <a:pt x="375571" y="173641"/>
                        <a:pt x="18755" y="112833"/>
                        <a:pt x="7639" y="95079"/>
                      </a:cubicBezTo>
                      <a:cubicBezTo>
                        <a:pt x="7182" y="94355"/>
                        <a:pt x="4267" y="75629"/>
                        <a:pt x="0" y="46025"/>
                      </a:cubicBezTo>
                      <a:cubicBezTo>
                        <a:pt x="46101" y="58655"/>
                        <a:pt x="146504" y="71628"/>
                        <a:pt x="186423" y="77353"/>
                      </a:cubicBezTo>
                      <a:cubicBezTo>
                        <a:pt x="214303" y="30975"/>
                        <a:pt x="240830" y="5191"/>
                        <a:pt x="270577" y="0"/>
                      </a:cubicBezTo>
                      <a:cubicBezTo>
                        <a:pt x="322878" y="34880"/>
                        <a:pt x="388134" y="82391"/>
                        <a:pt x="385839" y="99136"/>
                      </a:cubicBezTo>
                      <a:close/>
                    </a:path>
                  </a:pathLst>
                </a:custGeom>
                <a:solidFill>
                  <a:srgbClr val="633E36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06" name="자유형: 도형 105">
                <a:extLst>
                  <a:ext uri="{FF2B5EF4-FFF2-40B4-BE49-F238E27FC236}">
                    <a16:creationId xmlns:a16="http://schemas.microsoft.com/office/drawing/2014/main" id="{9017C1CD-402E-B707-65FC-1AAF77A03552}"/>
                  </a:ext>
                </a:extLst>
              </p:cNvPr>
              <p:cNvSpPr/>
              <p:nvPr/>
            </p:nvSpPr>
            <p:spPr>
              <a:xfrm>
                <a:off x="5385451" y="2843308"/>
                <a:ext cx="422952" cy="1574234"/>
              </a:xfrm>
              <a:custGeom>
                <a:avLst/>
                <a:gdLst>
                  <a:gd name="connsiteX0" fmla="*/ 362750 w 422952"/>
                  <a:gd name="connsiteY0" fmla="*/ 1563176 h 1574234"/>
                  <a:gd name="connsiteX1" fmla="*/ 134874 w 422952"/>
                  <a:gd name="connsiteY1" fmla="*/ 1574235 h 1574234"/>
                  <a:gd name="connsiteX2" fmla="*/ 7677 w 422952"/>
                  <a:gd name="connsiteY2" fmla="*/ 215856 h 1574234"/>
                  <a:gd name="connsiteX3" fmla="*/ 80267 w 422952"/>
                  <a:gd name="connsiteY3" fmla="*/ 0 h 1574234"/>
                  <a:gd name="connsiteX4" fmla="*/ 422901 w 422952"/>
                  <a:gd name="connsiteY4" fmla="*/ 26880 h 1574234"/>
                  <a:gd name="connsiteX5" fmla="*/ 352901 w 422952"/>
                  <a:gd name="connsiteY5" fmla="*/ 282712 h 1574234"/>
                  <a:gd name="connsiteX6" fmla="*/ 362750 w 422952"/>
                  <a:gd name="connsiteY6" fmla="*/ 1563176 h 1574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22952" h="1574234">
                    <a:moveTo>
                      <a:pt x="362750" y="1563176"/>
                    </a:moveTo>
                    <a:lnTo>
                      <a:pt x="134874" y="1574235"/>
                    </a:lnTo>
                    <a:cubicBezTo>
                      <a:pt x="74419" y="1163165"/>
                      <a:pt x="-29003" y="361940"/>
                      <a:pt x="7677" y="215856"/>
                    </a:cubicBezTo>
                    <a:cubicBezTo>
                      <a:pt x="40672" y="84477"/>
                      <a:pt x="80267" y="0"/>
                      <a:pt x="80267" y="0"/>
                    </a:cubicBezTo>
                    <a:cubicBezTo>
                      <a:pt x="80267" y="0"/>
                      <a:pt x="420643" y="17507"/>
                      <a:pt x="422901" y="26880"/>
                    </a:cubicBezTo>
                    <a:cubicBezTo>
                      <a:pt x="425148" y="36243"/>
                      <a:pt x="352901" y="282712"/>
                      <a:pt x="352901" y="282712"/>
                    </a:cubicBezTo>
                    <a:cubicBezTo>
                      <a:pt x="352901" y="282712"/>
                      <a:pt x="358016" y="1249118"/>
                      <a:pt x="362750" y="1563176"/>
                    </a:cubicBezTo>
                    <a:close/>
                  </a:path>
                </a:pathLst>
              </a:custGeom>
              <a:solidFill>
                <a:srgbClr val="41B6E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95" name="그래픽 4">
              <a:extLst>
                <a:ext uri="{FF2B5EF4-FFF2-40B4-BE49-F238E27FC236}">
                  <a16:creationId xmlns:a16="http://schemas.microsoft.com/office/drawing/2014/main" id="{02B9EB34-4136-BEF0-B9C0-FA19AD9E9B8C}"/>
                </a:ext>
              </a:extLst>
            </p:cNvPr>
            <p:cNvGrpSpPr/>
            <p:nvPr/>
          </p:nvGrpSpPr>
          <p:grpSpPr>
            <a:xfrm>
              <a:off x="5446764" y="2081696"/>
              <a:ext cx="554849" cy="805357"/>
              <a:chOff x="5446763" y="2081698"/>
              <a:chExt cx="554849" cy="805357"/>
            </a:xfrm>
          </p:grpSpPr>
          <p:grpSp>
            <p:nvGrpSpPr>
              <p:cNvPr id="101" name="그래픽 4">
                <a:extLst>
                  <a:ext uri="{FF2B5EF4-FFF2-40B4-BE49-F238E27FC236}">
                    <a16:creationId xmlns:a16="http://schemas.microsoft.com/office/drawing/2014/main" id="{8A7119B0-587B-9104-FD77-69AEEE4DB754}"/>
                  </a:ext>
                </a:extLst>
              </p:cNvPr>
              <p:cNvGrpSpPr/>
              <p:nvPr/>
            </p:nvGrpSpPr>
            <p:grpSpPr>
              <a:xfrm>
                <a:off x="5460069" y="2081698"/>
                <a:ext cx="541543" cy="761618"/>
                <a:chOff x="5460069" y="2081698"/>
                <a:chExt cx="541543" cy="761618"/>
              </a:xfrm>
            </p:grpSpPr>
            <p:sp>
              <p:nvSpPr>
                <p:cNvPr id="103" name="자유형: 도형 102">
                  <a:extLst>
                    <a:ext uri="{FF2B5EF4-FFF2-40B4-BE49-F238E27FC236}">
                      <a16:creationId xmlns:a16="http://schemas.microsoft.com/office/drawing/2014/main" id="{4AC2A0A7-3F70-F145-0EAA-9C6CB35B960C}"/>
                    </a:ext>
                  </a:extLst>
                </p:cNvPr>
                <p:cNvSpPr/>
                <p:nvPr/>
              </p:nvSpPr>
              <p:spPr>
                <a:xfrm>
                  <a:off x="5460069" y="2081698"/>
                  <a:ext cx="541543" cy="761618"/>
                </a:xfrm>
                <a:custGeom>
                  <a:avLst/>
                  <a:gdLst>
                    <a:gd name="connsiteX0" fmla="*/ 435674 w 541543"/>
                    <a:gd name="connsiteY0" fmla="*/ 52969 h 761618"/>
                    <a:gd name="connsiteX1" fmla="*/ 391316 w 541543"/>
                    <a:gd name="connsiteY1" fmla="*/ 33452 h 761618"/>
                    <a:gd name="connsiteX2" fmla="*/ 365247 w 541543"/>
                    <a:gd name="connsiteY2" fmla="*/ 26889 h 761618"/>
                    <a:gd name="connsiteX3" fmla="*/ 277188 w 541543"/>
                    <a:gd name="connsiteY3" fmla="*/ 113938 h 761618"/>
                    <a:gd name="connsiteX4" fmla="*/ 109586 w 541543"/>
                    <a:gd name="connsiteY4" fmla="*/ 0 h 761618"/>
                    <a:gd name="connsiteX5" fmla="*/ 86812 w 541543"/>
                    <a:gd name="connsiteY5" fmla="*/ 11230 h 761618"/>
                    <a:gd name="connsiteX6" fmla="*/ 25175 w 541543"/>
                    <a:gd name="connsiteY6" fmla="*/ 43891 h 761618"/>
                    <a:gd name="connsiteX7" fmla="*/ 1506 w 541543"/>
                    <a:gd name="connsiteY7" fmla="*/ 117281 h 761618"/>
                    <a:gd name="connsiteX8" fmla="*/ 85554 w 541543"/>
                    <a:gd name="connsiteY8" fmla="*/ 453342 h 761618"/>
                    <a:gd name="connsiteX9" fmla="*/ 5649 w 541543"/>
                    <a:gd name="connsiteY9" fmla="*/ 761619 h 761618"/>
                    <a:gd name="connsiteX10" fmla="*/ 492577 w 541543"/>
                    <a:gd name="connsiteY10" fmla="*/ 760971 h 761618"/>
                    <a:gd name="connsiteX11" fmla="*/ 488414 w 541543"/>
                    <a:gd name="connsiteY11" fmla="*/ 461286 h 761618"/>
                    <a:gd name="connsiteX12" fmla="*/ 541135 w 541543"/>
                    <a:gd name="connsiteY12" fmla="*/ 314220 h 761618"/>
                    <a:gd name="connsiteX13" fmla="*/ 511941 w 541543"/>
                    <a:gd name="connsiteY13" fmla="*/ 209855 h 761618"/>
                    <a:gd name="connsiteX14" fmla="*/ 481899 w 541543"/>
                    <a:gd name="connsiteY14" fmla="*/ 155181 h 761618"/>
                    <a:gd name="connsiteX15" fmla="*/ 460106 w 541543"/>
                    <a:gd name="connsiteY15" fmla="*/ 96869 h 761618"/>
                    <a:gd name="connsiteX16" fmla="*/ 441665 w 541543"/>
                    <a:gd name="connsiteY16" fmla="*/ 58712 h 761618"/>
                    <a:gd name="connsiteX17" fmla="*/ 435674 w 541543"/>
                    <a:gd name="connsiteY17" fmla="*/ 52969 h 7616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41543" h="761618">
                      <a:moveTo>
                        <a:pt x="435674" y="52969"/>
                      </a:moveTo>
                      <a:cubicBezTo>
                        <a:pt x="423158" y="42653"/>
                        <a:pt x="406547" y="37719"/>
                        <a:pt x="391316" y="33452"/>
                      </a:cubicBezTo>
                      <a:cubicBezTo>
                        <a:pt x="381801" y="30785"/>
                        <a:pt x="372828" y="28508"/>
                        <a:pt x="365247" y="26889"/>
                      </a:cubicBezTo>
                      <a:cubicBezTo>
                        <a:pt x="360694" y="43348"/>
                        <a:pt x="332223" y="107270"/>
                        <a:pt x="277188" y="113938"/>
                      </a:cubicBezTo>
                      <a:cubicBezTo>
                        <a:pt x="190082" y="124511"/>
                        <a:pt x="109586" y="0"/>
                        <a:pt x="109586" y="0"/>
                      </a:cubicBezTo>
                      <a:cubicBezTo>
                        <a:pt x="109586" y="0"/>
                        <a:pt x="100613" y="4334"/>
                        <a:pt x="86812" y="11230"/>
                      </a:cubicBezTo>
                      <a:cubicBezTo>
                        <a:pt x="61789" y="23717"/>
                        <a:pt x="57275" y="25260"/>
                        <a:pt x="25175" y="43891"/>
                      </a:cubicBezTo>
                      <a:cubicBezTo>
                        <a:pt x="5230" y="55454"/>
                        <a:pt x="-3828" y="94850"/>
                        <a:pt x="1506" y="117281"/>
                      </a:cubicBezTo>
                      <a:cubicBezTo>
                        <a:pt x="24880" y="215465"/>
                        <a:pt x="85554" y="453342"/>
                        <a:pt x="85554" y="453342"/>
                      </a:cubicBezTo>
                      <a:cubicBezTo>
                        <a:pt x="85554" y="453342"/>
                        <a:pt x="37282" y="624821"/>
                        <a:pt x="5649" y="761619"/>
                      </a:cubicBezTo>
                      <a:lnTo>
                        <a:pt x="492577" y="760971"/>
                      </a:lnTo>
                      <a:cubicBezTo>
                        <a:pt x="492053" y="699611"/>
                        <a:pt x="488414" y="461286"/>
                        <a:pt x="488414" y="461286"/>
                      </a:cubicBezTo>
                      <a:cubicBezTo>
                        <a:pt x="488414" y="461286"/>
                        <a:pt x="537258" y="360417"/>
                        <a:pt x="541135" y="314220"/>
                      </a:cubicBezTo>
                      <a:cubicBezTo>
                        <a:pt x="544259" y="276977"/>
                        <a:pt x="528972" y="242030"/>
                        <a:pt x="511941" y="209855"/>
                      </a:cubicBezTo>
                      <a:cubicBezTo>
                        <a:pt x="502206" y="191481"/>
                        <a:pt x="491700" y="173526"/>
                        <a:pt x="481899" y="155181"/>
                      </a:cubicBezTo>
                      <a:cubicBezTo>
                        <a:pt x="471993" y="136646"/>
                        <a:pt x="466516" y="116843"/>
                        <a:pt x="460106" y="96869"/>
                      </a:cubicBezTo>
                      <a:cubicBezTo>
                        <a:pt x="455753" y="83315"/>
                        <a:pt x="451152" y="69332"/>
                        <a:pt x="441665" y="58712"/>
                      </a:cubicBezTo>
                      <a:cubicBezTo>
                        <a:pt x="439808" y="56626"/>
                        <a:pt x="437799" y="54721"/>
                        <a:pt x="435674" y="52969"/>
                      </a:cubicBezTo>
                      <a:close/>
                    </a:path>
                  </a:pathLst>
                </a:custGeom>
                <a:solidFill>
                  <a:srgbClr val="1C353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4" name="자유형: 도형 103">
                  <a:extLst>
                    <a:ext uri="{FF2B5EF4-FFF2-40B4-BE49-F238E27FC236}">
                      <a16:creationId xmlns:a16="http://schemas.microsoft.com/office/drawing/2014/main" id="{8CB7930D-B35A-188B-8C08-3CDC7C94B241}"/>
                    </a:ext>
                  </a:extLst>
                </p:cNvPr>
                <p:cNvSpPr/>
                <p:nvPr/>
              </p:nvSpPr>
              <p:spPr>
                <a:xfrm>
                  <a:off x="5546880" y="2081698"/>
                  <a:ext cx="304504" cy="142570"/>
                </a:xfrm>
                <a:custGeom>
                  <a:avLst/>
                  <a:gdLst>
                    <a:gd name="connsiteX0" fmla="*/ 304505 w 304504"/>
                    <a:gd name="connsiteY0" fmla="*/ 33452 h 142570"/>
                    <a:gd name="connsiteX1" fmla="*/ 181366 w 304504"/>
                    <a:gd name="connsiteY1" fmla="*/ 141989 h 142570"/>
                    <a:gd name="connsiteX2" fmla="*/ 0 w 304504"/>
                    <a:gd name="connsiteY2" fmla="*/ 11230 h 142570"/>
                    <a:gd name="connsiteX3" fmla="*/ 22774 w 304504"/>
                    <a:gd name="connsiteY3" fmla="*/ 0 h 142570"/>
                    <a:gd name="connsiteX4" fmla="*/ 190376 w 304504"/>
                    <a:gd name="connsiteY4" fmla="*/ 113938 h 142570"/>
                    <a:gd name="connsiteX5" fmla="*/ 278435 w 304504"/>
                    <a:gd name="connsiteY5" fmla="*/ 26889 h 142570"/>
                    <a:gd name="connsiteX6" fmla="*/ 304505 w 304504"/>
                    <a:gd name="connsiteY6" fmla="*/ 33452 h 1425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04504" h="142570">
                      <a:moveTo>
                        <a:pt x="304505" y="33452"/>
                      </a:moveTo>
                      <a:cubicBezTo>
                        <a:pt x="286988" y="73447"/>
                        <a:pt x="250136" y="134264"/>
                        <a:pt x="181366" y="141989"/>
                      </a:cubicBezTo>
                      <a:cubicBezTo>
                        <a:pt x="97746" y="151390"/>
                        <a:pt x="21384" y="44225"/>
                        <a:pt x="0" y="11230"/>
                      </a:cubicBezTo>
                      <a:cubicBezTo>
                        <a:pt x="13802" y="4334"/>
                        <a:pt x="22774" y="0"/>
                        <a:pt x="22774" y="0"/>
                      </a:cubicBezTo>
                      <a:cubicBezTo>
                        <a:pt x="22774" y="0"/>
                        <a:pt x="103280" y="124511"/>
                        <a:pt x="190376" y="113938"/>
                      </a:cubicBezTo>
                      <a:cubicBezTo>
                        <a:pt x="245412" y="107261"/>
                        <a:pt x="273891" y="43348"/>
                        <a:pt x="278435" y="26889"/>
                      </a:cubicBezTo>
                      <a:cubicBezTo>
                        <a:pt x="286026" y="28508"/>
                        <a:pt x="294999" y="30785"/>
                        <a:pt x="304505" y="33452"/>
                      </a:cubicBezTo>
                      <a:close/>
                    </a:path>
                  </a:pathLst>
                </a:custGeom>
                <a:solidFill>
                  <a:srgbClr val="0C222A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02" name="자유형: 도형 101">
                <a:extLst>
                  <a:ext uri="{FF2B5EF4-FFF2-40B4-BE49-F238E27FC236}">
                    <a16:creationId xmlns:a16="http://schemas.microsoft.com/office/drawing/2014/main" id="{69A2D509-BD79-D50D-3681-4067E8A7453B}"/>
                  </a:ext>
                </a:extLst>
              </p:cNvPr>
              <p:cNvSpPr/>
              <p:nvPr/>
            </p:nvSpPr>
            <p:spPr>
              <a:xfrm>
                <a:off x="5446763" y="2821971"/>
                <a:ext cx="535019" cy="65084"/>
              </a:xfrm>
              <a:custGeom>
                <a:avLst/>
                <a:gdLst>
                  <a:gd name="connsiteX0" fmla="*/ 4734 w 535019"/>
                  <a:gd name="connsiteY0" fmla="*/ 0 h 65084"/>
                  <a:gd name="connsiteX1" fmla="*/ 0 w 535019"/>
                  <a:gd name="connsiteY1" fmla="*/ 36300 h 65084"/>
                  <a:gd name="connsiteX2" fmla="*/ 535019 w 535019"/>
                  <a:gd name="connsiteY2" fmla="*/ 65084 h 65084"/>
                  <a:gd name="connsiteX3" fmla="*/ 522389 w 535019"/>
                  <a:gd name="connsiteY3" fmla="*/ 9839 h 65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35019" h="65084">
                    <a:moveTo>
                      <a:pt x="4734" y="0"/>
                    </a:moveTo>
                    <a:lnTo>
                      <a:pt x="0" y="36300"/>
                    </a:lnTo>
                    <a:lnTo>
                      <a:pt x="535019" y="65084"/>
                    </a:lnTo>
                    <a:lnTo>
                      <a:pt x="522389" y="9839"/>
                    </a:lnTo>
                    <a:close/>
                  </a:path>
                </a:pathLst>
              </a:custGeom>
              <a:solidFill>
                <a:srgbClr val="24A1CC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96" name="그래픽 4">
              <a:extLst>
                <a:ext uri="{FF2B5EF4-FFF2-40B4-BE49-F238E27FC236}">
                  <a16:creationId xmlns:a16="http://schemas.microsoft.com/office/drawing/2014/main" id="{218509A2-F5DA-D9A9-02D5-BEE20AC39BF5}"/>
                </a:ext>
              </a:extLst>
            </p:cNvPr>
            <p:cNvGrpSpPr/>
            <p:nvPr/>
          </p:nvGrpSpPr>
          <p:grpSpPr>
            <a:xfrm>
              <a:off x="5118414" y="2122554"/>
              <a:ext cx="481293" cy="853112"/>
              <a:chOff x="5118415" y="2122554"/>
              <a:chExt cx="481293" cy="853112"/>
            </a:xfrm>
          </p:grpSpPr>
          <p:sp>
            <p:nvSpPr>
              <p:cNvPr id="97" name="자유형: 도형 96">
                <a:extLst>
                  <a:ext uri="{FF2B5EF4-FFF2-40B4-BE49-F238E27FC236}">
                    <a16:creationId xmlns:a16="http://schemas.microsoft.com/office/drawing/2014/main" id="{79934990-5EEC-39B9-723F-39D8554996E9}"/>
                  </a:ext>
                </a:extLst>
              </p:cNvPr>
              <p:cNvSpPr/>
              <p:nvPr/>
            </p:nvSpPr>
            <p:spPr>
              <a:xfrm>
                <a:off x="5118415" y="2122554"/>
                <a:ext cx="471906" cy="748109"/>
              </a:xfrm>
              <a:custGeom>
                <a:avLst/>
                <a:gdLst>
                  <a:gd name="connsiteX0" fmla="*/ 366830 w 471906"/>
                  <a:gd name="connsiteY0" fmla="*/ 3036 h 748109"/>
                  <a:gd name="connsiteX1" fmla="*/ 1784 w 471906"/>
                  <a:gd name="connsiteY1" fmla="*/ 414868 h 748109"/>
                  <a:gd name="connsiteX2" fmla="*/ 258883 w 471906"/>
                  <a:gd name="connsiteY2" fmla="*/ 748110 h 748109"/>
                  <a:gd name="connsiteX3" fmla="*/ 308832 w 471906"/>
                  <a:gd name="connsiteY3" fmla="*/ 687064 h 748109"/>
                  <a:gd name="connsiteX4" fmla="*/ 173825 w 471906"/>
                  <a:gd name="connsiteY4" fmla="*/ 428746 h 748109"/>
                  <a:gd name="connsiteX5" fmla="*/ 469347 w 471906"/>
                  <a:gd name="connsiteY5" fmla="*/ 139920 h 748109"/>
                  <a:gd name="connsiteX6" fmla="*/ 366830 w 471906"/>
                  <a:gd name="connsiteY6" fmla="*/ 3036 h 7481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71906" h="748109">
                    <a:moveTo>
                      <a:pt x="366830" y="3036"/>
                    </a:moveTo>
                    <a:cubicBezTo>
                      <a:pt x="366830" y="3036"/>
                      <a:pt x="37855" y="223406"/>
                      <a:pt x="1784" y="414868"/>
                    </a:cubicBezTo>
                    <a:cubicBezTo>
                      <a:pt x="-25010" y="557086"/>
                      <a:pt x="258883" y="748110"/>
                      <a:pt x="258883" y="748110"/>
                    </a:cubicBezTo>
                    <a:lnTo>
                      <a:pt x="308832" y="687064"/>
                    </a:lnTo>
                    <a:lnTo>
                      <a:pt x="173825" y="428746"/>
                    </a:lnTo>
                    <a:cubicBezTo>
                      <a:pt x="173825" y="428746"/>
                      <a:pt x="455698" y="215529"/>
                      <a:pt x="469347" y="139920"/>
                    </a:cubicBezTo>
                    <a:cubicBezTo>
                      <a:pt x="481825" y="70787"/>
                      <a:pt x="448840" y="-17548"/>
                      <a:pt x="366830" y="3036"/>
                    </a:cubicBezTo>
                    <a:close/>
                  </a:path>
                </a:pathLst>
              </a:custGeom>
              <a:solidFill>
                <a:srgbClr val="F9BFA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grpSp>
            <p:nvGrpSpPr>
              <p:cNvPr id="98" name="그래픽 4">
                <a:extLst>
                  <a:ext uri="{FF2B5EF4-FFF2-40B4-BE49-F238E27FC236}">
                    <a16:creationId xmlns:a16="http://schemas.microsoft.com/office/drawing/2014/main" id="{BBB045CB-DAF5-333F-00F2-F4DF82E7287C}"/>
                  </a:ext>
                </a:extLst>
              </p:cNvPr>
              <p:cNvGrpSpPr/>
              <p:nvPr/>
            </p:nvGrpSpPr>
            <p:grpSpPr>
              <a:xfrm>
                <a:off x="5366900" y="2761021"/>
                <a:ext cx="232808" cy="214644"/>
                <a:chOff x="5366900" y="2761021"/>
                <a:chExt cx="232808" cy="214644"/>
              </a:xfrm>
            </p:grpSpPr>
            <p:sp>
              <p:nvSpPr>
                <p:cNvPr id="99" name="자유형: 도형 98">
                  <a:extLst>
                    <a:ext uri="{FF2B5EF4-FFF2-40B4-BE49-F238E27FC236}">
                      <a16:creationId xmlns:a16="http://schemas.microsoft.com/office/drawing/2014/main" id="{4E45D726-5760-6E53-2C0E-3F0436151651}"/>
                    </a:ext>
                  </a:extLst>
                </p:cNvPr>
                <p:cNvSpPr/>
                <p:nvPr/>
              </p:nvSpPr>
              <p:spPr>
                <a:xfrm>
                  <a:off x="5384772" y="2761021"/>
                  <a:ext cx="167570" cy="80318"/>
                </a:xfrm>
                <a:custGeom>
                  <a:avLst/>
                  <a:gdLst>
                    <a:gd name="connsiteX0" fmla="*/ 64477 w 167570"/>
                    <a:gd name="connsiteY0" fmla="*/ 6677 h 80318"/>
                    <a:gd name="connsiteX1" fmla="*/ 122970 w 167570"/>
                    <a:gd name="connsiteY1" fmla="*/ 18764 h 80318"/>
                    <a:gd name="connsiteX2" fmla="*/ 125590 w 167570"/>
                    <a:gd name="connsiteY2" fmla="*/ 18431 h 80318"/>
                    <a:gd name="connsiteX3" fmla="*/ 164499 w 167570"/>
                    <a:gd name="connsiteY3" fmla="*/ 438 h 80318"/>
                    <a:gd name="connsiteX4" fmla="*/ 149688 w 167570"/>
                    <a:gd name="connsiteY4" fmla="*/ 40929 h 80318"/>
                    <a:gd name="connsiteX5" fmla="*/ 100444 w 167570"/>
                    <a:gd name="connsiteY5" fmla="*/ 40528 h 80318"/>
                    <a:gd name="connsiteX6" fmla="*/ 97176 w 167570"/>
                    <a:gd name="connsiteY6" fmla="*/ 41614 h 80318"/>
                    <a:gd name="connsiteX7" fmla="*/ 51838 w 167570"/>
                    <a:gd name="connsiteY7" fmla="*/ 79962 h 80318"/>
                    <a:gd name="connsiteX8" fmla="*/ 41 w 167570"/>
                    <a:gd name="connsiteY8" fmla="*/ 62646 h 80318"/>
                    <a:gd name="connsiteX9" fmla="*/ 64477 w 167570"/>
                    <a:gd name="connsiteY9" fmla="*/ 6677 h 803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67570" h="80318">
                      <a:moveTo>
                        <a:pt x="64477" y="6677"/>
                      </a:moveTo>
                      <a:cubicBezTo>
                        <a:pt x="83908" y="6067"/>
                        <a:pt x="115950" y="16411"/>
                        <a:pt x="122970" y="18764"/>
                      </a:cubicBezTo>
                      <a:cubicBezTo>
                        <a:pt x="123846" y="19059"/>
                        <a:pt x="124808" y="18935"/>
                        <a:pt x="125590" y="18431"/>
                      </a:cubicBezTo>
                      <a:cubicBezTo>
                        <a:pt x="131743" y="14439"/>
                        <a:pt x="159137" y="-2963"/>
                        <a:pt x="164499" y="438"/>
                      </a:cubicBezTo>
                      <a:cubicBezTo>
                        <a:pt x="170548" y="4276"/>
                        <a:pt x="168671" y="31346"/>
                        <a:pt x="149688" y="40929"/>
                      </a:cubicBezTo>
                      <a:cubicBezTo>
                        <a:pt x="133543" y="49082"/>
                        <a:pt x="107778" y="42634"/>
                        <a:pt x="100444" y="40528"/>
                      </a:cubicBezTo>
                      <a:cubicBezTo>
                        <a:pt x="99224" y="40176"/>
                        <a:pt x="97938" y="40605"/>
                        <a:pt x="97176" y="41614"/>
                      </a:cubicBezTo>
                      <a:cubicBezTo>
                        <a:pt x="91614" y="48987"/>
                        <a:pt x="68763" y="78000"/>
                        <a:pt x="51838" y="79962"/>
                      </a:cubicBezTo>
                      <a:cubicBezTo>
                        <a:pt x="32445" y="82210"/>
                        <a:pt x="-1331" y="73533"/>
                        <a:pt x="41" y="62646"/>
                      </a:cubicBezTo>
                      <a:cubicBezTo>
                        <a:pt x="4593" y="26536"/>
                        <a:pt x="42560" y="7372"/>
                        <a:pt x="64477" y="6677"/>
                      </a:cubicBezTo>
                      <a:close/>
                    </a:path>
                  </a:pathLst>
                </a:custGeom>
                <a:solidFill>
                  <a:srgbClr val="F37D6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  <p:sp>
              <p:nvSpPr>
                <p:cNvPr id="100" name="자유형: 도형 99">
                  <a:extLst>
                    <a:ext uri="{FF2B5EF4-FFF2-40B4-BE49-F238E27FC236}">
                      <a16:creationId xmlns:a16="http://schemas.microsoft.com/office/drawing/2014/main" id="{F3C0871C-1841-37CA-E677-2CB1A420FFD6}"/>
                    </a:ext>
                  </a:extLst>
                </p:cNvPr>
                <p:cNvSpPr/>
                <p:nvPr/>
              </p:nvSpPr>
              <p:spPr>
                <a:xfrm>
                  <a:off x="5366900" y="2783102"/>
                  <a:ext cx="232808" cy="192564"/>
                </a:xfrm>
                <a:custGeom>
                  <a:avLst/>
                  <a:gdLst>
                    <a:gd name="connsiteX0" fmla="*/ 231492 w 232808"/>
                    <a:gd name="connsiteY0" fmla="*/ 69645 h 192564"/>
                    <a:gd name="connsiteX1" fmla="*/ 187182 w 232808"/>
                    <a:gd name="connsiteY1" fmla="*/ 29335 h 192564"/>
                    <a:gd name="connsiteX2" fmla="*/ 87645 w 232808"/>
                    <a:gd name="connsiteY2" fmla="*/ 7828 h 192564"/>
                    <a:gd name="connsiteX3" fmla="*/ 9416 w 232808"/>
                    <a:gd name="connsiteY3" fmla="*/ 22239 h 192564"/>
                    <a:gd name="connsiteX4" fmla="*/ 10398 w 232808"/>
                    <a:gd name="connsiteY4" fmla="*/ 87571 h 192564"/>
                    <a:gd name="connsiteX5" fmla="*/ 67319 w 232808"/>
                    <a:gd name="connsiteY5" fmla="*/ 110793 h 192564"/>
                    <a:gd name="connsiteX6" fmla="*/ 96484 w 232808"/>
                    <a:gd name="connsiteY6" fmla="*/ 133968 h 192564"/>
                    <a:gd name="connsiteX7" fmla="*/ 120221 w 232808"/>
                    <a:gd name="connsiteY7" fmla="*/ 192556 h 192564"/>
                    <a:gd name="connsiteX8" fmla="*/ 120564 w 232808"/>
                    <a:gd name="connsiteY8" fmla="*/ 139149 h 192564"/>
                    <a:gd name="connsiteX9" fmla="*/ 107324 w 232808"/>
                    <a:gd name="connsiteY9" fmla="*/ 105669 h 192564"/>
                    <a:gd name="connsiteX10" fmla="*/ 112210 w 232808"/>
                    <a:gd name="connsiteY10" fmla="*/ 102468 h 192564"/>
                    <a:gd name="connsiteX11" fmla="*/ 122059 w 232808"/>
                    <a:gd name="connsiteY11" fmla="*/ 110746 h 192564"/>
                    <a:gd name="connsiteX12" fmla="*/ 132975 w 232808"/>
                    <a:gd name="connsiteY12" fmla="*/ 124176 h 192564"/>
                    <a:gd name="connsiteX13" fmla="*/ 159207 w 232808"/>
                    <a:gd name="connsiteY13" fmla="*/ 163123 h 192564"/>
                    <a:gd name="connsiteX14" fmla="*/ 152644 w 232808"/>
                    <a:gd name="connsiteY14" fmla="*/ 113641 h 192564"/>
                    <a:gd name="connsiteX15" fmla="*/ 129279 w 232808"/>
                    <a:gd name="connsiteY15" fmla="*/ 84666 h 192564"/>
                    <a:gd name="connsiteX16" fmla="*/ 132622 w 232808"/>
                    <a:gd name="connsiteY16" fmla="*/ 79742 h 192564"/>
                    <a:gd name="connsiteX17" fmla="*/ 137375 w 232808"/>
                    <a:gd name="connsiteY17" fmla="*/ 81599 h 192564"/>
                    <a:gd name="connsiteX18" fmla="*/ 180886 w 232808"/>
                    <a:gd name="connsiteY18" fmla="*/ 110431 h 192564"/>
                    <a:gd name="connsiteX19" fmla="*/ 205479 w 232808"/>
                    <a:gd name="connsiteY19" fmla="*/ 131415 h 192564"/>
                    <a:gd name="connsiteX20" fmla="*/ 177371 w 232808"/>
                    <a:gd name="connsiteY20" fmla="*/ 74017 h 192564"/>
                    <a:gd name="connsiteX21" fmla="*/ 143833 w 232808"/>
                    <a:gd name="connsiteY21" fmla="*/ 55205 h 192564"/>
                    <a:gd name="connsiteX22" fmla="*/ 145405 w 232808"/>
                    <a:gd name="connsiteY22" fmla="*/ 49405 h 192564"/>
                    <a:gd name="connsiteX23" fmla="*/ 146757 w 232808"/>
                    <a:gd name="connsiteY23" fmla="*/ 49528 h 192564"/>
                    <a:gd name="connsiteX24" fmla="*/ 215671 w 232808"/>
                    <a:gd name="connsiteY24" fmla="*/ 73141 h 192564"/>
                    <a:gd name="connsiteX25" fmla="*/ 225748 w 232808"/>
                    <a:gd name="connsiteY25" fmla="*/ 78732 h 192564"/>
                    <a:gd name="connsiteX26" fmla="*/ 231492 w 232808"/>
                    <a:gd name="connsiteY26" fmla="*/ 69645 h 1925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232808" h="192564">
                      <a:moveTo>
                        <a:pt x="231492" y="69645"/>
                      </a:moveTo>
                      <a:cubicBezTo>
                        <a:pt x="227691" y="60882"/>
                        <a:pt x="214880" y="43709"/>
                        <a:pt x="187182" y="29335"/>
                      </a:cubicBezTo>
                      <a:cubicBezTo>
                        <a:pt x="173837" y="22411"/>
                        <a:pt x="87645" y="7828"/>
                        <a:pt x="87645" y="7828"/>
                      </a:cubicBezTo>
                      <a:cubicBezTo>
                        <a:pt x="71920" y="3437"/>
                        <a:pt x="27095" y="-13422"/>
                        <a:pt x="9416" y="22239"/>
                      </a:cubicBezTo>
                      <a:cubicBezTo>
                        <a:pt x="-2166" y="45595"/>
                        <a:pt x="-4423" y="74674"/>
                        <a:pt x="10398" y="87571"/>
                      </a:cubicBezTo>
                      <a:cubicBezTo>
                        <a:pt x="23437" y="98915"/>
                        <a:pt x="59566" y="110726"/>
                        <a:pt x="67319" y="110793"/>
                      </a:cubicBezTo>
                      <a:cubicBezTo>
                        <a:pt x="68357" y="110803"/>
                        <a:pt x="96484" y="133968"/>
                        <a:pt x="96484" y="133968"/>
                      </a:cubicBezTo>
                      <a:cubicBezTo>
                        <a:pt x="96818" y="134501"/>
                        <a:pt x="112629" y="193365"/>
                        <a:pt x="120221" y="192556"/>
                      </a:cubicBezTo>
                      <a:cubicBezTo>
                        <a:pt x="127812" y="191746"/>
                        <a:pt x="120240" y="147474"/>
                        <a:pt x="120564" y="139149"/>
                      </a:cubicBezTo>
                      <a:cubicBezTo>
                        <a:pt x="120764" y="133901"/>
                        <a:pt x="110181" y="115337"/>
                        <a:pt x="107324" y="105669"/>
                      </a:cubicBezTo>
                      <a:cubicBezTo>
                        <a:pt x="106457" y="102764"/>
                        <a:pt x="109896" y="100525"/>
                        <a:pt x="112210" y="102468"/>
                      </a:cubicBezTo>
                      <a:lnTo>
                        <a:pt x="122059" y="110746"/>
                      </a:lnTo>
                      <a:cubicBezTo>
                        <a:pt x="126507" y="114498"/>
                        <a:pt x="130222" y="119051"/>
                        <a:pt x="132975" y="124176"/>
                      </a:cubicBezTo>
                      <a:cubicBezTo>
                        <a:pt x="140290" y="137806"/>
                        <a:pt x="155358" y="164771"/>
                        <a:pt x="159207" y="163123"/>
                      </a:cubicBezTo>
                      <a:cubicBezTo>
                        <a:pt x="164341" y="160933"/>
                        <a:pt x="156082" y="122899"/>
                        <a:pt x="152644" y="113641"/>
                      </a:cubicBezTo>
                      <a:cubicBezTo>
                        <a:pt x="150510" y="107869"/>
                        <a:pt x="138233" y="94172"/>
                        <a:pt x="129279" y="84666"/>
                      </a:cubicBezTo>
                      <a:cubicBezTo>
                        <a:pt x="127050" y="82294"/>
                        <a:pt x="129593" y="78561"/>
                        <a:pt x="132622" y="79742"/>
                      </a:cubicBezTo>
                      <a:lnTo>
                        <a:pt x="137375" y="81599"/>
                      </a:lnTo>
                      <a:cubicBezTo>
                        <a:pt x="153768" y="87990"/>
                        <a:pt x="168636" y="97792"/>
                        <a:pt x="180886" y="110431"/>
                      </a:cubicBezTo>
                      <a:cubicBezTo>
                        <a:pt x="191354" y="121223"/>
                        <a:pt x="203069" y="132491"/>
                        <a:pt x="205479" y="131415"/>
                      </a:cubicBezTo>
                      <a:cubicBezTo>
                        <a:pt x="210023" y="129405"/>
                        <a:pt x="192649" y="85876"/>
                        <a:pt x="177371" y="74017"/>
                      </a:cubicBezTo>
                      <a:cubicBezTo>
                        <a:pt x="169113" y="67616"/>
                        <a:pt x="155025" y="60444"/>
                        <a:pt x="143833" y="55205"/>
                      </a:cubicBezTo>
                      <a:cubicBezTo>
                        <a:pt x="140728" y="53757"/>
                        <a:pt x="141995" y="49090"/>
                        <a:pt x="145405" y="49405"/>
                      </a:cubicBezTo>
                      <a:lnTo>
                        <a:pt x="146757" y="49528"/>
                      </a:lnTo>
                      <a:cubicBezTo>
                        <a:pt x="171284" y="51786"/>
                        <a:pt x="194868" y="59968"/>
                        <a:pt x="215671" y="73141"/>
                      </a:cubicBezTo>
                      <a:cubicBezTo>
                        <a:pt x="220576" y="76246"/>
                        <a:pt x="224482" y="78513"/>
                        <a:pt x="225748" y="78732"/>
                      </a:cubicBezTo>
                      <a:cubicBezTo>
                        <a:pt x="230082" y="79465"/>
                        <a:pt x="235292" y="78408"/>
                        <a:pt x="231492" y="69645"/>
                      </a:cubicBezTo>
                      <a:close/>
                    </a:path>
                  </a:pathLst>
                </a:custGeom>
                <a:solidFill>
                  <a:srgbClr val="F9BFAF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785167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226D76-55CD-F5DD-94D4-D539E0F37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육각형 49">
            <a:extLst>
              <a:ext uri="{FF2B5EF4-FFF2-40B4-BE49-F238E27FC236}">
                <a16:creationId xmlns:a16="http://schemas.microsoft.com/office/drawing/2014/main" id="{B8AA5176-CF35-1F16-C65A-D6F4BBDCCEE8}"/>
              </a:ext>
            </a:extLst>
          </p:cNvPr>
          <p:cNvSpPr/>
          <p:nvPr/>
        </p:nvSpPr>
        <p:spPr>
          <a:xfrm rot="16200000">
            <a:off x="4594411" y="2332204"/>
            <a:ext cx="1515292" cy="1306286"/>
          </a:xfrm>
          <a:prstGeom prst="hexagon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  <a:ea typeface="맑은 고딕" panose="020B0503020000020004" pitchFamily="50" charset="-127"/>
            </a:endParaRPr>
          </a:p>
        </p:txBody>
      </p:sp>
      <p:sp>
        <p:nvSpPr>
          <p:cNvPr id="45" name="육각형 44">
            <a:extLst>
              <a:ext uri="{FF2B5EF4-FFF2-40B4-BE49-F238E27FC236}">
                <a16:creationId xmlns:a16="http://schemas.microsoft.com/office/drawing/2014/main" id="{1C1BDA97-7DC6-E6FF-5365-E577F05F49D5}"/>
              </a:ext>
            </a:extLst>
          </p:cNvPr>
          <p:cNvSpPr/>
          <p:nvPr/>
        </p:nvSpPr>
        <p:spPr>
          <a:xfrm rot="16200000">
            <a:off x="4594410" y="2330776"/>
            <a:ext cx="1515292" cy="1306286"/>
          </a:xfrm>
          <a:prstGeom prst="hexagon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  <a:ea typeface="맑은 고딕" panose="020B0503020000020004" pitchFamily="50" charset="-127"/>
            </a:endParaRPr>
          </a:p>
        </p:txBody>
      </p:sp>
      <p:sp>
        <p:nvSpPr>
          <p:cNvPr id="75" name="육각형 74">
            <a:extLst>
              <a:ext uri="{FF2B5EF4-FFF2-40B4-BE49-F238E27FC236}">
                <a16:creationId xmlns:a16="http://schemas.microsoft.com/office/drawing/2014/main" id="{E9DA3EBE-6F2A-CC49-8879-08AE509D770A}"/>
              </a:ext>
            </a:extLst>
          </p:cNvPr>
          <p:cNvSpPr/>
          <p:nvPr/>
        </p:nvSpPr>
        <p:spPr>
          <a:xfrm rot="16200000">
            <a:off x="6082297" y="2330776"/>
            <a:ext cx="1515292" cy="1306286"/>
          </a:xfrm>
          <a:prstGeom prst="hexagon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  <a:ea typeface="맑은 고딕" panose="020B0503020000020004" pitchFamily="50" charset="-127"/>
            </a:endParaRPr>
          </a:p>
        </p:txBody>
      </p:sp>
      <p:sp>
        <p:nvSpPr>
          <p:cNvPr id="76" name="육각형 75">
            <a:extLst>
              <a:ext uri="{FF2B5EF4-FFF2-40B4-BE49-F238E27FC236}">
                <a16:creationId xmlns:a16="http://schemas.microsoft.com/office/drawing/2014/main" id="{BFE6ABE0-E2D2-1E44-8BE8-A906A8AE8C9D}"/>
              </a:ext>
            </a:extLst>
          </p:cNvPr>
          <p:cNvSpPr/>
          <p:nvPr/>
        </p:nvSpPr>
        <p:spPr>
          <a:xfrm rot="16200000">
            <a:off x="6082296" y="2329348"/>
            <a:ext cx="1515292" cy="1306286"/>
          </a:xfrm>
          <a:prstGeom prst="hexagon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  <a:ea typeface="맑은 고딕" panose="020B0503020000020004" pitchFamily="50" charset="-127"/>
            </a:endParaRPr>
          </a:p>
        </p:txBody>
      </p:sp>
      <p:sp>
        <p:nvSpPr>
          <p:cNvPr id="78" name="육각형 77">
            <a:extLst>
              <a:ext uri="{FF2B5EF4-FFF2-40B4-BE49-F238E27FC236}">
                <a16:creationId xmlns:a16="http://schemas.microsoft.com/office/drawing/2014/main" id="{3C1D227E-63A0-4827-3639-A1D44B51A8D7}"/>
              </a:ext>
            </a:extLst>
          </p:cNvPr>
          <p:cNvSpPr/>
          <p:nvPr/>
        </p:nvSpPr>
        <p:spPr>
          <a:xfrm rot="16200000">
            <a:off x="4594411" y="4212511"/>
            <a:ext cx="1515292" cy="1306286"/>
          </a:xfrm>
          <a:prstGeom prst="hexagon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  <a:ea typeface="맑은 고딕" panose="020B0503020000020004" pitchFamily="50" charset="-127"/>
            </a:endParaRPr>
          </a:p>
        </p:txBody>
      </p:sp>
      <p:sp>
        <p:nvSpPr>
          <p:cNvPr id="79" name="육각형 78">
            <a:extLst>
              <a:ext uri="{FF2B5EF4-FFF2-40B4-BE49-F238E27FC236}">
                <a16:creationId xmlns:a16="http://schemas.microsoft.com/office/drawing/2014/main" id="{F52873CB-F396-23AE-07A3-20884588401F}"/>
              </a:ext>
            </a:extLst>
          </p:cNvPr>
          <p:cNvSpPr/>
          <p:nvPr/>
        </p:nvSpPr>
        <p:spPr>
          <a:xfrm rot="16200000">
            <a:off x="4594410" y="4211083"/>
            <a:ext cx="1515292" cy="1306286"/>
          </a:xfrm>
          <a:prstGeom prst="hexagon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  <a:ea typeface="맑은 고딕" panose="020B0503020000020004" pitchFamily="50" charset="-127"/>
            </a:endParaRPr>
          </a:p>
        </p:txBody>
      </p:sp>
      <p:sp>
        <p:nvSpPr>
          <p:cNvPr id="81" name="육각형 80">
            <a:extLst>
              <a:ext uri="{FF2B5EF4-FFF2-40B4-BE49-F238E27FC236}">
                <a16:creationId xmlns:a16="http://schemas.microsoft.com/office/drawing/2014/main" id="{A20DF746-B38E-EEEF-8815-81ECF4C66427}"/>
              </a:ext>
            </a:extLst>
          </p:cNvPr>
          <p:cNvSpPr/>
          <p:nvPr/>
        </p:nvSpPr>
        <p:spPr>
          <a:xfrm rot="16200000">
            <a:off x="6082297" y="4212511"/>
            <a:ext cx="1515292" cy="1306286"/>
          </a:xfrm>
          <a:prstGeom prst="hexagon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  <a:ea typeface="맑은 고딕" panose="020B0503020000020004" pitchFamily="50" charset="-127"/>
            </a:endParaRPr>
          </a:p>
        </p:txBody>
      </p:sp>
      <p:sp>
        <p:nvSpPr>
          <p:cNvPr id="82" name="육각형 81">
            <a:extLst>
              <a:ext uri="{FF2B5EF4-FFF2-40B4-BE49-F238E27FC236}">
                <a16:creationId xmlns:a16="http://schemas.microsoft.com/office/drawing/2014/main" id="{96DF5252-14EC-012A-3F5E-4751CF33C94F}"/>
              </a:ext>
            </a:extLst>
          </p:cNvPr>
          <p:cNvSpPr/>
          <p:nvPr/>
        </p:nvSpPr>
        <p:spPr>
          <a:xfrm rot="16200000">
            <a:off x="6082296" y="4211083"/>
            <a:ext cx="1515292" cy="1306286"/>
          </a:xfrm>
          <a:prstGeom prst="hexagon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  <a:ea typeface="맑은 고딕" panose="020B0503020000020004" pitchFamily="50" charset="-127"/>
            </a:endParaRPr>
          </a:p>
        </p:txBody>
      </p:sp>
      <p:sp>
        <p:nvSpPr>
          <p:cNvPr id="88" name="육각형 87">
            <a:extLst>
              <a:ext uri="{FF2B5EF4-FFF2-40B4-BE49-F238E27FC236}">
                <a16:creationId xmlns:a16="http://schemas.microsoft.com/office/drawing/2014/main" id="{164178B2-498C-7ADB-9E90-69A8F36969C7}"/>
              </a:ext>
            </a:extLst>
          </p:cNvPr>
          <p:cNvSpPr/>
          <p:nvPr/>
        </p:nvSpPr>
        <p:spPr>
          <a:xfrm rot="16200000">
            <a:off x="4872381" y="2558960"/>
            <a:ext cx="974266" cy="839884"/>
          </a:xfrm>
          <a:prstGeom prst="hexagon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15000"/>
              </a:prstClr>
            </a:inn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  <a:ea typeface="맑은 고딕" panose="020B0503020000020004" pitchFamily="50" charset="-127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FC2C1F6-9CF5-7CD0-5F74-E30B3E44BC49}"/>
              </a:ext>
            </a:extLst>
          </p:cNvPr>
          <p:cNvSpPr txBox="1"/>
          <p:nvPr/>
        </p:nvSpPr>
        <p:spPr>
          <a:xfrm>
            <a:off x="7847394" y="2606243"/>
            <a:ext cx="103714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Economic</a:t>
            </a:r>
            <a:endParaRPr lang="id-ID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BC57962C-430A-5AB1-0302-263F1DE3E706}"/>
              </a:ext>
            </a:extLst>
          </p:cNvPr>
          <p:cNvSpPr txBox="1"/>
          <p:nvPr/>
        </p:nvSpPr>
        <p:spPr>
          <a:xfrm>
            <a:off x="7826555" y="2934134"/>
            <a:ext cx="304490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1D9562C9-A700-ACDC-1578-EADA397646A9}"/>
              </a:ext>
            </a:extLst>
          </p:cNvPr>
          <p:cNvSpPr txBox="1"/>
          <p:nvPr/>
        </p:nvSpPr>
        <p:spPr>
          <a:xfrm>
            <a:off x="7889361" y="4487978"/>
            <a:ext cx="142609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Technological</a:t>
            </a:r>
            <a:endParaRPr lang="id-ID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BE55845-138D-0089-EA73-3A40A87D71CA}"/>
              </a:ext>
            </a:extLst>
          </p:cNvPr>
          <p:cNvSpPr txBox="1"/>
          <p:nvPr/>
        </p:nvSpPr>
        <p:spPr>
          <a:xfrm>
            <a:off x="7826555" y="4815869"/>
            <a:ext cx="304490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D483F04-D9CC-5562-8649-23BF037D67BE}"/>
              </a:ext>
            </a:extLst>
          </p:cNvPr>
          <p:cNvSpPr txBox="1"/>
          <p:nvPr/>
        </p:nvSpPr>
        <p:spPr>
          <a:xfrm>
            <a:off x="3589146" y="2606243"/>
            <a:ext cx="80842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chemeClr val="accent3">
                        <a:lumMod val="60000"/>
                        <a:lumOff val="40000"/>
                      </a:schemeClr>
                    </a:gs>
                    <a:gs pos="100000">
                      <a:schemeClr val="accent3"/>
                    </a:gs>
                  </a:gsLst>
                  <a:lin ang="2700000" scaled="0"/>
                </a:gradFill>
                <a:latin typeface="페이퍼로지 8 ExtraBold" pitchFamily="2" charset="-127"/>
                <a:ea typeface="페이퍼로지 8 ExtraBold" pitchFamily="2" charset="-127"/>
              </a:rPr>
              <a:t>Political</a:t>
            </a:r>
            <a:endParaRPr lang="id-ID" altLang="ko-KR" sz="1600" spc="-50">
              <a:ln>
                <a:solidFill>
                  <a:schemeClr val="accent1">
                    <a:alpha val="0"/>
                  </a:schemeClr>
                </a:solidFill>
              </a:ln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100000">
                    <a:schemeClr val="accent3"/>
                  </a:gs>
                </a:gsLst>
                <a:lin ang="2700000" scaled="0"/>
              </a:gra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0BB8F82-B3E5-5D9B-0C32-90A523D1A710}"/>
              </a:ext>
            </a:extLst>
          </p:cNvPr>
          <p:cNvSpPr txBox="1"/>
          <p:nvPr/>
        </p:nvSpPr>
        <p:spPr>
          <a:xfrm>
            <a:off x="1358817" y="2934134"/>
            <a:ext cx="304490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F43206F9-F2AD-E702-347E-50A048791363}"/>
              </a:ext>
            </a:extLst>
          </p:cNvPr>
          <p:cNvSpPr txBox="1"/>
          <p:nvPr/>
        </p:nvSpPr>
        <p:spPr>
          <a:xfrm>
            <a:off x="3797792" y="4487978"/>
            <a:ext cx="59978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chemeClr val="accent3">
                        <a:lumMod val="60000"/>
                        <a:lumOff val="40000"/>
                      </a:schemeClr>
                    </a:gs>
                    <a:gs pos="100000">
                      <a:schemeClr val="accent3"/>
                    </a:gs>
                  </a:gsLst>
                  <a:lin ang="2700000" scaled="0"/>
                </a:gradFill>
                <a:latin typeface="페이퍼로지 8 ExtraBold" pitchFamily="2" charset="-127"/>
                <a:ea typeface="페이퍼로지 8 ExtraBold" pitchFamily="2" charset="-127"/>
              </a:rPr>
              <a:t>Social</a:t>
            </a:r>
            <a:endParaRPr lang="id-ID" altLang="ko-KR" sz="1600" spc="-50">
              <a:ln>
                <a:solidFill>
                  <a:schemeClr val="accent1">
                    <a:alpha val="0"/>
                  </a:schemeClr>
                </a:solidFill>
              </a:ln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100000">
                    <a:schemeClr val="accent3"/>
                  </a:gs>
                </a:gsLst>
                <a:lin ang="2700000" scaled="0"/>
              </a:gra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729F0779-234E-7C78-8B67-405DD584EB3B}"/>
              </a:ext>
            </a:extLst>
          </p:cNvPr>
          <p:cNvSpPr txBox="1"/>
          <p:nvPr/>
        </p:nvSpPr>
        <p:spPr>
          <a:xfrm>
            <a:off x="1358817" y="4815869"/>
            <a:ext cx="304490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01" name="육각형 100">
            <a:extLst>
              <a:ext uri="{FF2B5EF4-FFF2-40B4-BE49-F238E27FC236}">
                <a16:creationId xmlns:a16="http://schemas.microsoft.com/office/drawing/2014/main" id="{12F0AF0B-2876-F7E3-36D2-2526C5CE66FB}"/>
              </a:ext>
            </a:extLst>
          </p:cNvPr>
          <p:cNvSpPr/>
          <p:nvPr/>
        </p:nvSpPr>
        <p:spPr>
          <a:xfrm rot="16200000">
            <a:off x="6350975" y="2558960"/>
            <a:ext cx="974266" cy="839884"/>
          </a:xfrm>
          <a:prstGeom prst="hexagon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  <a:ea typeface="맑은 고딕" panose="020B0503020000020004" pitchFamily="50" charset="-127"/>
            </a:endParaRPr>
          </a:p>
        </p:txBody>
      </p:sp>
      <p:sp>
        <p:nvSpPr>
          <p:cNvPr id="102" name="육각형 101">
            <a:extLst>
              <a:ext uri="{FF2B5EF4-FFF2-40B4-BE49-F238E27FC236}">
                <a16:creationId xmlns:a16="http://schemas.microsoft.com/office/drawing/2014/main" id="{12B753FA-FA4D-A0C5-A172-1605B8320684}"/>
              </a:ext>
            </a:extLst>
          </p:cNvPr>
          <p:cNvSpPr/>
          <p:nvPr/>
        </p:nvSpPr>
        <p:spPr>
          <a:xfrm rot="16200000">
            <a:off x="4872381" y="4436103"/>
            <a:ext cx="974266" cy="839884"/>
          </a:xfrm>
          <a:prstGeom prst="hexagon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15000"/>
              </a:prstClr>
            </a:inn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  <a:ea typeface="맑은 고딕" panose="020B0503020000020004" pitchFamily="50" charset="-127"/>
            </a:endParaRPr>
          </a:p>
        </p:txBody>
      </p:sp>
      <p:sp>
        <p:nvSpPr>
          <p:cNvPr id="103" name="육각형 102">
            <a:extLst>
              <a:ext uri="{FF2B5EF4-FFF2-40B4-BE49-F238E27FC236}">
                <a16:creationId xmlns:a16="http://schemas.microsoft.com/office/drawing/2014/main" id="{A320D049-9339-6AC7-B481-7E9B5860A26E}"/>
              </a:ext>
            </a:extLst>
          </p:cNvPr>
          <p:cNvSpPr/>
          <p:nvPr/>
        </p:nvSpPr>
        <p:spPr>
          <a:xfrm rot="16200000">
            <a:off x="6350975" y="4436103"/>
            <a:ext cx="974266" cy="839884"/>
          </a:xfrm>
          <a:prstGeom prst="hexagon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>
            <a:innerShdw blurRad="63500" dist="50800" dir="13500000">
              <a:prstClr val="black">
                <a:alpha val="20000"/>
              </a:prstClr>
            </a:inn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noFill/>
              <a:latin typeface="프리젠테이션 5 Medium" pitchFamily="2" charset="-127"/>
              <a:ea typeface="맑은 고딕" panose="020B0503020000020004" pitchFamily="50" charset="-127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B39DB2A-3685-245F-95D3-538730D6CE47}"/>
              </a:ext>
            </a:extLst>
          </p:cNvPr>
          <p:cNvSpPr txBox="1"/>
          <p:nvPr/>
        </p:nvSpPr>
        <p:spPr>
          <a:xfrm>
            <a:off x="5228869" y="2741913"/>
            <a:ext cx="259686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P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46A4C4A0-EA33-F10F-8D62-8D62FAE64D92}"/>
              </a:ext>
            </a:extLst>
          </p:cNvPr>
          <p:cNvSpPr txBox="1"/>
          <p:nvPr/>
        </p:nvSpPr>
        <p:spPr>
          <a:xfrm>
            <a:off x="6720287" y="2741913"/>
            <a:ext cx="235642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E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BDD1492D-1333-CC20-DDEB-CBDBDA63F031}"/>
              </a:ext>
            </a:extLst>
          </p:cNvPr>
          <p:cNvSpPr txBox="1"/>
          <p:nvPr/>
        </p:nvSpPr>
        <p:spPr>
          <a:xfrm>
            <a:off x="5228869" y="4629367"/>
            <a:ext cx="222818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S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CE0D45F3-599C-163A-8A2D-259816295603}"/>
              </a:ext>
            </a:extLst>
          </p:cNvPr>
          <p:cNvSpPr txBox="1"/>
          <p:nvPr/>
        </p:nvSpPr>
        <p:spPr>
          <a:xfrm>
            <a:off x="6729905" y="4629367"/>
            <a:ext cx="216406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CC6F85-5E18-19F6-604C-B42E8A5CA869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-50" normalizeH="0" baseline="0" noProof="0">
                <a:ln>
                  <a:solidFill>
                    <a:srgbClr val="EBECF0">
                      <a:alpha val="0"/>
                    </a:srgbClr>
                  </a:solidFill>
                </a:ln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D589ED-C161-79B9-1765-146C2117D079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타이틀을 완전 멋지게 입력하세요</a:t>
            </a:r>
            <a:endParaRPr kumimoji="0" lang="en-US" altLang="ko-KR" sz="28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02152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개체 틀 12" descr="의류, 사람, 슈트, 일이(가) 표시된 사진&#10;&#10;자동 생성된 설명">
            <a:extLst>
              <a:ext uri="{FF2B5EF4-FFF2-40B4-BE49-F238E27FC236}">
                <a16:creationId xmlns:a16="http://schemas.microsoft.com/office/drawing/2014/main" id="{AF4C1C56-FCF7-1A11-D33B-734CC978E9E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29513" y="0"/>
            <a:ext cx="4662487" cy="5505450"/>
          </a:xfrm>
          <a:custGeom>
            <a:avLst/>
            <a:gdLst>
              <a:gd name="connsiteX0" fmla="*/ 302004 w 4661773"/>
              <a:gd name="connsiteY0" fmla="*/ 0 h 5506007"/>
              <a:gd name="connsiteX1" fmla="*/ 4661773 w 4661773"/>
              <a:gd name="connsiteY1" fmla="*/ 0 h 5506007"/>
              <a:gd name="connsiteX2" fmla="*/ 4661773 w 4661773"/>
              <a:gd name="connsiteY2" fmla="*/ 5448583 h 5506007"/>
              <a:gd name="connsiteX3" fmla="*/ 4597657 w 4661773"/>
              <a:gd name="connsiteY3" fmla="*/ 5460033 h 5506007"/>
              <a:gd name="connsiteX4" fmla="*/ 3990017 w 4661773"/>
              <a:gd name="connsiteY4" fmla="*/ 5506007 h 5506007"/>
              <a:gd name="connsiteX5" fmla="*/ 0 w 4661773"/>
              <a:gd name="connsiteY5" fmla="*/ 1515989 h 5506007"/>
              <a:gd name="connsiteX6" fmla="*/ 242114 w 4661773"/>
              <a:gd name="connsiteY6" fmla="*/ 144088 h 5506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61773" h="5506007">
                <a:moveTo>
                  <a:pt x="302004" y="0"/>
                </a:moveTo>
                <a:lnTo>
                  <a:pt x="4661773" y="0"/>
                </a:lnTo>
                <a:lnTo>
                  <a:pt x="4661773" y="5448583"/>
                </a:lnTo>
                <a:lnTo>
                  <a:pt x="4597657" y="5460033"/>
                </a:lnTo>
                <a:cubicBezTo>
                  <a:pt x="4399530" y="5490307"/>
                  <a:pt x="4196607" y="5506007"/>
                  <a:pt x="3990017" y="5506007"/>
                </a:cubicBezTo>
                <a:cubicBezTo>
                  <a:pt x="1786390" y="5506007"/>
                  <a:pt x="0" y="3719616"/>
                  <a:pt x="0" y="1515989"/>
                </a:cubicBezTo>
                <a:cubicBezTo>
                  <a:pt x="0" y="1033946"/>
                  <a:pt x="85482" y="571869"/>
                  <a:pt x="242114" y="144088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AFDB4A3-CBDB-4776-ADD5-3E0A537ED3DF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5" name="Oval 39">
            <a:extLst>
              <a:ext uri="{FF2B5EF4-FFF2-40B4-BE49-F238E27FC236}">
                <a16:creationId xmlns:a16="http://schemas.microsoft.com/office/drawing/2014/main" id="{D4368DFA-E805-426D-8FD6-29DD0A63E37B}"/>
              </a:ext>
            </a:extLst>
          </p:cNvPr>
          <p:cNvSpPr/>
          <p:nvPr/>
        </p:nvSpPr>
        <p:spPr>
          <a:xfrm>
            <a:off x="1204032" y="2265233"/>
            <a:ext cx="1900367" cy="1900367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76" name="Oval 38">
            <a:extLst>
              <a:ext uri="{FF2B5EF4-FFF2-40B4-BE49-F238E27FC236}">
                <a16:creationId xmlns:a16="http://schemas.microsoft.com/office/drawing/2014/main" id="{C7C21DA5-3653-4843-85BA-542A77D107C2}"/>
              </a:ext>
            </a:extLst>
          </p:cNvPr>
          <p:cNvSpPr/>
          <p:nvPr/>
        </p:nvSpPr>
        <p:spPr>
          <a:xfrm>
            <a:off x="1204032" y="2265233"/>
            <a:ext cx="1900367" cy="1900367"/>
          </a:xfrm>
          <a:prstGeom prst="ellipse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ID" kern="0">
              <a:solidFill>
                <a:schemeClr val="accent1"/>
              </a:solidFill>
              <a:latin typeface="프리젠테이션 5 Medium" pitchFamily="2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B7CCAD2-A194-4DC7-A73C-B8420F74B09B}"/>
              </a:ext>
            </a:extLst>
          </p:cNvPr>
          <p:cNvSpPr txBox="1"/>
          <p:nvPr/>
        </p:nvSpPr>
        <p:spPr>
          <a:xfrm>
            <a:off x="1646544" y="4590932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A160DA1-817B-4B94-833A-1CD64FAE8B80}"/>
              </a:ext>
            </a:extLst>
          </p:cNvPr>
          <p:cNvSpPr txBox="1"/>
          <p:nvPr/>
        </p:nvSpPr>
        <p:spPr>
          <a:xfrm>
            <a:off x="1204032" y="5148095"/>
            <a:ext cx="1900366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D56369BB-B2F4-4C25-990E-B6AED052043E}"/>
              </a:ext>
            </a:extLst>
          </p:cNvPr>
          <p:cNvGrpSpPr/>
          <p:nvPr/>
        </p:nvGrpSpPr>
        <p:grpSpPr>
          <a:xfrm>
            <a:off x="1777978" y="2839179"/>
            <a:ext cx="752475" cy="752475"/>
            <a:chOff x="7278375" y="2839178"/>
            <a:chExt cx="752475" cy="752475"/>
          </a:xfr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  <a:tileRect/>
          </a:gradFill>
        </p:grpSpPr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AAF32B51-1E6E-4C57-8B72-26D143791299}"/>
                </a:ext>
              </a:extLst>
            </p:cNvPr>
            <p:cNvSpPr/>
            <p:nvPr/>
          </p:nvSpPr>
          <p:spPr>
            <a:xfrm>
              <a:off x="7544123" y="2839178"/>
              <a:ext cx="486727" cy="485775"/>
            </a:xfrm>
            <a:custGeom>
              <a:avLst/>
              <a:gdLst>
                <a:gd name="connsiteX0" fmla="*/ 401003 w 486727"/>
                <a:gd name="connsiteY0" fmla="*/ 85725 h 485775"/>
                <a:gd name="connsiteX1" fmla="*/ 391478 w 486727"/>
                <a:gd name="connsiteY1" fmla="*/ 0 h 485775"/>
                <a:gd name="connsiteX2" fmla="*/ 286703 w 486727"/>
                <a:gd name="connsiteY2" fmla="*/ 104775 h 485775"/>
                <a:gd name="connsiteX3" fmla="*/ 292417 w 486727"/>
                <a:gd name="connsiteY3" fmla="*/ 154305 h 485775"/>
                <a:gd name="connsiteX4" fmla="*/ 140017 w 486727"/>
                <a:gd name="connsiteY4" fmla="*/ 306705 h 485775"/>
                <a:gd name="connsiteX5" fmla="*/ 95250 w 486727"/>
                <a:gd name="connsiteY5" fmla="*/ 295275 h 485775"/>
                <a:gd name="connsiteX6" fmla="*/ 0 w 486727"/>
                <a:gd name="connsiteY6" fmla="*/ 390525 h 485775"/>
                <a:gd name="connsiteX7" fmla="*/ 95250 w 486727"/>
                <a:gd name="connsiteY7" fmla="*/ 485775 h 485775"/>
                <a:gd name="connsiteX8" fmla="*/ 190500 w 486727"/>
                <a:gd name="connsiteY8" fmla="*/ 390525 h 485775"/>
                <a:gd name="connsiteX9" fmla="*/ 180022 w 486727"/>
                <a:gd name="connsiteY9" fmla="*/ 346710 h 485775"/>
                <a:gd name="connsiteX10" fmla="*/ 332423 w 486727"/>
                <a:gd name="connsiteY10" fmla="*/ 194310 h 485775"/>
                <a:gd name="connsiteX11" fmla="*/ 381953 w 486727"/>
                <a:gd name="connsiteY11" fmla="*/ 200025 h 485775"/>
                <a:gd name="connsiteX12" fmla="*/ 486728 w 486727"/>
                <a:gd name="connsiteY12" fmla="*/ 95250 h 485775"/>
                <a:gd name="connsiteX13" fmla="*/ 401003 w 486727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6727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3D18748A-AF51-4CF6-81F4-28C794BE29C8}"/>
                </a:ext>
              </a:extLst>
            </p:cNvPr>
            <p:cNvSpPr/>
            <p:nvPr/>
          </p:nvSpPr>
          <p:spPr>
            <a:xfrm>
              <a:off x="7278375" y="2867753"/>
              <a:ext cx="723900" cy="723900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313E8E56-D28A-4F99-944F-068B57AD6B8B}"/>
                </a:ext>
              </a:extLst>
            </p:cNvPr>
            <p:cNvSpPr/>
            <p:nvPr/>
          </p:nvSpPr>
          <p:spPr>
            <a:xfrm>
              <a:off x="7411725" y="3001103"/>
              <a:ext cx="457200" cy="457200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265D985E-2EBF-46A9-AF2E-00B7C35BEFB7}"/>
              </a:ext>
            </a:extLst>
          </p:cNvPr>
          <p:cNvGrpSpPr/>
          <p:nvPr/>
        </p:nvGrpSpPr>
        <p:grpSpPr>
          <a:xfrm>
            <a:off x="3674120" y="2265233"/>
            <a:ext cx="1900367" cy="1900367"/>
            <a:chOff x="6680210" y="2265233"/>
            <a:chExt cx="1900367" cy="1900367"/>
          </a:xfrm>
          <a:solidFill>
            <a:schemeClr val="accent3"/>
          </a:solidFill>
        </p:grpSpPr>
        <p:sp>
          <p:nvSpPr>
            <p:cNvPr id="70" name="Oval 39">
              <a:extLst>
                <a:ext uri="{FF2B5EF4-FFF2-40B4-BE49-F238E27FC236}">
                  <a16:creationId xmlns:a16="http://schemas.microsoft.com/office/drawing/2014/main" id="{8E0DFCAA-D927-4D3B-8FAA-3A4CBBF839C2}"/>
                </a:ext>
              </a:extLst>
            </p:cNvPr>
            <p:cNvSpPr/>
            <p:nvPr/>
          </p:nvSpPr>
          <p:spPr>
            <a:xfrm>
              <a:off x="6680210" y="2265233"/>
              <a:ext cx="1900367" cy="1900367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71" name="Oval 38">
              <a:extLst>
                <a:ext uri="{FF2B5EF4-FFF2-40B4-BE49-F238E27FC236}">
                  <a16:creationId xmlns:a16="http://schemas.microsoft.com/office/drawing/2014/main" id="{6DBE29B5-C776-447D-9FFD-A5AFF4252DF3}"/>
                </a:ext>
              </a:extLst>
            </p:cNvPr>
            <p:cNvSpPr/>
            <p:nvPr/>
          </p:nvSpPr>
          <p:spPr>
            <a:xfrm>
              <a:off x="6680210" y="2265233"/>
              <a:ext cx="1900367" cy="1900367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D3CA41D4-D5D0-4950-B663-E1A70019AC93}"/>
              </a:ext>
            </a:extLst>
          </p:cNvPr>
          <p:cNvSpPr txBox="1"/>
          <p:nvPr/>
        </p:nvSpPr>
        <p:spPr>
          <a:xfrm>
            <a:off x="4116632" y="4590932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86F8A5C-CB71-4BE2-82C9-7297C2465D2C}"/>
              </a:ext>
            </a:extLst>
          </p:cNvPr>
          <p:cNvSpPr txBox="1"/>
          <p:nvPr/>
        </p:nvSpPr>
        <p:spPr>
          <a:xfrm>
            <a:off x="3674120" y="5148095"/>
            <a:ext cx="1900366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BC8BB9B-C909-4E3C-9256-AEA006B48496}"/>
              </a:ext>
            </a:extLst>
          </p:cNvPr>
          <p:cNvSpPr txBox="1"/>
          <p:nvPr/>
        </p:nvSpPr>
        <p:spPr>
          <a:xfrm>
            <a:off x="6586720" y="4590932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FB1E602-C866-47F9-85F8-2E7C60787144}"/>
              </a:ext>
            </a:extLst>
          </p:cNvPr>
          <p:cNvSpPr txBox="1"/>
          <p:nvPr/>
        </p:nvSpPr>
        <p:spPr>
          <a:xfrm>
            <a:off x="6144208" y="5148095"/>
            <a:ext cx="1900366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grpSp>
        <p:nvGrpSpPr>
          <p:cNvPr id="55" name="그래픽 13" descr="데이터베이스 단색으로 채워진">
            <a:extLst>
              <a:ext uri="{FF2B5EF4-FFF2-40B4-BE49-F238E27FC236}">
                <a16:creationId xmlns:a16="http://schemas.microsoft.com/office/drawing/2014/main" id="{377E6C0A-F6D1-4062-A522-22F1DAA1BC21}"/>
              </a:ext>
            </a:extLst>
          </p:cNvPr>
          <p:cNvGrpSpPr/>
          <p:nvPr/>
        </p:nvGrpSpPr>
        <p:grpSpPr>
          <a:xfrm>
            <a:off x="4357603" y="2853466"/>
            <a:ext cx="533400" cy="723900"/>
            <a:chOff x="7363693" y="2853466"/>
            <a:chExt cx="533400" cy="723900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404F2DF-7312-4BA7-A35D-E73A663AADA8}"/>
                </a:ext>
              </a:extLst>
            </p:cNvPr>
            <p:cNvSpPr/>
            <p:nvPr/>
          </p:nvSpPr>
          <p:spPr>
            <a:xfrm>
              <a:off x="7363693" y="2853466"/>
              <a:ext cx="533400" cy="152400"/>
            </a:xfrm>
            <a:custGeom>
              <a:avLst/>
              <a:gdLst>
                <a:gd name="connsiteX0" fmla="*/ 533400 w 533400"/>
                <a:gd name="connsiteY0" fmla="*/ 76200 h 152400"/>
                <a:gd name="connsiteX1" fmla="*/ 266700 w 533400"/>
                <a:gd name="connsiteY1" fmla="*/ 152400 h 152400"/>
                <a:gd name="connsiteX2" fmla="*/ 0 w 533400"/>
                <a:gd name="connsiteY2" fmla="*/ 76200 h 152400"/>
                <a:gd name="connsiteX3" fmla="*/ 266700 w 533400"/>
                <a:gd name="connsiteY3" fmla="*/ 0 h 152400"/>
                <a:gd name="connsiteX4" fmla="*/ 533400 w 533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152400">
                  <a:moveTo>
                    <a:pt x="533400" y="76200"/>
                  </a:moveTo>
                  <a:cubicBezTo>
                    <a:pt x="533400" y="118284"/>
                    <a:pt x="413994" y="152400"/>
                    <a:pt x="266700" y="152400"/>
                  </a:cubicBezTo>
                  <a:cubicBezTo>
                    <a:pt x="119406" y="152400"/>
                    <a:pt x="0" y="118284"/>
                    <a:pt x="0" y="76200"/>
                  </a:cubicBezTo>
                  <a:cubicBezTo>
                    <a:pt x="0" y="34116"/>
                    <a:pt x="119406" y="0"/>
                    <a:pt x="266700" y="0"/>
                  </a:cubicBezTo>
                  <a:cubicBezTo>
                    <a:pt x="413994" y="0"/>
                    <a:pt x="533400" y="34116"/>
                    <a:pt x="5334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8F51009A-A1E7-426F-A776-0A4D91980A34}"/>
                </a:ext>
              </a:extLst>
            </p:cNvPr>
            <p:cNvSpPr/>
            <p:nvPr/>
          </p:nvSpPr>
          <p:spPr>
            <a:xfrm>
              <a:off x="7363693" y="29677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EC955276-5437-4F39-8D7E-B2CE06DDF716}"/>
                </a:ext>
              </a:extLst>
            </p:cNvPr>
            <p:cNvSpPr/>
            <p:nvPr/>
          </p:nvSpPr>
          <p:spPr>
            <a:xfrm>
              <a:off x="7363693" y="31582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56CEE3E4-D116-459B-A52C-4C14E828E9B7}"/>
                </a:ext>
              </a:extLst>
            </p:cNvPr>
            <p:cNvSpPr/>
            <p:nvPr/>
          </p:nvSpPr>
          <p:spPr>
            <a:xfrm>
              <a:off x="7363693" y="33487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9334DB5C-ED4C-2395-F6B6-73E91A1CE6F1}"/>
              </a:ext>
            </a:extLst>
          </p:cNvPr>
          <p:cNvGrpSpPr/>
          <p:nvPr/>
        </p:nvGrpSpPr>
        <p:grpSpPr>
          <a:xfrm>
            <a:off x="6144207" y="2270724"/>
            <a:ext cx="1900367" cy="1900367"/>
            <a:chOff x="6125157" y="2270724"/>
            <a:chExt cx="1900367" cy="1900367"/>
          </a:xfrm>
        </p:grpSpPr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DBAC2A13-3DEB-42F6-BB55-F8FAF738B43C}"/>
                </a:ext>
              </a:extLst>
            </p:cNvPr>
            <p:cNvGrpSpPr/>
            <p:nvPr/>
          </p:nvGrpSpPr>
          <p:grpSpPr>
            <a:xfrm>
              <a:off x="6125157" y="2270724"/>
              <a:ext cx="1900367" cy="1900367"/>
              <a:chOff x="9112197" y="2270724"/>
              <a:chExt cx="1900367" cy="1900367"/>
            </a:xfrm>
            <a:solidFill>
              <a:schemeClr val="accent3"/>
            </a:solidFill>
          </p:grpSpPr>
          <p:sp>
            <p:nvSpPr>
              <p:cNvPr id="68" name="Oval 39">
                <a:extLst>
                  <a:ext uri="{FF2B5EF4-FFF2-40B4-BE49-F238E27FC236}">
                    <a16:creationId xmlns:a16="http://schemas.microsoft.com/office/drawing/2014/main" id="{F4AAFED7-07B6-4585-8034-0FDCE7BA24C4}"/>
                  </a:ext>
                </a:extLst>
              </p:cNvPr>
              <p:cNvSpPr/>
              <p:nvPr/>
            </p:nvSpPr>
            <p:spPr>
              <a:xfrm>
                <a:off x="9112197" y="2270724"/>
                <a:ext cx="1900367" cy="1900367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69" name="Oval 38">
                <a:extLst>
                  <a:ext uri="{FF2B5EF4-FFF2-40B4-BE49-F238E27FC236}">
                    <a16:creationId xmlns:a16="http://schemas.microsoft.com/office/drawing/2014/main" id="{5354BF8D-7DC0-4E3D-B843-4269819D0566}"/>
                  </a:ext>
                </a:extLst>
              </p:cNvPr>
              <p:cNvSpPr/>
              <p:nvPr/>
            </p:nvSpPr>
            <p:spPr>
              <a:xfrm>
                <a:off x="9112197" y="2270724"/>
                <a:ext cx="1900367" cy="1900367"/>
              </a:xfrm>
              <a:prstGeom prst="ellipse">
                <a:avLst/>
              </a:prstGeom>
              <a:solidFill>
                <a:schemeClr val="accent1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B6634895-73D2-4B9D-B7EE-D31D8B2E3963}"/>
                </a:ext>
              </a:extLst>
            </p:cNvPr>
            <p:cNvGrpSpPr/>
            <p:nvPr/>
          </p:nvGrpSpPr>
          <p:grpSpPr>
            <a:xfrm>
              <a:off x="6751490" y="2891566"/>
              <a:ext cx="647700" cy="647700"/>
              <a:chOff x="9776631" y="2891566"/>
              <a:chExt cx="647700" cy="647700"/>
            </a:xfrm>
            <a:gradFill>
              <a:gsLst>
                <a:gs pos="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2700000" scaled="1"/>
            </a:gradFill>
          </p:grpSpPr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104171EB-44E1-4DFB-9B90-8CD66B0991A6}"/>
                  </a:ext>
                </a:extLst>
              </p:cNvPr>
              <p:cNvSpPr/>
              <p:nvPr/>
            </p:nvSpPr>
            <p:spPr>
              <a:xfrm>
                <a:off x="9776631" y="3482116"/>
                <a:ext cx="647700" cy="57150"/>
              </a:xfrm>
              <a:custGeom>
                <a:avLst/>
                <a:gdLst>
                  <a:gd name="connsiteX0" fmla="*/ 0 w 647700"/>
                  <a:gd name="connsiteY0" fmla="*/ 0 h 57150"/>
                  <a:gd name="connsiteX1" fmla="*/ 647700 w 647700"/>
                  <a:gd name="connsiteY1" fmla="*/ 0 h 57150"/>
                  <a:gd name="connsiteX2" fmla="*/ 647700 w 647700"/>
                  <a:gd name="connsiteY2" fmla="*/ 57150 h 57150"/>
                  <a:gd name="connsiteX3" fmla="*/ 0 w 647700"/>
                  <a:gd name="connsiteY3" fmla="*/ 57150 h 57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47700" h="57150">
                    <a:moveTo>
                      <a:pt x="0" y="0"/>
                    </a:moveTo>
                    <a:lnTo>
                      <a:pt x="647700" y="0"/>
                    </a:lnTo>
                    <a:lnTo>
                      <a:pt x="647700" y="57150"/>
                    </a:lnTo>
                    <a:lnTo>
                      <a:pt x="0" y="571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F25C43A3-3D15-4751-B490-621C4D2B323A}"/>
                  </a:ext>
                </a:extLst>
              </p:cNvPr>
              <p:cNvSpPr/>
              <p:nvPr/>
            </p:nvSpPr>
            <p:spPr>
              <a:xfrm>
                <a:off x="9776631" y="2891566"/>
                <a:ext cx="76200" cy="552450"/>
              </a:xfrm>
              <a:custGeom>
                <a:avLst/>
                <a:gdLst>
                  <a:gd name="connsiteX0" fmla="*/ 0 w 76200"/>
                  <a:gd name="connsiteY0" fmla="*/ 0 h 552450"/>
                  <a:gd name="connsiteX1" fmla="*/ 76200 w 76200"/>
                  <a:gd name="connsiteY1" fmla="*/ 0 h 552450"/>
                  <a:gd name="connsiteX2" fmla="*/ 76200 w 76200"/>
                  <a:gd name="connsiteY2" fmla="*/ 552450 h 552450"/>
                  <a:gd name="connsiteX3" fmla="*/ 0 w 76200"/>
                  <a:gd name="connsiteY3" fmla="*/ 552450 h 552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76200" h="552450">
                    <a:moveTo>
                      <a:pt x="0" y="0"/>
                    </a:moveTo>
                    <a:lnTo>
                      <a:pt x="76200" y="0"/>
                    </a:lnTo>
                    <a:lnTo>
                      <a:pt x="76200" y="552450"/>
                    </a:lnTo>
                    <a:lnTo>
                      <a:pt x="0" y="5524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5B7AFAAE-2D73-4546-AC0E-5DD05831F360}"/>
                  </a:ext>
                </a:extLst>
              </p:cNvPr>
              <p:cNvSpPr/>
              <p:nvPr/>
            </p:nvSpPr>
            <p:spPr>
              <a:xfrm>
                <a:off x="10252881" y="3367816"/>
                <a:ext cx="171450" cy="76200"/>
              </a:xfrm>
              <a:custGeom>
                <a:avLst/>
                <a:gdLst>
                  <a:gd name="connsiteX0" fmla="*/ 0 w 171450"/>
                  <a:gd name="connsiteY0" fmla="*/ 0 h 76200"/>
                  <a:gd name="connsiteX1" fmla="*/ 171450 w 171450"/>
                  <a:gd name="connsiteY1" fmla="*/ 0 h 76200"/>
                  <a:gd name="connsiteX2" fmla="*/ 171450 w 171450"/>
                  <a:gd name="connsiteY2" fmla="*/ 76200 h 76200"/>
                  <a:gd name="connsiteX3" fmla="*/ 0 w 171450"/>
                  <a:gd name="connsiteY3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450" h="76200">
                    <a:moveTo>
                      <a:pt x="0" y="0"/>
                    </a:moveTo>
                    <a:lnTo>
                      <a:pt x="171450" y="0"/>
                    </a:lnTo>
                    <a:lnTo>
                      <a:pt x="171450" y="76200"/>
                    </a:lnTo>
                    <a:lnTo>
                      <a:pt x="0" y="76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71E5AF62-2710-4145-A48A-6B3508E85913}"/>
                  </a:ext>
                </a:extLst>
              </p:cNvPr>
              <p:cNvSpPr/>
              <p:nvPr/>
            </p:nvSpPr>
            <p:spPr>
              <a:xfrm>
                <a:off x="10252881" y="3043966"/>
                <a:ext cx="171450" cy="285750"/>
              </a:xfrm>
              <a:custGeom>
                <a:avLst/>
                <a:gdLst>
                  <a:gd name="connsiteX0" fmla="*/ 0 w 171450"/>
                  <a:gd name="connsiteY0" fmla="*/ 0 h 285750"/>
                  <a:gd name="connsiteX1" fmla="*/ 171450 w 171450"/>
                  <a:gd name="connsiteY1" fmla="*/ 0 h 285750"/>
                  <a:gd name="connsiteX2" fmla="*/ 171450 w 171450"/>
                  <a:gd name="connsiteY2" fmla="*/ 285750 h 285750"/>
                  <a:gd name="connsiteX3" fmla="*/ 0 w 171450"/>
                  <a:gd name="connsiteY3" fmla="*/ 285750 h 285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450" h="285750">
                    <a:moveTo>
                      <a:pt x="0" y="0"/>
                    </a:moveTo>
                    <a:lnTo>
                      <a:pt x="171450" y="0"/>
                    </a:lnTo>
                    <a:lnTo>
                      <a:pt x="171450" y="285750"/>
                    </a:lnTo>
                    <a:lnTo>
                      <a:pt x="0" y="28575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D2AF918F-BC18-4843-9C0A-833699D5A4A1}"/>
                  </a:ext>
                </a:extLst>
              </p:cNvPr>
              <p:cNvSpPr/>
              <p:nvPr/>
            </p:nvSpPr>
            <p:spPr>
              <a:xfrm>
                <a:off x="10252881" y="2929666"/>
                <a:ext cx="171450" cy="76200"/>
              </a:xfrm>
              <a:custGeom>
                <a:avLst/>
                <a:gdLst>
                  <a:gd name="connsiteX0" fmla="*/ 0 w 171450"/>
                  <a:gd name="connsiteY0" fmla="*/ 0 h 76200"/>
                  <a:gd name="connsiteX1" fmla="*/ 171450 w 171450"/>
                  <a:gd name="connsiteY1" fmla="*/ 0 h 76200"/>
                  <a:gd name="connsiteX2" fmla="*/ 171450 w 171450"/>
                  <a:gd name="connsiteY2" fmla="*/ 76200 h 76200"/>
                  <a:gd name="connsiteX3" fmla="*/ 0 w 171450"/>
                  <a:gd name="connsiteY3" fmla="*/ 76200 h 7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1450" h="76200">
                    <a:moveTo>
                      <a:pt x="0" y="0"/>
                    </a:moveTo>
                    <a:lnTo>
                      <a:pt x="171450" y="0"/>
                    </a:lnTo>
                    <a:lnTo>
                      <a:pt x="171450" y="76200"/>
                    </a:lnTo>
                    <a:lnTo>
                      <a:pt x="0" y="7620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6E989763-357E-4414-9B3B-08186A38D286}"/>
                  </a:ext>
                </a:extLst>
              </p:cNvPr>
              <p:cNvSpPr/>
              <p:nvPr/>
            </p:nvSpPr>
            <p:spPr>
              <a:xfrm>
                <a:off x="10062381" y="3024916"/>
                <a:ext cx="152400" cy="419100"/>
              </a:xfrm>
              <a:custGeom>
                <a:avLst/>
                <a:gdLst>
                  <a:gd name="connsiteX0" fmla="*/ 76200 w 152400"/>
                  <a:gd name="connsiteY0" fmla="*/ 76200 h 419100"/>
                  <a:gd name="connsiteX1" fmla="*/ 57150 w 152400"/>
                  <a:gd name="connsiteY1" fmla="*/ 57150 h 419100"/>
                  <a:gd name="connsiteX2" fmla="*/ 76200 w 152400"/>
                  <a:gd name="connsiteY2" fmla="*/ 38100 h 419100"/>
                  <a:gd name="connsiteX3" fmla="*/ 95250 w 152400"/>
                  <a:gd name="connsiteY3" fmla="*/ 57150 h 419100"/>
                  <a:gd name="connsiteX4" fmla="*/ 76200 w 152400"/>
                  <a:gd name="connsiteY4" fmla="*/ 76200 h 419100"/>
                  <a:gd name="connsiteX5" fmla="*/ 76200 w 152400"/>
                  <a:gd name="connsiteY5" fmla="*/ 381000 h 419100"/>
                  <a:gd name="connsiteX6" fmla="*/ 57150 w 152400"/>
                  <a:gd name="connsiteY6" fmla="*/ 361950 h 419100"/>
                  <a:gd name="connsiteX7" fmla="*/ 76200 w 152400"/>
                  <a:gd name="connsiteY7" fmla="*/ 342900 h 419100"/>
                  <a:gd name="connsiteX8" fmla="*/ 95250 w 152400"/>
                  <a:gd name="connsiteY8" fmla="*/ 361950 h 419100"/>
                  <a:gd name="connsiteX9" fmla="*/ 76200 w 152400"/>
                  <a:gd name="connsiteY9" fmla="*/ 381000 h 419100"/>
                  <a:gd name="connsiteX10" fmla="*/ 152400 w 152400"/>
                  <a:gd name="connsiteY10" fmla="*/ 0 h 419100"/>
                  <a:gd name="connsiteX11" fmla="*/ 0 w 152400"/>
                  <a:gd name="connsiteY11" fmla="*/ 0 h 419100"/>
                  <a:gd name="connsiteX12" fmla="*/ 0 w 152400"/>
                  <a:gd name="connsiteY12" fmla="*/ 419100 h 419100"/>
                  <a:gd name="connsiteX13" fmla="*/ 152400 w 152400"/>
                  <a:gd name="connsiteY13" fmla="*/ 419100 h 419100"/>
                  <a:gd name="connsiteX14" fmla="*/ 152400 w 152400"/>
                  <a:gd name="connsiteY14" fmla="*/ 0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52400" h="419100">
                    <a:moveTo>
                      <a:pt x="76200" y="76200"/>
                    </a:moveTo>
                    <a:cubicBezTo>
                      <a:pt x="65723" y="76200"/>
                      <a:pt x="57150" y="67627"/>
                      <a:pt x="57150" y="57150"/>
                    </a:cubicBezTo>
                    <a:cubicBezTo>
                      <a:pt x="57150" y="46673"/>
                      <a:pt x="65723" y="38100"/>
                      <a:pt x="76200" y="38100"/>
                    </a:cubicBezTo>
                    <a:cubicBezTo>
                      <a:pt x="86677" y="38100"/>
                      <a:pt x="95250" y="46673"/>
                      <a:pt x="95250" y="57150"/>
                    </a:cubicBezTo>
                    <a:cubicBezTo>
                      <a:pt x="95250" y="67627"/>
                      <a:pt x="86677" y="76200"/>
                      <a:pt x="76200" y="76200"/>
                    </a:cubicBezTo>
                    <a:close/>
                    <a:moveTo>
                      <a:pt x="76200" y="381000"/>
                    </a:moveTo>
                    <a:cubicBezTo>
                      <a:pt x="65723" y="381000"/>
                      <a:pt x="57150" y="372428"/>
                      <a:pt x="57150" y="361950"/>
                    </a:cubicBezTo>
                    <a:cubicBezTo>
                      <a:pt x="57150" y="351473"/>
                      <a:pt x="65723" y="342900"/>
                      <a:pt x="76200" y="342900"/>
                    </a:cubicBezTo>
                    <a:cubicBezTo>
                      <a:pt x="86677" y="342900"/>
                      <a:pt x="95250" y="351473"/>
                      <a:pt x="95250" y="361950"/>
                    </a:cubicBezTo>
                    <a:cubicBezTo>
                      <a:pt x="95250" y="372428"/>
                      <a:pt x="86677" y="381000"/>
                      <a:pt x="76200" y="381000"/>
                    </a:cubicBezTo>
                    <a:close/>
                    <a:moveTo>
                      <a:pt x="152400" y="0"/>
                    </a:moveTo>
                    <a:lnTo>
                      <a:pt x="0" y="0"/>
                    </a:lnTo>
                    <a:lnTo>
                      <a:pt x="0" y="419100"/>
                    </a:lnTo>
                    <a:lnTo>
                      <a:pt x="152400" y="419100"/>
                    </a:lnTo>
                    <a:lnTo>
                      <a:pt x="15240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0D375209-C39B-4010-840D-FFEC92A7FEB4}"/>
                  </a:ext>
                </a:extLst>
              </p:cNvPr>
              <p:cNvSpPr/>
              <p:nvPr/>
            </p:nvSpPr>
            <p:spPr>
              <a:xfrm>
                <a:off x="9890931" y="2948716"/>
                <a:ext cx="133350" cy="495300"/>
              </a:xfrm>
              <a:custGeom>
                <a:avLst/>
                <a:gdLst>
                  <a:gd name="connsiteX0" fmla="*/ 95250 w 133350"/>
                  <a:gd name="connsiteY0" fmla="*/ 95250 h 495300"/>
                  <a:gd name="connsiteX1" fmla="*/ 38100 w 133350"/>
                  <a:gd name="connsiteY1" fmla="*/ 95250 h 495300"/>
                  <a:gd name="connsiteX2" fmla="*/ 38100 w 133350"/>
                  <a:gd name="connsiteY2" fmla="*/ 38100 h 495300"/>
                  <a:gd name="connsiteX3" fmla="*/ 95250 w 133350"/>
                  <a:gd name="connsiteY3" fmla="*/ 38100 h 495300"/>
                  <a:gd name="connsiteX4" fmla="*/ 95250 w 133350"/>
                  <a:gd name="connsiteY4" fmla="*/ 95250 h 495300"/>
                  <a:gd name="connsiteX5" fmla="*/ 133350 w 133350"/>
                  <a:gd name="connsiteY5" fmla="*/ 0 h 495300"/>
                  <a:gd name="connsiteX6" fmla="*/ 0 w 133350"/>
                  <a:gd name="connsiteY6" fmla="*/ 0 h 495300"/>
                  <a:gd name="connsiteX7" fmla="*/ 0 w 133350"/>
                  <a:gd name="connsiteY7" fmla="*/ 495300 h 495300"/>
                  <a:gd name="connsiteX8" fmla="*/ 133350 w 133350"/>
                  <a:gd name="connsiteY8" fmla="*/ 495300 h 495300"/>
                  <a:gd name="connsiteX9" fmla="*/ 133350 w 133350"/>
                  <a:gd name="connsiteY9" fmla="*/ 0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33350" h="495300">
                    <a:moveTo>
                      <a:pt x="95250" y="95250"/>
                    </a:moveTo>
                    <a:lnTo>
                      <a:pt x="38100" y="95250"/>
                    </a:lnTo>
                    <a:lnTo>
                      <a:pt x="38100" y="38100"/>
                    </a:lnTo>
                    <a:lnTo>
                      <a:pt x="95250" y="38100"/>
                    </a:lnTo>
                    <a:lnTo>
                      <a:pt x="95250" y="95250"/>
                    </a:lnTo>
                    <a:close/>
                    <a:moveTo>
                      <a:pt x="133350" y="0"/>
                    </a:moveTo>
                    <a:lnTo>
                      <a:pt x="0" y="0"/>
                    </a:lnTo>
                    <a:lnTo>
                      <a:pt x="0" y="495300"/>
                    </a:lnTo>
                    <a:lnTo>
                      <a:pt x="133350" y="495300"/>
                    </a:lnTo>
                    <a:lnTo>
                      <a:pt x="13335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685272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609557-339E-4019-8B24-2C97034FE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래픽 3">
            <a:extLst>
              <a:ext uri="{FF2B5EF4-FFF2-40B4-BE49-F238E27FC236}">
                <a16:creationId xmlns:a16="http://schemas.microsoft.com/office/drawing/2014/main" id="{56E99B46-D2AE-AE9D-E6E3-C2FE5F933E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래픽 1">
            <a:extLst>
              <a:ext uri="{FF2B5EF4-FFF2-40B4-BE49-F238E27FC236}">
                <a16:creationId xmlns:a16="http://schemas.microsoft.com/office/drawing/2014/main" id="{4353FBA2-E1C6-E379-83BE-70CC4537C3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62075" y="1576387"/>
            <a:ext cx="9467850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2576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C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>
            <a:extLst>
              <a:ext uri="{FF2B5EF4-FFF2-40B4-BE49-F238E27FC236}">
                <a16:creationId xmlns:a16="http://schemas.microsoft.com/office/drawing/2014/main" id="{04A159AE-FF95-4230-905C-5A05A52AED1C}"/>
              </a:ext>
            </a:extLst>
          </p:cNvPr>
          <p:cNvGrpSpPr/>
          <p:nvPr/>
        </p:nvGrpSpPr>
        <p:grpSpPr>
          <a:xfrm>
            <a:off x="4723506" y="2692027"/>
            <a:ext cx="2744989" cy="2744989"/>
            <a:chOff x="4723506" y="2692027"/>
            <a:chExt cx="2744989" cy="2744989"/>
          </a:xfrm>
          <a:solidFill>
            <a:schemeClr val="accent3"/>
          </a:solidFill>
        </p:grpSpPr>
        <p:sp>
          <p:nvSpPr>
            <p:cNvPr id="56" name="Oval 39">
              <a:extLst>
                <a:ext uri="{FF2B5EF4-FFF2-40B4-BE49-F238E27FC236}">
                  <a16:creationId xmlns:a16="http://schemas.microsoft.com/office/drawing/2014/main" id="{5617A820-D0BC-45ED-BEF5-6B8A703DEBAE}"/>
                </a:ext>
              </a:extLst>
            </p:cNvPr>
            <p:cNvSpPr/>
            <p:nvPr/>
          </p:nvSpPr>
          <p:spPr>
            <a:xfrm>
              <a:off x="4723506" y="2692027"/>
              <a:ext cx="2744989" cy="2744989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7" name="Oval 38">
              <a:extLst>
                <a:ext uri="{FF2B5EF4-FFF2-40B4-BE49-F238E27FC236}">
                  <a16:creationId xmlns:a16="http://schemas.microsoft.com/office/drawing/2014/main" id="{C4FBFB5C-C070-4B56-B96D-259EF7DA83BC}"/>
                </a:ext>
              </a:extLst>
            </p:cNvPr>
            <p:cNvSpPr/>
            <p:nvPr/>
          </p:nvSpPr>
          <p:spPr>
            <a:xfrm>
              <a:off x="4723506" y="2692027"/>
              <a:ext cx="2744989" cy="2744989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58" name="원호 57">
            <a:extLst>
              <a:ext uri="{FF2B5EF4-FFF2-40B4-BE49-F238E27FC236}">
                <a16:creationId xmlns:a16="http://schemas.microsoft.com/office/drawing/2014/main" id="{BA49BFD8-453C-44E9-8D25-95C22B484CA1}"/>
              </a:ext>
            </a:extLst>
          </p:cNvPr>
          <p:cNvSpPr/>
          <p:nvPr/>
        </p:nvSpPr>
        <p:spPr>
          <a:xfrm>
            <a:off x="4928755" y="2897278"/>
            <a:ext cx="2334488" cy="2334488"/>
          </a:xfrm>
          <a:prstGeom prst="arc">
            <a:avLst>
              <a:gd name="adj1" fmla="val 16200000"/>
              <a:gd name="adj2" fmla="val 2363973"/>
            </a:avLst>
          </a:prstGeom>
          <a:ln w="104775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1B3C464-C340-44CC-939B-96D46AC4C65C}"/>
              </a:ext>
            </a:extLst>
          </p:cNvPr>
          <p:cNvSpPr txBox="1"/>
          <p:nvPr/>
        </p:nvSpPr>
        <p:spPr>
          <a:xfrm>
            <a:off x="5566848" y="3628643"/>
            <a:ext cx="1058303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36%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6394051-B952-4F59-A286-A1792F15533B}"/>
              </a:ext>
            </a:extLst>
          </p:cNvPr>
          <p:cNvSpPr txBox="1"/>
          <p:nvPr/>
        </p:nvSpPr>
        <p:spPr>
          <a:xfrm>
            <a:off x="5639945" y="4284958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072365DC-6165-4B6E-8F6E-A12667693C46}"/>
              </a:ext>
            </a:extLst>
          </p:cNvPr>
          <p:cNvGrpSpPr/>
          <p:nvPr/>
        </p:nvGrpSpPr>
        <p:grpSpPr>
          <a:xfrm>
            <a:off x="8319886" y="2692026"/>
            <a:ext cx="2744989" cy="2744989"/>
            <a:chOff x="8319886" y="2692026"/>
            <a:chExt cx="2744989" cy="2744989"/>
          </a:xfrm>
          <a:solidFill>
            <a:schemeClr val="accent3"/>
          </a:solidFill>
        </p:grpSpPr>
        <p:sp>
          <p:nvSpPr>
            <p:cNvPr id="62" name="Oval 39">
              <a:extLst>
                <a:ext uri="{FF2B5EF4-FFF2-40B4-BE49-F238E27FC236}">
                  <a16:creationId xmlns:a16="http://schemas.microsoft.com/office/drawing/2014/main" id="{1C8BB414-3375-400A-9EAC-9ACE06052DE4}"/>
                </a:ext>
              </a:extLst>
            </p:cNvPr>
            <p:cNvSpPr/>
            <p:nvPr/>
          </p:nvSpPr>
          <p:spPr>
            <a:xfrm>
              <a:off x="8319886" y="2692026"/>
              <a:ext cx="2744989" cy="2744989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3" name="Oval 38">
              <a:extLst>
                <a:ext uri="{FF2B5EF4-FFF2-40B4-BE49-F238E27FC236}">
                  <a16:creationId xmlns:a16="http://schemas.microsoft.com/office/drawing/2014/main" id="{CB5E176D-C45A-40E8-A49A-DCE786C618AE}"/>
                </a:ext>
              </a:extLst>
            </p:cNvPr>
            <p:cNvSpPr/>
            <p:nvPr/>
          </p:nvSpPr>
          <p:spPr>
            <a:xfrm>
              <a:off x="8319886" y="2692026"/>
              <a:ext cx="2744989" cy="2744989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64" name="원호 63">
            <a:extLst>
              <a:ext uri="{FF2B5EF4-FFF2-40B4-BE49-F238E27FC236}">
                <a16:creationId xmlns:a16="http://schemas.microsoft.com/office/drawing/2014/main" id="{51E7C46C-260C-4F65-94D9-1E2415AC4F87}"/>
              </a:ext>
            </a:extLst>
          </p:cNvPr>
          <p:cNvSpPr/>
          <p:nvPr/>
        </p:nvSpPr>
        <p:spPr>
          <a:xfrm>
            <a:off x="8525136" y="2897278"/>
            <a:ext cx="2334488" cy="2334488"/>
          </a:xfrm>
          <a:prstGeom prst="arc">
            <a:avLst>
              <a:gd name="adj1" fmla="val 16200000"/>
              <a:gd name="adj2" fmla="val 13840690"/>
            </a:avLst>
          </a:prstGeom>
          <a:ln w="104775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28327F5-C273-46A2-ACDE-A9C1F3113807}"/>
              </a:ext>
            </a:extLst>
          </p:cNvPr>
          <p:cNvSpPr txBox="1"/>
          <p:nvPr/>
        </p:nvSpPr>
        <p:spPr>
          <a:xfrm>
            <a:off x="9163229" y="3628643"/>
            <a:ext cx="1058303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88%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01260C6-0D49-49A3-A4D5-34B49FF4C4B7}"/>
              </a:ext>
            </a:extLst>
          </p:cNvPr>
          <p:cNvSpPr txBox="1"/>
          <p:nvPr/>
        </p:nvSpPr>
        <p:spPr>
          <a:xfrm>
            <a:off x="9236326" y="4284958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F3F152E2-E06E-4269-9E43-5A095F3503E0}"/>
              </a:ext>
            </a:extLst>
          </p:cNvPr>
          <p:cNvGrpSpPr/>
          <p:nvPr/>
        </p:nvGrpSpPr>
        <p:grpSpPr>
          <a:xfrm>
            <a:off x="1127125" y="2692028"/>
            <a:ext cx="2744989" cy="2744989"/>
            <a:chOff x="1127125" y="2692028"/>
            <a:chExt cx="2744989" cy="2744989"/>
          </a:xfrm>
          <a:solidFill>
            <a:schemeClr val="accent3"/>
          </a:solidFill>
        </p:grpSpPr>
        <p:sp>
          <p:nvSpPr>
            <p:cNvPr id="37" name="Oval 39">
              <a:extLst>
                <a:ext uri="{FF2B5EF4-FFF2-40B4-BE49-F238E27FC236}">
                  <a16:creationId xmlns:a16="http://schemas.microsoft.com/office/drawing/2014/main" id="{7ADFDAFD-0146-4B7B-891F-85CCB16F06F4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3" name="Oval 38">
              <a:extLst>
                <a:ext uri="{FF2B5EF4-FFF2-40B4-BE49-F238E27FC236}">
                  <a16:creationId xmlns:a16="http://schemas.microsoft.com/office/drawing/2014/main" id="{D86D41CD-52E1-4EA8-9D49-868E3560299A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4" name="원호 3">
            <a:extLst>
              <a:ext uri="{FF2B5EF4-FFF2-40B4-BE49-F238E27FC236}">
                <a16:creationId xmlns:a16="http://schemas.microsoft.com/office/drawing/2014/main" id="{DB97FE55-9637-43F3-AEC8-C095EFF38C03}"/>
              </a:ext>
            </a:extLst>
          </p:cNvPr>
          <p:cNvSpPr/>
          <p:nvPr/>
        </p:nvSpPr>
        <p:spPr>
          <a:xfrm>
            <a:off x="1332375" y="2897278"/>
            <a:ext cx="2334488" cy="2334488"/>
          </a:xfrm>
          <a:prstGeom prst="arc">
            <a:avLst>
              <a:gd name="adj1" fmla="val 16200000"/>
              <a:gd name="adj2" fmla="val 6243208"/>
            </a:avLst>
          </a:prstGeom>
          <a:ln w="104775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084B47D-3FA6-4AC8-B60A-8530E0C38222}"/>
              </a:ext>
            </a:extLst>
          </p:cNvPr>
          <p:cNvSpPr txBox="1"/>
          <p:nvPr/>
        </p:nvSpPr>
        <p:spPr>
          <a:xfrm>
            <a:off x="1970468" y="3628643"/>
            <a:ext cx="1058303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55%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8466DEF-EF3C-401D-9400-260359C300FE}"/>
              </a:ext>
            </a:extLst>
          </p:cNvPr>
          <p:cNvSpPr txBox="1"/>
          <p:nvPr/>
        </p:nvSpPr>
        <p:spPr>
          <a:xfrm>
            <a:off x="2043565" y="4284958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924F6E-F6B0-4353-BE02-947FC6C03D04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0496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39">
            <a:extLst>
              <a:ext uri="{FF2B5EF4-FFF2-40B4-BE49-F238E27FC236}">
                <a16:creationId xmlns:a16="http://schemas.microsoft.com/office/drawing/2014/main" id="{5617A820-D0BC-45ED-BEF5-6B8A703DEBAE}"/>
              </a:ext>
            </a:extLst>
          </p:cNvPr>
          <p:cNvSpPr/>
          <p:nvPr/>
        </p:nvSpPr>
        <p:spPr>
          <a:xfrm>
            <a:off x="4723505" y="2692028"/>
            <a:ext cx="2744989" cy="2744989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en-ID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58" name="원호 57">
            <a:extLst>
              <a:ext uri="{FF2B5EF4-FFF2-40B4-BE49-F238E27FC236}">
                <a16:creationId xmlns:a16="http://schemas.microsoft.com/office/drawing/2014/main" id="{BA49BFD8-453C-44E9-8D25-95C22B484CA1}"/>
              </a:ext>
            </a:extLst>
          </p:cNvPr>
          <p:cNvSpPr/>
          <p:nvPr/>
        </p:nvSpPr>
        <p:spPr>
          <a:xfrm>
            <a:off x="4928755" y="2897278"/>
            <a:ext cx="2334488" cy="2334488"/>
          </a:xfrm>
          <a:prstGeom prst="arc">
            <a:avLst>
              <a:gd name="adj1" fmla="val 16200000"/>
              <a:gd name="adj2" fmla="val 2363973"/>
            </a:avLst>
          </a:prstGeom>
          <a:ln w="104775" cap="rnd">
            <a:gradFill>
              <a:gsLst>
                <a:gs pos="0">
                  <a:schemeClr val="accent1">
                    <a:lumMod val="5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C1B3C464-C340-44CC-939B-96D46AC4C65C}"/>
              </a:ext>
            </a:extLst>
          </p:cNvPr>
          <p:cNvSpPr txBox="1"/>
          <p:nvPr/>
        </p:nvSpPr>
        <p:spPr>
          <a:xfrm>
            <a:off x="5566848" y="3628643"/>
            <a:ext cx="1058303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36%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6394051-B952-4F59-A286-A1792F15533B}"/>
              </a:ext>
            </a:extLst>
          </p:cNvPr>
          <p:cNvSpPr txBox="1"/>
          <p:nvPr/>
        </p:nvSpPr>
        <p:spPr>
          <a:xfrm>
            <a:off x="5639945" y="4284958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072365DC-6165-4B6E-8F6E-A12667693C46}"/>
              </a:ext>
            </a:extLst>
          </p:cNvPr>
          <p:cNvGrpSpPr/>
          <p:nvPr/>
        </p:nvGrpSpPr>
        <p:grpSpPr>
          <a:xfrm>
            <a:off x="8319885" y="2692028"/>
            <a:ext cx="2744989" cy="2767849"/>
            <a:chOff x="8319885" y="2692028"/>
            <a:chExt cx="2744989" cy="2767849"/>
          </a:xfrm>
          <a:solidFill>
            <a:schemeClr val="accent3"/>
          </a:solidFill>
        </p:grpSpPr>
        <p:sp>
          <p:nvSpPr>
            <p:cNvPr id="62" name="Oval 39">
              <a:extLst>
                <a:ext uri="{FF2B5EF4-FFF2-40B4-BE49-F238E27FC236}">
                  <a16:creationId xmlns:a16="http://schemas.microsoft.com/office/drawing/2014/main" id="{1C8BB414-3375-400A-9EAC-9ACE06052DE4}"/>
                </a:ext>
              </a:extLst>
            </p:cNvPr>
            <p:cNvSpPr/>
            <p:nvPr/>
          </p:nvSpPr>
          <p:spPr>
            <a:xfrm>
              <a:off x="8319885" y="2692028"/>
              <a:ext cx="2744989" cy="2744989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3" name="Oval 38">
              <a:extLst>
                <a:ext uri="{FF2B5EF4-FFF2-40B4-BE49-F238E27FC236}">
                  <a16:creationId xmlns:a16="http://schemas.microsoft.com/office/drawing/2014/main" id="{CB5E176D-C45A-40E8-A49A-DCE786C618AE}"/>
                </a:ext>
              </a:extLst>
            </p:cNvPr>
            <p:cNvSpPr/>
            <p:nvPr/>
          </p:nvSpPr>
          <p:spPr>
            <a:xfrm>
              <a:off x="8319885" y="2714888"/>
              <a:ext cx="2744989" cy="2744989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64" name="원호 63">
            <a:extLst>
              <a:ext uri="{FF2B5EF4-FFF2-40B4-BE49-F238E27FC236}">
                <a16:creationId xmlns:a16="http://schemas.microsoft.com/office/drawing/2014/main" id="{51E7C46C-260C-4F65-94D9-1E2415AC4F87}"/>
              </a:ext>
            </a:extLst>
          </p:cNvPr>
          <p:cNvSpPr/>
          <p:nvPr/>
        </p:nvSpPr>
        <p:spPr>
          <a:xfrm>
            <a:off x="8525136" y="2897278"/>
            <a:ext cx="2334488" cy="2334488"/>
          </a:xfrm>
          <a:prstGeom prst="arc">
            <a:avLst>
              <a:gd name="adj1" fmla="val 16200000"/>
              <a:gd name="adj2" fmla="val 13840690"/>
            </a:avLst>
          </a:prstGeom>
          <a:ln w="104775" cap="rnd">
            <a:gradFill>
              <a:gsLst>
                <a:gs pos="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28327F5-C273-46A2-ACDE-A9C1F3113807}"/>
              </a:ext>
            </a:extLst>
          </p:cNvPr>
          <p:cNvSpPr txBox="1"/>
          <p:nvPr/>
        </p:nvSpPr>
        <p:spPr>
          <a:xfrm>
            <a:off x="9163229" y="3628643"/>
            <a:ext cx="1058303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70">
                <a:ln>
                  <a:solidFill>
                    <a:schemeClr val="tx1">
                      <a:alpha val="0"/>
                    </a:schemeClr>
                  </a:solidFill>
                </a:ln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2700000" scaled="1"/>
                </a:gradFill>
                <a:latin typeface="페이퍼로지 8 ExtraBold" pitchFamily="2" charset="-127"/>
                <a:ea typeface="페이퍼로지 8 ExtraBold" pitchFamily="2" charset="-127"/>
              </a:rPr>
              <a:t>88%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D01260C6-0D49-49A3-A4D5-34B49FF4C4B7}"/>
              </a:ext>
            </a:extLst>
          </p:cNvPr>
          <p:cNvSpPr txBox="1"/>
          <p:nvPr/>
        </p:nvSpPr>
        <p:spPr>
          <a:xfrm>
            <a:off x="9236326" y="4284958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7" name="Oval 39">
            <a:extLst>
              <a:ext uri="{FF2B5EF4-FFF2-40B4-BE49-F238E27FC236}">
                <a16:creationId xmlns:a16="http://schemas.microsoft.com/office/drawing/2014/main" id="{7ADFDAFD-0146-4B7B-891F-85CCB16F06F4}"/>
              </a:ext>
            </a:extLst>
          </p:cNvPr>
          <p:cNvSpPr/>
          <p:nvPr/>
        </p:nvSpPr>
        <p:spPr>
          <a:xfrm>
            <a:off x="1127125" y="2692028"/>
            <a:ext cx="2744989" cy="2744989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en-ID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4" name="원호 3">
            <a:extLst>
              <a:ext uri="{FF2B5EF4-FFF2-40B4-BE49-F238E27FC236}">
                <a16:creationId xmlns:a16="http://schemas.microsoft.com/office/drawing/2014/main" id="{DB97FE55-9637-43F3-AEC8-C095EFF38C03}"/>
              </a:ext>
            </a:extLst>
          </p:cNvPr>
          <p:cNvSpPr/>
          <p:nvPr/>
        </p:nvSpPr>
        <p:spPr>
          <a:xfrm>
            <a:off x="1332375" y="2897278"/>
            <a:ext cx="2334488" cy="2334488"/>
          </a:xfrm>
          <a:prstGeom prst="arc">
            <a:avLst>
              <a:gd name="adj1" fmla="val 16200000"/>
              <a:gd name="adj2" fmla="val 6243208"/>
            </a:avLst>
          </a:prstGeom>
          <a:ln w="104775" cap="rnd">
            <a:gradFill>
              <a:gsLst>
                <a:gs pos="0">
                  <a:schemeClr val="accent1">
                    <a:lumMod val="50000"/>
                  </a:schemeClr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084B47D-3FA6-4AC8-B60A-8530E0C38222}"/>
              </a:ext>
            </a:extLst>
          </p:cNvPr>
          <p:cNvSpPr txBox="1"/>
          <p:nvPr/>
        </p:nvSpPr>
        <p:spPr>
          <a:xfrm>
            <a:off x="1970468" y="3628643"/>
            <a:ext cx="1058303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55%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8466DEF-EF3C-401D-9400-260359C300FE}"/>
              </a:ext>
            </a:extLst>
          </p:cNvPr>
          <p:cNvSpPr txBox="1"/>
          <p:nvPr/>
        </p:nvSpPr>
        <p:spPr>
          <a:xfrm>
            <a:off x="2043565" y="4284958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5B1827-690C-473B-9CB1-CD8A099B611D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855688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자유형: 도형 8">
            <a:extLst>
              <a:ext uri="{FF2B5EF4-FFF2-40B4-BE49-F238E27FC236}">
                <a16:creationId xmlns:a16="http://schemas.microsoft.com/office/drawing/2014/main" id="{67990C83-D1F7-E092-9A57-9D7A7EAE5D96}"/>
              </a:ext>
            </a:extLst>
          </p:cNvPr>
          <p:cNvSpPr/>
          <p:nvPr/>
        </p:nvSpPr>
        <p:spPr>
          <a:xfrm>
            <a:off x="8801553" y="1776358"/>
            <a:ext cx="3389456" cy="5081642"/>
          </a:xfrm>
          <a:custGeom>
            <a:avLst/>
            <a:gdLst>
              <a:gd name="connsiteX0" fmla="*/ 3389456 w 3389456"/>
              <a:gd name="connsiteY0" fmla="*/ 0 h 5081642"/>
              <a:gd name="connsiteX1" fmla="*/ 3389456 w 3389456"/>
              <a:gd name="connsiteY1" fmla="*/ 5081642 h 5081642"/>
              <a:gd name="connsiteX2" fmla="*/ 454852 w 3389456"/>
              <a:gd name="connsiteY2" fmla="*/ 5081642 h 5081642"/>
              <a:gd name="connsiteX3" fmla="*/ 409209 w 3389456"/>
              <a:gd name="connsiteY3" fmla="*/ 5006511 h 5081642"/>
              <a:gd name="connsiteX4" fmla="*/ 0 w 3389456"/>
              <a:gd name="connsiteY4" fmla="*/ 3390422 h 5081642"/>
              <a:gd name="connsiteX5" fmla="*/ 3215975 w 3389456"/>
              <a:gd name="connsiteY5" fmla="*/ 4387 h 5081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9456" h="5081642">
                <a:moveTo>
                  <a:pt x="3389456" y="0"/>
                </a:moveTo>
                <a:lnTo>
                  <a:pt x="3389456" y="5081642"/>
                </a:lnTo>
                <a:lnTo>
                  <a:pt x="454852" y="5081642"/>
                </a:lnTo>
                <a:lnTo>
                  <a:pt x="409209" y="5006511"/>
                </a:lnTo>
                <a:cubicBezTo>
                  <a:pt x="148238" y="4526107"/>
                  <a:pt x="0" y="3975576"/>
                  <a:pt x="0" y="3390422"/>
                </a:cubicBezTo>
                <a:cubicBezTo>
                  <a:pt x="0" y="1576446"/>
                  <a:pt x="1424565" y="95194"/>
                  <a:pt x="3215975" y="4387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6E76CB84-CE0B-CD5A-CE6E-0A283846954A}"/>
              </a:ext>
            </a:extLst>
          </p:cNvPr>
          <p:cNvGrpSpPr/>
          <p:nvPr/>
        </p:nvGrpSpPr>
        <p:grpSpPr>
          <a:xfrm>
            <a:off x="4588510" y="3549050"/>
            <a:ext cx="2978150" cy="2028790"/>
            <a:chOff x="2952750" y="1936750"/>
            <a:chExt cx="6286500" cy="2133600"/>
          </a:xfrm>
        </p:grpSpPr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51CD543C-EAFE-70D8-8452-5B48A1443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EBEE559B-8F7D-38FD-89F1-60F25F184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1F009598-7D2C-898E-3575-6306562955B7}"/>
              </a:ext>
            </a:extLst>
          </p:cNvPr>
          <p:cNvGrpSpPr/>
          <p:nvPr/>
        </p:nvGrpSpPr>
        <p:grpSpPr>
          <a:xfrm>
            <a:off x="1156938" y="3549050"/>
            <a:ext cx="2978150" cy="2028790"/>
            <a:chOff x="2952750" y="1936750"/>
            <a:chExt cx="6286500" cy="2133600"/>
          </a:xfrm>
        </p:grpSpPr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061E1EE9-718C-8571-2435-568A58FCB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48FCC149-5F25-7A94-4889-8845A59B0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924F6E-F6B0-4353-BE02-947FC6C03D04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578675B-9C34-4BC0-A475-D5AE746486A0}"/>
              </a:ext>
            </a:extLst>
          </p:cNvPr>
          <p:cNvSpPr txBox="1"/>
          <p:nvPr/>
        </p:nvSpPr>
        <p:spPr>
          <a:xfrm>
            <a:off x="1136650" y="2182278"/>
            <a:ext cx="3226845" cy="5786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안녕하세요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피피티입니다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저는 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SNS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에서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꿀팁을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제공합니다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1F9B2B5F-53E1-47CF-B971-DAC5F35A4D9C}"/>
              </a:ext>
            </a:extLst>
          </p:cNvPr>
          <p:cNvGrpSpPr/>
          <p:nvPr/>
        </p:nvGrpSpPr>
        <p:grpSpPr>
          <a:xfrm>
            <a:off x="1428304" y="3776385"/>
            <a:ext cx="475179" cy="475179"/>
            <a:chOff x="7278375" y="2839178"/>
            <a:chExt cx="752475" cy="752475"/>
          </a:xfrm>
          <a:solidFill>
            <a:schemeClr val="accent2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F125CB99-6E77-4BD4-A00B-9581470ADC92}"/>
                </a:ext>
              </a:extLst>
            </p:cNvPr>
            <p:cNvSpPr/>
            <p:nvPr/>
          </p:nvSpPr>
          <p:spPr>
            <a:xfrm>
              <a:off x="7544123" y="2839178"/>
              <a:ext cx="486727" cy="485775"/>
            </a:xfrm>
            <a:custGeom>
              <a:avLst/>
              <a:gdLst>
                <a:gd name="connsiteX0" fmla="*/ 401003 w 486727"/>
                <a:gd name="connsiteY0" fmla="*/ 85725 h 485775"/>
                <a:gd name="connsiteX1" fmla="*/ 391478 w 486727"/>
                <a:gd name="connsiteY1" fmla="*/ 0 h 485775"/>
                <a:gd name="connsiteX2" fmla="*/ 286703 w 486727"/>
                <a:gd name="connsiteY2" fmla="*/ 104775 h 485775"/>
                <a:gd name="connsiteX3" fmla="*/ 292417 w 486727"/>
                <a:gd name="connsiteY3" fmla="*/ 154305 h 485775"/>
                <a:gd name="connsiteX4" fmla="*/ 140017 w 486727"/>
                <a:gd name="connsiteY4" fmla="*/ 306705 h 485775"/>
                <a:gd name="connsiteX5" fmla="*/ 95250 w 486727"/>
                <a:gd name="connsiteY5" fmla="*/ 295275 h 485775"/>
                <a:gd name="connsiteX6" fmla="*/ 0 w 486727"/>
                <a:gd name="connsiteY6" fmla="*/ 390525 h 485775"/>
                <a:gd name="connsiteX7" fmla="*/ 95250 w 486727"/>
                <a:gd name="connsiteY7" fmla="*/ 485775 h 485775"/>
                <a:gd name="connsiteX8" fmla="*/ 190500 w 486727"/>
                <a:gd name="connsiteY8" fmla="*/ 390525 h 485775"/>
                <a:gd name="connsiteX9" fmla="*/ 180022 w 486727"/>
                <a:gd name="connsiteY9" fmla="*/ 346710 h 485775"/>
                <a:gd name="connsiteX10" fmla="*/ 332423 w 486727"/>
                <a:gd name="connsiteY10" fmla="*/ 194310 h 485775"/>
                <a:gd name="connsiteX11" fmla="*/ 381953 w 486727"/>
                <a:gd name="connsiteY11" fmla="*/ 200025 h 485775"/>
                <a:gd name="connsiteX12" fmla="*/ 486728 w 486727"/>
                <a:gd name="connsiteY12" fmla="*/ 95250 h 485775"/>
                <a:gd name="connsiteX13" fmla="*/ 401003 w 486727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6727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61A2B8A-B0C4-4631-9E1E-9B05BEA6C8A3}"/>
                </a:ext>
              </a:extLst>
            </p:cNvPr>
            <p:cNvSpPr/>
            <p:nvPr/>
          </p:nvSpPr>
          <p:spPr>
            <a:xfrm>
              <a:off x="7278375" y="2867753"/>
              <a:ext cx="723900" cy="723900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E775EA55-CF19-4A3E-BA43-E8A99ECEA932}"/>
                </a:ext>
              </a:extLst>
            </p:cNvPr>
            <p:cNvSpPr/>
            <p:nvPr/>
          </p:nvSpPr>
          <p:spPr>
            <a:xfrm>
              <a:off x="7411725" y="3001103"/>
              <a:ext cx="457200" cy="457200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B3F1F4BC-9BB3-45FF-B059-5BA1200A768A}"/>
              </a:ext>
            </a:extLst>
          </p:cNvPr>
          <p:cNvSpPr txBox="1"/>
          <p:nvPr/>
        </p:nvSpPr>
        <p:spPr>
          <a:xfrm>
            <a:off x="2786184" y="4350368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42DE285F-45CE-4BCB-9CD2-20F3BD78AC5F}"/>
              </a:ext>
            </a:extLst>
          </p:cNvPr>
          <p:cNvSpPr txBox="1"/>
          <p:nvPr/>
        </p:nvSpPr>
        <p:spPr>
          <a:xfrm>
            <a:off x="1963357" y="4704303"/>
            <a:ext cx="1900366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52E0D79-F526-4ED9-B1BF-B35A01D2AC31}"/>
              </a:ext>
            </a:extLst>
          </p:cNvPr>
          <p:cNvSpPr txBox="1"/>
          <p:nvPr/>
        </p:nvSpPr>
        <p:spPr>
          <a:xfrm>
            <a:off x="6217755" y="4350368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A26624C-90D7-4D1E-A054-2349D9942A60}"/>
              </a:ext>
            </a:extLst>
          </p:cNvPr>
          <p:cNvSpPr txBox="1"/>
          <p:nvPr/>
        </p:nvSpPr>
        <p:spPr>
          <a:xfrm>
            <a:off x="5394928" y="4704303"/>
            <a:ext cx="1900366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D321D1E7-CC70-4733-8F4D-60F4FBA87E03}"/>
              </a:ext>
            </a:extLst>
          </p:cNvPr>
          <p:cNvGrpSpPr/>
          <p:nvPr/>
        </p:nvGrpSpPr>
        <p:grpSpPr>
          <a:xfrm>
            <a:off x="4859875" y="3784540"/>
            <a:ext cx="450506" cy="450506"/>
            <a:chOff x="9776631" y="2891566"/>
            <a:chExt cx="647700" cy="647700"/>
          </a:xfrm>
          <a:solidFill>
            <a:schemeClr val="accent2"/>
          </a:solidFill>
        </p:grpSpPr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15532A3-A2DD-47CA-9451-1C40ADC8F41B}"/>
                </a:ext>
              </a:extLst>
            </p:cNvPr>
            <p:cNvSpPr/>
            <p:nvPr/>
          </p:nvSpPr>
          <p:spPr>
            <a:xfrm>
              <a:off x="9776631" y="3482116"/>
              <a:ext cx="647700" cy="57150"/>
            </a:xfrm>
            <a:custGeom>
              <a:avLst/>
              <a:gdLst>
                <a:gd name="connsiteX0" fmla="*/ 0 w 647700"/>
                <a:gd name="connsiteY0" fmla="*/ 0 h 57150"/>
                <a:gd name="connsiteX1" fmla="*/ 647700 w 647700"/>
                <a:gd name="connsiteY1" fmla="*/ 0 h 57150"/>
                <a:gd name="connsiteX2" fmla="*/ 647700 w 647700"/>
                <a:gd name="connsiteY2" fmla="*/ 57150 h 57150"/>
                <a:gd name="connsiteX3" fmla="*/ 0 w 647700"/>
                <a:gd name="connsiteY3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00" h="57150">
                  <a:moveTo>
                    <a:pt x="0" y="0"/>
                  </a:moveTo>
                  <a:lnTo>
                    <a:pt x="647700" y="0"/>
                  </a:lnTo>
                  <a:lnTo>
                    <a:pt x="647700" y="57150"/>
                  </a:lnTo>
                  <a:lnTo>
                    <a:pt x="0" y="57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AA7C92F-B277-48FB-97E1-E9407431C21D}"/>
                </a:ext>
              </a:extLst>
            </p:cNvPr>
            <p:cNvSpPr/>
            <p:nvPr/>
          </p:nvSpPr>
          <p:spPr>
            <a:xfrm>
              <a:off x="9776631" y="2891566"/>
              <a:ext cx="76200" cy="552450"/>
            </a:xfrm>
            <a:custGeom>
              <a:avLst/>
              <a:gdLst>
                <a:gd name="connsiteX0" fmla="*/ 0 w 76200"/>
                <a:gd name="connsiteY0" fmla="*/ 0 h 552450"/>
                <a:gd name="connsiteX1" fmla="*/ 76200 w 76200"/>
                <a:gd name="connsiteY1" fmla="*/ 0 h 552450"/>
                <a:gd name="connsiteX2" fmla="*/ 76200 w 76200"/>
                <a:gd name="connsiteY2" fmla="*/ 552450 h 552450"/>
                <a:gd name="connsiteX3" fmla="*/ 0 w 76200"/>
                <a:gd name="connsiteY3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52450">
                  <a:moveTo>
                    <a:pt x="0" y="0"/>
                  </a:moveTo>
                  <a:lnTo>
                    <a:pt x="76200" y="0"/>
                  </a:lnTo>
                  <a:lnTo>
                    <a:pt x="76200" y="552450"/>
                  </a:lnTo>
                  <a:lnTo>
                    <a:pt x="0" y="552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8219FDB4-930F-4565-90D2-6BFEC6823211}"/>
                </a:ext>
              </a:extLst>
            </p:cNvPr>
            <p:cNvSpPr/>
            <p:nvPr/>
          </p:nvSpPr>
          <p:spPr>
            <a:xfrm>
              <a:off x="10252881" y="336781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1ECC1EA2-1A00-46E2-89D7-3E67389A3337}"/>
                </a:ext>
              </a:extLst>
            </p:cNvPr>
            <p:cNvSpPr/>
            <p:nvPr/>
          </p:nvSpPr>
          <p:spPr>
            <a:xfrm>
              <a:off x="10252881" y="3043966"/>
              <a:ext cx="171450" cy="285750"/>
            </a:xfrm>
            <a:custGeom>
              <a:avLst/>
              <a:gdLst>
                <a:gd name="connsiteX0" fmla="*/ 0 w 171450"/>
                <a:gd name="connsiteY0" fmla="*/ 0 h 285750"/>
                <a:gd name="connsiteX1" fmla="*/ 171450 w 171450"/>
                <a:gd name="connsiteY1" fmla="*/ 0 h 285750"/>
                <a:gd name="connsiteX2" fmla="*/ 171450 w 171450"/>
                <a:gd name="connsiteY2" fmla="*/ 285750 h 285750"/>
                <a:gd name="connsiteX3" fmla="*/ 0 w 171450"/>
                <a:gd name="connsiteY3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285750">
                  <a:moveTo>
                    <a:pt x="0" y="0"/>
                  </a:moveTo>
                  <a:lnTo>
                    <a:pt x="171450" y="0"/>
                  </a:lnTo>
                  <a:lnTo>
                    <a:pt x="171450" y="285750"/>
                  </a:lnTo>
                  <a:lnTo>
                    <a:pt x="0" y="2857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3E3FCF7F-BF2F-43EF-B97B-81A793B51C86}"/>
                </a:ext>
              </a:extLst>
            </p:cNvPr>
            <p:cNvSpPr/>
            <p:nvPr/>
          </p:nvSpPr>
          <p:spPr>
            <a:xfrm>
              <a:off x="10252881" y="292966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C19B80A-6B0D-4632-88D9-942795D5AFB2}"/>
                </a:ext>
              </a:extLst>
            </p:cNvPr>
            <p:cNvSpPr/>
            <p:nvPr/>
          </p:nvSpPr>
          <p:spPr>
            <a:xfrm>
              <a:off x="10062381" y="3024916"/>
              <a:ext cx="152400" cy="419100"/>
            </a:xfrm>
            <a:custGeom>
              <a:avLst/>
              <a:gdLst>
                <a:gd name="connsiteX0" fmla="*/ 76200 w 152400"/>
                <a:gd name="connsiteY0" fmla="*/ 76200 h 419100"/>
                <a:gd name="connsiteX1" fmla="*/ 57150 w 152400"/>
                <a:gd name="connsiteY1" fmla="*/ 57150 h 419100"/>
                <a:gd name="connsiteX2" fmla="*/ 76200 w 152400"/>
                <a:gd name="connsiteY2" fmla="*/ 38100 h 419100"/>
                <a:gd name="connsiteX3" fmla="*/ 95250 w 152400"/>
                <a:gd name="connsiteY3" fmla="*/ 57150 h 419100"/>
                <a:gd name="connsiteX4" fmla="*/ 76200 w 152400"/>
                <a:gd name="connsiteY4" fmla="*/ 76200 h 419100"/>
                <a:gd name="connsiteX5" fmla="*/ 76200 w 152400"/>
                <a:gd name="connsiteY5" fmla="*/ 381000 h 419100"/>
                <a:gd name="connsiteX6" fmla="*/ 57150 w 152400"/>
                <a:gd name="connsiteY6" fmla="*/ 361950 h 419100"/>
                <a:gd name="connsiteX7" fmla="*/ 76200 w 152400"/>
                <a:gd name="connsiteY7" fmla="*/ 342900 h 419100"/>
                <a:gd name="connsiteX8" fmla="*/ 95250 w 152400"/>
                <a:gd name="connsiteY8" fmla="*/ 361950 h 419100"/>
                <a:gd name="connsiteX9" fmla="*/ 76200 w 152400"/>
                <a:gd name="connsiteY9" fmla="*/ 381000 h 419100"/>
                <a:gd name="connsiteX10" fmla="*/ 152400 w 152400"/>
                <a:gd name="connsiteY10" fmla="*/ 0 h 419100"/>
                <a:gd name="connsiteX11" fmla="*/ 0 w 152400"/>
                <a:gd name="connsiteY11" fmla="*/ 0 h 419100"/>
                <a:gd name="connsiteX12" fmla="*/ 0 w 152400"/>
                <a:gd name="connsiteY12" fmla="*/ 419100 h 419100"/>
                <a:gd name="connsiteX13" fmla="*/ 152400 w 152400"/>
                <a:gd name="connsiteY13" fmla="*/ 419100 h 419100"/>
                <a:gd name="connsiteX14" fmla="*/ 152400 w 152400"/>
                <a:gd name="connsiteY14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400" h="419100">
                  <a:moveTo>
                    <a:pt x="76200" y="76200"/>
                  </a:moveTo>
                  <a:cubicBezTo>
                    <a:pt x="65723" y="76200"/>
                    <a:pt x="57150" y="67627"/>
                    <a:pt x="57150" y="57150"/>
                  </a:cubicBezTo>
                  <a:cubicBezTo>
                    <a:pt x="57150" y="46673"/>
                    <a:pt x="65723" y="38100"/>
                    <a:pt x="76200" y="38100"/>
                  </a:cubicBezTo>
                  <a:cubicBezTo>
                    <a:pt x="86677" y="38100"/>
                    <a:pt x="95250" y="46673"/>
                    <a:pt x="95250" y="57150"/>
                  </a:cubicBezTo>
                  <a:cubicBezTo>
                    <a:pt x="95250" y="67627"/>
                    <a:pt x="86677" y="76200"/>
                    <a:pt x="76200" y="76200"/>
                  </a:cubicBezTo>
                  <a:close/>
                  <a:moveTo>
                    <a:pt x="76200" y="381000"/>
                  </a:moveTo>
                  <a:cubicBezTo>
                    <a:pt x="65723" y="381000"/>
                    <a:pt x="57150" y="372428"/>
                    <a:pt x="57150" y="361950"/>
                  </a:cubicBezTo>
                  <a:cubicBezTo>
                    <a:pt x="57150" y="351473"/>
                    <a:pt x="65723" y="342900"/>
                    <a:pt x="76200" y="342900"/>
                  </a:cubicBezTo>
                  <a:cubicBezTo>
                    <a:pt x="86677" y="342900"/>
                    <a:pt x="95250" y="351473"/>
                    <a:pt x="95250" y="361950"/>
                  </a:cubicBezTo>
                  <a:cubicBezTo>
                    <a:pt x="95250" y="372428"/>
                    <a:pt x="86677" y="381000"/>
                    <a:pt x="76200" y="381000"/>
                  </a:cubicBezTo>
                  <a:close/>
                  <a:moveTo>
                    <a:pt x="152400" y="0"/>
                  </a:moveTo>
                  <a:lnTo>
                    <a:pt x="0" y="0"/>
                  </a:lnTo>
                  <a:lnTo>
                    <a:pt x="0" y="419100"/>
                  </a:lnTo>
                  <a:lnTo>
                    <a:pt x="152400" y="419100"/>
                  </a:lnTo>
                  <a:lnTo>
                    <a:pt x="1524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F5BAAEAE-0215-4C1B-8C65-F3176EBF25FD}"/>
                </a:ext>
              </a:extLst>
            </p:cNvPr>
            <p:cNvSpPr/>
            <p:nvPr/>
          </p:nvSpPr>
          <p:spPr>
            <a:xfrm>
              <a:off x="9890931" y="2948716"/>
              <a:ext cx="133350" cy="495300"/>
            </a:xfrm>
            <a:custGeom>
              <a:avLst/>
              <a:gdLst>
                <a:gd name="connsiteX0" fmla="*/ 95250 w 133350"/>
                <a:gd name="connsiteY0" fmla="*/ 95250 h 495300"/>
                <a:gd name="connsiteX1" fmla="*/ 38100 w 133350"/>
                <a:gd name="connsiteY1" fmla="*/ 95250 h 495300"/>
                <a:gd name="connsiteX2" fmla="*/ 38100 w 133350"/>
                <a:gd name="connsiteY2" fmla="*/ 38100 h 495300"/>
                <a:gd name="connsiteX3" fmla="*/ 95250 w 133350"/>
                <a:gd name="connsiteY3" fmla="*/ 38100 h 495300"/>
                <a:gd name="connsiteX4" fmla="*/ 95250 w 133350"/>
                <a:gd name="connsiteY4" fmla="*/ 95250 h 495300"/>
                <a:gd name="connsiteX5" fmla="*/ 133350 w 133350"/>
                <a:gd name="connsiteY5" fmla="*/ 0 h 495300"/>
                <a:gd name="connsiteX6" fmla="*/ 0 w 133350"/>
                <a:gd name="connsiteY6" fmla="*/ 0 h 495300"/>
                <a:gd name="connsiteX7" fmla="*/ 0 w 133350"/>
                <a:gd name="connsiteY7" fmla="*/ 495300 h 495300"/>
                <a:gd name="connsiteX8" fmla="*/ 133350 w 133350"/>
                <a:gd name="connsiteY8" fmla="*/ 495300 h 495300"/>
                <a:gd name="connsiteX9" fmla="*/ 133350 w 133350"/>
                <a:gd name="connsiteY9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495300">
                  <a:moveTo>
                    <a:pt x="95250" y="95250"/>
                  </a:moveTo>
                  <a:lnTo>
                    <a:pt x="38100" y="95250"/>
                  </a:lnTo>
                  <a:lnTo>
                    <a:pt x="38100" y="38100"/>
                  </a:lnTo>
                  <a:lnTo>
                    <a:pt x="95250" y="38100"/>
                  </a:lnTo>
                  <a:lnTo>
                    <a:pt x="95250" y="95250"/>
                  </a:lnTo>
                  <a:close/>
                  <a:moveTo>
                    <a:pt x="133350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133350" y="495300"/>
                  </a:lnTo>
                  <a:lnTo>
                    <a:pt x="1333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pic>
        <p:nvPicPr>
          <p:cNvPr id="12" name="그림 개체 틀 11" descr="실내, 사람, 컴퓨터 모니터, 개인용 컴퓨터이(가) 표시된 사진&#10;&#10;자동 생성된 설명">
            <a:extLst>
              <a:ext uri="{FF2B5EF4-FFF2-40B4-BE49-F238E27FC236}">
                <a16:creationId xmlns:a16="http://schemas.microsoft.com/office/drawing/2014/main" id="{170FFABC-AB42-BFAE-6626-74D8FA0DD0E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07500" y="2182813"/>
            <a:ext cx="2984500" cy="4675187"/>
          </a:xfrm>
          <a:custGeom>
            <a:avLst/>
            <a:gdLst>
              <a:gd name="connsiteX0" fmla="*/ 2984499 w 2984499"/>
              <a:gd name="connsiteY0" fmla="*/ 0 h 4675722"/>
              <a:gd name="connsiteX1" fmla="*/ 2984499 w 2984499"/>
              <a:gd name="connsiteY1" fmla="*/ 4675722 h 4675722"/>
              <a:gd name="connsiteX2" fmla="*/ 526306 w 2984499"/>
              <a:gd name="connsiteY2" fmla="*/ 4675722 h 4675722"/>
              <a:gd name="connsiteX3" fmla="*/ 450951 w 2984499"/>
              <a:gd name="connsiteY3" fmla="*/ 4562719 h 4675722"/>
              <a:gd name="connsiteX4" fmla="*/ 0 w 2984499"/>
              <a:gd name="connsiteY4" fmla="*/ 2984501 h 4675722"/>
              <a:gd name="connsiteX5" fmla="*/ 2679352 w 2984499"/>
              <a:gd name="connsiteY5" fmla="*/ 15409 h 4675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84499" h="4675722">
                <a:moveTo>
                  <a:pt x="2984499" y="0"/>
                </a:moveTo>
                <a:lnTo>
                  <a:pt x="2984499" y="4675722"/>
                </a:lnTo>
                <a:lnTo>
                  <a:pt x="526306" y="4675722"/>
                </a:lnTo>
                <a:lnTo>
                  <a:pt x="450951" y="4562719"/>
                </a:lnTo>
                <a:cubicBezTo>
                  <a:pt x="165150" y="4104886"/>
                  <a:pt x="0" y="3563980"/>
                  <a:pt x="0" y="2984501"/>
                </a:cubicBezTo>
                <a:cubicBezTo>
                  <a:pt x="0" y="1439226"/>
                  <a:pt x="1174400" y="168245"/>
                  <a:pt x="2679352" y="1540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385018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99D9B0E4-F813-49A7-8353-C3A9FAD015F5}"/>
              </a:ext>
            </a:extLst>
          </p:cNvPr>
          <p:cNvGrpSpPr/>
          <p:nvPr/>
        </p:nvGrpSpPr>
        <p:grpSpPr>
          <a:xfrm>
            <a:off x="4214814" y="2266954"/>
            <a:ext cx="3762373" cy="3762367"/>
            <a:chOff x="4723505" y="2692028"/>
            <a:chExt cx="2744989" cy="2744989"/>
          </a:xfrm>
          <a:solidFill>
            <a:schemeClr val="accent3"/>
          </a:solidFill>
        </p:grpSpPr>
        <p:sp>
          <p:nvSpPr>
            <p:cNvPr id="56" name="Oval 39">
              <a:extLst>
                <a:ext uri="{FF2B5EF4-FFF2-40B4-BE49-F238E27FC236}">
                  <a16:creationId xmlns:a16="http://schemas.microsoft.com/office/drawing/2014/main" id="{5617A820-D0BC-45ED-BEF5-6B8A703DEBAE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7" name="Oval 38">
              <a:extLst>
                <a:ext uri="{FF2B5EF4-FFF2-40B4-BE49-F238E27FC236}">
                  <a16:creationId xmlns:a16="http://schemas.microsoft.com/office/drawing/2014/main" id="{C4FBFB5C-C070-4B56-B96D-259EF7DA83BC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E241D125-4214-43B9-94D2-62C5DA07760A}"/>
              </a:ext>
            </a:extLst>
          </p:cNvPr>
          <p:cNvSpPr/>
          <p:nvPr/>
        </p:nvSpPr>
        <p:spPr>
          <a:xfrm>
            <a:off x="5103570" y="2361684"/>
            <a:ext cx="1989866" cy="198986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/>
              <a:cs typeface="+mn-cs"/>
            </a:endParaRPr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CE8F5068-2CF1-4AAE-8F8A-9CE8EB2F7DB5}"/>
              </a:ext>
            </a:extLst>
          </p:cNvPr>
          <p:cNvSpPr/>
          <p:nvPr/>
        </p:nvSpPr>
        <p:spPr>
          <a:xfrm>
            <a:off x="4438679" y="3591785"/>
            <a:ext cx="1989866" cy="1989866"/>
          </a:xfrm>
          <a:prstGeom prst="ellipse">
            <a:avLst/>
          </a:prstGeom>
          <a:solidFill>
            <a:schemeClr val="accent3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/>
              <a:cs typeface="+mn-cs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AC2CA923-281E-44C6-B6C2-CB7F4F726E71}"/>
              </a:ext>
            </a:extLst>
          </p:cNvPr>
          <p:cNvSpPr/>
          <p:nvPr/>
        </p:nvSpPr>
        <p:spPr>
          <a:xfrm>
            <a:off x="5763455" y="3591785"/>
            <a:ext cx="1989866" cy="1989866"/>
          </a:xfrm>
          <a:prstGeom prst="ellipse">
            <a:avLst/>
          </a:prstGeom>
          <a:solidFill>
            <a:schemeClr val="accent3">
              <a:lumMod val="50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6C68369-6C9D-45E1-A44D-06714A110849}"/>
              </a:ext>
            </a:extLst>
          </p:cNvPr>
          <p:cNvSpPr txBox="1"/>
          <p:nvPr/>
        </p:nvSpPr>
        <p:spPr>
          <a:xfrm>
            <a:off x="8434059" y="2352557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49CA5B3-DE30-4CAF-88B8-54579537EFBC}"/>
              </a:ext>
            </a:extLst>
          </p:cNvPr>
          <p:cNvSpPr txBox="1"/>
          <p:nvPr/>
        </p:nvSpPr>
        <p:spPr>
          <a:xfrm>
            <a:off x="8371863" y="2756910"/>
            <a:ext cx="260093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203BD98-0193-4713-8B9A-5DBE8494ED51}"/>
              </a:ext>
            </a:extLst>
          </p:cNvPr>
          <p:cNvSpPr txBox="1"/>
          <p:nvPr/>
        </p:nvSpPr>
        <p:spPr>
          <a:xfrm>
            <a:off x="8434059" y="4656421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A303AF4-C649-4255-8B44-A2CD13B40EA1}"/>
              </a:ext>
            </a:extLst>
          </p:cNvPr>
          <p:cNvSpPr txBox="1"/>
          <p:nvPr/>
        </p:nvSpPr>
        <p:spPr>
          <a:xfrm>
            <a:off x="8371863" y="5060774"/>
            <a:ext cx="260093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1C5E0D6-312B-4D92-ADEA-30DCDB5B89DE}"/>
              </a:ext>
            </a:extLst>
          </p:cNvPr>
          <p:cNvSpPr txBox="1"/>
          <p:nvPr/>
        </p:nvSpPr>
        <p:spPr>
          <a:xfrm>
            <a:off x="2859912" y="4656421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224495E-2249-468E-8986-0E159FEC674A}"/>
              </a:ext>
            </a:extLst>
          </p:cNvPr>
          <p:cNvSpPr txBox="1"/>
          <p:nvPr/>
        </p:nvSpPr>
        <p:spPr>
          <a:xfrm>
            <a:off x="1276350" y="5060774"/>
            <a:ext cx="2608430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F037EE21-D957-4C2C-A4F0-9A75FFF985BA}"/>
              </a:ext>
            </a:extLst>
          </p:cNvPr>
          <p:cNvGrpSpPr/>
          <p:nvPr/>
        </p:nvGrpSpPr>
        <p:grpSpPr>
          <a:xfrm>
            <a:off x="5821698" y="2734422"/>
            <a:ext cx="548604" cy="548604"/>
            <a:chOff x="5763456" y="2843753"/>
            <a:chExt cx="548604" cy="548604"/>
          </a:xfrm>
          <a:solidFill>
            <a:schemeClr val="bg1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59BD3D52-9DAA-4E0A-A51B-123064BD76D6}"/>
                </a:ext>
              </a:extLst>
            </p:cNvPr>
            <p:cNvSpPr/>
            <p:nvPr/>
          </p:nvSpPr>
          <p:spPr>
            <a:xfrm>
              <a:off x="5957204" y="2843753"/>
              <a:ext cx="354856" cy="354162"/>
            </a:xfrm>
            <a:custGeom>
              <a:avLst/>
              <a:gdLst>
                <a:gd name="connsiteX0" fmla="*/ 401003 w 486727"/>
                <a:gd name="connsiteY0" fmla="*/ 85725 h 485775"/>
                <a:gd name="connsiteX1" fmla="*/ 391478 w 486727"/>
                <a:gd name="connsiteY1" fmla="*/ 0 h 485775"/>
                <a:gd name="connsiteX2" fmla="*/ 286703 w 486727"/>
                <a:gd name="connsiteY2" fmla="*/ 104775 h 485775"/>
                <a:gd name="connsiteX3" fmla="*/ 292417 w 486727"/>
                <a:gd name="connsiteY3" fmla="*/ 154305 h 485775"/>
                <a:gd name="connsiteX4" fmla="*/ 140017 w 486727"/>
                <a:gd name="connsiteY4" fmla="*/ 306705 h 485775"/>
                <a:gd name="connsiteX5" fmla="*/ 95250 w 486727"/>
                <a:gd name="connsiteY5" fmla="*/ 295275 h 485775"/>
                <a:gd name="connsiteX6" fmla="*/ 0 w 486727"/>
                <a:gd name="connsiteY6" fmla="*/ 390525 h 485775"/>
                <a:gd name="connsiteX7" fmla="*/ 95250 w 486727"/>
                <a:gd name="connsiteY7" fmla="*/ 485775 h 485775"/>
                <a:gd name="connsiteX8" fmla="*/ 190500 w 486727"/>
                <a:gd name="connsiteY8" fmla="*/ 390525 h 485775"/>
                <a:gd name="connsiteX9" fmla="*/ 180022 w 486727"/>
                <a:gd name="connsiteY9" fmla="*/ 346710 h 485775"/>
                <a:gd name="connsiteX10" fmla="*/ 332423 w 486727"/>
                <a:gd name="connsiteY10" fmla="*/ 194310 h 485775"/>
                <a:gd name="connsiteX11" fmla="*/ 381953 w 486727"/>
                <a:gd name="connsiteY11" fmla="*/ 200025 h 485775"/>
                <a:gd name="connsiteX12" fmla="*/ 486728 w 486727"/>
                <a:gd name="connsiteY12" fmla="*/ 95250 h 485775"/>
                <a:gd name="connsiteX13" fmla="*/ 401003 w 486727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6727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D1AE8EDE-F201-4125-908B-B8CABEB0258B}"/>
                </a:ext>
              </a:extLst>
            </p:cNvPr>
            <p:cNvSpPr/>
            <p:nvPr/>
          </p:nvSpPr>
          <p:spPr>
            <a:xfrm>
              <a:off x="5763456" y="2864586"/>
              <a:ext cx="527771" cy="527771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D094B48E-BE29-432C-8BB1-0A0F4E5FFA40}"/>
                </a:ext>
              </a:extLst>
            </p:cNvPr>
            <p:cNvSpPr/>
            <p:nvPr/>
          </p:nvSpPr>
          <p:spPr>
            <a:xfrm>
              <a:off x="5860677" y="2961807"/>
              <a:ext cx="333329" cy="333329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" name="그래픽 13" descr="데이터베이스 단색으로 채워진">
            <a:extLst>
              <a:ext uri="{FF2B5EF4-FFF2-40B4-BE49-F238E27FC236}">
                <a16:creationId xmlns:a16="http://schemas.microsoft.com/office/drawing/2014/main" id="{B295731F-8C0F-4EFB-98C2-D383ECEC456C}"/>
              </a:ext>
            </a:extLst>
          </p:cNvPr>
          <p:cNvGrpSpPr/>
          <p:nvPr/>
        </p:nvGrpSpPr>
        <p:grpSpPr>
          <a:xfrm>
            <a:off x="4934370" y="4464359"/>
            <a:ext cx="388884" cy="527771"/>
            <a:chOff x="7363693" y="2853466"/>
            <a:chExt cx="533400" cy="723900"/>
          </a:xfrm>
          <a:solidFill>
            <a:schemeClr val="bg1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CA27139-8B4B-413B-A76B-A693DF0A51C5}"/>
                </a:ext>
              </a:extLst>
            </p:cNvPr>
            <p:cNvSpPr/>
            <p:nvPr/>
          </p:nvSpPr>
          <p:spPr>
            <a:xfrm>
              <a:off x="7363693" y="2853466"/>
              <a:ext cx="533400" cy="152400"/>
            </a:xfrm>
            <a:custGeom>
              <a:avLst/>
              <a:gdLst>
                <a:gd name="connsiteX0" fmla="*/ 533400 w 533400"/>
                <a:gd name="connsiteY0" fmla="*/ 76200 h 152400"/>
                <a:gd name="connsiteX1" fmla="*/ 266700 w 533400"/>
                <a:gd name="connsiteY1" fmla="*/ 152400 h 152400"/>
                <a:gd name="connsiteX2" fmla="*/ 0 w 533400"/>
                <a:gd name="connsiteY2" fmla="*/ 76200 h 152400"/>
                <a:gd name="connsiteX3" fmla="*/ 266700 w 533400"/>
                <a:gd name="connsiteY3" fmla="*/ 0 h 152400"/>
                <a:gd name="connsiteX4" fmla="*/ 533400 w 533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152400">
                  <a:moveTo>
                    <a:pt x="533400" y="76200"/>
                  </a:moveTo>
                  <a:cubicBezTo>
                    <a:pt x="533400" y="118284"/>
                    <a:pt x="413994" y="152400"/>
                    <a:pt x="266700" y="152400"/>
                  </a:cubicBezTo>
                  <a:cubicBezTo>
                    <a:pt x="119406" y="152400"/>
                    <a:pt x="0" y="118284"/>
                    <a:pt x="0" y="76200"/>
                  </a:cubicBezTo>
                  <a:cubicBezTo>
                    <a:pt x="0" y="34116"/>
                    <a:pt x="119406" y="0"/>
                    <a:pt x="266700" y="0"/>
                  </a:cubicBezTo>
                  <a:cubicBezTo>
                    <a:pt x="413994" y="0"/>
                    <a:pt x="533400" y="34116"/>
                    <a:pt x="5334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3D466CE4-34B9-4086-A604-976793757B3B}"/>
                </a:ext>
              </a:extLst>
            </p:cNvPr>
            <p:cNvSpPr/>
            <p:nvPr/>
          </p:nvSpPr>
          <p:spPr>
            <a:xfrm>
              <a:off x="7363693" y="29677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E8C4E637-6F3D-4B61-B8D9-DA9962B6995B}"/>
                </a:ext>
              </a:extLst>
            </p:cNvPr>
            <p:cNvSpPr/>
            <p:nvPr/>
          </p:nvSpPr>
          <p:spPr>
            <a:xfrm>
              <a:off x="7363693" y="31582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A8CFAD97-907E-4838-82C7-209A76DCDCEF}"/>
                </a:ext>
              </a:extLst>
            </p:cNvPr>
            <p:cNvSpPr/>
            <p:nvPr/>
          </p:nvSpPr>
          <p:spPr>
            <a:xfrm>
              <a:off x="7363693" y="33487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0C60055E-07A0-4DE5-AEFD-F03B3865745F}"/>
              </a:ext>
            </a:extLst>
          </p:cNvPr>
          <p:cNvGrpSpPr/>
          <p:nvPr/>
        </p:nvGrpSpPr>
        <p:grpSpPr>
          <a:xfrm>
            <a:off x="6850628" y="4519914"/>
            <a:ext cx="472216" cy="472216"/>
            <a:chOff x="9776631" y="2891566"/>
            <a:chExt cx="647700" cy="647700"/>
          </a:xfrm>
          <a:solidFill>
            <a:schemeClr val="bg1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9934B602-E9BE-40E8-8DE5-DA1DB3CCEE4C}"/>
                </a:ext>
              </a:extLst>
            </p:cNvPr>
            <p:cNvSpPr/>
            <p:nvPr/>
          </p:nvSpPr>
          <p:spPr>
            <a:xfrm>
              <a:off x="9776631" y="3482116"/>
              <a:ext cx="647700" cy="57150"/>
            </a:xfrm>
            <a:custGeom>
              <a:avLst/>
              <a:gdLst>
                <a:gd name="connsiteX0" fmla="*/ 0 w 647700"/>
                <a:gd name="connsiteY0" fmla="*/ 0 h 57150"/>
                <a:gd name="connsiteX1" fmla="*/ 647700 w 647700"/>
                <a:gd name="connsiteY1" fmla="*/ 0 h 57150"/>
                <a:gd name="connsiteX2" fmla="*/ 647700 w 647700"/>
                <a:gd name="connsiteY2" fmla="*/ 57150 h 57150"/>
                <a:gd name="connsiteX3" fmla="*/ 0 w 647700"/>
                <a:gd name="connsiteY3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00" h="57150">
                  <a:moveTo>
                    <a:pt x="0" y="0"/>
                  </a:moveTo>
                  <a:lnTo>
                    <a:pt x="647700" y="0"/>
                  </a:lnTo>
                  <a:lnTo>
                    <a:pt x="647700" y="57150"/>
                  </a:lnTo>
                  <a:lnTo>
                    <a:pt x="0" y="57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179613F8-900F-44A5-9053-CA021027C263}"/>
                </a:ext>
              </a:extLst>
            </p:cNvPr>
            <p:cNvSpPr/>
            <p:nvPr/>
          </p:nvSpPr>
          <p:spPr>
            <a:xfrm>
              <a:off x="9776631" y="2891566"/>
              <a:ext cx="76200" cy="552450"/>
            </a:xfrm>
            <a:custGeom>
              <a:avLst/>
              <a:gdLst>
                <a:gd name="connsiteX0" fmla="*/ 0 w 76200"/>
                <a:gd name="connsiteY0" fmla="*/ 0 h 552450"/>
                <a:gd name="connsiteX1" fmla="*/ 76200 w 76200"/>
                <a:gd name="connsiteY1" fmla="*/ 0 h 552450"/>
                <a:gd name="connsiteX2" fmla="*/ 76200 w 76200"/>
                <a:gd name="connsiteY2" fmla="*/ 552450 h 552450"/>
                <a:gd name="connsiteX3" fmla="*/ 0 w 76200"/>
                <a:gd name="connsiteY3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52450">
                  <a:moveTo>
                    <a:pt x="0" y="0"/>
                  </a:moveTo>
                  <a:lnTo>
                    <a:pt x="76200" y="0"/>
                  </a:lnTo>
                  <a:lnTo>
                    <a:pt x="76200" y="552450"/>
                  </a:lnTo>
                  <a:lnTo>
                    <a:pt x="0" y="552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D2F7620F-F7FD-42BC-98C9-08457CE08B85}"/>
                </a:ext>
              </a:extLst>
            </p:cNvPr>
            <p:cNvSpPr/>
            <p:nvPr/>
          </p:nvSpPr>
          <p:spPr>
            <a:xfrm>
              <a:off x="10252881" y="336781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1F0BA58A-E5C7-48A1-BCBD-91CEF1BA674A}"/>
                </a:ext>
              </a:extLst>
            </p:cNvPr>
            <p:cNvSpPr/>
            <p:nvPr/>
          </p:nvSpPr>
          <p:spPr>
            <a:xfrm>
              <a:off x="10252881" y="3043966"/>
              <a:ext cx="171450" cy="285750"/>
            </a:xfrm>
            <a:custGeom>
              <a:avLst/>
              <a:gdLst>
                <a:gd name="connsiteX0" fmla="*/ 0 w 171450"/>
                <a:gd name="connsiteY0" fmla="*/ 0 h 285750"/>
                <a:gd name="connsiteX1" fmla="*/ 171450 w 171450"/>
                <a:gd name="connsiteY1" fmla="*/ 0 h 285750"/>
                <a:gd name="connsiteX2" fmla="*/ 171450 w 171450"/>
                <a:gd name="connsiteY2" fmla="*/ 285750 h 285750"/>
                <a:gd name="connsiteX3" fmla="*/ 0 w 171450"/>
                <a:gd name="connsiteY3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285750">
                  <a:moveTo>
                    <a:pt x="0" y="0"/>
                  </a:moveTo>
                  <a:lnTo>
                    <a:pt x="171450" y="0"/>
                  </a:lnTo>
                  <a:lnTo>
                    <a:pt x="171450" y="285750"/>
                  </a:lnTo>
                  <a:lnTo>
                    <a:pt x="0" y="2857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D71A0577-8FBD-4649-9E54-46A5B71F0088}"/>
                </a:ext>
              </a:extLst>
            </p:cNvPr>
            <p:cNvSpPr/>
            <p:nvPr/>
          </p:nvSpPr>
          <p:spPr>
            <a:xfrm>
              <a:off x="10252881" y="292966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8C1B36CE-3BD9-4DDE-9FA8-E67E9767496C}"/>
                </a:ext>
              </a:extLst>
            </p:cNvPr>
            <p:cNvSpPr/>
            <p:nvPr/>
          </p:nvSpPr>
          <p:spPr>
            <a:xfrm>
              <a:off x="10062381" y="3024916"/>
              <a:ext cx="152400" cy="419100"/>
            </a:xfrm>
            <a:custGeom>
              <a:avLst/>
              <a:gdLst>
                <a:gd name="connsiteX0" fmla="*/ 76200 w 152400"/>
                <a:gd name="connsiteY0" fmla="*/ 76200 h 419100"/>
                <a:gd name="connsiteX1" fmla="*/ 57150 w 152400"/>
                <a:gd name="connsiteY1" fmla="*/ 57150 h 419100"/>
                <a:gd name="connsiteX2" fmla="*/ 76200 w 152400"/>
                <a:gd name="connsiteY2" fmla="*/ 38100 h 419100"/>
                <a:gd name="connsiteX3" fmla="*/ 95250 w 152400"/>
                <a:gd name="connsiteY3" fmla="*/ 57150 h 419100"/>
                <a:gd name="connsiteX4" fmla="*/ 76200 w 152400"/>
                <a:gd name="connsiteY4" fmla="*/ 76200 h 419100"/>
                <a:gd name="connsiteX5" fmla="*/ 76200 w 152400"/>
                <a:gd name="connsiteY5" fmla="*/ 381000 h 419100"/>
                <a:gd name="connsiteX6" fmla="*/ 57150 w 152400"/>
                <a:gd name="connsiteY6" fmla="*/ 361950 h 419100"/>
                <a:gd name="connsiteX7" fmla="*/ 76200 w 152400"/>
                <a:gd name="connsiteY7" fmla="*/ 342900 h 419100"/>
                <a:gd name="connsiteX8" fmla="*/ 95250 w 152400"/>
                <a:gd name="connsiteY8" fmla="*/ 361950 h 419100"/>
                <a:gd name="connsiteX9" fmla="*/ 76200 w 152400"/>
                <a:gd name="connsiteY9" fmla="*/ 381000 h 419100"/>
                <a:gd name="connsiteX10" fmla="*/ 152400 w 152400"/>
                <a:gd name="connsiteY10" fmla="*/ 0 h 419100"/>
                <a:gd name="connsiteX11" fmla="*/ 0 w 152400"/>
                <a:gd name="connsiteY11" fmla="*/ 0 h 419100"/>
                <a:gd name="connsiteX12" fmla="*/ 0 w 152400"/>
                <a:gd name="connsiteY12" fmla="*/ 419100 h 419100"/>
                <a:gd name="connsiteX13" fmla="*/ 152400 w 152400"/>
                <a:gd name="connsiteY13" fmla="*/ 419100 h 419100"/>
                <a:gd name="connsiteX14" fmla="*/ 152400 w 152400"/>
                <a:gd name="connsiteY14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400" h="419100">
                  <a:moveTo>
                    <a:pt x="76200" y="76200"/>
                  </a:moveTo>
                  <a:cubicBezTo>
                    <a:pt x="65723" y="76200"/>
                    <a:pt x="57150" y="67627"/>
                    <a:pt x="57150" y="57150"/>
                  </a:cubicBezTo>
                  <a:cubicBezTo>
                    <a:pt x="57150" y="46673"/>
                    <a:pt x="65723" y="38100"/>
                    <a:pt x="76200" y="38100"/>
                  </a:cubicBezTo>
                  <a:cubicBezTo>
                    <a:pt x="86677" y="38100"/>
                    <a:pt x="95250" y="46673"/>
                    <a:pt x="95250" y="57150"/>
                  </a:cubicBezTo>
                  <a:cubicBezTo>
                    <a:pt x="95250" y="67627"/>
                    <a:pt x="86677" y="76200"/>
                    <a:pt x="76200" y="76200"/>
                  </a:cubicBezTo>
                  <a:close/>
                  <a:moveTo>
                    <a:pt x="76200" y="381000"/>
                  </a:moveTo>
                  <a:cubicBezTo>
                    <a:pt x="65723" y="381000"/>
                    <a:pt x="57150" y="372428"/>
                    <a:pt x="57150" y="361950"/>
                  </a:cubicBezTo>
                  <a:cubicBezTo>
                    <a:pt x="57150" y="351473"/>
                    <a:pt x="65723" y="342900"/>
                    <a:pt x="76200" y="342900"/>
                  </a:cubicBezTo>
                  <a:cubicBezTo>
                    <a:pt x="86677" y="342900"/>
                    <a:pt x="95250" y="351473"/>
                    <a:pt x="95250" y="361950"/>
                  </a:cubicBezTo>
                  <a:cubicBezTo>
                    <a:pt x="95250" y="372428"/>
                    <a:pt x="86677" y="381000"/>
                    <a:pt x="76200" y="381000"/>
                  </a:cubicBezTo>
                  <a:close/>
                  <a:moveTo>
                    <a:pt x="152400" y="0"/>
                  </a:moveTo>
                  <a:lnTo>
                    <a:pt x="0" y="0"/>
                  </a:lnTo>
                  <a:lnTo>
                    <a:pt x="0" y="419100"/>
                  </a:lnTo>
                  <a:lnTo>
                    <a:pt x="152400" y="419100"/>
                  </a:lnTo>
                  <a:lnTo>
                    <a:pt x="1524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5BC1501C-052D-4A15-B6C9-6075C0AAA275}"/>
                </a:ext>
              </a:extLst>
            </p:cNvPr>
            <p:cNvSpPr/>
            <p:nvPr/>
          </p:nvSpPr>
          <p:spPr>
            <a:xfrm>
              <a:off x="9890931" y="2948716"/>
              <a:ext cx="133350" cy="495300"/>
            </a:xfrm>
            <a:custGeom>
              <a:avLst/>
              <a:gdLst>
                <a:gd name="connsiteX0" fmla="*/ 95250 w 133350"/>
                <a:gd name="connsiteY0" fmla="*/ 95250 h 495300"/>
                <a:gd name="connsiteX1" fmla="*/ 38100 w 133350"/>
                <a:gd name="connsiteY1" fmla="*/ 95250 h 495300"/>
                <a:gd name="connsiteX2" fmla="*/ 38100 w 133350"/>
                <a:gd name="connsiteY2" fmla="*/ 38100 h 495300"/>
                <a:gd name="connsiteX3" fmla="*/ 95250 w 133350"/>
                <a:gd name="connsiteY3" fmla="*/ 38100 h 495300"/>
                <a:gd name="connsiteX4" fmla="*/ 95250 w 133350"/>
                <a:gd name="connsiteY4" fmla="*/ 95250 h 495300"/>
                <a:gd name="connsiteX5" fmla="*/ 133350 w 133350"/>
                <a:gd name="connsiteY5" fmla="*/ 0 h 495300"/>
                <a:gd name="connsiteX6" fmla="*/ 0 w 133350"/>
                <a:gd name="connsiteY6" fmla="*/ 0 h 495300"/>
                <a:gd name="connsiteX7" fmla="*/ 0 w 133350"/>
                <a:gd name="connsiteY7" fmla="*/ 495300 h 495300"/>
                <a:gd name="connsiteX8" fmla="*/ 133350 w 133350"/>
                <a:gd name="connsiteY8" fmla="*/ 495300 h 495300"/>
                <a:gd name="connsiteX9" fmla="*/ 133350 w 133350"/>
                <a:gd name="connsiteY9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495300">
                  <a:moveTo>
                    <a:pt x="95250" y="95250"/>
                  </a:moveTo>
                  <a:lnTo>
                    <a:pt x="38100" y="95250"/>
                  </a:lnTo>
                  <a:lnTo>
                    <a:pt x="38100" y="38100"/>
                  </a:lnTo>
                  <a:lnTo>
                    <a:pt x="95250" y="38100"/>
                  </a:lnTo>
                  <a:lnTo>
                    <a:pt x="95250" y="95250"/>
                  </a:lnTo>
                  <a:close/>
                  <a:moveTo>
                    <a:pt x="133350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133350" y="495300"/>
                  </a:lnTo>
                  <a:lnTo>
                    <a:pt x="1333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79CF6338-2354-48ED-81BC-E88E14CD536E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034919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개체 틀 2" descr="실내, 테이블, 사람, 가구이(가) 표시된 사진&#10;&#10;자동 생성된 설명">
            <a:extLst>
              <a:ext uri="{FF2B5EF4-FFF2-40B4-BE49-F238E27FC236}">
                <a16:creationId xmlns:a16="http://schemas.microsoft.com/office/drawing/2014/main" id="{C578BF6C-B213-3CBF-EBDE-9BBF4043F00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18100" y="0"/>
            <a:ext cx="7073900" cy="6858000"/>
          </a:xfrm>
          <a:custGeom>
            <a:avLst/>
            <a:gdLst>
              <a:gd name="connsiteX0" fmla="*/ 0 w 7073900"/>
              <a:gd name="connsiteY0" fmla="*/ 0 h 6858000"/>
              <a:gd name="connsiteX1" fmla="*/ 7073900 w 7073900"/>
              <a:gd name="connsiteY1" fmla="*/ 0 h 6858000"/>
              <a:gd name="connsiteX2" fmla="*/ 7073900 w 7073900"/>
              <a:gd name="connsiteY2" fmla="*/ 6858000 h 6858000"/>
              <a:gd name="connsiteX3" fmla="*/ 0 w 70739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73900" h="6858000">
                <a:moveTo>
                  <a:pt x="0" y="0"/>
                </a:moveTo>
                <a:lnTo>
                  <a:pt x="7073900" y="0"/>
                </a:lnTo>
                <a:lnTo>
                  <a:pt x="70739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32" name="그룹 31">
            <a:extLst>
              <a:ext uri="{FF2B5EF4-FFF2-40B4-BE49-F238E27FC236}">
                <a16:creationId xmlns:a16="http://schemas.microsoft.com/office/drawing/2014/main" id="{CA1C8C73-5AE3-DD4D-AF92-55821B4E75C9}"/>
              </a:ext>
            </a:extLst>
          </p:cNvPr>
          <p:cNvGrpSpPr/>
          <p:nvPr/>
        </p:nvGrpSpPr>
        <p:grpSpPr>
          <a:xfrm>
            <a:off x="6908732" y="3915174"/>
            <a:ext cx="1840049" cy="1919909"/>
            <a:chOff x="2952750" y="1936355"/>
            <a:chExt cx="6286500" cy="2133995"/>
          </a:xfrm>
        </p:grpSpPr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AC22816C-0E20-33D2-E21F-1EC54EBA0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34" name="Freeform 7">
              <a:extLst>
                <a:ext uri="{FF2B5EF4-FFF2-40B4-BE49-F238E27FC236}">
                  <a16:creationId xmlns:a16="http://schemas.microsoft.com/office/drawing/2014/main" id="{34D9D1EF-CF83-C819-E8B1-E93677EF0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355"/>
              <a:ext cx="6286500" cy="2133600"/>
            </a:xfrm>
            <a:prstGeom prst="roundRect">
              <a:avLst>
                <a:gd name="adj" fmla="val 4394"/>
              </a:avLst>
            </a:prstGeom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lumMod val="60000"/>
                    <a:lumOff val="40000"/>
                  </a:schemeClr>
                </a:gs>
              </a:gsLst>
              <a:lin ang="2700000" scaled="0"/>
              <a:tileRect/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8AFD6362-2E36-0266-A9FA-0E207AED2386}"/>
              </a:ext>
            </a:extLst>
          </p:cNvPr>
          <p:cNvGrpSpPr/>
          <p:nvPr/>
        </p:nvGrpSpPr>
        <p:grpSpPr>
          <a:xfrm>
            <a:off x="9066214" y="3905649"/>
            <a:ext cx="1840049" cy="1929434"/>
            <a:chOff x="2952750" y="1925768"/>
            <a:chExt cx="6286500" cy="2144582"/>
          </a:xfrm>
        </p:grpSpPr>
        <p:sp>
          <p:nvSpPr>
            <p:cNvPr id="36" name="Freeform 7">
              <a:extLst>
                <a:ext uri="{FF2B5EF4-FFF2-40B4-BE49-F238E27FC236}">
                  <a16:creationId xmlns:a16="http://schemas.microsoft.com/office/drawing/2014/main" id="{E8654536-C632-E4DD-866B-E0CC278D1A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38" name="Freeform 7">
              <a:extLst>
                <a:ext uri="{FF2B5EF4-FFF2-40B4-BE49-F238E27FC236}">
                  <a16:creationId xmlns:a16="http://schemas.microsoft.com/office/drawing/2014/main" id="{C473F097-F016-CEE2-27D2-F04ECD45DC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AD3F197A-1D4A-616A-FCE0-5BA01EA6164E}"/>
              </a:ext>
            </a:extLst>
          </p:cNvPr>
          <p:cNvGrpSpPr/>
          <p:nvPr/>
        </p:nvGrpSpPr>
        <p:grpSpPr>
          <a:xfrm>
            <a:off x="1136649" y="3914775"/>
            <a:ext cx="5454649" cy="937009"/>
            <a:chOff x="2952750" y="1936750"/>
            <a:chExt cx="6286500" cy="2133600"/>
          </a:xfrm>
        </p:grpSpPr>
        <p:sp>
          <p:nvSpPr>
            <p:cNvPr id="30" name="Freeform 7">
              <a:extLst>
                <a:ext uri="{FF2B5EF4-FFF2-40B4-BE49-F238E27FC236}">
                  <a16:creationId xmlns:a16="http://schemas.microsoft.com/office/drawing/2014/main" id="{18A2F165-5BB5-4B70-B256-17BE25822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4B3DC48F-55E5-CE77-F09A-106435DF2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35DCDF-57F1-446A-9452-518A03C2592E}"/>
              </a:ext>
            </a:extLst>
          </p:cNvPr>
          <p:cNvSpPr txBox="1"/>
          <p:nvPr/>
        </p:nvSpPr>
        <p:spPr>
          <a:xfrm>
            <a:off x="1127125" y="1007109"/>
            <a:ext cx="2800447" cy="90261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타이틀을 완전</a:t>
            </a:r>
            <a:endParaRPr lang="en-US" altLang="ko-KR" sz="2800" spc="-5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 sz="2800" spc="-5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55A7C67-E77D-4EE7-8FA7-672616BBE8D3}"/>
              </a:ext>
            </a:extLst>
          </p:cNvPr>
          <p:cNvSpPr txBox="1"/>
          <p:nvPr/>
        </p:nvSpPr>
        <p:spPr>
          <a:xfrm>
            <a:off x="1136650" y="2651630"/>
            <a:ext cx="3226845" cy="5786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안녕하세요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피피티입니다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저는 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SNS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에서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꿀팁을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제공합니다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1E3CDB4-0214-4BCC-9B8A-F25DF5061FE8}"/>
              </a:ext>
            </a:extLst>
          </p:cNvPr>
          <p:cNvSpPr txBox="1"/>
          <p:nvPr/>
        </p:nvSpPr>
        <p:spPr>
          <a:xfrm>
            <a:off x="1136650" y="5679683"/>
            <a:ext cx="2375650" cy="164597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0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3 Light" pitchFamily="2" charset="-127"/>
                <a:ea typeface="페이퍼로지 3 Light" pitchFamily="2" charset="-127"/>
              </a:rPr>
              <a:t>Made by Mister </a:t>
            </a:r>
            <a:r>
              <a:rPr lang="en-US" altLang="ko-KR" sz="1000" spc="-50" err="1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3 Light" pitchFamily="2" charset="-127"/>
                <a:ea typeface="페이퍼로지 3 Light" pitchFamily="2" charset="-127"/>
              </a:rPr>
              <a:t>Powerpoint</a:t>
            </a:r>
            <a:r>
              <a:rPr lang="en-US" altLang="ko-KR" sz="10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3 Light" pitchFamily="2" charset="-127"/>
                <a:ea typeface="페이퍼로지 3 Light" pitchFamily="2" charset="-127"/>
              </a:rPr>
              <a:t> Presentation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CA7FD8B7-9E27-40BB-9787-5183E8EA64D6}"/>
              </a:ext>
            </a:extLst>
          </p:cNvPr>
          <p:cNvSpPr txBox="1"/>
          <p:nvPr/>
        </p:nvSpPr>
        <p:spPr>
          <a:xfrm>
            <a:off x="4242238" y="4260169"/>
            <a:ext cx="182421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키워드를 입력해 주세요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7C84481-CCC9-4FD8-9FBB-0C930151BBA6}"/>
              </a:ext>
            </a:extLst>
          </p:cNvPr>
          <p:cNvSpPr txBox="1"/>
          <p:nvPr/>
        </p:nvSpPr>
        <p:spPr>
          <a:xfrm>
            <a:off x="2514924" y="4075503"/>
            <a:ext cx="1098058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  <a:endParaRPr lang="en-US" altLang="ko-KR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입력하세요</a:t>
            </a:r>
          </a:p>
        </p:txBody>
      </p: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077DEA7A-0DD0-49C1-9019-E7AC58DC774A}"/>
              </a:ext>
            </a:extLst>
          </p:cNvPr>
          <p:cNvGrpSpPr/>
          <p:nvPr/>
        </p:nvGrpSpPr>
        <p:grpSpPr>
          <a:xfrm>
            <a:off x="1542872" y="4100473"/>
            <a:ext cx="565611" cy="565611"/>
            <a:chOff x="7278375" y="2839178"/>
            <a:chExt cx="752475" cy="752475"/>
          </a:xfrm>
          <a:solidFill>
            <a:schemeClr val="accent2"/>
          </a:solidFill>
        </p:grpSpPr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F4D5B4A6-D08B-43CD-A290-E62F20CD73BA}"/>
                </a:ext>
              </a:extLst>
            </p:cNvPr>
            <p:cNvSpPr/>
            <p:nvPr/>
          </p:nvSpPr>
          <p:spPr>
            <a:xfrm>
              <a:off x="7544123" y="2839178"/>
              <a:ext cx="486727" cy="485775"/>
            </a:xfrm>
            <a:custGeom>
              <a:avLst/>
              <a:gdLst>
                <a:gd name="connsiteX0" fmla="*/ 401003 w 486727"/>
                <a:gd name="connsiteY0" fmla="*/ 85725 h 485775"/>
                <a:gd name="connsiteX1" fmla="*/ 391478 w 486727"/>
                <a:gd name="connsiteY1" fmla="*/ 0 h 485775"/>
                <a:gd name="connsiteX2" fmla="*/ 286703 w 486727"/>
                <a:gd name="connsiteY2" fmla="*/ 104775 h 485775"/>
                <a:gd name="connsiteX3" fmla="*/ 292417 w 486727"/>
                <a:gd name="connsiteY3" fmla="*/ 154305 h 485775"/>
                <a:gd name="connsiteX4" fmla="*/ 140017 w 486727"/>
                <a:gd name="connsiteY4" fmla="*/ 306705 h 485775"/>
                <a:gd name="connsiteX5" fmla="*/ 95250 w 486727"/>
                <a:gd name="connsiteY5" fmla="*/ 295275 h 485775"/>
                <a:gd name="connsiteX6" fmla="*/ 0 w 486727"/>
                <a:gd name="connsiteY6" fmla="*/ 390525 h 485775"/>
                <a:gd name="connsiteX7" fmla="*/ 95250 w 486727"/>
                <a:gd name="connsiteY7" fmla="*/ 485775 h 485775"/>
                <a:gd name="connsiteX8" fmla="*/ 190500 w 486727"/>
                <a:gd name="connsiteY8" fmla="*/ 390525 h 485775"/>
                <a:gd name="connsiteX9" fmla="*/ 180022 w 486727"/>
                <a:gd name="connsiteY9" fmla="*/ 346710 h 485775"/>
                <a:gd name="connsiteX10" fmla="*/ 332423 w 486727"/>
                <a:gd name="connsiteY10" fmla="*/ 194310 h 485775"/>
                <a:gd name="connsiteX11" fmla="*/ 381953 w 486727"/>
                <a:gd name="connsiteY11" fmla="*/ 200025 h 485775"/>
                <a:gd name="connsiteX12" fmla="*/ 486728 w 486727"/>
                <a:gd name="connsiteY12" fmla="*/ 95250 h 485775"/>
                <a:gd name="connsiteX13" fmla="*/ 401003 w 486727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6727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68941C00-4C84-4910-8358-62F159B06C2F}"/>
                </a:ext>
              </a:extLst>
            </p:cNvPr>
            <p:cNvSpPr/>
            <p:nvPr/>
          </p:nvSpPr>
          <p:spPr>
            <a:xfrm>
              <a:off x="7278375" y="2867753"/>
              <a:ext cx="723900" cy="723900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540A08BE-4F62-4BA2-B869-DEAE9D00B7DE}"/>
                </a:ext>
              </a:extLst>
            </p:cNvPr>
            <p:cNvSpPr/>
            <p:nvPr/>
          </p:nvSpPr>
          <p:spPr>
            <a:xfrm>
              <a:off x="7411725" y="3001103"/>
              <a:ext cx="457200" cy="457200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래픽 13" descr="데이터베이스 단색으로 채워진">
            <a:extLst>
              <a:ext uri="{FF2B5EF4-FFF2-40B4-BE49-F238E27FC236}">
                <a16:creationId xmlns:a16="http://schemas.microsoft.com/office/drawing/2014/main" id="{50BA79F1-FA06-488C-B4B6-BCF80FA136AF}"/>
              </a:ext>
            </a:extLst>
          </p:cNvPr>
          <p:cNvGrpSpPr/>
          <p:nvPr/>
        </p:nvGrpSpPr>
        <p:grpSpPr>
          <a:xfrm>
            <a:off x="7135457" y="4138313"/>
            <a:ext cx="388884" cy="527771"/>
            <a:chOff x="7363693" y="2853466"/>
            <a:chExt cx="533400" cy="723900"/>
          </a:xfrm>
          <a:solidFill>
            <a:schemeClr val="bg1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A936DA0E-5A99-461D-AA98-E04013EB4AE1}"/>
                </a:ext>
              </a:extLst>
            </p:cNvPr>
            <p:cNvSpPr/>
            <p:nvPr/>
          </p:nvSpPr>
          <p:spPr>
            <a:xfrm>
              <a:off x="7363693" y="2853466"/>
              <a:ext cx="533400" cy="152400"/>
            </a:xfrm>
            <a:custGeom>
              <a:avLst/>
              <a:gdLst>
                <a:gd name="connsiteX0" fmla="*/ 533400 w 533400"/>
                <a:gd name="connsiteY0" fmla="*/ 76200 h 152400"/>
                <a:gd name="connsiteX1" fmla="*/ 266700 w 533400"/>
                <a:gd name="connsiteY1" fmla="*/ 152400 h 152400"/>
                <a:gd name="connsiteX2" fmla="*/ 0 w 533400"/>
                <a:gd name="connsiteY2" fmla="*/ 76200 h 152400"/>
                <a:gd name="connsiteX3" fmla="*/ 266700 w 533400"/>
                <a:gd name="connsiteY3" fmla="*/ 0 h 152400"/>
                <a:gd name="connsiteX4" fmla="*/ 533400 w 533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152400">
                  <a:moveTo>
                    <a:pt x="533400" y="76200"/>
                  </a:moveTo>
                  <a:cubicBezTo>
                    <a:pt x="533400" y="118284"/>
                    <a:pt x="413994" y="152400"/>
                    <a:pt x="266700" y="152400"/>
                  </a:cubicBezTo>
                  <a:cubicBezTo>
                    <a:pt x="119406" y="152400"/>
                    <a:pt x="0" y="118284"/>
                    <a:pt x="0" y="76200"/>
                  </a:cubicBezTo>
                  <a:cubicBezTo>
                    <a:pt x="0" y="34116"/>
                    <a:pt x="119406" y="0"/>
                    <a:pt x="266700" y="0"/>
                  </a:cubicBezTo>
                  <a:cubicBezTo>
                    <a:pt x="413994" y="0"/>
                    <a:pt x="533400" y="34116"/>
                    <a:pt x="5334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CFADCEC6-7565-48C7-A7E1-1D1B5F87E1F0}"/>
                </a:ext>
              </a:extLst>
            </p:cNvPr>
            <p:cNvSpPr/>
            <p:nvPr/>
          </p:nvSpPr>
          <p:spPr>
            <a:xfrm>
              <a:off x="7363693" y="29677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24F11E8D-809F-4168-86C4-9986B08B50D1}"/>
                </a:ext>
              </a:extLst>
            </p:cNvPr>
            <p:cNvSpPr/>
            <p:nvPr/>
          </p:nvSpPr>
          <p:spPr>
            <a:xfrm>
              <a:off x="7363693" y="31582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3E191BB4-C47C-473C-B6BE-6C7D04F332C5}"/>
                </a:ext>
              </a:extLst>
            </p:cNvPr>
            <p:cNvSpPr/>
            <p:nvPr/>
          </p:nvSpPr>
          <p:spPr>
            <a:xfrm>
              <a:off x="7363693" y="33487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119A4B0B-6D51-4684-BD8F-35074AE42DBB}"/>
              </a:ext>
            </a:extLst>
          </p:cNvPr>
          <p:cNvSpPr txBox="1"/>
          <p:nvPr/>
        </p:nvSpPr>
        <p:spPr>
          <a:xfrm>
            <a:off x="7135457" y="5021503"/>
            <a:ext cx="1261564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내용을 완전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멋지게 입력하기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BFAC722C-9913-424B-ABFA-D18A99C2B4C1}"/>
              </a:ext>
            </a:extLst>
          </p:cNvPr>
          <p:cNvGrpSpPr/>
          <p:nvPr/>
        </p:nvGrpSpPr>
        <p:grpSpPr>
          <a:xfrm>
            <a:off x="9292939" y="4166090"/>
            <a:ext cx="472216" cy="472216"/>
            <a:chOff x="9776631" y="2891566"/>
            <a:chExt cx="647700" cy="647700"/>
          </a:xfrm>
          <a:solidFill>
            <a:schemeClr val="accent2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E8BF13CF-8EC5-4A3A-AF5C-F84FDF0AB439}"/>
                </a:ext>
              </a:extLst>
            </p:cNvPr>
            <p:cNvSpPr/>
            <p:nvPr/>
          </p:nvSpPr>
          <p:spPr>
            <a:xfrm>
              <a:off x="9776631" y="3482116"/>
              <a:ext cx="647700" cy="57150"/>
            </a:xfrm>
            <a:custGeom>
              <a:avLst/>
              <a:gdLst>
                <a:gd name="connsiteX0" fmla="*/ 0 w 647700"/>
                <a:gd name="connsiteY0" fmla="*/ 0 h 57150"/>
                <a:gd name="connsiteX1" fmla="*/ 647700 w 647700"/>
                <a:gd name="connsiteY1" fmla="*/ 0 h 57150"/>
                <a:gd name="connsiteX2" fmla="*/ 647700 w 647700"/>
                <a:gd name="connsiteY2" fmla="*/ 57150 h 57150"/>
                <a:gd name="connsiteX3" fmla="*/ 0 w 647700"/>
                <a:gd name="connsiteY3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00" h="57150">
                  <a:moveTo>
                    <a:pt x="0" y="0"/>
                  </a:moveTo>
                  <a:lnTo>
                    <a:pt x="647700" y="0"/>
                  </a:lnTo>
                  <a:lnTo>
                    <a:pt x="647700" y="57150"/>
                  </a:lnTo>
                  <a:lnTo>
                    <a:pt x="0" y="57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66B48E3F-CA57-48B0-A665-3082490E1512}"/>
                </a:ext>
              </a:extLst>
            </p:cNvPr>
            <p:cNvSpPr/>
            <p:nvPr/>
          </p:nvSpPr>
          <p:spPr>
            <a:xfrm>
              <a:off x="9776631" y="2891566"/>
              <a:ext cx="76200" cy="552450"/>
            </a:xfrm>
            <a:custGeom>
              <a:avLst/>
              <a:gdLst>
                <a:gd name="connsiteX0" fmla="*/ 0 w 76200"/>
                <a:gd name="connsiteY0" fmla="*/ 0 h 552450"/>
                <a:gd name="connsiteX1" fmla="*/ 76200 w 76200"/>
                <a:gd name="connsiteY1" fmla="*/ 0 h 552450"/>
                <a:gd name="connsiteX2" fmla="*/ 76200 w 76200"/>
                <a:gd name="connsiteY2" fmla="*/ 552450 h 552450"/>
                <a:gd name="connsiteX3" fmla="*/ 0 w 76200"/>
                <a:gd name="connsiteY3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52450">
                  <a:moveTo>
                    <a:pt x="0" y="0"/>
                  </a:moveTo>
                  <a:lnTo>
                    <a:pt x="76200" y="0"/>
                  </a:lnTo>
                  <a:lnTo>
                    <a:pt x="76200" y="552450"/>
                  </a:lnTo>
                  <a:lnTo>
                    <a:pt x="0" y="552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77F5EEF1-5697-4FF6-BCF9-D668DA4C4FDC}"/>
                </a:ext>
              </a:extLst>
            </p:cNvPr>
            <p:cNvSpPr/>
            <p:nvPr/>
          </p:nvSpPr>
          <p:spPr>
            <a:xfrm>
              <a:off x="10252881" y="336781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8558A5A2-AF97-41E8-A02E-8D0F4458752E}"/>
                </a:ext>
              </a:extLst>
            </p:cNvPr>
            <p:cNvSpPr/>
            <p:nvPr/>
          </p:nvSpPr>
          <p:spPr>
            <a:xfrm>
              <a:off x="10252881" y="3043966"/>
              <a:ext cx="171450" cy="285750"/>
            </a:xfrm>
            <a:custGeom>
              <a:avLst/>
              <a:gdLst>
                <a:gd name="connsiteX0" fmla="*/ 0 w 171450"/>
                <a:gd name="connsiteY0" fmla="*/ 0 h 285750"/>
                <a:gd name="connsiteX1" fmla="*/ 171450 w 171450"/>
                <a:gd name="connsiteY1" fmla="*/ 0 h 285750"/>
                <a:gd name="connsiteX2" fmla="*/ 171450 w 171450"/>
                <a:gd name="connsiteY2" fmla="*/ 285750 h 285750"/>
                <a:gd name="connsiteX3" fmla="*/ 0 w 171450"/>
                <a:gd name="connsiteY3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285750">
                  <a:moveTo>
                    <a:pt x="0" y="0"/>
                  </a:moveTo>
                  <a:lnTo>
                    <a:pt x="171450" y="0"/>
                  </a:lnTo>
                  <a:lnTo>
                    <a:pt x="171450" y="285750"/>
                  </a:lnTo>
                  <a:lnTo>
                    <a:pt x="0" y="2857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D38CB88E-B81D-4CD1-9ACD-491CDC337059}"/>
                </a:ext>
              </a:extLst>
            </p:cNvPr>
            <p:cNvSpPr/>
            <p:nvPr/>
          </p:nvSpPr>
          <p:spPr>
            <a:xfrm>
              <a:off x="10252881" y="292966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5D3425DF-6B72-47DE-ADEF-9D7CB8C271C2}"/>
                </a:ext>
              </a:extLst>
            </p:cNvPr>
            <p:cNvSpPr/>
            <p:nvPr/>
          </p:nvSpPr>
          <p:spPr>
            <a:xfrm>
              <a:off x="10062381" y="3024916"/>
              <a:ext cx="152400" cy="419100"/>
            </a:xfrm>
            <a:custGeom>
              <a:avLst/>
              <a:gdLst>
                <a:gd name="connsiteX0" fmla="*/ 76200 w 152400"/>
                <a:gd name="connsiteY0" fmla="*/ 76200 h 419100"/>
                <a:gd name="connsiteX1" fmla="*/ 57150 w 152400"/>
                <a:gd name="connsiteY1" fmla="*/ 57150 h 419100"/>
                <a:gd name="connsiteX2" fmla="*/ 76200 w 152400"/>
                <a:gd name="connsiteY2" fmla="*/ 38100 h 419100"/>
                <a:gd name="connsiteX3" fmla="*/ 95250 w 152400"/>
                <a:gd name="connsiteY3" fmla="*/ 57150 h 419100"/>
                <a:gd name="connsiteX4" fmla="*/ 76200 w 152400"/>
                <a:gd name="connsiteY4" fmla="*/ 76200 h 419100"/>
                <a:gd name="connsiteX5" fmla="*/ 76200 w 152400"/>
                <a:gd name="connsiteY5" fmla="*/ 381000 h 419100"/>
                <a:gd name="connsiteX6" fmla="*/ 57150 w 152400"/>
                <a:gd name="connsiteY6" fmla="*/ 361950 h 419100"/>
                <a:gd name="connsiteX7" fmla="*/ 76200 w 152400"/>
                <a:gd name="connsiteY7" fmla="*/ 342900 h 419100"/>
                <a:gd name="connsiteX8" fmla="*/ 95250 w 152400"/>
                <a:gd name="connsiteY8" fmla="*/ 361950 h 419100"/>
                <a:gd name="connsiteX9" fmla="*/ 76200 w 152400"/>
                <a:gd name="connsiteY9" fmla="*/ 381000 h 419100"/>
                <a:gd name="connsiteX10" fmla="*/ 152400 w 152400"/>
                <a:gd name="connsiteY10" fmla="*/ 0 h 419100"/>
                <a:gd name="connsiteX11" fmla="*/ 0 w 152400"/>
                <a:gd name="connsiteY11" fmla="*/ 0 h 419100"/>
                <a:gd name="connsiteX12" fmla="*/ 0 w 152400"/>
                <a:gd name="connsiteY12" fmla="*/ 419100 h 419100"/>
                <a:gd name="connsiteX13" fmla="*/ 152400 w 152400"/>
                <a:gd name="connsiteY13" fmla="*/ 419100 h 419100"/>
                <a:gd name="connsiteX14" fmla="*/ 152400 w 152400"/>
                <a:gd name="connsiteY14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400" h="419100">
                  <a:moveTo>
                    <a:pt x="76200" y="76200"/>
                  </a:moveTo>
                  <a:cubicBezTo>
                    <a:pt x="65723" y="76200"/>
                    <a:pt x="57150" y="67627"/>
                    <a:pt x="57150" y="57150"/>
                  </a:cubicBezTo>
                  <a:cubicBezTo>
                    <a:pt x="57150" y="46673"/>
                    <a:pt x="65723" y="38100"/>
                    <a:pt x="76200" y="38100"/>
                  </a:cubicBezTo>
                  <a:cubicBezTo>
                    <a:pt x="86677" y="38100"/>
                    <a:pt x="95250" y="46673"/>
                    <a:pt x="95250" y="57150"/>
                  </a:cubicBezTo>
                  <a:cubicBezTo>
                    <a:pt x="95250" y="67627"/>
                    <a:pt x="86677" y="76200"/>
                    <a:pt x="76200" y="76200"/>
                  </a:cubicBezTo>
                  <a:close/>
                  <a:moveTo>
                    <a:pt x="76200" y="381000"/>
                  </a:moveTo>
                  <a:cubicBezTo>
                    <a:pt x="65723" y="381000"/>
                    <a:pt x="57150" y="372428"/>
                    <a:pt x="57150" y="361950"/>
                  </a:cubicBezTo>
                  <a:cubicBezTo>
                    <a:pt x="57150" y="351473"/>
                    <a:pt x="65723" y="342900"/>
                    <a:pt x="76200" y="342900"/>
                  </a:cubicBezTo>
                  <a:cubicBezTo>
                    <a:pt x="86677" y="342900"/>
                    <a:pt x="95250" y="351473"/>
                    <a:pt x="95250" y="361950"/>
                  </a:cubicBezTo>
                  <a:cubicBezTo>
                    <a:pt x="95250" y="372428"/>
                    <a:pt x="86677" y="381000"/>
                    <a:pt x="76200" y="381000"/>
                  </a:cubicBezTo>
                  <a:close/>
                  <a:moveTo>
                    <a:pt x="152400" y="0"/>
                  </a:moveTo>
                  <a:lnTo>
                    <a:pt x="0" y="0"/>
                  </a:lnTo>
                  <a:lnTo>
                    <a:pt x="0" y="419100"/>
                  </a:lnTo>
                  <a:lnTo>
                    <a:pt x="152400" y="419100"/>
                  </a:lnTo>
                  <a:lnTo>
                    <a:pt x="1524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AA37216-3881-4714-A7D3-B24B5EE67029}"/>
                </a:ext>
              </a:extLst>
            </p:cNvPr>
            <p:cNvSpPr/>
            <p:nvPr/>
          </p:nvSpPr>
          <p:spPr>
            <a:xfrm>
              <a:off x="9890931" y="2948716"/>
              <a:ext cx="133350" cy="495300"/>
            </a:xfrm>
            <a:custGeom>
              <a:avLst/>
              <a:gdLst>
                <a:gd name="connsiteX0" fmla="*/ 95250 w 133350"/>
                <a:gd name="connsiteY0" fmla="*/ 95250 h 495300"/>
                <a:gd name="connsiteX1" fmla="*/ 38100 w 133350"/>
                <a:gd name="connsiteY1" fmla="*/ 95250 h 495300"/>
                <a:gd name="connsiteX2" fmla="*/ 38100 w 133350"/>
                <a:gd name="connsiteY2" fmla="*/ 38100 h 495300"/>
                <a:gd name="connsiteX3" fmla="*/ 95250 w 133350"/>
                <a:gd name="connsiteY3" fmla="*/ 38100 h 495300"/>
                <a:gd name="connsiteX4" fmla="*/ 95250 w 133350"/>
                <a:gd name="connsiteY4" fmla="*/ 95250 h 495300"/>
                <a:gd name="connsiteX5" fmla="*/ 133350 w 133350"/>
                <a:gd name="connsiteY5" fmla="*/ 0 h 495300"/>
                <a:gd name="connsiteX6" fmla="*/ 0 w 133350"/>
                <a:gd name="connsiteY6" fmla="*/ 0 h 495300"/>
                <a:gd name="connsiteX7" fmla="*/ 0 w 133350"/>
                <a:gd name="connsiteY7" fmla="*/ 495300 h 495300"/>
                <a:gd name="connsiteX8" fmla="*/ 133350 w 133350"/>
                <a:gd name="connsiteY8" fmla="*/ 495300 h 495300"/>
                <a:gd name="connsiteX9" fmla="*/ 133350 w 133350"/>
                <a:gd name="connsiteY9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495300">
                  <a:moveTo>
                    <a:pt x="95250" y="95250"/>
                  </a:moveTo>
                  <a:lnTo>
                    <a:pt x="38100" y="95250"/>
                  </a:lnTo>
                  <a:lnTo>
                    <a:pt x="38100" y="38100"/>
                  </a:lnTo>
                  <a:lnTo>
                    <a:pt x="95250" y="38100"/>
                  </a:lnTo>
                  <a:lnTo>
                    <a:pt x="95250" y="95250"/>
                  </a:lnTo>
                  <a:close/>
                  <a:moveTo>
                    <a:pt x="133350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133350" y="495300"/>
                  </a:lnTo>
                  <a:lnTo>
                    <a:pt x="1333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8" name="TextBox 87">
            <a:extLst>
              <a:ext uri="{FF2B5EF4-FFF2-40B4-BE49-F238E27FC236}">
                <a16:creationId xmlns:a16="http://schemas.microsoft.com/office/drawing/2014/main" id="{6E48D5BB-CBB5-480E-A5A4-ADA21797529F}"/>
              </a:ext>
            </a:extLst>
          </p:cNvPr>
          <p:cNvSpPr txBox="1"/>
          <p:nvPr/>
        </p:nvSpPr>
        <p:spPr>
          <a:xfrm>
            <a:off x="9292939" y="5021503"/>
            <a:ext cx="1261564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내용을 완전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멋지게 입력하기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286578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3E2B0FC5-1DC8-41FF-94F9-53A3071B8A94}"/>
              </a:ext>
            </a:extLst>
          </p:cNvPr>
          <p:cNvGrpSpPr/>
          <p:nvPr/>
        </p:nvGrpSpPr>
        <p:grpSpPr>
          <a:xfrm>
            <a:off x="4618968" y="2728393"/>
            <a:ext cx="2954061" cy="2954062"/>
            <a:chOff x="4723505" y="2692028"/>
            <a:chExt cx="2744989" cy="2744989"/>
          </a:xfrm>
          <a:solidFill>
            <a:schemeClr val="accent3"/>
          </a:solidFill>
        </p:grpSpPr>
        <p:sp>
          <p:nvSpPr>
            <p:cNvPr id="67" name="Oval 39">
              <a:extLst>
                <a:ext uri="{FF2B5EF4-FFF2-40B4-BE49-F238E27FC236}">
                  <a16:creationId xmlns:a16="http://schemas.microsoft.com/office/drawing/2014/main" id="{B02841A2-9AAE-4EAB-8913-1EACA6E2D4FB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8" name="Oval 38">
              <a:extLst>
                <a:ext uri="{FF2B5EF4-FFF2-40B4-BE49-F238E27FC236}">
                  <a16:creationId xmlns:a16="http://schemas.microsoft.com/office/drawing/2014/main" id="{B87076AB-A51A-45E9-BB12-5B467EC7D8E0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17BFC3E1-31AC-47A8-9A2B-C1E4F4B83618}"/>
              </a:ext>
            </a:extLst>
          </p:cNvPr>
          <p:cNvCxnSpPr>
            <a:cxnSpLocks/>
          </p:cNvCxnSpPr>
          <p:nvPr/>
        </p:nvCxnSpPr>
        <p:spPr>
          <a:xfrm flipH="1">
            <a:off x="1168400" y="3327534"/>
            <a:ext cx="4439920" cy="0"/>
          </a:xfrm>
          <a:prstGeom prst="line">
            <a:avLst/>
          </a:prstGeom>
          <a:ln w="127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직선 연결선 64">
            <a:extLst>
              <a:ext uri="{FF2B5EF4-FFF2-40B4-BE49-F238E27FC236}">
                <a16:creationId xmlns:a16="http://schemas.microsoft.com/office/drawing/2014/main" id="{FE99063E-A403-42FB-8D9F-0F9FD6B6D1DF}"/>
              </a:ext>
            </a:extLst>
          </p:cNvPr>
          <p:cNvCxnSpPr>
            <a:cxnSpLocks/>
          </p:cNvCxnSpPr>
          <p:nvPr/>
        </p:nvCxnSpPr>
        <p:spPr>
          <a:xfrm flipH="1">
            <a:off x="6644640" y="3327534"/>
            <a:ext cx="4405948" cy="0"/>
          </a:xfrm>
          <a:prstGeom prst="line">
            <a:avLst/>
          </a:prstGeom>
          <a:ln w="12700">
            <a:solidFill>
              <a:schemeClr val="accent3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직선 연결선 75">
            <a:extLst>
              <a:ext uri="{FF2B5EF4-FFF2-40B4-BE49-F238E27FC236}">
                <a16:creationId xmlns:a16="http://schemas.microsoft.com/office/drawing/2014/main" id="{1BFF5FA8-8FE5-44B7-8F99-63DBA7FB62C6}"/>
              </a:ext>
            </a:extLst>
          </p:cNvPr>
          <p:cNvCxnSpPr>
            <a:cxnSpLocks/>
          </p:cNvCxnSpPr>
          <p:nvPr/>
        </p:nvCxnSpPr>
        <p:spPr>
          <a:xfrm flipH="1">
            <a:off x="1168400" y="5114223"/>
            <a:ext cx="4439920" cy="0"/>
          </a:xfrm>
          <a:prstGeom prst="line">
            <a:avLst/>
          </a:prstGeom>
          <a:ln w="127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직선 연결선 76">
            <a:extLst>
              <a:ext uri="{FF2B5EF4-FFF2-40B4-BE49-F238E27FC236}">
                <a16:creationId xmlns:a16="http://schemas.microsoft.com/office/drawing/2014/main" id="{9F181418-3EDA-45B4-BCC8-C1CA659BC1F3}"/>
              </a:ext>
            </a:extLst>
          </p:cNvPr>
          <p:cNvCxnSpPr>
            <a:cxnSpLocks/>
          </p:cNvCxnSpPr>
          <p:nvPr/>
        </p:nvCxnSpPr>
        <p:spPr>
          <a:xfrm flipH="1">
            <a:off x="6644640" y="5114223"/>
            <a:ext cx="4405948" cy="0"/>
          </a:xfrm>
          <a:prstGeom prst="line">
            <a:avLst/>
          </a:prstGeom>
          <a:ln w="12700">
            <a:solidFill>
              <a:schemeClr val="accent3"/>
            </a:solidFill>
            <a:headEnd type="oval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타원 1">
            <a:extLst>
              <a:ext uri="{FF2B5EF4-FFF2-40B4-BE49-F238E27FC236}">
                <a16:creationId xmlns:a16="http://schemas.microsoft.com/office/drawing/2014/main" id="{6ECAA5AC-99EA-4698-A64B-355FAEB9188D}"/>
              </a:ext>
            </a:extLst>
          </p:cNvPr>
          <p:cNvSpPr/>
          <p:nvPr/>
        </p:nvSpPr>
        <p:spPr>
          <a:xfrm>
            <a:off x="4859154" y="2968578"/>
            <a:ext cx="2473693" cy="2473693"/>
          </a:xfrm>
          <a:prstGeom prst="ellipse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BAC9EAAF-6597-4C05-8CEE-CA69ED3A1342}"/>
              </a:ext>
            </a:extLst>
          </p:cNvPr>
          <p:cNvGrpSpPr/>
          <p:nvPr/>
        </p:nvGrpSpPr>
        <p:grpSpPr>
          <a:xfrm>
            <a:off x="4165909" y="2824471"/>
            <a:ext cx="350032" cy="350032"/>
            <a:chOff x="5763456" y="2843753"/>
            <a:chExt cx="548604" cy="548604"/>
          </a:xfrm>
          <a:solidFill>
            <a:schemeClr val="accent2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4797BAF7-E65D-487F-98E4-0CB21FD4AE6A}"/>
                </a:ext>
              </a:extLst>
            </p:cNvPr>
            <p:cNvSpPr/>
            <p:nvPr/>
          </p:nvSpPr>
          <p:spPr>
            <a:xfrm>
              <a:off x="5957204" y="2843753"/>
              <a:ext cx="354856" cy="354162"/>
            </a:xfrm>
            <a:custGeom>
              <a:avLst/>
              <a:gdLst>
                <a:gd name="connsiteX0" fmla="*/ 401003 w 486727"/>
                <a:gd name="connsiteY0" fmla="*/ 85725 h 485775"/>
                <a:gd name="connsiteX1" fmla="*/ 391478 w 486727"/>
                <a:gd name="connsiteY1" fmla="*/ 0 h 485775"/>
                <a:gd name="connsiteX2" fmla="*/ 286703 w 486727"/>
                <a:gd name="connsiteY2" fmla="*/ 104775 h 485775"/>
                <a:gd name="connsiteX3" fmla="*/ 292417 w 486727"/>
                <a:gd name="connsiteY3" fmla="*/ 154305 h 485775"/>
                <a:gd name="connsiteX4" fmla="*/ 140017 w 486727"/>
                <a:gd name="connsiteY4" fmla="*/ 306705 h 485775"/>
                <a:gd name="connsiteX5" fmla="*/ 95250 w 486727"/>
                <a:gd name="connsiteY5" fmla="*/ 295275 h 485775"/>
                <a:gd name="connsiteX6" fmla="*/ 0 w 486727"/>
                <a:gd name="connsiteY6" fmla="*/ 390525 h 485775"/>
                <a:gd name="connsiteX7" fmla="*/ 95250 w 486727"/>
                <a:gd name="connsiteY7" fmla="*/ 485775 h 485775"/>
                <a:gd name="connsiteX8" fmla="*/ 190500 w 486727"/>
                <a:gd name="connsiteY8" fmla="*/ 390525 h 485775"/>
                <a:gd name="connsiteX9" fmla="*/ 180022 w 486727"/>
                <a:gd name="connsiteY9" fmla="*/ 346710 h 485775"/>
                <a:gd name="connsiteX10" fmla="*/ 332423 w 486727"/>
                <a:gd name="connsiteY10" fmla="*/ 194310 h 485775"/>
                <a:gd name="connsiteX11" fmla="*/ 381953 w 486727"/>
                <a:gd name="connsiteY11" fmla="*/ 200025 h 485775"/>
                <a:gd name="connsiteX12" fmla="*/ 486728 w 486727"/>
                <a:gd name="connsiteY12" fmla="*/ 95250 h 485775"/>
                <a:gd name="connsiteX13" fmla="*/ 401003 w 486727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6727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D5E69C52-120C-427F-B36F-B84D42CFBA4B}"/>
                </a:ext>
              </a:extLst>
            </p:cNvPr>
            <p:cNvSpPr/>
            <p:nvPr/>
          </p:nvSpPr>
          <p:spPr>
            <a:xfrm>
              <a:off x="5763456" y="2864586"/>
              <a:ext cx="527771" cy="527771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51ED46F-64B9-420A-8052-50AEB2B2DE62}"/>
                </a:ext>
              </a:extLst>
            </p:cNvPr>
            <p:cNvSpPr/>
            <p:nvPr/>
          </p:nvSpPr>
          <p:spPr>
            <a:xfrm>
              <a:off x="5860677" y="2961807"/>
              <a:ext cx="333329" cy="333329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5" name="그래픽 13" descr="데이터베이스 단색으로 채워진">
            <a:extLst>
              <a:ext uri="{FF2B5EF4-FFF2-40B4-BE49-F238E27FC236}">
                <a16:creationId xmlns:a16="http://schemas.microsoft.com/office/drawing/2014/main" id="{CD88276F-3E08-4204-A8A8-4339E0F41C92}"/>
              </a:ext>
            </a:extLst>
          </p:cNvPr>
          <p:cNvGrpSpPr/>
          <p:nvPr/>
        </p:nvGrpSpPr>
        <p:grpSpPr>
          <a:xfrm>
            <a:off x="4216863" y="4574490"/>
            <a:ext cx="248124" cy="336740"/>
            <a:chOff x="7363693" y="2853466"/>
            <a:chExt cx="533400" cy="723900"/>
          </a:xfrm>
          <a:solidFill>
            <a:schemeClr val="accent2"/>
          </a:solidFill>
        </p:grpSpPr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7BA609CE-113B-4B3D-BF14-8D3C71CD3A75}"/>
                </a:ext>
              </a:extLst>
            </p:cNvPr>
            <p:cNvSpPr/>
            <p:nvPr/>
          </p:nvSpPr>
          <p:spPr>
            <a:xfrm>
              <a:off x="7363693" y="2853466"/>
              <a:ext cx="533400" cy="152400"/>
            </a:xfrm>
            <a:custGeom>
              <a:avLst/>
              <a:gdLst>
                <a:gd name="connsiteX0" fmla="*/ 533400 w 533400"/>
                <a:gd name="connsiteY0" fmla="*/ 76200 h 152400"/>
                <a:gd name="connsiteX1" fmla="*/ 266700 w 533400"/>
                <a:gd name="connsiteY1" fmla="*/ 152400 h 152400"/>
                <a:gd name="connsiteX2" fmla="*/ 0 w 533400"/>
                <a:gd name="connsiteY2" fmla="*/ 76200 h 152400"/>
                <a:gd name="connsiteX3" fmla="*/ 266700 w 533400"/>
                <a:gd name="connsiteY3" fmla="*/ 0 h 152400"/>
                <a:gd name="connsiteX4" fmla="*/ 533400 w 533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152400">
                  <a:moveTo>
                    <a:pt x="533400" y="76200"/>
                  </a:moveTo>
                  <a:cubicBezTo>
                    <a:pt x="533400" y="118284"/>
                    <a:pt x="413994" y="152400"/>
                    <a:pt x="266700" y="152400"/>
                  </a:cubicBezTo>
                  <a:cubicBezTo>
                    <a:pt x="119406" y="152400"/>
                    <a:pt x="0" y="118284"/>
                    <a:pt x="0" y="76200"/>
                  </a:cubicBezTo>
                  <a:cubicBezTo>
                    <a:pt x="0" y="34116"/>
                    <a:pt x="119406" y="0"/>
                    <a:pt x="266700" y="0"/>
                  </a:cubicBezTo>
                  <a:cubicBezTo>
                    <a:pt x="413994" y="0"/>
                    <a:pt x="533400" y="34116"/>
                    <a:pt x="5334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551AA66B-1885-414D-A60C-FADBDDC5AD89}"/>
                </a:ext>
              </a:extLst>
            </p:cNvPr>
            <p:cNvSpPr/>
            <p:nvPr/>
          </p:nvSpPr>
          <p:spPr>
            <a:xfrm>
              <a:off x="7363693" y="29677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C2EA9ED7-B044-4A93-8418-0979F417FC31}"/>
                </a:ext>
              </a:extLst>
            </p:cNvPr>
            <p:cNvSpPr/>
            <p:nvPr/>
          </p:nvSpPr>
          <p:spPr>
            <a:xfrm>
              <a:off x="7363693" y="31582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E7D8F23F-54E9-4164-9E84-AA2E8C4F168B}"/>
                </a:ext>
              </a:extLst>
            </p:cNvPr>
            <p:cNvSpPr/>
            <p:nvPr/>
          </p:nvSpPr>
          <p:spPr>
            <a:xfrm>
              <a:off x="7363693" y="33487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1BFDB71F-DF25-444F-91A0-5EB74A3C8E72}"/>
              </a:ext>
            </a:extLst>
          </p:cNvPr>
          <p:cNvGrpSpPr/>
          <p:nvPr/>
        </p:nvGrpSpPr>
        <p:grpSpPr>
          <a:xfrm>
            <a:off x="7821176" y="4632695"/>
            <a:ext cx="301294" cy="301294"/>
            <a:chOff x="9776631" y="2891566"/>
            <a:chExt cx="647700" cy="647700"/>
          </a:xfrm>
          <a:solidFill>
            <a:schemeClr val="accent2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58C1DF82-9171-4972-A8AC-8242CDBC2209}"/>
                </a:ext>
              </a:extLst>
            </p:cNvPr>
            <p:cNvSpPr/>
            <p:nvPr/>
          </p:nvSpPr>
          <p:spPr>
            <a:xfrm>
              <a:off x="9776631" y="3482116"/>
              <a:ext cx="647700" cy="57150"/>
            </a:xfrm>
            <a:custGeom>
              <a:avLst/>
              <a:gdLst>
                <a:gd name="connsiteX0" fmla="*/ 0 w 647700"/>
                <a:gd name="connsiteY0" fmla="*/ 0 h 57150"/>
                <a:gd name="connsiteX1" fmla="*/ 647700 w 647700"/>
                <a:gd name="connsiteY1" fmla="*/ 0 h 57150"/>
                <a:gd name="connsiteX2" fmla="*/ 647700 w 647700"/>
                <a:gd name="connsiteY2" fmla="*/ 57150 h 57150"/>
                <a:gd name="connsiteX3" fmla="*/ 0 w 647700"/>
                <a:gd name="connsiteY3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00" h="57150">
                  <a:moveTo>
                    <a:pt x="0" y="0"/>
                  </a:moveTo>
                  <a:lnTo>
                    <a:pt x="647700" y="0"/>
                  </a:lnTo>
                  <a:lnTo>
                    <a:pt x="647700" y="57150"/>
                  </a:lnTo>
                  <a:lnTo>
                    <a:pt x="0" y="57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55EE5AC0-00D4-4685-9A7E-CA47EA9B0439}"/>
                </a:ext>
              </a:extLst>
            </p:cNvPr>
            <p:cNvSpPr/>
            <p:nvPr/>
          </p:nvSpPr>
          <p:spPr>
            <a:xfrm>
              <a:off x="9776631" y="2891566"/>
              <a:ext cx="76200" cy="552450"/>
            </a:xfrm>
            <a:custGeom>
              <a:avLst/>
              <a:gdLst>
                <a:gd name="connsiteX0" fmla="*/ 0 w 76200"/>
                <a:gd name="connsiteY0" fmla="*/ 0 h 552450"/>
                <a:gd name="connsiteX1" fmla="*/ 76200 w 76200"/>
                <a:gd name="connsiteY1" fmla="*/ 0 h 552450"/>
                <a:gd name="connsiteX2" fmla="*/ 76200 w 76200"/>
                <a:gd name="connsiteY2" fmla="*/ 552450 h 552450"/>
                <a:gd name="connsiteX3" fmla="*/ 0 w 76200"/>
                <a:gd name="connsiteY3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52450">
                  <a:moveTo>
                    <a:pt x="0" y="0"/>
                  </a:moveTo>
                  <a:lnTo>
                    <a:pt x="76200" y="0"/>
                  </a:lnTo>
                  <a:lnTo>
                    <a:pt x="76200" y="552450"/>
                  </a:lnTo>
                  <a:lnTo>
                    <a:pt x="0" y="552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8A504C6E-2D57-421F-A40F-41F84C02DF8E}"/>
                </a:ext>
              </a:extLst>
            </p:cNvPr>
            <p:cNvSpPr/>
            <p:nvPr/>
          </p:nvSpPr>
          <p:spPr>
            <a:xfrm>
              <a:off x="10252881" y="336781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4CC7FA2C-C6F1-4D63-9609-4E99794D0837}"/>
                </a:ext>
              </a:extLst>
            </p:cNvPr>
            <p:cNvSpPr/>
            <p:nvPr/>
          </p:nvSpPr>
          <p:spPr>
            <a:xfrm>
              <a:off x="10252881" y="3043966"/>
              <a:ext cx="171450" cy="285750"/>
            </a:xfrm>
            <a:custGeom>
              <a:avLst/>
              <a:gdLst>
                <a:gd name="connsiteX0" fmla="*/ 0 w 171450"/>
                <a:gd name="connsiteY0" fmla="*/ 0 h 285750"/>
                <a:gd name="connsiteX1" fmla="*/ 171450 w 171450"/>
                <a:gd name="connsiteY1" fmla="*/ 0 h 285750"/>
                <a:gd name="connsiteX2" fmla="*/ 171450 w 171450"/>
                <a:gd name="connsiteY2" fmla="*/ 285750 h 285750"/>
                <a:gd name="connsiteX3" fmla="*/ 0 w 171450"/>
                <a:gd name="connsiteY3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285750">
                  <a:moveTo>
                    <a:pt x="0" y="0"/>
                  </a:moveTo>
                  <a:lnTo>
                    <a:pt x="171450" y="0"/>
                  </a:lnTo>
                  <a:lnTo>
                    <a:pt x="171450" y="285750"/>
                  </a:lnTo>
                  <a:lnTo>
                    <a:pt x="0" y="2857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35C9858C-2BB8-42C6-B8D9-CDE7B5C3EE6F}"/>
                </a:ext>
              </a:extLst>
            </p:cNvPr>
            <p:cNvSpPr/>
            <p:nvPr/>
          </p:nvSpPr>
          <p:spPr>
            <a:xfrm>
              <a:off x="10252881" y="292966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C4F35383-5191-4FF9-913A-08CD229B84F4}"/>
                </a:ext>
              </a:extLst>
            </p:cNvPr>
            <p:cNvSpPr/>
            <p:nvPr/>
          </p:nvSpPr>
          <p:spPr>
            <a:xfrm>
              <a:off x="10062381" y="3024916"/>
              <a:ext cx="152400" cy="419100"/>
            </a:xfrm>
            <a:custGeom>
              <a:avLst/>
              <a:gdLst>
                <a:gd name="connsiteX0" fmla="*/ 76200 w 152400"/>
                <a:gd name="connsiteY0" fmla="*/ 76200 h 419100"/>
                <a:gd name="connsiteX1" fmla="*/ 57150 w 152400"/>
                <a:gd name="connsiteY1" fmla="*/ 57150 h 419100"/>
                <a:gd name="connsiteX2" fmla="*/ 76200 w 152400"/>
                <a:gd name="connsiteY2" fmla="*/ 38100 h 419100"/>
                <a:gd name="connsiteX3" fmla="*/ 95250 w 152400"/>
                <a:gd name="connsiteY3" fmla="*/ 57150 h 419100"/>
                <a:gd name="connsiteX4" fmla="*/ 76200 w 152400"/>
                <a:gd name="connsiteY4" fmla="*/ 76200 h 419100"/>
                <a:gd name="connsiteX5" fmla="*/ 76200 w 152400"/>
                <a:gd name="connsiteY5" fmla="*/ 381000 h 419100"/>
                <a:gd name="connsiteX6" fmla="*/ 57150 w 152400"/>
                <a:gd name="connsiteY6" fmla="*/ 361950 h 419100"/>
                <a:gd name="connsiteX7" fmla="*/ 76200 w 152400"/>
                <a:gd name="connsiteY7" fmla="*/ 342900 h 419100"/>
                <a:gd name="connsiteX8" fmla="*/ 95250 w 152400"/>
                <a:gd name="connsiteY8" fmla="*/ 361950 h 419100"/>
                <a:gd name="connsiteX9" fmla="*/ 76200 w 152400"/>
                <a:gd name="connsiteY9" fmla="*/ 381000 h 419100"/>
                <a:gd name="connsiteX10" fmla="*/ 152400 w 152400"/>
                <a:gd name="connsiteY10" fmla="*/ 0 h 419100"/>
                <a:gd name="connsiteX11" fmla="*/ 0 w 152400"/>
                <a:gd name="connsiteY11" fmla="*/ 0 h 419100"/>
                <a:gd name="connsiteX12" fmla="*/ 0 w 152400"/>
                <a:gd name="connsiteY12" fmla="*/ 419100 h 419100"/>
                <a:gd name="connsiteX13" fmla="*/ 152400 w 152400"/>
                <a:gd name="connsiteY13" fmla="*/ 419100 h 419100"/>
                <a:gd name="connsiteX14" fmla="*/ 152400 w 152400"/>
                <a:gd name="connsiteY14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400" h="419100">
                  <a:moveTo>
                    <a:pt x="76200" y="76200"/>
                  </a:moveTo>
                  <a:cubicBezTo>
                    <a:pt x="65723" y="76200"/>
                    <a:pt x="57150" y="67627"/>
                    <a:pt x="57150" y="57150"/>
                  </a:cubicBezTo>
                  <a:cubicBezTo>
                    <a:pt x="57150" y="46673"/>
                    <a:pt x="65723" y="38100"/>
                    <a:pt x="76200" y="38100"/>
                  </a:cubicBezTo>
                  <a:cubicBezTo>
                    <a:pt x="86677" y="38100"/>
                    <a:pt x="95250" y="46673"/>
                    <a:pt x="95250" y="57150"/>
                  </a:cubicBezTo>
                  <a:cubicBezTo>
                    <a:pt x="95250" y="67627"/>
                    <a:pt x="86677" y="76200"/>
                    <a:pt x="76200" y="76200"/>
                  </a:cubicBezTo>
                  <a:close/>
                  <a:moveTo>
                    <a:pt x="76200" y="381000"/>
                  </a:moveTo>
                  <a:cubicBezTo>
                    <a:pt x="65723" y="381000"/>
                    <a:pt x="57150" y="372428"/>
                    <a:pt x="57150" y="361950"/>
                  </a:cubicBezTo>
                  <a:cubicBezTo>
                    <a:pt x="57150" y="351473"/>
                    <a:pt x="65723" y="342900"/>
                    <a:pt x="76200" y="342900"/>
                  </a:cubicBezTo>
                  <a:cubicBezTo>
                    <a:pt x="86677" y="342900"/>
                    <a:pt x="95250" y="351473"/>
                    <a:pt x="95250" y="361950"/>
                  </a:cubicBezTo>
                  <a:cubicBezTo>
                    <a:pt x="95250" y="372428"/>
                    <a:pt x="86677" y="381000"/>
                    <a:pt x="76200" y="381000"/>
                  </a:cubicBezTo>
                  <a:close/>
                  <a:moveTo>
                    <a:pt x="152400" y="0"/>
                  </a:moveTo>
                  <a:lnTo>
                    <a:pt x="0" y="0"/>
                  </a:lnTo>
                  <a:lnTo>
                    <a:pt x="0" y="419100"/>
                  </a:lnTo>
                  <a:lnTo>
                    <a:pt x="152400" y="419100"/>
                  </a:lnTo>
                  <a:lnTo>
                    <a:pt x="1524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B9AD5647-B6D0-4531-9ACA-D66DC90A95C5}"/>
                </a:ext>
              </a:extLst>
            </p:cNvPr>
            <p:cNvSpPr/>
            <p:nvPr/>
          </p:nvSpPr>
          <p:spPr>
            <a:xfrm>
              <a:off x="9890931" y="2948716"/>
              <a:ext cx="133350" cy="495300"/>
            </a:xfrm>
            <a:custGeom>
              <a:avLst/>
              <a:gdLst>
                <a:gd name="connsiteX0" fmla="*/ 95250 w 133350"/>
                <a:gd name="connsiteY0" fmla="*/ 95250 h 495300"/>
                <a:gd name="connsiteX1" fmla="*/ 38100 w 133350"/>
                <a:gd name="connsiteY1" fmla="*/ 95250 h 495300"/>
                <a:gd name="connsiteX2" fmla="*/ 38100 w 133350"/>
                <a:gd name="connsiteY2" fmla="*/ 38100 h 495300"/>
                <a:gd name="connsiteX3" fmla="*/ 95250 w 133350"/>
                <a:gd name="connsiteY3" fmla="*/ 38100 h 495300"/>
                <a:gd name="connsiteX4" fmla="*/ 95250 w 133350"/>
                <a:gd name="connsiteY4" fmla="*/ 95250 h 495300"/>
                <a:gd name="connsiteX5" fmla="*/ 133350 w 133350"/>
                <a:gd name="connsiteY5" fmla="*/ 0 h 495300"/>
                <a:gd name="connsiteX6" fmla="*/ 0 w 133350"/>
                <a:gd name="connsiteY6" fmla="*/ 0 h 495300"/>
                <a:gd name="connsiteX7" fmla="*/ 0 w 133350"/>
                <a:gd name="connsiteY7" fmla="*/ 495300 h 495300"/>
                <a:gd name="connsiteX8" fmla="*/ 133350 w 133350"/>
                <a:gd name="connsiteY8" fmla="*/ 495300 h 495300"/>
                <a:gd name="connsiteX9" fmla="*/ 133350 w 133350"/>
                <a:gd name="connsiteY9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495300">
                  <a:moveTo>
                    <a:pt x="95250" y="95250"/>
                  </a:moveTo>
                  <a:lnTo>
                    <a:pt x="38100" y="95250"/>
                  </a:lnTo>
                  <a:lnTo>
                    <a:pt x="38100" y="38100"/>
                  </a:lnTo>
                  <a:lnTo>
                    <a:pt x="95250" y="38100"/>
                  </a:lnTo>
                  <a:lnTo>
                    <a:pt x="95250" y="95250"/>
                  </a:lnTo>
                  <a:close/>
                  <a:moveTo>
                    <a:pt x="133350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133350" y="495300"/>
                  </a:lnTo>
                  <a:lnTo>
                    <a:pt x="1333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61A5FF25-4FDD-46E0-A905-381E581CDCFD}"/>
              </a:ext>
            </a:extLst>
          </p:cNvPr>
          <p:cNvGrpSpPr/>
          <p:nvPr/>
        </p:nvGrpSpPr>
        <p:grpSpPr>
          <a:xfrm>
            <a:off x="7799655" y="2844329"/>
            <a:ext cx="322815" cy="322815"/>
            <a:chOff x="7733192" y="2996729"/>
            <a:chExt cx="322815" cy="322815"/>
          </a:xfrm>
          <a:solidFill>
            <a:schemeClr val="accent2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2C654E74-59C1-4934-8DA6-B800D2020E91}"/>
                </a:ext>
              </a:extLst>
            </p:cNvPr>
            <p:cNvSpPr/>
            <p:nvPr/>
          </p:nvSpPr>
          <p:spPr>
            <a:xfrm>
              <a:off x="7733192" y="2996729"/>
              <a:ext cx="322815" cy="322815"/>
            </a:xfrm>
            <a:custGeom>
              <a:avLst/>
              <a:gdLst>
                <a:gd name="connsiteX0" fmla="*/ 294332 w 322815"/>
                <a:gd name="connsiteY0" fmla="*/ 294332 h 322815"/>
                <a:gd name="connsiteX1" fmla="*/ 0 w 322815"/>
                <a:gd name="connsiteY1" fmla="*/ 294332 h 322815"/>
                <a:gd name="connsiteX2" fmla="*/ 0 w 322815"/>
                <a:gd name="connsiteY2" fmla="*/ 322816 h 322815"/>
                <a:gd name="connsiteX3" fmla="*/ 322816 w 322815"/>
                <a:gd name="connsiteY3" fmla="*/ 322816 h 322815"/>
                <a:gd name="connsiteX4" fmla="*/ 322816 w 322815"/>
                <a:gd name="connsiteY4" fmla="*/ 0 h 322815"/>
                <a:gd name="connsiteX5" fmla="*/ 294332 w 322815"/>
                <a:gd name="connsiteY5" fmla="*/ 0 h 322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2815" h="322815">
                  <a:moveTo>
                    <a:pt x="294332" y="294332"/>
                  </a:moveTo>
                  <a:lnTo>
                    <a:pt x="0" y="294332"/>
                  </a:lnTo>
                  <a:lnTo>
                    <a:pt x="0" y="322816"/>
                  </a:lnTo>
                  <a:lnTo>
                    <a:pt x="322816" y="322816"/>
                  </a:lnTo>
                  <a:lnTo>
                    <a:pt x="322816" y="0"/>
                  </a:lnTo>
                  <a:lnTo>
                    <a:pt x="294332" y="0"/>
                  </a:lnTo>
                  <a:close/>
                </a:path>
              </a:pathLst>
            </a:custGeom>
            <a:grpFill/>
            <a:ln w="4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217C7F5-DEB3-4325-AEB8-7C42CCFB682C}"/>
                </a:ext>
              </a:extLst>
            </p:cNvPr>
            <p:cNvSpPr/>
            <p:nvPr/>
          </p:nvSpPr>
          <p:spPr>
            <a:xfrm>
              <a:off x="7742686" y="3234093"/>
              <a:ext cx="42725" cy="28483"/>
            </a:xfrm>
            <a:custGeom>
              <a:avLst/>
              <a:gdLst>
                <a:gd name="connsiteX0" fmla="*/ 0 w 42725"/>
                <a:gd name="connsiteY0" fmla="*/ 0 h 28483"/>
                <a:gd name="connsiteX1" fmla="*/ 42726 w 42725"/>
                <a:gd name="connsiteY1" fmla="*/ 0 h 28483"/>
                <a:gd name="connsiteX2" fmla="*/ 42726 w 42725"/>
                <a:gd name="connsiteY2" fmla="*/ 28484 h 28483"/>
                <a:gd name="connsiteX3" fmla="*/ 0 w 42725"/>
                <a:gd name="connsiteY3" fmla="*/ 28484 h 28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725" h="28483">
                  <a:moveTo>
                    <a:pt x="0" y="0"/>
                  </a:moveTo>
                  <a:lnTo>
                    <a:pt x="42726" y="0"/>
                  </a:lnTo>
                  <a:lnTo>
                    <a:pt x="42726" y="28484"/>
                  </a:lnTo>
                  <a:lnTo>
                    <a:pt x="0" y="28484"/>
                  </a:lnTo>
                  <a:close/>
                </a:path>
              </a:pathLst>
            </a:custGeom>
            <a:grpFill/>
            <a:ln w="4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7D7D0881-5E76-4526-9BA2-8E715EBE1EF0}"/>
                </a:ext>
              </a:extLst>
            </p:cNvPr>
            <p:cNvSpPr/>
            <p:nvPr/>
          </p:nvSpPr>
          <p:spPr>
            <a:xfrm>
              <a:off x="7775917" y="3186620"/>
              <a:ext cx="47472" cy="28483"/>
            </a:xfrm>
            <a:custGeom>
              <a:avLst/>
              <a:gdLst>
                <a:gd name="connsiteX0" fmla="*/ 0 w 47472"/>
                <a:gd name="connsiteY0" fmla="*/ 0 h 28483"/>
                <a:gd name="connsiteX1" fmla="*/ 47473 w 47472"/>
                <a:gd name="connsiteY1" fmla="*/ 0 h 28483"/>
                <a:gd name="connsiteX2" fmla="*/ 47473 w 47472"/>
                <a:gd name="connsiteY2" fmla="*/ 28484 h 28483"/>
                <a:gd name="connsiteX3" fmla="*/ 0 w 47472"/>
                <a:gd name="connsiteY3" fmla="*/ 28484 h 28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472" h="28483">
                  <a:moveTo>
                    <a:pt x="0" y="0"/>
                  </a:moveTo>
                  <a:lnTo>
                    <a:pt x="47473" y="0"/>
                  </a:lnTo>
                  <a:lnTo>
                    <a:pt x="47473" y="28484"/>
                  </a:lnTo>
                  <a:lnTo>
                    <a:pt x="0" y="28484"/>
                  </a:lnTo>
                  <a:close/>
                </a:path>
              </a:pathLst>
            </a:custGeom>
            <a:grpFill/>
            <a:ln w="4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242BF5E-A997-4B70-A446-7DB44753BC46}"/>
                </a:ext>
              </a:extLst>
            </p:cNvPr>
            <p:cNvSpPr/>
            <p:nvPr/>
          </p:nvSpPr>
          <p:spPr>
            <a:xfrm>
              <a:off x="7799654" y="3139147"/>
              <a:ext cx="94945" cy="28483"/>
            </a:xfrm>
            <a:custGeom>
              <a:avLst/>
              <a:gdLst>
                <a:gd name="connsiteX0" fmla="*/ 0 w 94945"/>
                <a:gd name="connsiteY0" fmla="*/ 0 h 28483"/>
                <a:gd name="connsiteX1" fmla="*/ 94946 w 94945"/>
                <a:gd name="connsiteY1" fmla="*/ 0 h 28483"/>
                <a:gd name="connsiteX2" fmla="*/ 94946 w 94945"/>
                <a:gd name="connsiteY2" fmla="*/ 28484 h 28483"/>
                <a:gd name="connsiteX3" fmla="*/ 0 w 94945"/>
                <a:gd name="connsiteY3" fmla="*/ 28484 h 28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945" h="28483">
                  <a:moveTo>
                    <a:pt x="0" y="0"/>
                  </a:moveTo>
                  <a:lnTo>
                    <a:pt x="94946" y="0"/>
                  </a:lnTo>
                  <a:lnTo>
                    <a:pt x="94946" y="28484"/>
                  </a:lnTo>
                  <a:lnTo>
                    <a:pt x="0" y="28484"/>
                  </a:lnTo>
                  <a:close/>
                </a:path>
              </a:pathLst>
            </a:custGeom>
            <a:grpFill/>
            <a:ln w="4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8163F3A9-53B2-4DBC-85EA-7AFB9FE8DC85}"/>
                </a:ext>
              </a:extLst>
            </p:cNvPr>
            <p:cNvSpPr/>
            <p:nvPr/>
          </p:nvSpPr>
          <p:spPr>
            <a:xfrm>
              <a:off x="7785412" y="3091674"/>
              <a:ext cx="161407" cy="28483"/>
            </a:xfrm>
            <a:custGeom>
              <a:avLst/>
              <a:gdLst>
                <a:gd name="connsiteX0" fmla="*/ 0 w 161407"/>
                <a:gd name="connsiteY0" fmla="*/ 0 h 28483"/>
                <a:gd name="connsiteX1" fmla="*/ 161408 w 161407"/>
                <a:gd name="connsiteY1" fmla="*/ 0 h 28483"/>
                <a:gd name="connsiteX2" fmla="*/ 161408 w 161407"/>
                <a:gd name="connsiteY2" fmla="*/ 28484 h 28483"/>
                <a:gd name="connsiteX3" fmla="*/ 0 w 161407"/>
                <a:gd name="connsiteY3" fmla="*/ 28484 h 28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1407" h="28483">
                  <a:moveTo>
                    <a:pt x="0" y="0"/>
                  </a:moveTo>
                  <a:lnTo>
                    <a:pt x="161408" y="0"/>
                  </a:lnTo>
                  <a:lnTo>
                    <a:pt x="161408" y="28484"/>
                  </a:lnTo>
                  <a:lnTo>
                    <a:pt x="0" y="28484"/>
                  </a:lnTo>
                  <a:close/>
                </a:path>
              </a:pathLst>
            </a:custGeom>
            <a:grpFill/>
            <a:ln w="4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4FEF1822-24AE-4200-8743-8ED81C7BA9EA}"/>
                </a:ext>
              </a:extLst>
            </p:cNvPr>
            <p:cNvSpPr/>
            <p:nvPr/>
          </p:nvSpPr>
          <p:spPr>
            <a:xfrm>
              <a:off x="7904094" y="3044202"/>
              <a:ext cx="94945" cy="28483"/>
            </a:xfrm>
            <a:custGeom>
              <a:avLst/>
              <a:gdLst>
                <a:gd name="connsiteX0" fmla="*/ 0 w 94945"/>
                <a:gd name="connsiteY0" fmla="*/ 0 h 28483"/>
                <a:gd name="connsiteX1" fmla="*/ 94946 w 94945"/>
                <a:gd name="connsiteY1" fmla="*/ 0 h 28483"/>
                <a:gd name="connsiteX2" fmla="*/ 94946 w 94945"/>
                <a:gd name="connsiteY2" fmla="*/ 28484 h 28483"/>
                <a:gd name="connsiteX3" fmla="*/ 0 w 94945"/>
                <a:gd name="connsiteY3" fmla="*/ 28484 h 28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4945" h="28483">
                  <a:moveTo>
                    <a:pt x="0" y="0"/>
                  </a:moveTo>
                  <a:lnTo>
                    <a:pt x="94946" y="0"/>
                  </a:lnTo>
                  <a:lnTo>
                    <a:pt x="94946" y="28484"/>
                  </a:lnTo>
                  <a:lnTo>
                    <a:pt x="0" y="28484"/>
                  </a:lnTo>
                  <a:close/>
                </a:path>
              </a:pathLst>
            </a:custGeom>
            <a:grpFill/>
            <a:ln w="46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8" name="TextBox 97">
            <a:extLst>
              <a:ext uri="{FF2B5EF4-FFF2-40B4-BE49-F238E27FC236}">
                <a16:creationId xmlns:a16="http://schemas.microsoft.com/office/drawing/2014/main" id="{C4D44954-4695-471E-98C0-21595FC148C4}"/>
              </a:ext>
            </a:extLst>
          </p:cNvPr>
          <p:cNvSpPr txBox="1"/>
          <p:nvPr/>
        </p:nvSpPr>
        <p:spPr>
          <a:xfrm>
            <a:off x="2891366" y="2964257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D3C79A95-40F3-4B91-8A46-6959E0EC34A7}"/>
              </a:ext>
            </a:extLst>
          </p:cNvPr>
          <p:cNvSpPr txBox="1"/>
          <p:nvPr/>
        </p:nvSpPr>
        <p:spPr>
          <a:xfrm>
            <a:off x="8371863" y="5230252"/>
            <a:ext cx="260093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46BA5C39-CFE5-4DD9-846A-AA381C470291}"/>
              </a:ext>
            </a:extLst>
          </p:cNvPr>
          <p:cNvSpPr txBox="1"/>
          <p:nvPr/>
        </p:nvSpPr>
        <p:spPr>
          <a:xfrm>
            <a:off x="1531620" y="3444548"/>
            <a:ext cx="2318342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59ADEB8F-B0FF-4B0A-B34E-C7FFAA806E48}"/>
              </a:ext>
            </a:extLst>
          </p:cNvPr>
          <p:cNvSpPr txBox="1"/>
          <p:nvPr/>
        </p:nvSpPr>
        <p:spPr>
          <a:xfrm>
            <a:off x="2891366" y="4749961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F3DC17BF-EDA8-4426-A31A-C3036E446026}"/>
              </a:ext>
            </a:extLst>
          </p:cNvPr>
          <p:cNvSpPr txBox="1"/>
          <p:nvPr/>
        </p:nvSpPr>
        <p:spPr>
          <a:xfrm>
            <a:off x="1531620" y="5230252"/>
            <a:ext cx="2318342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10960A1-0EF2-46F8-936C-D57F2E5C2972}"/>
              </a:ext>
            </a:extLst>
          </p:cNvPr>
          <p:cNvSpPr txBox="1"/>
          <p:nvPr/>
        </p:nvSpPr>
        <p:spPr>
          <a:xfrm>
            <a:off x="8418350" y="4749961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6F7FB185-B22C-483E-B030-6A0AFF763ADE}"/>
              </a:ext>
            </a:extLst>
          </p:cNvPr>
          <p:cNvSpPr txBox="1"/>
          <p:nvPr/>
        </p:nvSpPr>
        <p:spPr>
          <a:xfrm>
            <a:off x="8418350" y="2964257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765ABF9F-05A6-4DFA-B58B-6190AB04368A}"/>
              </a:ext>
            </a:extLst>
          </p:cNvPr>
          <p:cNvSpPr txBox="1"/>
          <p:nvPr/>
        </p:nvSpPr>
        <p:spPr>
          <a:xfrm>
            <a:off x="5434761" y="3836092"/>
            <a:ext cx="1322478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2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  <a:endParaRPr lang="en-US" altLang="ko-KR" sz="2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pPr algn="ctr"/>
            <a:r>
              <a:rPr lang="ko-KR" altLang="en-US" sz="2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입력하세요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86E15D41-2DE2-4C7E-990B-E2EE7E2936EE}"/>
              </a:ext>
            </a:extLst>
          </p:cNvPr>
          <p:cNvSpPr txBox="1"/>
          <p:nvPr/>
        </p:nvSpPr>
        <p:spPr>
          <a:xfrm>
            <a:off x="8371863" y="3444548"/>
            <a:ext cx="260093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33697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EB669494-9255-860F-ED23-8E5C6241DE9A}"/>
              </a:ext>
            </a:extLst>
          </p:cNvPr>
          <p:cNvGrpSpPr/>
          <p:nvPr/>
        </p:nvGrpSpPr>
        <p:grpSpPr>
          <a:xfrm>
            <a:off x="6151102" y="2113541"/>
            <a:ext cx="3209208" cy="1724026"/>
            <a:chOff x="2952750" y="1925768"/>
            <a:chExt cx="6286500" cy="2144582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45B7723F-5D4E-4437-D0E0-763AEBFC2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A7B0DB5-09F3-ABF8-E830-838CAF18F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AC29ED14-CE2E-73D0-86A8-49286169E590}"/>
              </a:ext>
            </a:extLst>
          </p:cNvPr>
          <p:cNvGrpSpPr/>
          <p:nvPr/>
        </p:nvGrpSpPr>
        <p:grpSpPr>
          <a:xfrm>
            <a:off x="7822586" y="4306989"/>
            <a:ext cx="3209208" cy="1724026"/>
            <a:chOff x="2952750" y="1925768"/>
            <a:chExt cx="6286500" cy="2144582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11CBA3C3-8831-38C3-CB71-3B721BD10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364FC322-5C93-2DD6-B667-018B9F7924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357365E-8281-4069-AA68-8112DF5DEB44}"/>
              </a:ext>
            </a:extLst>
          </p:cNvPr>
          <p:cNvSpPr txBox="1"/>
          <p:nvPr/>
        </p:nvSpPr>
        <p:spPr>
          <a:xfrm>
            <a:off x="1136650" y="2113541"/>
            <a:ext cx="2838919" cy="5786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안녕하세요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피피티입니다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SNS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에서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꿀팁을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제공합니다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78F53BD-BBC1-48A7-A802-E05050D93190}"/>
              </a:ext>
            </a:extLst>
          </p:cNvPr>
          <p:cNvSpPr txBox="1"/>
          <p:nvPr/>
        </p:nvSpPr>
        <p:spPr>
          <a:xfrm>
            <a:off x="1136650" y="5866418"/>
            <a:ext cx="2375650" cy="164597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10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3 Light" pitchFamily="2" charset="-127"/>
                <a:ea typeface="페이퍼로지 3 Light" pitchFamily="2" charset="-127"/>
              </a:rPr>
              <a:t>Made by Mister </a:t>
            </a:r>
            <a:r>
              <a:rPr lang="en-US" altLang="ko-KR" sz="1000" spc="-50" err="1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3 Light" pitchFamily="2" charset="-127"/>
                <a:ea typeface="페이퍼로지 3 Light" pitchFamily="2" charset="-127"/>
              </a:rPr>
              <a:t>Powerpoint</a:t>
            </a:r>
            <a:r>
              <a:rPr lang="en-US" altLang="ko-KR" sz="10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3 Light" pitchFamily="2" charset="-127"/>
                <a:ea typeface="페이퍼로지 3 Light" pitchFamily="2" charset="-127"/>
              </a:rPr>
              <a:t> Presentation</a:t>
            </a: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1948C0E9-60E0-4A83-BB7D-22609392B2D7}"/>
              </a:ext>
            </a:extLst>
          </p:cNvPr>
          <p:cNvSpPr/>
          <p:nvPr/>
        </p:nvSpPr>
        <p:spPr>
          <a:xfrm>
            <a:off x="9783097" y="2452013"/>
            <a:ext cx="1047083" cy="1047083"/>
          </a:xfrm>
          <a:prstGeom prst="ellipse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래픽 7" descr="남자 단색으로 채워진">
            <a:extLst>
              <a:ext uri="{FF2B5EF4-FFF2-40B4-BE49-F238E27FC236}">
                <a16:creationId xmlns:a16="http://schemas.microsoft.com/office/drawing/2014/main" id="{541595B0-94D4-435A-A9D6-0898FF26E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54888" y="2623804"/>
            <a:ext cx="703500" cy="703500"/>
          </a:xfrm>
          <a:prstGeom prst="rect">
            <a:avLst/>
          </a:prstGeom>
        </p:spPr>
      </p:pic>
      <p:sp>
        <p:nvSpPr>
          <p:cNvPr id="72" name="타원 71">
            <a:extLst>
              <a:ext uri="{FF2B5EF4-FFF2-40B4-BE49-F238E27FC236}">
                <a16:creationId xmlns:a16="http://schemas.microsoft.com/office/drawing/2014/main" id="{B98F413B-004D-41D8-93CB-AFE555520F5E}"/>
              </a:ext>
            </a:extLst>
          </p:cNvPr>
          <p:cNvSpPr/>
          <p:nvPr/>
        </p:nvSpPr>
        <p:spPr>
          <a:xfrm>
            <a:off x="6277897" y="4645461"/>
            <a:ext cx="1047083" cy="1047083"/>
          </a:xfrm>
          <a:prstGeom prst="ellipse">
            <a:avLst/>
          </a:prstGeo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그래픽 9" descr="여자 단색으로 채워진">
            <a:extLst>
              <a:ext uri="{FF2B5EF4-FFF2-40B4-BE49-F238E27FC236}">
                <a16:creationId xmlns:a16="http://schemas.microsoft.com/office/drawing/2014/main" id="{D7AD1C02-44EE-47D7-81D8-EB224AC635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49688" y="4817252"/>
            <a:ext cx="703500" cy="703500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3C6A5D27-03B0-4584-A85D-F2E6B489DE95}"/>
              </a:ext>
            </a:extLst>
          </p:cNvPr>
          <p:cNvSpPr txBox="1"/>
          <p:nvPr/>
        </p:nvSpPr>
        <p:spPr>
          <a:xfrm>
            <a:off x="6526165" y="2732804"/>
            <a:ext cx="2537738" cy="7755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안녕하세요</a:t>
            </a: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14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피피티입니다</a:t>
            </a: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  <a:p>
            <a:pPr latinLnBrk="0">
              <a:lnSpc>
                <a:spcPct val="120000"/>
              </a:lnSpc>
            </a:pP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저는 </a:t>
            </a: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SNS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에서 </a:t>
            </a:r>
            <a:r>
              <a:rPr lang="ko-KR" altLang="en-US" sz="14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sz="14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꿀팁을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 완전 멋지게 제공합니다</a:t>
            </a: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EDAF90A9-3CCB-4F4F-8C2A-0DBF32D87996}"/>
              </a:ext>
            </a:extLst>
          </p:cNvPr>
          <p:cNvSpPr txBox="1"/>
          <p:nvPr/>
        </p:nvSpPr>
        <p:spPr>
          <a:xfrm>
            <a:off x="6526165" y="2366508"/>
            <a:ext cx="228288" cy="196448"/>
          </a:xfrm>
          <a:custGeom>
            <a:avLst/>
            <a:gdLst/>
            <a:ahLst/>
            <a:cxnLst/>
            <a:rect l="l" t="t" r="r" b="b"/>
            <a:pathLst>
              <a:path w="799909" h="688343">
                <a:moveTo>
                  <a:pt x="799909" y="0"/>
                </a:moveTo>
                <a:lnTo>
                  <a:pt x="799909" y="166297"/>
                </a:lnTo>
                <a:cubicBezTo>
                  <a:pt x="745178" y="171910"/>
                  <a:pt x="702025" y="192259"/>
                  <a:pt x="670450" y="227343"/>
                </a:cubicBezTo>
                <a:cubicBezTo>
                  <a:pt x="638875" y="262427"/>
                  <a:pt x="623087" y="307334"/>
                  <a:pt x="623087" y="362064"/>
                </a:cubicBezTo>
                <a:lnTo>
                  <a:pt x="774649" y="362064"/>
                </a:lnTo>
                <a:lnTo>
                  <a:pt x="774649" y="688343"/>
                </a:lnTo>
                <a:lnTo>
                  <a:pt x="442055" y="688343"/>
                </a:lnTo>
                <a:lnTo>
                  <a:pt x="442055" y="416795"/>
                </a:lnTo>
                <a:cubicBezTo>
                  <a:pt x="442055" y="301720"/>
                  <a:pt x="473630" y="205942"/>
                  <a:pt x="536781" y="129459"/>
                </a:cubicBezTo>
                <a:cubicBezTo>
                  <a:pt x="599932" y="52977"/>
                  <a:pt x="687641" y="9824"/>
                  <a:pt x="799909" y="0"/>
                </a:cubicBezTo>
                <a:close/>
                <a:moveTo>
                  <a:pt x="357854" y="0"/>
                </a:moveTo>
                <a:lnTo>
                  <a:pt x="357854" y="166297"/>
                </a:lnTo>
                <a:cubicBezTo>
                  <a:pt x="303123" y="171910"/>
                  <a:pt x="259970" y="192259"/>
                  <a:pt x="228395" y="227343"/>
                </a:cubicBezTo>
                <a:cubicBezTo>
                  <a:pt x="196819" y="262427"/>
                  <a:pt x="181032" y="307334"/>
                  <a:pt x="181032" y="362064"/>
                </a:cubicBezTo>
                <a:lnTo>
                  <a:pt x="332594" y="362064"/>
                </a:lnTo>
                <a:lnTo>
                  <a:pt x="332594" y="688343"/>
                </a:lnTo>
                <a:lnTo>
                  <a:pt x="0" y="688343"/>
                </a:lnTo>
                <a:lnTo>
                  <a:pt x="0" y="416795"/>
                </a:lnTo>
                <a:cubicBezTo>
                  <a:pt x="0" y="301720"/>
                  <a:pt x="31575" y="205942"/>
                  <a:pt x="94726" y="129459"/>
                </a:cubicBezTo>
                <a:cubicBezTo>
                  <a:pt x="157876" y="52977"/>
                  <a:pt x="245586" y="9824"/>
                  <a:pt x="357854" y="0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>
            <a:solidFill>
              <a:schemeClr val="tx1">
                <a:alpha val="0"/>
              </a:schemeClr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endParaRPr lang="en-US" altLang="ko-KR" sz="16600" spc="-3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FB6E133C-3D3D-4AA5-9BE4-315B03A92C79}"/>
              </a:ext>
            </a:extLst>
          </p:cNvPr>
          <p:cNvSpPr txBox="1"/>
          <p:nvPr/>
        </p:nvSpPr>
        <p:spPr>
          <a:xfrm>
            <a:off x="8197649" y="4926252"/>
            <a:ext cx="2537738" cy="7755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안녕하세요</a:t>
            </a: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14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피피티입니다</a:t>
            </a: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  <a:p>
            <a:pPr latinLnBrk="0">
              <a:lnSpc>
                <a:spcPct val="120000"/>
              </a:lnSpc>
            </a:pP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저는 </a:t>
            </a: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SNS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에서 </a:t>
            </a:r>
            <a:r>
              <a:rPr lang="ko-KR" altLang="en-US" sz="14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sz="14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꿀팁을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 완전 멋지게 제공합니다</a:t>
            </a: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F0474366-B818-4696-BC4A-23DAD178F17E}"/>
              </a:ext>
            </a:extLst>
          </p:cNvPr>
          <p:cNvSpPr txBox="1"/>
          <p:nvPr/>
        </p:nvSpPr>
        <p:spPr>
          <a:xfrm>
            <a:off x="8197649" y="4559956"/>
            <a:ext cx="228288" cy="196448"/>
          </a:xfrm>
          <a:custGeom>
            <a:avLst/>
            <a:gdLst/>
            <a:ahLst/>
            <a:cxnLst/>
            <a:rect l="l" t="t" r="r" b="b"/>
            <a:pathLst>
              <a:path w="799909" h="688343">
                <a:moveTo>
                  <a:pt x="799909" y="0"/>
                </a:moveTo>
                <a:lnTo>
                  <a:pt x="799909" y="166297"/>
                </a:lnTo>
                <a:cubicBezTo>
                  <a:pt x="745178" y="171910"/>
                  <a:pt x="702025" y="192259"/>
                  <a:pt x="670450" y="227343"/>
                </a:cubicBezTo>
                <a:cubicBezTo>
                  <a:pt x="638875" y="262427"/>
                  <a:pt x="623087" y="307334"/>
                  <a:pt x="623087" y="362064"/>
                </a:cubicBezTo>
                <a:lnTo>
                  <a:pt x="774649" y="362064"/>
                </a:lnTo>
                <a:lnTo>
                  <a:pt x="774649" y="688343"/>
                </a:lnTo>
                <a:lnTo>
                  <a:pt x="442055" y="688343"/>
                </a:lnTo>
                <a:lnTo>
                  <a:pt x="442055" y="416795"/>
                </a:lnTo>
                <a:cubicBezTo>
                  <a:pt x="442055" y="301720"/>
                  <a:pt x="473630" y="205942"/>
                  <a:pt x="536781" y="129459"/>
                </a:cubicBezTo>
                <a:cubicBezTo>
                  <a:pt x="599932" y="52977"/>
                  <a:pt x="687641" y="9824"/>
                  <a:pt x="799909" y="0"/>
                </a:cubicBezTo>
                <a:close/>
                <a:moveTo>
                  <a:pt x="357854" y="0"/>
                </a:moveTo>
                <a:lnTo>
                  <a:pt x="357854" y="166297"/>
                </a:lnTo>
                <a:cubicBezTo>
                  <a:pt x="303123" y="171910"/>
                  <a:pt x="259970" y="192259"/>
                  <a:pt x="228395" y="227343"/>
                </a:cubicBezTo>
                <a:cubicBezTo>
                  <a:pt x="196819" y="262427"/>
                  <a:pt x="181032" y="307334"/>
                  <a:pt x="181032" y="362064"/>
                </a:cubicBezTo>
                <a:lnTo>
                  <a:pt x="332594" y="362064"/>
                </a:lnTo>
                <a:lnTo>
                  <a:pt x="332594" y="688343"/>
                </a:lnTo>
                <a:lnTo>
                  <a:pt x="0" y="688343"/>
                </a:lnTo>
                <a:lnTo>
                  <a:pt x="0" y="416795"/>
                </a:lnTo>
                <a:cubicBezTo>
                  <a:pt x="0" y="301720"/>
                  <a:pt x="31575" y="205942"/>
                  <a:pt x="94726" y="129459"/>
                </a:cubicBezTo>
                <a:cubicBezTo>
                  <a:pt x="157876" y="52977"/>
                  <a:pt x="245586" y="9824"/>
                  <a:pt x="357854" y="0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>
            <a:solidFill>
              <a:schemeClr val="tx1">
                <a:alpha val="0"/>
              </a:schemeClr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endParaRPr lang="en-US" altLang="ko-KR" sz="16600" spc="-3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12" name="Freeform 7">
            <a:extLst>
              <a:ext uri="{FF2B5EF4-FFF2-40B4-BE49-F238E27FC236}">
                <a16:creationId xmlns:a16="http://schemas.microsoft.com/office/drawing/2014/main" id="{4D52CE66-128D-47F4-BB8F-ED98DDA5B184}"/>
              </a:ext>
            </a:extLst>
          </p:cNvPr>
          <p:cNvSpPr>
            <a:spLocks/>
          </p:cNvSpPr>
          <p:nvPr/>
        </p:nvSpPr>
        <p:spPr bwMode="auto">
          <a:xfrm>
            <a:off x="1127125" y="3927953"/>
            <a:ext cx="3154617" cy="1350687"/>
          </a:xfrm>
          <a:prstGeom prst="roundRect">
            <a:avLst>
              <a:gd name="adj" fmla="val 4394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ru-UA" kern="0">
              <a:solidFill>
                <a:srgbClr val="ACB0C0"/>
              </a:solidFill>
              <a:latin typeface="+mj-lt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5500DBCD-D718-4C34-A704-688D879779B5}"/>
              </a:ext>
            </a:extLst>
          </p:cNvPr>
          <p:cNvSpPr txBox="1"/>
          <p:nvPr/>
        </p:nvSpPr>
        <p:spPr>
          <a:xfrm>
            <a:off x="1450451" y="418894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5975BC1-3397-4C4A-9669-6E73C49DD414}"/>
              </a:ext>
            </a:extLst>
          </p:cNvPr>
          <p:cNvSpPr txBox="1"/>
          <p:nvPr/>
        </p:nvSpPr>
        <p:spPr>
          <a:xfrm>
            <a:off x="1403964" y="4593040"/>
            <a:ext cx="260093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393764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자유형: 도형 15">
            <a:extLst>
              <a:ext uri="{FF2B5EF4-FFF2-40B4-BE49-F238E27FC236}">
                <a16:creationId xmlns:a16="http://schemas.microsoft.com/office/drawing/2014/main" id="{ABEEB7D3-0F6A-7C98-7A35-CFCA5102DC0B}"/>
              </a:ext>
            </a:extLst>
          </p:cNvPr>
          <p:cNvSpPr>
            <a:spLocks/>
          </p:cNvSpPr>
          <p:nvPr/>
        </p:nvSpPr>
        <p:spPr bwMode="auto">
          <a:xfrm>
            <a:off x="1181100" y="3190953"/>
            <a:ext cx="11026683" cy="3667047"/>
          </a:xfrm>
          <a:custGeom>
            <a:avLst/>
            <a:gdLst>
              <a:gd name="connsiteX0" fmla="*/ 171733 w 11026683"/>
              <a:gd name="connsiteY0" fmla="*/ 0 h 3667047"/>
              <a:gd name="connsiteX1" fmla="*/ 11026683 w 11026683"/>
              <a:gd name="connsiteY1" fmla="*/ 0 h 3667047"/>
              <a:gd name="connsiteX2" fmla="*/ 11026683 w 11026683"/>
              <a:gd name="connsiteY2" fmla="*/ 3667047 h 3667047"/>
              <a:gd name="connsiteX3" fmla="*/ 0 w 11026683"/>
              <a:gd name="connsiteY3" fmla="*/ 3667047 h 3667047"/>
              <a:gd name="connsiteX4" fmla="*/ 0 w 11026683"/>
              <a:gd name="connsiteY4" fmla="*/ 171733 h 3667047"/>
              <a:gd name="connsiteX5" fmla="*/ 171733 w 11026683"/>
              <a:gd name="connsiteY5" fmla="*/ 0 h 3667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026683" h="3667047">
                <a:moveTo>
                  <a:pt x="171733" y="0"/>
                </a:moveTo>
                <a:lnTo>
                  <a:pt x="11026683" y="0"/>
                </a:lnTo>
                <a:lnTo>
                  <a:pt x="11026683" y="3667047"/>
                </a:lnTo>
                <a:lnTo>
                  <a:pt x="0" y="3667047"/>
                </a:lnTo>
                <a:lnTo>
                  <a:pt x="0" y="171733"/>
                </a:lnTo>
                <a:cubicBezTo>
                  <a:pt x="0" y="76887"/>
                  <a:pt x="76887" y="0"/>
                  <a:pt x="171733" y="0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atinLnBrk="0"/>
            <a:endParaRPr lang="ru-UA" kern="0">
              <a:solidFill>
                <a:srgbClr val="ACB0C0"/>
              </a:solidFill>
              <a:latin typeface="+mj-lt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B89646DE-31CE-7444-6248-D6DE515C44DD}"/>
              </a:ext>
            </a:extLst>
          </p:cNvPr>
          <p:cNvGrpSpPr/>
          <p:nvPr/>
        </p:nvGrpSpPr>
        <p:grpSpPr>
          <a:xfrm>
            <a:off x="2320087" y="2552915"/>
            <a:ext cx="1340054" cy="1282271"/>
            <a:chOff x="2952750" y="1925768"/>
            <a:chExt cx="6286500" cy="2144582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60B8C202-9332-F82B-DE76-68A80E00D3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763D63C-903D-65CC-70E3-90F03D43FA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73391C00-9FED-DD0D-8D7C-A574DBE0E6B8}"/>
              </a:ext>
            </a:extLst>
          </p:cNvPr>
          <p:cNvGrpSpPr/>
          <p:nvPr/>
        </p:nvGrpSpPr>
        <p:grpSpPr>
          <a:xfrm>
            <a:off x="5380970" y="2552915"/>
            <a:ext cx="1340054" cy="1282271"/>
            <a:chOff x="2952750" y="1925768"/>
            <a:chExt cx="6286500" cy="2144582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C7F2820D-FA7E-EC43-764B-6C85426D6B6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6AEA8968-9EBB-6B24-9B14-0D8DFAABD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4FF0B960-4BA8-2E39-A56B-41F5E2C8C713}"/>
              </a:ext>
            </a:extLst>
          </p:cNvPr>
          <p:cNvGrpSpPr/>
          <p:nvPr/>
        </p:nvGrpSpPr>
        <p:grpSpPr>
          <a:xfrm>
            <a:off x="8441853" y="2552915"/>
            <a:ext cx="1340054" cy="1282271"/>
            <a:chOff x="2952750" y="1925768"/>
            <a:chExt cx="6286500" cy="2144582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07671110-413C-67B5-9C85-718AE568B9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BCDAE8CD-49BD-53AF-40F8-1EBF08A7DE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D8C45F0A-4321-49F3-9F63-D2C707B629D1}"/>
              </a:ext>
            </a:extLst>
          </p:cNvPr>
          <p:cNvGrpSpPr/>
          <p:nvPr/>
        </p:nvGrpSpPr>
        <p:grpSpPr>
          <a:xfrm>
            <a:off x="2739210" y="2943147"/>
            <a:ext cx="501806" cy="501806"/>
            <a:chOff x="5763456" y="2843753"/>
            <a:chExt cx="548604" cy="548604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257CC820-7CB6-4E8C-8BD1-2FAF1E39ABC5}"/>
                </a:ext>
              </a:extLst>
            </p:cNvPr>
            <p:cNvSpPr/>
            <p:nvPr/>
          </p:nvSpPr>
          <p:spPr>
            <a:xfrm>
              <a:off x="5957204" y="2843753"/>
              <a:ext cx="354856" cy="354162"/>
            </a:xfrm>
            <a:custGeom>
              <a:avLst/>
              <a:gdLst>
                <a:gd name="connsiteX0" fmla="*/ 401003 w 486727"/>
                <a:gd name="connsiteY0" fmla="*/ 85725 h 485775"/>
                <a:gd name="connsiteX1" fmla="*/ 391478 w 486727"/>
                <a:gd name="connsiteY1" fmla="*/ 0 h 485775"/>
                <a:gd name="connsiteX2" fmla="*/ 286703 w 486727"/>
                <a:gd name="connsiteY2" fmla="*/ 104775 h 485775"/>
                <a:gd name="connsiteX3" fmla="*/ 292417 w 486727"/>
                <a:gd name="connsiteY3" fmla="*/ 154305 h 485775"/>
                <a:gd name="connsiteX4" fmla="*/ 140017 w 486727"/>
                <a:gd name="connsiteY4" fmla="*/ 306705 h 485775"/>
                <a:gd name="connsiteX5" fmla="*/ 95250 w 486727"/>
                <a:gd name="connsiteY5" fmla="*/ 295275 h 485775"/>
                <a:gd name="connsiteX6" fmla="*/ 0 w 486727"/>
                <a:gd name="connsiteY6" fmla="*/ 390525 h 485775"/>
                <a:gd name="connsiteX7" fmla="*/ 95250 w 486727"/>
                <a:gd name="connsiteY7" fmla="*/ 485775 h 485775"/>
                <a:gd name="connsiteX8" fmla="*/ 190500 w 486727"/>
                <a:gd name="connsiteY8" fmla="*/ 390525 h 485775"/>
                <a:gd name="connsiteX9" fmla="*/ 180022 w 486727"/>
                <a:gd name="connsiteY9" fmla="*/ 346710 h 485775"/>
                <a:gd name="connsiteX10" fmla="*/ 332423 w 486727"/>
                <a:gd name="connsiteY10" fmla="*/ 194310 h 485775"/>
                <a:gd name="connsiteX11" fmla="*/ 381953 w 486727"/>
                <a:gd name="connsiteY11" fmla="*/ 200025 h 485775"/>
                <a:gd name="connsiteX12" fmla="*/ 486728 w 486727"/>
                <a:gd name="connsiteY12" fmla="*/ 95250 h 485775"/>
                <a:gd name="connsiteX13" fmla="*/ 401003 w 486727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6727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0E2148A6-EB45-41FB-8E66-3EE715BB3F62}"/>
                </a:ext>
              </a:extLst>
            </p:cNvPr>
            <p:cNvSpPr/>
            <p:nvPr/>
          </p:nvSpPr>
          <p:spPr>
            <a:xfrm>
              <a:off x="5763456" y="2864586"/>
              <a:ext cx="527771" cy="527771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9BA0E9F-15A9-4D5D-AFC5-AFB3828A1D24}"/>
                </a:ext>
              </a:extLst>
            </p:cNvPr>
            <p:cNvSpPr/>
            <p:nvPr/>
          </p:nvSpPr>
          <p:spPr>
            <a:xfrm>
              <a:off x="5860677" y="2961807"/>
              <a:ext cx="333329" cy="333329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9" name="그래픽 13" descr="데이터베이스 단색으로 채워진">
            <a:extLst>
              <a:ext uri="{FF2B5EF4-FFF2-40B4-BE49-F238E27FC236}">
                <a16:creationId xmlns:a16="http://schemas.microsoft.com/office/drawing/2014/main" id="{7C715E57-A437-41F4-B9DB-30A6AA982851}"/>
              </a:ext>
            </a:extLst>
          </p:cNvPr>
          <p:cNvGrpSpPr/>
          <p:nvPr/>
        </p:nvGrpSpPr>
        <p:grpSpPr>
          <a:xfrm>
            <a:off x="5873142" y="2952675"/>
            <a:ext cx="355710" cy="482750"/>
            <a:chOff x="7363693" y="2853466"/>
            <a:chExt cx="533400" cy="723900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FA89E676-2438-4FCB-8C57-7AD928310FB7}"/>
                </a:ext>
              </a:extLst>
            </p:cNvPr>
            <p:cNvSpPr/>
            <p:nvPr/>
          </p:nvSpPr>
          <p:spPr>
            <a:xfrm>
              <a:off x="7363693" y="2853466"/>
              <a:ext cx="533400" cy="152400"/>
            </a:xfrm>
            <a:custGeom>
              <a:avLst/>
              <a:gdLst>
                <a:gd name="connsiteX0" fmla="*/ 533400 w 533400"/>
                <a:gd name="connsiteY0" fmla="*/ 76200 h 152400"/>
                <a:gd name="connsiteX1" fmla="*/ 266700 w 533400"/>
                <a:gd name="connsiteY1" fmla="*/ 152400 h 152400"/>
                <a:gd name="connsiteX2" fmla="*/ 0 w 533400"/>
                <a:gd name="connsiteY2" fmla="*/ 76200 h 152400"/>
                <a:gd name="connsiteX3" fmla="*/ 266700 w 533400"/>
                <a:gd name="connsiteY3" fmla="*/ 0 h 152400"/>
                <a:gd name="connsiteX4" fmla="*/ 533400 w 533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152400">
                  <a:moveTo>
                    <a:pt x="533400" y="76200"/>
                  </a:moveTo>
                  <a:cubicBezTo>
                    <a:pt x="533400" y="118284"/>
                    <a:pt x="413994" y="152400"/>
                    <a:pt x="266700" y="152400"/>
                  </a:cubicBezTo>
                  <a:cubicBezTo>
                    <a:pt x="119406" y="152400"/>
                    <a:pt x="0" y="118284"/>
                    <a:pt x="0" y="76200"/>
                  </a:cubicBezTo>
                  <a:cubicBezTo>
                    <a:pt x="0" y="34116"/>
                    <a:pt x="119406" y="0"/>
                    <a:pt x="266700" y="0"/>
                  </a:cubicBezTo>
                  <a:cubicBezTo>
                    <a:pt x="413994" y="0"/>
                    <a:pt x="533400" y="34116"/>
                    <a:pt x="5334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57674853-5B52-4361-AEF5-E7F67F48737C}"/>
                </a:ext>
              </a:extLst>
            </p:cNvPr>
            <p:cNvSpPr/>
            <p:nvPr/>
          </p:nvSpPr>
          <p:spPr>
            <a:xfrm>
              <a:off x="7363693" y="29677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F8014DAB-ADBA-4495-89A6-E642E4041226}"/>
                </a:ext>
              </a:extLst>
            </p:cNvPr>
            <p:cNvSpPr/>
            <p:nvPr/>
          </p:nvSpPr>
          <p:spPr>
            <a:xfrm>
              <a:off x="7363693" y="31582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4D35D05A-E4A9-4B92-8125-3B48188C61C5}"/>
                </a:ext>
              </a:extLst>
            </p:cNvPr>
            <p:cNvSpPr/>
            <p:nvPr/>
          </p:nvSpPr>
          <p:spPr>
            <a:xfrm>
              <a:off x="7363693" y="33487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8FBA12E4-E6D7-4620-8E33-77BF10A4D2B1}"/>
              </a:ext>
            </a:extLst>
          </p:cNvPr>
          <p:cNvGrpSpPr/>
          <p:nvPr/>
        </p:nvGrpSpPr>
        <p:grpSpPr>
          <a:xfrm>
            <a:off x="8895912" y="2978082"/>
            <a:ext cx="431936" cy="431936"/>
            <a:chOff x="9776631" y="2891566"/>
            <a:chExt cx="647700" cy="647700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6F4F61F-4819-4D36-8423-357BFC5B8DB1}"/>
                </a:ext>
              </a:extLst>
            </p:cNvPr>
            <p:cNvSpPr/>
            <p:nvPr/>
          </p:nvSpPr>
          <p:spPr>
            <a:xfrm>
              <a:off x="9776631" y="3482116"/>
              <a:ext cx="647700" cy="57150"/>
            </a:xfrm>
            <a:custGeom>
              <a:avLst/>
              <a:gdLst>
                <a:gd name="connsiteX0" fmla="*/ 0 w 647700"/>
                <a:gd name="connsiteY0" fmla="*/ 0 h 57150"/>
                <a:gd name="connsiteX1" fmla="*/ 647700 w 647700"/>
                <a:gd name="connsiteY1" fmla="*/ 0 h 57150"/>
                <a:gd name="connsiteX2" fmla="*/ 647700 w 647700"/>
                <a:gd name="connsiteY2" fmla="*/ 57150 h 57150"/>
                <a:gd name="connsiteX3" fmla="*/ 0 w 647700"/>
                <a:gd name="connsiteY3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00" h="57150">
                  <a:moveTo>
                    <a:pt x="0" y="0"/>
                  </a:moveTo>
                  <a:lnTo>
                    <a:pt x="647700" y="0"/>
                  </a:lnTo>
                  <a:lnTo>
                    <a:pt x="647700" y="57150"/>
                  </a:lnTo>
                  <a:lnTo>
                    <a:pt x="0" y="57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0CE76C41-DA7F-4776-BF7D-7559B0B3350D}"/>
                </a:ext>
              </a:extLst>
            </p:cNvPr>
            <p:cNvSpPr/>
            <p:nvPr/>
          </p:nvSpPr>
          <p:spPr>
            <a:xfrm>
              <a:off x="9776631" y="2891566"/>
              <a:ext cx="76200" cy="552450"/>
            </a:xfrm>
            <a:custGeom>
              <a:avLst/>
              <a:gdLst>
                <a:gd name="connsiteX0" fmla="*/ 0 w 76200"/>
                <a:gd name="connsiteY0" fmla="*/ 0 h 552450"/>
                <a:gd name="connsiteX1" fmla="*/ 76200 w 76200"/>
                <a:gd name="connsiteY1" fmla="*/ 0 h 552450"/>
                <a:gd name="connsiteX2" fmla="*/ 76200 w 76200"/>
                <a:gd name="connsiteY2" fmla="*/ 552450 h 552450"/>
                <a:gd name="connsiteX3" fmla="*/ 0 w 76200"/>
                <a:gd name="connsiteY3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52450">
                  <a:moveTo>
                    <a:pt x="0" y="0"/>
                  </a:moveTo>
                  <a:lnTo>
                    <a:pt x="76200" y="0"/>
                  </a:lnTo>
                  <a:lnTo>
                    <a:pt x="76200" y="552450"/>
                  </a:lnTo>
                  <a:lnTo>
                    <a:pt x="0" y="552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F0653DE5-1CEF-4113-BEEE-382BCC4C229B}"/>
                </a:ext>
              </a:extLst>
            </p:cNvPr>
            <p:cNvSpPr/>
            <p:nvPr/>
          </p:nvSpPr>
          <p:spPr>
            <a:xfrm>
              <a:off x="10252881" y="336781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E157ADA4-5845-42B6-BB7E-3310D83B3186}"/>
                </a:ext>
              </a:extLst>
            </p:cNvPr>
            <p:cNvSpPr/>
            <p:nvPr/>
          </p:nvSpPr>
          <p:spPr>
            <a:xfrm>
              <a:off x="10252881" y="3043966"/>
              <a:ext cx="171450" cy="285750"/>
            </a:xfrm>
            <a:custGeom>
              <a:avLst/>
              <a:gdLst>
                <a:gd name="connsiteX0" fmla="*/ 0 w 171450"/>
                <a:gd name="connsiteY0" fmla="*/ 0 h 285750"/>
                <a:gd name="connsiteX1" fmla="*/ 171450 w 171450"/>
                <a:gd name="connsiteY1" fmla="*/ 0 h 285750"/>
                <a:gd name="connsiteX2" fmla="*/ 171450 w 171450"/>
                <a:gd name="connsiteY2" fmla="*/ 285750 h 285750"/>
                <a:gd name="connsiteX3" fmla="*/ 0 w 171450"/>
                <a:gd name="connsiteY3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285750">
                  <a:moveTo>
                    <a:pt x="0" y="0"/>
                  </a:moveTo>
                  <a:lnTo>
                    <a:pt x="171450" y="0"/>
                  </a:lnTo>
                  <a:lnTo>
                    <a:pt x="171450" y="285750"/>
                  </a:lnTo>
                  <a:lnTo>
                    <a:pt x="0" y="2857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5B79F073-E868-4067-B185-D955A87F2112}"/>
                </a:ext>
              </a:extLst>
            </p:cNvPr>
            <p:cNvSpPr/>
            <p:nvPr/>
          </p:nvSpPr>
          <p:spPr>
            <a:xfrm>
              <a:off x="10252881" y="292966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351E7362-CA02-44C3-918A-CD0193FBB533}"/>
                </a:ext>
              </a:extLst>
            </p:cNvPr>
            <p:cNvSpPr/>
            <p:nvPr/>
          </p:nvSpPr>
          <p:spPr>
            <a:xfrm>
              <a:off x="10062381" y="3024916"/>
              <a:ext cx="152400" cy="419100"/>
            </a:xfrm>
            <a:custGeom>
              <a:avLst/>
              <a:gdLst>
                <a:gd name="connsiteX0" fmla="*/ 76200 w 152400"/>
                <a:gd name="connsiteY0" fmla="*/ 76200 h 419100"/>
                <a:gd name="connsiteX1" fmla="*/ 57150 w 152400"/>
                <a:gd name="connsiteY1" fmla="*/ 57150 h 419100"/>
                <a:gd name="connsiteX2" fmla="*/ 76200 w 152400"/>
                <a:gd name="connsiteY2" fmla="*/ 38100 h 419100"/>
                <a:gd name="connsiteX3" fmla="*/ 95250 w 152400"/>
                <a:gd name="connsiteY3" fmla="*/ 57150 h 419100"/>
                <a:gd name="connsiteX4" fmla="*/ 76200 w 152400"/>
                <a:gd name="connsiteY4" fmla="*/ 76200 h 419100"/>
                <a:gd name="connsiteX5" fmla="*/ 76200 w 152400"/>
                <a:gd name="connsiteY5" fmla="*/ 381000 h 419100"/>
                <a:gd name="connsiteX6" fmla="*/ 57150 w 152400"/>
                <a:gd name="connsiteY6" fmla="*/ 361950 h 419100"/>
                <a:gd name="connsiteX7" fmla="*/ 76200 w 152400"/>
                <a:gd name="connsiteY7" fmla="*/ 342900 h 419100"/>
                <a:gd name="connsiteX8" fmla="*/ 95250 w 152400"/>
                <a:gd name="connsiteY8" fmla="*/ 361950 h 419100"/>
                <a:gd name="connsiteX9" fmla="*/ 76200 w 152400"/>
                <a:gd name="connsiteY9" fmla="*/ 381000 h 419100"/>
                <a:gd name="connsiteX10" fmla="*/ 152400 w 152400"/>
                <a:gd name="connsiteY10" fmla="*/ 0 h 419100"/>
                <a:gd name="connsiteX11" fmla="*/ 0 w 152400"/>
                <a:gd name="connsiteY11" fmla="*/ 0 h 419100"/>
                <a:gd name="connsiteX12" fmla="*/ 0 w 152400"/>
                <a:gd name="connsiteY12" fmla="*/ 419100 h 419100"/>
                <a:gd name="connsiteX13" fmla="*/ 152400 w 152400"/>
                <a:gd name="connsiteY13" fmla="*/ 419100 h 419100"/>
                <a:gd name="connsiteX14" fmla="*/ 152400 w 152400"/>
                <a:gd name="connsiteY14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400" h="419100">
                  <a:moveTo>
                    <a:pt x="76200" y="76200"/>
                  </a:moveTo>
                  <a:cubicBezTo>
                    <a:pt x="65723" y="76200"/>
                    <a:pt x="57150" y="67627"/>
                    <a:pt x="57150" y="57150"/>
                  </a:cubicBezTo>
                  <a:cubicBezTo>
                    <a:pt x="57150" y="46673"/>
                    <a:pt x="65723" y="38100"/>
                    <a:pt x="76200" y="38100"/>
                  </a:cubicBezTo>
                  <a:cubicBezTo>
                    <a:pt x="86677" y="38100"/>
                    <a:pt x="95250" y="46673"/>
                    <a:pt x="95250" y="57150"/>
                  </a:cubicBezTo>
                  <a:cubicBezTo>
                    <a:pt x="95250" y="67627"/>
                    <a:pt x="86677" y="76200"/>
                    <a:pt x="76200" y="76200"/>
                  </a:cubicBezTo>
                  <a:close/>
                  <a:moveTo>
                    <a:pt x="76200" y="381000"/>
                  </a:moveTo>
                  <a:cubicBezTo>
                    <a:pt x="65723" y="381000"/>
                    <a:pt x="57150" y="372428"/>
                    <a:pt x="57150" y="361950"/>
                  </a:cubicBezTo>
                  <a:cubicBezTo>
                    <a:pt x="57150" y="351473"/>
                    <a:pt x="65723" y="342900"/>
                    <a:pt x="76200" y="342900"/>
                  </a:cubicBezTo>
                  <a:cubicBezTo>
                    <a:pt x="86677" y="342900"/>
                    <a:pt x="95250" y="351473"/>
                    <a:pt x="95250" y="361950"/>
                  </a:cubicBezTo>
                  <a:cubicBezTo>
                    <a:pt x="95250" y="372428"/>
                    <a:pt x="86677" y="381000"/>
                    <a:pt x="76200" y="381000"/>
                  </a:cubicBezTo>
                  <a:close/>
                  <a:moveTo>
                    <a:pt x="152400" y="0"/>
                  </a:moveTo>
                  <a:lnTo>
                    <a:pt x="0" y="0"/>
                  </a:lnTo>
                  <a:lnTo>
                    <a:pt x="0" y="419100"/>
                  </a:lnTo>
                  <a:lnTo>
                    <a:pt x="152400" y="419100"/>
                  </a:lnTo>
                  <a:lnTo>
                    <a:pt x="1524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9BB0A1DC-6474-43A8-B17C-6F8E4BD3BD90}"/>
                </a:ext>
              </a:extLst>
            </p:cNvPr>
            <p:cNvSpPr/>
            <p:nvPr/>
          </p:nvSpPr>
          <p:spPr>
            <a:xfrm>
              <a:off x="9890931" y="2948716"/>
              <a:ext cx="133350" cy="495300"/>
            </a:xfrm>
            <a:custGeom>
              <a:avLst/>
              <a:gdLst>
                <a:gd name="connsiteX0" fmla="*/ 95250 w 133350"/>
                <a:gd name="connsiteY0" fmla="*/ 95250 h 495300"/>
                <a:gd name="connsiteX1" fmla="*/ 38100 w 133350"/>
                <a:gd name="connsiteY1" fmla="*/ 95250 h 495300"/>
                <a:gd name="connsiteX2" fmla="*/ 38100 w 133350"/>
                <a:gd name="connsiteY2" fmla="*/ 38100 h 495300"/>
                <a:gd name="connsiteX3" fmla="*/ 95250 w 133350"/>
                <a:gd name="connsiteY3" fmla="*/ 38100 h 495300"/>
                <a:gd name="connsiteX4" fmla="*/ 95250 w 133350"/>
                <a:gd name="connsiteY4" fmla="*/ 95250 h 495300"/>
                <a:gd name="connsiteX5" fmla="*/ 133350 w 133350"/>
                <a:gd name="connsiteY5" fmla="*/ 0 h 495300"/>
                <a:gd name="connsiteX6" fmla="*/ 0 w 133350"/>
                <a:gd name="connsiteY6" fmla="*/ 0 h 495300"/>
                <a:gd name="connsiteX7" fmla="*/ 0 w 133350"/>
                <a:gd name="connsiteY7" fmla="*/ 495300 h 495300"/>
                <a:gd name="connsiteX8" fmla="*/ 133350 w 133350"/>
                <a:gd name="connsiteY8" fmla="*/ 495300 h 495300"/>
                <a:gd name="connsiteX9" fmla="*/ 133350 w 133350"/>
                <a:gd name="connsiteY9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495300">
                  <a:moveTo>
                    <a:pt x="95250" y="95250"/>
                  </a:moveTo>
                  <a:lnTo>
                    <a:pt x="38100" y="95250"/>
                  </a:lnTo>
                  <a:lnTo>
                    <a:pt x="38100" y="38100"/>
                  </a:lnTo>
                  <a:lnTo>
                    <a:pt x="95250" y="38100"/>
                  </a:lnTo>
                  <a:lnTo>
                    <a:pt x="95250" y="95250"/>
                  </a:lnTo>
                  <a:close/>
                  <a:moveTo>
                    <a:pt x="133350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133350" y="495300"/>
                  </a:lnTo>
                  <a:lnTo>
                    <a:pt x="1333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EDF5A84D-71AE-426F-84E4-2DF0EB467070}"/>
              </a:ext>
            </a:extLst>
          </p:cNvPr>
          <p:cNvGrpSpPr/>
          <p:nvPr/>
        </p:nvGrpSpPr>
        <p:grpSpPr>
          <a:xfrm>
            <a:off x="2320086" y="4608796"/>
            <a:ext cx="1959814" cy="1098181"/>
            <a:chOff x="2320086" y="4608796"/>
            <a:chExt cx="1959814" cy="1098181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54CA0A96-E3C4-42D0-A60A-00ACDB502DED}"/>
                </a:ext>
              </a:extLst>
            </p:cNvPr>
            <p:cNvSpPr txBox="1"/>
            <p:nvPr/>
          </p:nvSpPr>
          <p:spPr>
            <a:xfrm>
              <a:off x="2382283" y="4608796"/>
              <a:ext cx="1015342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ko-KR" altLang="en-US" spc="-7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2"/>
                  </a:solidFill>
                  <a:latin typeface="페이퍼로지 8 ExtraBold" pitchFamily="2" charset="-127"/>
                  <a:ea typeface="페이퍼로지 8 ExtraBold" pitchFamily="2" charset="-127"/>
                </a:rPr>
                <a:t>키워드 입력</a:t>
              </a:r>
              <a:endParaRPr lang="en-US" altLang="ko-KR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8052802E-0B79-45A3-9009-3286A3E824B8}"/>
                </a:ext>
              </a:extLst>
            </p:cNvPr>
            <p:cNvSpPr txBox="1"/>
            <p:nvPr/>
          </p:nvSpPr>
          <p:spPr>
            <a:xfrm>
              <a:off x="2320086" y="5060774"/>
              <a:ext cx="1959814" cy="6462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ct val="120000"/>
                </a:lnSpc>
              </a:pP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안녕하세요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,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미스터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피피티입니다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. </a:t>
              </a:r>
            </a:p>
            <a:p>
              <a:pPr latinLnBrk="0">
                <a:lnSpc>
                  <a:spcPct val="120000"/>
                </a:lnSpc>
              </a:pP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저는 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SNS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에서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 관련 내용을 완전 멋지게 제공합니다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.</a:t>
              </a:r>
            </a:p>
          </p:txBody>
        </p:sp>
      </p:grpSp>
      <p:grpSp>
        <p:nvGrpSpPr>
          <p:cNvPr id="124" name="그룹 123">
            <a:extLst>
              <a:ext uri="{FF2B5EF4-FFF2-40B4-BE49-F238E27FC236}">
                <a16:creationId xmlns:a16="http://schemas.microsoft.com/office/drawing/2014/main" id="{D25F5E32-BDF9-465F-AB12-637DB9AC01A4}"/>
              </a:ext>
            </a:extLst>
          </p:cNvPr>
          <p:cNvGrpSpPr/>
          <p:nvPr/>
        </p:nvGrpSpPr>
        <p:grpSpPr>
          <a:xfrm>
            <a:off x="5380970" y="4608796"/>
            <a:ext cx="1959814" cy="1098181"/>
            <a:chOff x="2320086" y="4608796"/>
            <a:chExt cx="1959814" cy="1098181"/>
          </a:xfrm>
        </p:grpSpPr>
        <p:sp>
          <p:nvSpPr>
            <p:cNvPr id="125" name="TextBox 124">
              <a:extLst>
                <a:ext uri="{FF2B5EF4-FFF2-40B4-BE49-F238E27FC236}">
                  <a16:creationId xmlns:a16="http://schemas.microsoft.com/office/drawing/2014/main" id="{5F13150E-99C8-4A74-BD47-5D815CD895F7}"/>
                </a:ext>
              </a:extLst>
            </p:cNvPr>
            <p:cNvSpPr txBox="1"/>
            <p:nvPr/>
          </p:nvSpPr>
          <p:spPr>
            <a:xfrm>
              <a:off x="2382283" y="4608796"/>
              <a:ext cx="1015342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ko-KR" altLang="en-US" spc="-7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2"/>
                  </a:solidFill>
                  <a:latin typeface="페이퍼로지 8 ExtraBold" pitchFamily="2" charset="-127"/>
                  <a:ea typeface="페이퍼로지 8 ExtraBold" pitchFamily="2" charset="-127"/>
                </a:rPr>
                <a:t>키워드 입력</a:t>
              </a:r>
              <a:endParaRPr lang="en-US" altLang="ko-KR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endParaRPr>
            </a:p>
          </p:txBody>
        </p:sp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C0C8EFCE-2B16-4A07-92DD-7B100CCE119A}"/>
                </a:ext>
              </a:extLst>
            </p:cNvPr>
            <p:cNvSpPr txBox="1"/>
            <p:nvPr/>
          </p:nvSpPr>
          <p:spPr>
            <a:xfrm>
              <a:off x="2320086" y="5060774"/>
              <a:ext cx="1959814" cy="6462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ct val="120000"/>
                </a:lnSpc>
              </a:pP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안녕하세요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,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미스터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피피티입니다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. </a:t>
              </a:r>
            </a:p>
            <a:p>
              <a:pPr latinLnBrk="0">
                <a:lnSpc>
                  <a:spcPct val="120000"/>
                </a:lnSpc>
              </a:pP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저는 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SNS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에서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 관련 내용을 완전 멋지게 제공합니다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.</a:t>
              </a:r>
            </a:p>
          </p:txBody>
        </p:sp>
      </p:grpSp>
      <p:grpSp>
        <p:nvGrpSpPr>
          <p:cNvPr id="127" name="그룹 126">
            <a:extLst>
              <a:ext uri="{FF2B5EF4-FFF2-40B4-BE49-F238E27FC236}">
                <a16:creationId xmlns:a16="http://schemas.microsoft.com/office/drawing/2014/main" id="{A1724CF2-13FF-4226-BA83-9648C4C03AA3}"/>
              </a:ext>
            </a:extLst>
          </p:cNvPr>
          <p:cNvGrpSpPr/>
          <p:nvPr/>
        </p:nvGrpSpPr>
        <p:grpSpPr>
          <a:xfrm>
            <a:off x="8441853" y="4608796"/>
            <a:ext cx="1959814" cy="1098181"/>
            <a:chOff x="2320086" y="4608796"/>
            <a:chExt cx="1959814" cy="1098181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EBF8DE9F-856A-418F-A1C0-48822494AAB1}"/>
                </a:ext>
              </a:extLst>
            </p:cNvPr>
            <p:cNvSpPr txBox="1"/>
            <p:nvPr/>
          </p:nvSpPr>
          <p:spPr>
            <a:xfrm>
              <a:off x="2382283" y="4608796"/>
              <a:ext cx="1015342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ko-KR" altLang="en-US" spc="-7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2"/>
                  </a:solidFill>
                  <a:latin typeface="페이퍼로지 8 ExtraBold" pitchFamily="2" charset="-127"/>
                  <a:ea typeface="페이퍼로지 8 ExtraBold" pitchFamily="2" charset="-127"/>
                </a:rPr>
                <a:t>키워드 입력</a:t>
              </a:r>
              <a:endParaRPr lang="en-US" altLang="ko-KR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031E94FA-A6C7-472F-B36C-BFD831D3C79C}"/>
                </a:ext>
              </a:extLst>
            </p:cNvPr>
            <p:cNvSpPr txBox="1"/>
            <p:nvPr/>
          </p:nvSpPr>
          <p:spPr>
            <a:xfrm>
              <a:off x="2320086" y="5060774"/>
              <a:ext cx="1959814" cy="6462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ct val="120000"/>
                </a:lnSpc>
              </a:pP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안녕하세요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,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미스터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피피티입니다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. </a:t>
              </a:r>
            </a:p>
            <a:p>
              <a:pPr latinLnBrk="0">
                <a:lnSpc>
                  <a:spcPct val="120000"/>
                </a:lnSpc>
              </a:pP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저는 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SNS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에서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 관련 내용을 완전 멋지게 제공합니다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44797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>
            <a:extLst>
              <a:ext uri="{FF2B5EF4-FFF2-40B4-BE49-F238E27FC236}">
                <a16:creationId xmlns:a16="http://schemas.microsoft.com/office/drawing/2014/main" id="{18CFE637-487C-FB56-5CE3-ADDD6C47812A}"/>
              </a:ext>
            </a:extLst>
          </p:cNvPr>
          <p:cNvGrpSpPr/>
          <p:nvPr/>
        </p:nvGrpSpPr>
        <p:grpSpPr>
          <a:xfrm>
            <a:off x="6360908" y="2439458"/>
            <a:ext cx="1959814" cy="1875365"/>
            <a:chOff x="2952750" y="1925768"/>
            <a:chExt cx="6286500" cy="2144582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39187028-E8FF-B246-473E-D05F1D2D9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2A416777-85F0-04C9-CB73-08FB4207E6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22101FB3-2972-6273-A0B8-421B617F7963}"/>
              </a:ext>
            </a:extLst>
          </p:cNvPr>
          <p:cNvGrpSpPr/>
          <p:nvPr/>
        </p:nvGrpSpPr>
        <p:grpSpPr>
          <a:xfrm>
            <a:off x="3770627" y="2439460"/>
            <a:ext cx="1959814" cy="1875365"/>
            <a:chOff x="2952750" y="1925768"/>
            <a:chExt cx="6286500" cy="2144582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D01E191-6E35-A739-3726-D8B1824AC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F5F46BE-7D13-C213-5D6B-F8AA8FDA19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EB522D06-CE5C-324C-6AC6-D40028064ABF}"/>
              </a:ext>
            </a:extLst>
          </p:cNvPr>
          <p:cNvGrpSpPr/>
          <p:nvPr/>
        </p:nvGrpSpPr>
        <p:grpSpPr>
          <a:xfrm>
            <a:off x="1180285" y="2439460"/>
            <a:ext cx="1959814" cy="1875365"/>
            <a:chOff x="2952750" y="1925768"/>
            <a:chExt cx="6286500" cy="2144582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8206AB65-D629-DF63-CFA9-F663EFAE6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168E160D-049C-5886-53AC-D0A1702967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5" name="자유형: 도형 14">
            <a:extLst>
              <a:ext uri="{FF2B5EF4-FFF2-40B4-BE49-F238E27FC236}">
                <a16:creationId xmlns:a16="http://schemas.microsoft.com/office/drawing/2014/main" id="{F9C24537-34A5-2AC8-6EC8-AFBC8B5A2528}"/>
              </a:ext>
            </a:extLst>
          </p:cNvPr>
          <p:cNvSpPr>
            <a:spLocks/>
          </p:cNvSpPr>
          <p:nvPr/>
        </p:nvSpPr>
        <p:spPr bwMode="auto">
          <a:xfrm>
            <a:off x="9487272" y="2439458"/>
            <a:ext cx="2704729" cy="4418542"/>
          </a:xfrm>
          <a:custGeom>
            <a:avLst/>
            <a:gdLst>
              <a:gd name="connsiteX0" fmla="*/ 133076 w 2704729"/>
              <a:gd name="connsiteY0" fmla="*/ 0 h 4418542"/>
              <a:gd name="connsiteX1" fmla="*/ 2704729 w 2704729"/>
              <a:gd name="connsiteY1" fmla="*/ 0 h 4418542"/>
              <a:gd name="connsiteX2" fmla="*/ 2704729 w 2704729"/>
              <a:gd name="connsiteY2" fmla="*/ 4418542 h 4418542"/>
              <a:gd name="connsiteX3" fmla="*/ 0 w 2704729"/>
              <a:gd name="connsiteY3" fmla="*/ 4418542 h 4418542"/>
              <a:gd name="connsiteX4" fmla="*/ 0 w 2704729"/>
              <a:gd name="connsiteY4" fmla="*/ 133076 h 4418542"/>
              <a:gd name="connsiteX5" fmla="*/ 133076 w 2704729"/>
              <a:gd name="connsiteY5" fmla="*/ 0 h 4418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04729" h="4418542">
                <a:moveTo>
                  <a:pt x="133076" y="0"/>
                </a:moveTo>
                <a:lnTo>
                  <a:pt x="2704729" y="0"/>
                </a:lnTo>
                <a:lnTo>
                  <a:pt x="2704729" y="4418542"/>
                </a:lnTo>
                <a:lnTo>
                  <a:pt x="0" y="4418542"/>
                </a:lnTo>
                <a:lnTo>
                  <a:pt x="0" y="133076"/>
                </a:lnTo>
                <a:cubicBezTo>
                  <a:pt x="0" y="59580"/>
                  <a:pt x="59580" y="0"/>
                  <a:pt x="133076" y="0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atinLnBrk="0"/>
            <a:endParaRPr lang="ru-UA" kern="0">
              <a:solidFill>
                <a:srgbClr val="ACB0C0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AE93016-6528-44CF-93CB-7C185F1E809C}"/>
              </a:ext>
            </a:extLst>
          </p:cNvPr>
          <p:cNvSpPr txBox="1"/>
          <p:nvPr/>
        </p:nvSpPr>
        <p:spPr>
          <a:xfrm>
            <a:off x="1180285" y="4889819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5B22F2-CC84-4838-B6D3-686404A32AE4}"/>
              </a:ext>
            </a:extLst>
          </p:cNvPr>
          <p:cNvSpPr txBox="1"/>
          <p:nvPr/>
        </p:nvSpPr>
        <p:spPr>
          <a:xfrm>
            <a:off x="1180285" y="5341797"/>
            <a:ext cx="195981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완전 멋지게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85F7036-72F1-49F8-B03E-D18E58DFD27C}"/>
              </a:ext>
            </a:extLst>
          </p:cNvPr>
          <p:cNvSpPr txBox="1"/>
          <p:nvPr/>
        </p:nvSpPr>
        <p:spPr>
          <a:xfrm>
            <a:off x="3770565" y="4889819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03B595A-994B-4CF8-9C27-E2C9B8872FC2}"/>
              </a:ext>
            </a:extLst>
          </p:cNvPr>
          <p:cNvSpPr txBox="1"/>
          <p:nvPr/>
        </p:nvSpPr>
        <p:spPr>
          <a:xfrm>
            <a:off x="3770565" y="5341797"/>
            <a:ext cx="195981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완전 멋지게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EE8F4E4-8545-4753-8576-22F3D437AC04}"/>
              </a:ext>
            </a:extLst>
          </p:cNvPr>
          <p:cNvSpPr txBox="1"/>
          <p:nvPr/>
        </p:nvSpPr>
        <p:spPr>
          <a:xfrm>
            <a:off x="6360846" y="4889819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42B35321-A8BC-4D7A-9DA1-370F889D1842}"/>
              </a:ext>
            </a:extLst>
          </p:cNvPr>
          <p:cNvSpPr txBox="1"/>
          <p:nvPr/>
        </p:nvSpPr>
        <p:spPr>
          <a:xfrm>
            <a:off x="6360846" y="5341797"/>
            <a:ext cx="195981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관련 내용을 완전 멋지게 제공합니다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907A70D-ED8C-43EA-9C4C-97A5AB67274D}"/>
              </a:ext>
            </a:extLst>
          </p:cNvPr>
          <p:cNvSpPr txBox="1"/>
          <p:nvPr/>
        </p:nvSpPr>
        <p:spPr>
          <a:xfrm rot="5400000">
            <a:off x="9069059" y="4393292"/>
            <a:ext cx="3529812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70" err="1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>
                    <a:alpha val="9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Mr.Powerpoint</a:t>
            </a:r>
            <a:endParaRPr lang="en-US" altLang="ko-KR" sz="3600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>
                  <a:alpha val="9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pic>
        <p:nvPicPr>
          <p:cNvPr id="21" name="그림 개체 틀 20" descr="인간의 얼굴, 사람, 의류, 인물사진이(가) 표시된 사진&#10;&#10;자동 생성된 설명">
            <a:extLst>
              <a:ext uri="{FF2B5EF4-FFF2-40B4-BE49-F238E27FC236}">
                <a16:creationId xmlns:a16="http://schemas.microsoft.com/office/drawing/2014/main" id="{9850FEE7-AD8D-114D-BA47-42F7A7FC1D6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9513" y="2439988"/>
            <a:ext cx="1960562" cy="1874837"/>
          </a:xfrm>
          <a:custGeom>
            <a:avLst/>
            <a:gdLst>
              <a:gd name="connsiteX0" fmla="*/ 82404 w 1959876"/>
              <a:gd name="connsiteY0" fmla="*/ 0 h 1875367"/>
              <a:gd name="connsiteX1" fmla="*/ 1877472 w 1959876"/>
              <a:gd name="connsiteY1" fmla="*/ 0 h 1875367"/>
              <a:gd name="connsiteX2" fmla="*/ 1959876 w 1959876"/>
              <a:gd name="connsiteY2" fmla="*/ 82404 h 1875367"/>
              <a:gd name="connsiteX3" fmla="*/ 1959876 w 1959876"/>
              <a:gd name="connsiteY3" fmla="*/ 1792963 h 1875367"/>
              <a:gd name="connsiteX4" fmla="*/ 1877472 w 1959876"/>
              <a:gd name="connsiteY4" fmla="*/ 1875367 h 1875367"/>
              <a:gd name="connsiteX5" fmla="*/ 82404 w 1959876"/>
              <a:gd name="connsiteY5" fmla="*/ 1875367 h 1875367"/>
              <a:gd name="connsiteX6" fmla="*/ 0 w 1959876"/>
              <a:gd name="connsiteY6" fmla="*/ 1792963 h 1875367"/>
              <a:gd name="connsiteX7" fmla="*/ 0 w 1959876"/>
              <a:gd name="connsiteY7" fmla="*/ 82404 h 1875367"/>
              <a:gd name="connsiteX8" fmla="*/ 82404 w 1959876"/>
              <a:gd name="connsiteY8" fmla="*/ 0 h 1875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876" h="1875367">
                <a:moveTo>
                  <a:pt x="82404" y="0"/>
                </a:moveTo>
                <a:lnTo>
                  <a:pt x="1877472" y="0"/>
                </a:lnTo>
                <a:cubicBezTo>
                  <a:pt x="1922982" y="0"/>
                  <a:pt x="1959876" y="36894"/>
                  <a:pt x="1959876" y="82404"/>
                </a:cubicBezTo>
                <a:lnTo>
                  <a:pt x="1959876" y="1792963"/>
                </a:lnTo>
                <a:cubicBezTo>
                  <a:pt x="1959876" y="1838473"/>
                  <a:pt x="1922982" y="1875367"/>
                  <a:pt x="1877472" y="1875367"/>
                </a:cubicBezTo>
                <a:lnTo>
                  <a:pt x="82404" y="1875367"/>
                </a:lnTo>
                <a:cubicBezTo>
                  <a:pt x="36894" y="1875367"/>
                  <a:pt x="0" y="1838473"/>
                  <a:pt x="0" y="1792963"/>
                </a:cubicBezTo>
                <a:lnTo>
                  <a:pt x="0" y="82404"/>
                </a:lnTo>
                <a:cubicBezTo>
                  <a:pt x="0" y="36894"/>
                  <a:pt x="36894" y="0"/>
                  <a:pt x="82404" y="0"/>
                </a:cubicBezTo>
                <a:close/>
              </a:path>
            </a:pathLst>
          </a:custGeom>
          <a:solidFill>
            <a:schemeClr val="bg1"/>
          </a:solidFill>
        </p:spPr>
      </p:pic>
      <p:pic>
        <p:nvPicPr>
          <p:cNvPr id="23" name="그림 개체 틀 22" descr="사람, 의류, 인간의 얼굴, 셔츠이(가) 표시된 사진&#10;&#10;자동 생성된 설명">
            <a:extLst>
              <a:ext uri="{FF2B5EF4-FFF2-40B4-BE49-F238E27FC236}">
                <a16:creationId xmlns:a16="http://schemas.microsoft.com/office/drawing/2014/main" id="{F1E1673E-A885-6017-1316-F01CC85E29A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67138" y="2439988"/>
            <a:ext cx="1960562" cy="1874837"/>
          </a:xfrm>
          <a:custGeom>
            <a:avLst/>
            <a:gdLst>
              <a:gd name="connsiteX0" fmla="*/ 82179 w 1954522"/>
              <a:gd name="connsiteY0" fmla="*/ 0 h 1875367"/>
              <a:gd name="connsiteX1" fmla="*/ 1872343 w 1954522"/>
              <a:gd name="connsiteY1" fmla="*/ 0 h 1875367"/>
              <a:gd name="connsiteX2" fmla="*/ 1954522 w 1954522"/>
              <a:gd name="connsiteY2" fmla="*/ 82404 h 1875367"/>
              <a:gd name="connsiteX3" fmla="*/ 1954522 w 1954522"/>
              <a:gd name="connsiteY3" fmla="*/ 1792963 h 1875367"/>
              <a:gd name="connsiteX4" fmla="*/ 1872343 w 1954522"/>
              <a:gd name="connsiteY4" fmla="*/ 1875367 h 1875367"/>
              <a:gd name="connsiteX5" fmla="*/ 82179 w 1954522"/>
              <a:gd name="connsiteY5" fmla="*/ 1875367 h 1875367"/>
              <a:gd name="connsiteX6" fmla="*/ 0 w 1954522"/>
              <a:gd name="connsiteY6" fmla="*/ 1792963 h 1875367"/>
              <a:gd name="connsiteX7" fmla="*/ 0 w 1954522"/>
              <a:gd name="connsiteY7" fmla="*/ 82404 h 1875367"/>
              <a:gd name="connsiteX8" fmla="*/ 82179 w 1954522"/>
              <a:gd name="connsiteY8" fmla="*/ 0 h 1875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4522" h="1875367">
                <a:moveTo>
                  <a:pt x="82179" y="0"/>
                </a:moveTo>
                <a:lnTo>
                  <a:pt x="1872343" y="0"/>
                </a:lnTo>
                <a:cubicBezTo>
                  <a:pt x="1917729" y="0"/>
                  <a:pt x="1954522" y="36894"/>
                  <a:pt x="1954522" y="82404"/>
                </a:cubicBezTo>
                <a:lnTo>
                  <a:pt x="1954522" y="1792963"/>
                </a:lnTo>
                <a:cubicBezTo>
                  <a:pt x="1954522" y="1838473"/>
                  <a:pt x="1917729" y="1875367"/>
                  <a:pt x="1872343" y="1875367"/>
                </a:cubicBezTo>
                <a:lnTo>
                  <a:pt x="82179" y="1875367"/>
                </a:lnTo>
                <a:cubicBezTo>
                  <a:pt x="36793" y="1875367"/>
                  <a:pt x="0" y="1838473"/>
                  <a:pt x="0" y="1792963"/>
                </a:cubicBezTo>
                <a:lnTo>
                  <a:pt x="0" y="82404"/>
                </a:lnTo>
                <a:cubicBezTo>
                  <a:pt x="0" y="36894"/>
                  <a:pt x="36793" y="0"/>
                  <a:pt x="82179" y="0"/>
                </a:cubicBezTo>
                <a:close/>
              </a:path>
            </a:pathLst>
          </a:custGeom>
          <a:solidFill>
            <a:schemeClr val="bg1"/>
          </a:solidFill>
        </p:spPr>
      </p:pic>
      <p:pic>
        <p:nvPicPr>
          <p:cNvPr id="24" name="그림 개체 틀 23" descr="사람, 의류, 청바지, 미소이(가) 표시된 사진&#10;&#10;자동 생성된 설명">
            <a:extLst>
              <a:ext uri="{FF2B5EF4-FFF2-40B4-BE49-F238E27FC236}">
                <a16:creationId xmlns:a16="http://schemas.microsoft.com/office/drawing/2014/main" id="{642A06FA-7E34-3400-5089-CECA0F599020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57938" y="2439988"/>
            <a:ext cx="1960562" cy="1874837"/>
          </a:xfrm>
          <a:custGeom>
            <a:avLst/>
            <a:gdLst>
              <a:gd name="connsiteX0" fmla="*/ 82179 w 1954522"/>
              <a:gd name="connsiteY0" fmla="*/ 0 h 1875367"/>
              <a:gd name="connsiteX1" fmla="*/ 1872343 w 1954522"/>
              <a:gd name="connsiteY1" fmla="*/ 0 h 1875367"/>
              <a:gd name="connsiteX2" fmla="*/ 1954522 w 1954522"/>
              <a:gd name="connsiteY2" fmla="*/ 82404 h 1875367"/>
              <a:gd name="connsiteX3" fmla="*/ 1954522 w 1954522"/>
              <a:gd name="connsiteY3" fmla="*/ 1792963 h 1875367"/>
              <a:gd name="connsiteX4" fmla="*/ 1872343 w 1954522"/>
              <a:gd name="connsiteY4" fmla="*/ 1875367 h 1875367"/>
              <a:gd name="connsiteX5" fmla="*/ 82179 w 1954522"/>
              <a:gd name="connsiteY5" fmla="*/ 1875367 h 1875367"/>
              <a:gd name="connsiteX6" fmla="*/ 0 w 1954522"/>
              <a:gd name="connsiteY6" fmla="*/ 1792963 h 1875367"/>
              <a:gd name="connsiteX7" fmla="*/ 0 w 1954522"/>
              <a:gd name="connsiteY7" fmla="*/ 82404 h 1875367"/>
              <a:gd name="connsiteX8" fmla="*/ 82179 w 1954522"/>
              <a:gd name="connsiteY8" fmla="*/ 0 h 1875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4522" h="1875367">
                <a:moveTo>
                  <a:pt x="82179" y="0"/>
                </a:moveTo>
                <a:lnTo>
                  <a:pt x="1872343" y="0"/>
                </a:lnTo>
                <a:cubicBezTo>
                  <a:pt x="1917729" y="0"/>
                  <a:pt x="1954522" y="36894"/>
                  <a:pt x="1954522" y="82404"/>
                </a:cubicBezTo>
                <a:lnTo>
                  <a:pt x="1954522" y="1792963"/>
                </a:lnTo>
                <a:cubicBezTo>
                  <a:pt x="1954522" y="1838473"/>
                  <a:pt x="1917729" y="1875367"/>
                  <a:pt x="1872343" y="1875367"/>
                </a:cubicBezTo>
                <a:lnTo>
                  <a:pt x="82179" y="1875367"/>
                </a:lnTo>
                <a:cubicBezTo>
                  <a:pt x="36793" y="1875367"/>
                  <a:pt x="0" y="1838473"/>
                  <a:pt x="0" y="1792963"/>
                </a:cubicBezTo>
                <a:lnTo>
                  <a:pt x="0" y="82404"/>
                </a:lnTo>
                <a:cubicBezTo>
                  <a:pt x="0" y="36894"/>
                  <a:pt x="36793" y="0"/>
                  <a:pt x="82179" y="0"/>
                </a:cubicBezTo>
                <a:close/>
              </a:path>
            </a:pathLst>
          </a:cu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776762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사각형: 둥근 모서리 84">
            <a:extLst>
              <a:ext uri="{FF2B5EF4-FFF2-40B4-BE49-F238E27FC236}">
                <a16:creationId xmlns:a16="http://schemas.microsoft.com/office/drawing/2014/main" id="{3C1AE930-94E5-4489-83E3-97084B85D1A5}"/>
              </a:ext>
            </a:extLst>
          </p:cNvPr>
          <p:cNvSpPr/>
          <p:nvPr/>
        </p:nvSpPr>
        <p:spPr>
          <a:xfrm rot="19800000" flipH="1">
            <a:off x="8560957" y="3256315"/>
            <a:ext cx="1314450" cy="130175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84" name="사각형: 둥근 모서리 83">
            <a:extLst>
              <a:ext uri="{FF2B5EF4-FFF2-40B4-BE49-F238E27FC236}">
                <a16:creationId xmlns:a16="http://schemas.microsoft.com/office/drawing/2014/main" id="{EFAF3DE6-9B31-4C8A-8902-3D4423A26697}"/>
              </a:ext>
            </a:extLst>
          </p:cNvPr>
          <p:cNvSpPr/>
          <p:nvPr/>
        </p:nvSpPr>
        <p:spPr>
          <a:xfrm rot="19800000" flipH="1">
            <a:off x="4295141" y="3256315"/>
            <a:ext cx="1314450" cy="130175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83" name="사각형: 둥근 모서리 82">
            <a:extLst>
              <a:ext uri="{FF2B5EF4-FFF2-40B4-BE49-F238E27FC236}">
                <a16:creationId xmlns:a16="http://schemas.microsoft.com/office/drawing/2014/main" id="{5C837A0E-0854-4DA6-A02A-3EE1949809AD}"/>
              </a:ext>
            </a:extLst>
          </p:cNvPr>
          <p:cNvSpPr/>
          <p:nvPr/>
        </p:nvSpPr>
        <p:spPr>
          <a:xfrm rot="1800000">
            <a:off x="6428049" y="3256315"/>
            <a:ext cx="1314450" cy="130175"/>
          </a:xfrm>
          <a:prstGeom prst="roundRect">
            <a:avLst/>
          </a:prstGeom>
          <a:gradFill>
            <a:gsLst>
              <a:gs pos="100000">
                <a:schemeClr val="accent1">
                  <a:lumMod val="95000"/>
                  <a:lumOff val="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0CFD79DD-B837-49FF-9479-056D1F207C10}"/>
              </a:ext>
            </a:extLst>
          </p:cNvPr>
          <p:cNvSpPr/>
          <p:nvPr/>
        </p:nvSpPr>
        <p:spPr>
          <a:xfrm rot="1800000">
            <a:off x="2162233" y="3256314"/>
            <a:ext cx="1314450" cy="130175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F3F152E2-E06E-4269-9E43-5A095F3503E0}"/>
              </a:ext>
            </a:extLst>
          </p:cNvPr>
          <p:cNvGrpSpPr/>
          <p:nvPr/>
        </p:nvGrpSpPr>
        <p:grpSpPr>
          <a:xfrm>
            <a:off x="1136651" y="2279197"/>
            <a:ext cx="1466849" cy="1466849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37" name="Oval 39">
              <a:extLst>
                <a:ext uri="{FF2B5EF4-FFF2-40B4-BE49-F238E27FC236}">
                  <a16:creationId xmlns:a16="http://schemas.microsoft.com/office/drawing/2014/main" id="{7ADFDAFD-0146-4B7B-891F-85CCB16F06F4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3" name="Oval 38">
              <a:extLst>
                <a:ext uri="{FF2B5EF4-FFF2-40B4-BE49-F238E27FC236}">
                  <a16:creationId xmlns:a16="http://schemas.microsoft.com/office/drawing/2014/main" id="{D86D41CD-52E1-4EA8-9D49-868E3560299A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C8924F6E-F6B0-4353-BE02-947FC6C03D04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AC5467D-D987-486C-8FB4-7873F57ABCCB}"/>
              </a:ext>
            </a:extLst>
          </p:cNvPr>
          <p:cNvGrpSpPr/>
          <p:nvPr/>
        </p:nvGrpSpPr>
        <p:grpSpPr>
          <a:xfrm>
            <a:off x="3240485" y="2936422"/>
            <a:ext cx="1466849" cy="1466849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39" name="Oval 39">
              <a:extLst>
                <a:ext uri="{FF2B5EF4-FFF2-40B4-BE49-F238E27FC236}">
                  <a16:creationId xmlns:a16="http://schemas.microsoft.com/office/drawing/2014/main" id="{8A795033-B6DC-41C8-83C7-37BEE700001E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0" name="Oval 38">
              <a:extLst>
                <a:ext uri="{FF2B5EF4-FFF2-40B4-BE49-F238E27FC236}">
                  <a16:creationId xmlns:a16="http://schemas.microsoft.com/office/drawing/2014/main" id="{768C5704-7065-4DB3-820E-E3F14A783289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EAE13D06-0D0B-4758-94D1-D83C866228A0}"/>
              </a:ext>
            </a:extLst>
          </p:cNvPr>
          <p:cNvGrpSpPr/>
          <p:nvPr/>
        </p:nvGrpSpPr>
        <p:grpSpPr>
          <a:xfrm>
            <a:off x="5344319" y="2279197"/>
            <a:ext cx="1466849" cy="1466849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42" name="Oval 39">
              <a:extLst>
                <a:ext uri="{FF2B5EF4-FFF2-40B4-BE49-F238E27FC236}">
                  <a16:creationId xmlns:a16="http://schemas.microsoft.com/office/drawing/2014/main" id="{8CAB2612-8447-43DA-8EAB-23331200F5B8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4" name="Oval 38">
              <a:extLst>
                <a:ext uri="{FF2B5EF4-FFF2-40B4-BE49-F238E27FC236}">
                  <a16:creationId xmlns:a16="http://schemas.microsoft.com/office/drawing/2014/main" id="{CC60DC81-9141-4C5A-9C7D-8B65C5770076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92F5B5C9-5DFD-4B58-92E7-534F4C51B5DF}"/>
              </a:ext>
            </a:extLst>
          </p:cNvPr>
          <p:cNvGrpSpPr/>
          <p:nvPr/>
        </p:nvGrpSpPr>
        <p:grpSpPr>
          <a:xfrm>
            <a:off x="7448153" y="2936422"/>
            <a:ext cx="1466849" cy="1466849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46" name="Oval 39">
              <a:extLst>
                <a:ext uri="{FF2B5EF4-FFF2-40B4-BE49-F238E27FC236}">
                  <a16:creationId xmlns:a16="http://schemas.microsoft.com/office/drawing/2014/main" id="{6C4BE530-782D-461D-8A52-0F227CE569C1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7" name="Oval 38">
              <a:extLst>
                <a:ext uri="{FF2B5EF4-FFF2-40B4-BE49-F238E27FC236}">
                  <a16:creationId xmlns:a16="http://schemas.microsoft.com/office/drawing/2014/main" id="{8C8A7C2A-1DD6-4722-9E64-78BCFD80ED96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056ED000-F13F-45BE-A0D2-5F6D2D15A2F0}"/>
              </a:ext>
            </a:extLst>
          </p:cNvPr>
          <p:cNvGrpSpPr/>
          <p:nvPr/>
        </p:nvGrpSpPr>
        <p:grpSpPr>
          <a:xfrm>
            <a:off x="9551988" y="2279196"/>
            <a:ext cx="1466849" cy="1466849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49" name="Oval 39">
              <a:extLst>
                <a:ext uri="{FF2B5EF4-FFF2-40B4-BE49-F238E27FC236}">
                  <a16:creationId xmlns:a16="http://schemas.microsoft.com/office/drawing/2014/main" id="{9B8CAB2B-FD13-47B0-9E23-60A425BD96BE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2" name="Oval 38">
              <a:extLst>
                <a:ext uri="{FF2B5EF4-FFF2-40B4-BE49-F238E27FC236}">
                  <a16:creationId xmlns:a16="http://schemas.microsoft.com/office/drawing/2014/main" id="{1269E537-FDA7-46D1-B4B8-EB634F33ACC4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B4788C32-81E5-4297-8CFB-01F1DF512DAD}"/>
              </a:ext>
            </a:extLst>
          </p:cNvPr>
          <p:cNvGrpSpPr/>
          <p:nvPr/>
        </p:nvGrpSpPr>
        <p:grpSpPr>
          <a:xfrm>
            <a:off x="1193688" y="4865971"/>
            <a:ext cx="1352774" cy="1098181"/>
            <a:chOff x="1161826" y="4865971"/>
            <a:chExt cx="1352774" cy="1098181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931FB725-FB4C-4778-99A6-7E1339C38C80}"/>
                </a:ext>
              </a:extLst>
            </p:cNvPr>
            <p:cNvSpPr txBox="1"/>
            <p:nvPr/>
          </p:nvSpPr>
          <p:spPr>
            <a:xfrm>
              <a:off x="1330542" y="4865971"/>
              <a:ext cx="1015342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ko-KR" altLang="en-US" spc="-7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2"/>
                  </a:solidFill>
                  <a:latin typeface="페이퍼로지 8 ExtraBold" pitchFamily="2" charset="-127"/>
                  <a:ea typeface="페이퍼로지 8 ExtraBold" pitchFamily="2" charset="-127"/>
                </a:rPr>
                <a:t>키워드 입력</a:t>
              </a:r>
              <a:endParaRPr lang="en-US" altLang="ko-KR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764E38E1-2433-4E51-8164-4F3D40E1DE14}"/>
                </a:ext>
              </a:extLst>
            </p:cNvPr>
            <p:cNvSpPr txBox="1"/>
            <p:nvPr/>
          </p:nvSpPr>
          <p:spPr>
            <a:xfrm>
              <a:off x="1161826" y="5317949"/>
              <a:ext cx="1352774" cy="6462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latinLnBrk="0">
                <a:lnSpc>
                  <a:spcPct val="120000"/>
                </a:lnSpc>
              </a:pP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안녕하세요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,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미스터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피피티입니다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. PPT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 궁금하시면 연락주세요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.</a:t>
              </a: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1D7E73FD-7B07-40C6-9D6C-B8A2E64E43BF}"/>
              </a:ext>
            </a:extLst>
          </p:cNvPr>
          <p:cNvSpPr txBox="1"/>
          <p:nvPr/>
        </p:nvSpPr>
        <p:spPr>
          <a:xfrm>
            <a:off x="3466238" y="4865971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23E52309-3295-4AFF-89B3-9F487E1BF374}"/>
              </a:ext>
            </a:extLst>
          </p:cNvPr>
          <p:cNvSpPr txBox="1"/>
          <p:nvPr/>
        </p:nvSpPr>
        <p:spPr>
          <a:xfrm>
            <a:off x="3297522" y="5317949"/>
            <a:ext cx="135277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PPT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궁금하시면 연락주세요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7799044-C715-4ECE-8047-64774BF6437C}"/>
              </a:ext>
            </a:extLst>
          </p:cNvPr>
          <p:cNvSpPr txBox="1"/>
          <p:nvPr/>
        </p:nvSpPr>
        <p:spPr>
          <a:xfrm>
            <a:off x="5570072" y="4865971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1A030D0-146C-43F1-AD59-9F34831DC432}"/>
              </a:ext>
            </a:extLst>
          </p:cNvPr>
          <p:cNvSpPr txBox="1"/>
          <p:nvPr/>
        </p:nvSpPr>
        <p:spPr>
          <a:xfrm>
            <a:off x="5401356" y="5317949"/>
            <a:ext cx="135277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PPT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궁금하시면 연락주세요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91D8B97-3297-4522-8DC5-E4E0473F31DA}"/>
              </a:ext>
            </a:extLst>
          </p:cNvPr>
          <p:cNvSpPr txBox="1"/>
          <p:nvPr/>
        </p:nvSpPr>
        <p:spPr>
          <a:xfrm>
            <a:off x="7673906" y="4865971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7E3CF75-E9E9-4BB7-BB50-1EFE36ED3CEA}"/>
              </a:ext>
            </a:extLst>
          </p:cNvPr>
          <p:cNvSpPr txBox="1"/>
          <p:nvPr/>
        </p:nvSpPr>
        <p:spPr>
          <a:xfrm>
            <a:off x="7505190" y="5317949"/>
            <a:ext cx="135277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PPT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궁금하시면 연락주세요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F559A438-E9CD-4A07-A2B1-22B143719510}"/>
              </a:ext>
            </a:extLst>
          </p:cNvPr>
          <p:cNvSpPr txBox="1"/>
          <p:nvPr/>
        </p:nvSpPr>
        <p:spPr>
          <a:xfrm>
            <a:off x="9777741" y="4865971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F90E81E-F424-4622-9EF3-D436779B8168}"/>
              </a:ext>
            </a:extLst>
          </p:cNvPr>
          <p:cNvSpPr txBox="1"/>
          <p:nvPr/>
        </p:nvSpPr>
        <p:spPr>
          <a:xfrm>
            <a:off x="9609025" y="5317949"/>
            <a:ext cx="135277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PPT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궁금하시면 연락주세요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221A92CB-EA4F-416E-BD69-BBE851D9D573}"/>
              </a:ext>
            </a:extLst>
          </p:cNvPr>
          <p:cNvGrpSpPr/>
          <p:nvPr/>
        </p:nvGrpSpPr>
        <p:grpSpPr>
          <a:xfrm>
            <a:off x="1619172" y="2761718"/>
            <a:ext cx="501806" cy="501806"/>
            <a:chOff x="5763456" y="2843753"/>
            <a:chExt cx="548604" cy="548604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0A1E1BF3-354A-4C6E-B75A-280CBB0E4262}"/>
                </a:ext>
              </a:extLst>
            </p:cNvPr>
            <p:cNvSpPr/>
            <p:nvPr/>
          </p:nvSpPr>
          <p:spPr>
            <a:xfrm>
              <a:off x="5957204" y="2843753"/>
              <a:ext cx="354856" cy="354162"/>
            </a:xfrm>
            <a:custGeom>
              <a:avLst/>
              <a:gdLst>
                <a:gd name="connsiteX0" fmla="*/ 401003 w 486727"/>
                <a:gd name="connsiteY0" fmla="*/ 85725 h 485775"/>
                <a:gd name="connsiteX1" fmla="*/ 391478 w 486727"/>
                <a:gd name="connsiteY1" fmla="*/ 0 h 485775"/>
                <a:gd name="connsiteX2" fmla="*/ 286703 w 486727"/>
                <a:gd name="connsiteY2" fmla="*/ 104775 h 485775"/>
                <a:gd name="connsiteX3" fmla="*/ 292417 w 486727"/>
                <a:gd name="connsiteY3" fmla="*/ 154305 h 485775"/>
                <a:gd name="connsiteX4" fmla="*/ 140017 w 486727"/>
                <a:gd name="connsiteY4" fmla="*/ 306705 h 485775"/>
                <a:gd name="connsiteX5" fmla="*/ 95250 w 486727"/>
                <a:gd name="connsiteY5" fmla="*/ 295275 h 485775"/>
                <a:gd name="connsiteX6" fmla="*/ 0 w 486727"/>
                <a:gd name="connsiteY6" fmla="*/ 390525 h 485775"/>
                <a:gd name="connsiteX7" fmla="*/ 95250 w 486727"/>
                <a:gd name="connsiteY7" fmla="*/ 485775 h 485775"/>
                <a:gd name="connsiteX8" fmla="*/ 190500 w 486727"/>
                <a:gd name="connsiteY8" fmla="*/ 390525 h 485775"/>
                <a:gd name="connsiteX9" fmla="*/ 180022 w 486727"/>
                <a:gd name="connsiteY9" fmla="*/ 346710 h 485775"/>
                <a:gd name="connsiteX10" fmla="*/ 332423 w 486727"/>
                <a:gd name="connsiteY10" fmla="*/ 194310 h 485775"/>
                <a:gd name="connsiteX11" fmla="*/ 381953 w 486727"/>
                <a:gd name="connsiteY11" fmla="*/ 200025 h 485775"/>
                <a:gd name="connsiteX12" fmla="*/ 486728 w 486727"/>
                <a:gd name="connsiteY12" fmla="*/ 95250 h 485775"/>
                <a:gd name="connsiteX13" fmla="*/ 401003 w 486727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6727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46962E1D-4E54-45C0-A94E-A651563D37E8}"/>
                </a:ext>
              </a:extLst>
            </p:cNvPr>
            <p:cNvSpPr/>
            <p:nvPr/>
          </p:nvSpPr>
          <p:spPr>
            <a:xfrm>
              <a:off x="5763456" y="2864586"/>
              <a:ext cx="527771" cy="527771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C0B18397-64B3-4646-AEC8-BDC037565F21}"/>
                </a:ext>
              </a:extLst>
            </p:cNvPr>
            <p:cNvSpPr/>
            <p:nvPr/>
          </p:nvSpPr>
          <p:spPr>
            <a:xfrm>
              <a:off x="5860677" y="2961807"/>
              <a:ext cx="333329" cy="333329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래픽 13" descr="데이터베이스 단색으로 채워진">
            <a:extLst>
              <a:ext uri="{FF2B5EF4-FFF2-40B4-BE49-F238E27FC236}">
                <a16:creationId xmlns:a16="http://schemas.microsoft.com/office/drawing/2014/main" id="{BAEBDD9B-84DD-44A5-8C47-8C62B46D0FF0}"/>
              </a:ext>
            </a:extLst>
          </p:cNvPr>
          <p:cNvGrpSpPr/>
          <p:nvPr/>
        </p:nvGrpSpPr>
        <p:grpSpPr>
          <a:xfrm>
            <a:off x="3796054" y="3428471"/>
            <a:ext cx="355710" cy="482750"/>
            <a:chOff x="7363693" y="2853466"/>
            <a:chExt cx="533400" cy="723900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A4C63F94-708E-4ADD-A06E-DC00CCC0FE3C}"/>
                </a:ext>
              </a:extLst>
            </p:cNvPr>
            <p:cNvSpPr/>
            <p:nvPr/>
          </p:nvSpPr>
          <p:spPr>
            <a:xfrm>
              <a:off x="7363693" y="2853466"/>
              <a:ext cx="533400" cy="152400"/>
            </a:xfrm>
            <a:custGeom>
              <a:avLst/>
              <a:gdLst>
                <a:gd name="connsiteX0" fmla="*/ 533400 w 533400"/>
                <a:gd name="connsiteY0" fmla="*/ 76200 h 152400"/>
                <a:gd name="connsiteX1" fmla="*/ 266700 w 533400"/>
                <a:gd name="connsiteY1" fmla="*/ 152400 h 152400"/>
                <a:gd name="connsiteX2" fmla="*/ 0 w 533400"/>
                <a:gd name="connsiteY2" fmla="*/ 76200 h 152400"/>
                <a:gd name="connsiteX3" fmla="*/ 266700 w 533400"/>
                <a:gd name="connsiteY3" fmla="*/ 0 h 152400"/>
                <a:gd name="connsiteX4" fmla="*/ 533400 w 533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152400">
                  <a:moveTo>
                    <a:pt x="533400" y="76200"/>
                  </a:moveTo>
                  <a:cubicBezTo>
                    <a:pt x="533400" y="118284"/>
                    <a:pt x="413994" y="152400"/>
                    <a:pt x="266700" y="152400"/>
                  </a:cubicBezTo>
                  <a:cubicBezTo>
                    <a:pt x="119406" y="152400"/>
                    <a:pt x="0" y="118284"/>
                    <a:pt x="0" y="76200"/>
                  </a:cubicBezTo>
                  <a:cubicBezTo>
                    <a:pt x="0" y="34116"/>
                    <a:pt x="119406" y="0"/>
                    <a:pt x="266700" y="0"/>
                  </a:cubicBezTo>
                  <a:cubicBezTo>
                    <a:pt x="413994" y="0"/>
                    <a:pt x="533400" y="34116"/>
                    <a:pt x="5334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E02C73EC-DB28-4158-81A6-F58852744584}"/>
                </a:ext>
              </a:extLst>
            </p:cNvPr>
            <p:cNvSpPr/>
            <p:nvPr/>
          </p:nvSpPr>
          <p:spPr>
            <a:xfrm>
              <a:off x="7363693" y="29677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4B52830B-209C-403F-AA74-2946A4FCB72B}"/>
                </a:ext>
              </a:extLst>
            </p:cNvPr>
            <p:cNvSpPr/>
            <p:nvPr/>
          </p:nvSpPr>
          <p:spPr>
            <a:xfrm>
              <a:off x="7363693" y="31582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C443A8EE-DF4B-43DE-A245-87EE313F35FD}"/>
                </a:ext>
              </a:extLst>
            </p:cNvPr>
            <p:cNvSpPr/>
            <p:nvPr/>
          </p:nvSpPr>
          <p:spPr>
            <a:xfrm>
              <a:off x="7363693" y="33487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5" name="그룹 94">
            <a:extLst>
              <a:ext uri="{FF2B5EF4-FFF2-40B4-BE49-F238E27FC236}">
                <a16:creationId xmlns:a16="http://schemas.microsoft.com/office/drawing/2014/main" id="{9C68FA0B-BD5E-4E68-A1C1-6B1744FC072E}"/>
              </a:ext>
            </a:extLst>
          </p:cNvPr>
          <p:cNvGrpSpPr/>
          <p:nvPr/>
        </p:nvGrpSpPr>
        <p:grpSpPr>
          <a:xfrm>
            <a:off x="5861775" y="2796653"/>
            <a:ext cx="431936" cy="431936"/>
            <a:chOff x="9776631" y="2891566"/>
            <a:chExt cx="647700" cy="647700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DF3DB441-0726-4F82-958A-DC7C039A2953}"/>
                </a:ext>
              </a:extLst>
            </p:cNvPr>
            <p:cNvSpPr/>
            <p:nvPr/>
          </p:nvSpPr>
          <p:spPr>
            <a:xfrm>
              <a:off x="9776631" y="3482116"/>
              <a:ext cx="647700" cy="57150"/>
            </a:xfrm>
            <a:custGeom>
              <a:avLst/>
              <a:gdLst>
                <a:gd name="connsiteX0" fmla="*/ 0 w 647700"/>
                <a:gd name="connsiteY0" fmla="*/ 0 h 57150"/>
                <a:gd name="connsiteX1" fmla="*/ 647700 w 647700"/>
                <a:gd name="connsiteY1" fmla="*/ 0 h 57150"/>
                <a:gd name="connsiteX2" fmla="*/ 647700 w 647700"/>
                <a:gd name="connsiteY2" fmla="*/ 57150 h 57150"/>
                <a:gd name="connsiteX3" fmla="*/ 0 w 647700"/>
                <a:gd name="connsiteY3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00" h="57150">
                  <a:moveTo>
                    <a:pt x="0" y="0"/>
                  </a:moveTo>
                  <a:lnTo>
                    <a:pt x="647700" y="0"/>
                  </a:lnTo>
                  <a:lnTo>
                    <a:pt x="647700" y="57150"/>
                  </a:lnTo>
                  <a:lnTo>
                    <a:pt x="0" y="57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DBD2288-4CE4-4D08-AFF2-EA8F05BC4E71}"/>
                </a:ext>
              </a:extLst>
            </p:cNvPr>
            <p:cNvSpPr/>
            <p:nvPr/>
          </p:nvSpPr>
          <p:spPr>
            <a:xfrm>
              <a:off x="9776631" y="2891566"/>
              <a:ext cx="76200" cy="552450"/>
            </a:xfrm>
            <a:custGeom>
              <a:avLst/>
              <a:gdLst>
                <a:gd name="connsiteX0" fmla="*/ 0 w 76200"/>
                <a:gd name="connsiteY0" fmla="*/ 0 h 552450"/>
                <a:gd name="connsiteX1" fmla="*/ 76200 w 76200"/>
                <a:gd name="connsiteY1" fmla="*/ 0 h 552450"/>
                <a:gd name="connsiteX2" fmla="*/ 76200 w 76200"/>
                <a:gd name="connsiteY2" fmla="*/ 552450 h 552450"/>
                <a:gd name="connsiteX3" fmla="*/ 0 w 76200"/>
                <a:gd name="connsiteY3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52450">
                  <a:moveTo>
                    <a:pt x="0" y="0"/>
                  </a:moveTo>
                  <a:lnTo>
                    <a:pt x="76200" y="0"/>
                  </a:lnTo>
                  <a:lnTo>
                    <a:pt x="76200" y="552450"/>
                  </a:lnTo>
                  <a:lnTo>
                    <a:pt x="0" y="552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4372DDC-1DF2-4BCE-8FFF-1D2E844FF398}"/>
                </a:ext>
              </a:extLst>
            </p:cNvPr>
            <p:cNvSpPr/>
            <p:nvPr/>
          </p:nvSpPr>
          <p:spPr>
            <a:xfrm>
              <a:off x="10252881" y="336781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C851FADB-20CF-4CD8-8037-1F8E69BDCAD4}"/>
                </a:ext>
              </a:extLst>
            </p:cNvPr>
            <p:cNvSpPr/>
            <p:nvPr/>
          </p:nvSpPr>
          <p:spPr>
            <a:xfrm>
              <a:off x="10252881" y="3043966"/>
              <a:ext cx="171450" cy="285750"/>
            </a:xfrm>
            <a:custGeom>
              <a:avLst/>
              <a:gdLst>
                <a:gd name="connsiteX0" fmla="*/ 0 w 171450"/>
                <a:gd name="connsiteY0" fmla="*/ 0 h 285750"/>
                <a:gd name="connsiteX1" fmla="*/ 171450 w 171450"/>
                <a:gd name="connsiteY1" fmla="*/ 0 h 285750"/>
                <a:gd name="connsiteX2" fmla="*/ 171450 w 171450"/>
                <a:gd name="connsiteY2" fmla="*/ 285750 h 285750"/>
                <a:gd name="connsiteX3" fmla="*/ 0 w 171450"/>
                <a:gd name="connsiteY3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285750">
                  <a:moveTo>
                    <a:pt x="0" y="0"/>
                  </a:moveTo>
                  <a:lnTo>
                    <a:pt x="171450" y="0"/>
                  </a:lnTo>
                  <a:lnTo>
                    <a:pt x="171450" y="285750"/>
                  </a:lnTo>
                  <a:lnTo>
                    <a:pt x="0" y="2857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F9B66EF8-CD76-4842-97FE-8D4D317E2FA3}"/>
                </a:ext>
              </a:extLst>
            </p:cNvPr>
            <p:cNvSpPr/>
            <p:nvPr/>
          </p:nvSpPr>
          <p:spPr>
            <a:xfrm>
              <a:off x="10252881" y="292966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8DD1458D-8F92-424F-8376-BC4B4DADAAC4}"/>
                </a:ext>
              </a:extLst>
            </p:cNvPr>
            <p:cNvSpPr/>
            <p:nvPr/>
          </p:nvSpPr>
          <p:spPr>
            <a:xfrm>
              <a:off x="10062381" y="3024916"/>
              <a:ext cx="152400" cy="419100"/>
            </a:xfrm>
            <a:custGeom>
              <a:avLst/>
              <a:gdLst>
                <a:gd name="connsiteX0" fmla="*/ 76200 w 152400"/>
                <a:gd name="connsiteY0" fmla="*/ 76200 h 419100"/>
                <a:gd name="connsiteX1" fmla="*/ 57150 w 152400"/>
                <a:gd name="connsiteY1" fmla="*/ 57150 h 419100"/>
                <a:gd name="connsiteX2" fmla="*/ 76200 w 152400"/>
                <a:gd name="connsiteY2" fmla="*/ 38100 h 419100"/>
                <a:gd name="connsiteX3" fmla="*/ 95250 w 152400"/>
                <a:gd name="connsiteY3" fmla="*/ 57150 h 419100"/>
                <a:gd name="connsiteX4" fmla="*/ 76200 w 152400"/>
                <a:gd name="connsiteY4" fmla="*/ 76200 h 419100"/>
                <a:gd name="connsiteX5" fmla="*/ 76200 w 152400"/>
                <a:gd name="connsiteY5" fmla="*/ 381000 h 419100"/>
                <a:gd name="connsiteX6" fmla="*/ 57150 w 152400"/>
                <a:gd name="connsiteY6" fmla="*/ 361950 h 419100"/>
                <a:gd name="connsiteX7" fmla="*/ 76200 w 152400"/>
                <a:gd name="connsiteY7" fmla="*/ 342900 h 419100"/>
                <a:gd name="connsiteX8" fmla="*/ 95250 w 152400"/>
                <a:gd name="connsiteY8" fmla="*/ 361950 h 419100"/>
                <a:gd name="connsiteX9" fmla="*/ 76200 w 152400"/>
                <a:gd name="connsiteY9" fmla="*/ 381000 h 419100"/>
                <a:gd name="connsiteX10" fmla="*/ 152400 w 152400"/>
                <a:gd name="connsiteY10" fmla="*/ 0 h 419100"/>
                <a:gd name="connsiteX11" fmla="*/ 0 w 152400"/>
                <a:gd name="connsiteY11" fmla="*/ 0 h 419100"/>
                <a:gd name="connsiteX12" fmla="*/ 0 w 152400"/>
                <a:gd name="connsiteY12" fmla="*/ 419100 h 419100"/>
                <a:gd name="connsiteX13" fmla="*/ 152400 w 152400"/>
                <a:gd name="connsiteY13" fmla="*/ 419100 h 419100"/>
                <a:gd name="connsiteX14" fmla="*/ 152400 w 152400"/>
                <a:gd name="connsiteY14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400" h="419100">
                  <a:moveTo>
                    <a:pt x="76200" y="76200"/>
                  </a:moveTo>
                  <a:cubicBezTo>
                    <a:pt x="65723" y="76200"/>
                    <a:pt x="57150" y="67627"/>
                    <a:pt x="57150" y="57150"/>
                  </a:cubicBezTo>
                  <a:cubicBezTo>
                    <a:pt x="57150" y="46673"/>
                    <a:pt x="65723" y="38100"/>
                    <a:pt x="76200" y="38100"/>
                  </a:cubicBezTo>
                  <a:cubicBezTo>
                    <a:pt x="86677" y="38100"/>
                    <a:pt x="95250" y="46673"/>
                    <a:pt x="95250" y="57150"/>
                  </a:cubicBezTo>
                  <a:cubicBezTo>
                    <a:pt x="95250" y="67627"/>
                    <a:pt x="86677" y="76200"/>
                    <a:pt x="76200" y="76200"/>
                  </a:cubicBezTo>
                  <a:close/>
                  <a:moveTo>
                    <a:pt x="76200" y="381000"/>
                  </a:moveTo>
                  <a:cubicBezTo>
                    <a:pt x="65723" y="381000"/>
                    <a:pt x="57150" y="372428"/>
                    <a:pt x="57150" y="361950"/>
                  </a:cubicBezTo>
                  <a:cubicBezTo>
                    <a:pt x="57150" y="351473"/>
                    <a:pt x="65723" y="342900"/>
                    <a:pt x="76200" y="342900"/>
                  </a:cubicBezTo>
                  <a:cubicBezTo>
                    <a:pt x="86677" y="342900"/>
                    <a:pt x="95250" y="351473"/>
                    <a:pt x="95250" y="361950"/>
                  </a:cubicBezTo>
                  <a:cubicBezTo>
                    <a:pt x="95250" y="372428"/>
                    <a:pt x="86677" y="381000"/>
                    <a:pt x="76200" y="381000"/>
                  </a:cubicBezTo>
                  <a:close/>
                  <a:moveTo>
                    <a:pt x="152400" y="0"/>
                  </a:moveTo>
                  <a:lnTo>
                    <a:pt x="0" y="0"/>
                  </a:lnTo>
                  <a:lnTo>
                    <a:pt x="0" y="419100"/>
                  </a:lnTo>
                  <a:lnTo>
                    <a:pt x="152400" y="419100"/>
                  </a:lnTo>
                  <a:lnTo>
                    <a:pt x="1524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ADD259D0-A04F-4AA6-A912-1209718245F3}"/>
                </a:ext>
              </a:extLst>
            </p:cNvPr>
            <p:cNvSpPr/>
            <p:nvPr/>
          </p:nvSpPr>
          <p:spPr>
            <a:xfrm>
              <a:off x="9890931" y="2948716"/>
              <a:ext cx="133350" cy="495300"/>
            </a:xfrm>
            <a:custGeom>
              <a:avLst/>
              <a:gdLst>
                <a:gd name="connsiteX0" fmla="*/ 95250 w 133350"/>
                <a:gd name="connsiteY0" fmla="*/ 95250 h 495300"/>
                <a:gd name="connsiteX1" fmla="*/ 38100 w 133350"/>
                <a:gd name="connsiteY1" fmla="*/ 95250 h 495300"/>
                <a:gd name="connsiteX2" fmla="*/ 38100 w 133350"/>
                <a:gd name="connsiteY2" fmla="*/ 38100 h 495300"/>
                <a:gd name="connsiteX3" fmla="*/ 95250 w 133350"/>
                <a:gd name="connsiteY3" fmla="*/ 38100 h 495300"/>
                <a:gd name="connsiteX4" fmla="*/ 95250 w 133350"/>
                <a:gd name="connsiteY4" fmla="*/ 95250 h 495300"/>
                <a:gd name="connsiteX5" fmla="*/ 133350 w 133350"/>
                <a:gd name="connsiteY5" fmla="*/ 0 h 495300"/>
                <a:gd name="connsiteX6" fmla="*/ 0 w 133350"/>
                <a:gd name="connsiteY6" fmla="*/ 0 h 495300"/>
                <a:gd name="connsiteX7" fmla="*/ 0 w 133350"/>
                <a:gd name="connsiteY7" fmla="*/ 495300 h 495300"/>
                <a:gd name="connsiteX8" fmla="*/ 133350 w 133350"/>
                <a:gd name="connsiteY8" fmla="*/ 495300 h 495300"/>
                <a:gd name="connsiteX9" fmla="*/ 133350 w 133350"/>
                <a:gd name="connsiteY9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495300">
                  <a:moveTo>
                    <a:pt x="95250" y="95250"/>
                  </a:moveTo>
                  <a:lnTo>
                    <a:pt x="38100" y="95250"/>
                  </a:lnTo>
                  <a:lnTo>
                    <a:pt x="38100" y="38100"/>
                  </a:lnTo>
                  <a:lnTo>
                    <a:pt x="95250" y="38100"/>
                  </a:lnTo>
                  <a:lnTo>
                    <a:pt x="95250" y="95250"/>
                  </a:lnTo>
                  <a:close/>
                  <a:moveTo>
                    <a:pt x="133350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133350" y="495300"/>
                  </a:lnTo>
                  <a:lnTo>
                    <a:pt x="1333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505008E0-27E8-4BA9-BD05-09D9AF7D4BCE}"/>
              </a:ext>
            </a:extLst>
          </p:cNvPr>
          <p:cNvGrpSpPr/>
          <p:nvPr/>
        </p:nvGrpSpPr>
        <p:grpSpPr>
          <a:xfrm>
            <a:off x="7983127" y="3468520"/>
            <a:ext cx="396900" cy="402653"/>
            <a:chOff x="7767522" y="1854273"/>
            <a:chExt cx="396900" cy="402653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2C4DD619-5092-4D1F-A7BC-A2892CA24637}"/>
                </a:ext>
              </a:extLst>
            </p:cNvPr>
            <p:cNvSpPr/>
            <p:nvPr/>
          </p:nvSpPr>
          <p:spPr>
            <a:xfrm>
              <a:off x="7767522" y="1854273"/>
              <a:ext cx="396900" cy="402653"/>
            </a:xfrm>
            <a:custGeom>
              <a:avLst/>
              <a:gdLst>
                <a:gd name="connsiteX0" fmla="*/ 34513 w 396900"/>
                <a:gd name="connsiteY0" fmla="*/ 0 h 402653"/>
                <a:gd name="connsiteX1" fmla="*/ 0 w 396900"/>
                <a:gd name="connsiteY1" fmla="*/ 0 h 402653"/>
                <a:gd name="connsiteX2" fmla="*/ 0 w 396900"/>
                <a:gd name="connsiteY2" fmla="*/ 402653 h 402653"/>
                <a:gd name="connsiteX3" fmla="*/ 396901 w 396900"/>
                <a:gd name="connsiteY3" fmla="*/ 402653 h 402653"/>
                <a:gd name="connsiteX4" fmla="*/ 396901 w 396900"/>
                <a:gd name="connsiteY4" fmla="*/ 368140 h 402653"/>
                <a:gd name="connsiteX5" fmla="*/ 34513 w 396900"/>
                <a:gd name="connsiteY5" fmla="*/ 368140 h 402653"/>
                <a:gd name="connsiteX6" fmla="*/ 34513 w 396900"/>
                <a:gd name="connsiteY6" fmla="*/ 0 h 40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6900" h="402653">
                  <a:moveTo>
                    <a:pt x="34513" y="0"/>
                  </a:moveTo>
                  <a:lnTo>
                    <a:pt x="0" y="0"/>
                  </a:lnTo>
                  <a:lnTo>
                    <a:pt x="0" y="402653"/>
                  </a:lnTo>
                  <a:lnTo>
                    <a:pt x="396901" y="402653"/>
                  </a:lnTo>
                  <a:lnTo>
                    <a:pt x="396901" y="368140"/>
                  </a:lnTo>
                  <a:lnTo>
                    <a:pt x="34513" y="368140"/>
                  </a:lnTo>
                  <a:lnTo>
                    <a:pt x="34513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9D9913C1-0E27-4326-AAFC-95ED77C1DA57}"/>
                </a:ext>
              </a:extLst>
            </p:cNvPr>
            <p:cNvSpPr/>
            <p:nvPr/>
          </p:nvSpPr>
          <p:spPr>
            <a:xfrm rot="10800000">
              <a:off x="8078140" y="1854273"/>
              <a:ext cx="86282" cy="333626"/>
            </a:xfrm>
            <a:custGeom>
              <a:avLst/>
              <a:gdLst>
                <a:gd name="connsiteX0" fmla="*/ 0 w 86282"/>
                <a:gd name="connsiteY0" fmla="*/ 0 h 333626"/>
                <a:gd name="connsiteX1" fmla="*/ 86283 w 86282"/>
                <a:gd name="connsiteY1" fmla="*/ 0 h 333626"/>
                <a:gd name="connsiteX2" fmla="*/ 86283 w 86282"/>
                <a:gd name="connsiteY2" fmla="*/ 333627 h 333626"/>
                <a:gd name="connsiteX3" fmla="*/ 0 w 86282"/>
                <a:gd name="connsiteY3" fmla="*/ 333627 h 33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82" h="333626">
                  <a:moveTo>
                    <a:pt x="0" y="0"/>
                  </a:moveTo>
                  <a:lnTo>
                    <a:pt x="86283" y="0"/>
                  </a:lnTo>
                  <a:lnTo>
                    <a:pt x="86283" y="333627"/>
                  </a:lnTo>
                  <a:lnTo>
                    <a:pt x="0" y="333627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18334A5-EDC4-4E0B-9778-FC867DE095D4}"/>
                </a:ext>
              </a:extLst>
            </p:cNvPr>
            <p:cNvSpPr/>
            <p:nvPr/>
          </p:nvSpPr>
          <p:spPr>
            <a:xfrm rot="10800000">
              <a:off x="7957344" y="1969317"/>
              <a:ext cx="86282" cy="218583"/>
            </a:xfrm>
            <a:custGeom>
              <a:avLst/>
              <a:gdLst>
                <a:gd name="connsiteX0" fmla="*/ 0 w 86282"/>
                <a:gd name="connsiteY0" fmla="*/ 0 h 218583"/>
                <a:gd name="connsiteX1" fmla="*/ 86283 w 86282"/>
                <a:gd name="connsiteY1" fmla="*/ 0 h 218583"/>
                <a:gd name="connsiteX2" fmla="*/ 86283 w 86282"/>
                <a:gd name="connsiteY2" fmla="*/ 218583 h 218583"/>
                <a:gd name="connsiteX3" fmla="*/ 0 w 86282"/>
                <a:gd name="connsiteY3" fmla="*/ 218583 h 21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82" h="218583">
                  <a:moveTo>
                    <a:pt x="0" y="0"/>
                  </a:moveTo>
                  <a:lnTo>
                    <a:pt x="86283" y="0"/>
                  </a:lnTo>
                  <a:lnTo>
                    <a:pt x="86283" y="218583"/>
                  </a:lnTo>
                  <a:lnTo>
                    <a:pt x="0" y="218583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17EFFC4-A9E6-4019-835C-B940FF266E90}"/>
                </a:ext>
              </a:extLst>
            </p:cNvPr>
            <p:cNvSpPr/>
            <p:nvPr/>
          </p:nvSpPr>
          <p:spPr>
            <a:xfrm rot="10800000">
              <a:off x="7836548" y="2072856"/>
              <a:ext cx="86282" cy="115043"/>
            </a:xfrm>
            <a:custGeom>
              <a:avLst/>
              <a:gdLst>
                <a:gd name="connsiteX0" fmla="*/ 0 w 86282"/>
                <a:gd name="connsiteY0" fmla="*/ 0 h 115043"/>
                <a:gd name="connsiteX1" fmla="*/ 86283 w 86282"/>
                <a:gd name="connsiteY1" fmla="*/ 0 h 115043"/>
                <a:gd name="connsiteX2" fmla="*/ 86283 w 86282"/>
                <a:gd name="connsiteY2" fmla="*/ 115044 h 115043"/>
                <a:gd name="connsiteX3" fmla="*/ 0 w 86282"/>
                <a:gd name="connsiteY3" fmla="*/ 115044 h 115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82" h="115043">
                  <a:moveTo>
                    <a:pt x="0" y="0"/>
                  </a:moveTo>
                  <a:lnTo>
                    <a:pt x="86283" y="0"/>
                  </a:lnTo>
                  <a:lnTo>
                    <a:pt x="86283" y="115044"/>
                  </a:lnTo>
                  <a:lnTo>
                    <a:pt x="0" y="115044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B443D9A-3D4D-4A62-9ED0-2D11C9A2BA2F}"/>
                </a:ext>
              </a:extLst>
            </p:cNvPr>
            <p:cNvSpPr/>
            <p:nvPr/>
          </p:nvSpPr>
          <p:spPr>
            <a:xfrm>
              <a:off x="7834190" y="1854273"/>
              <a:ext cx="186428" cy="186428"/>
            </a:xfrm>
            <a:custGeom>
              <a:avLst/>
              <a:gdLst>
                <a:gd name="connsiteX0" fmla="*/ 186428 w 186428"/>
                <a:gd name="connsiteY0" fmla="*/ 79035 h 186428"/>
                <a:gd name="connsiteX1" fmla="*/ 186428 w 186428"/>
                <a:gd name="connsiteY1" fmla="*/ 0 h 186428"/>
                <a:gd name="connsiteX2" fmla="*/ 107393 w 186428"/>
                <a:gd name="connsiteY2" fmla="*/ 0 h 186428"/>
                <a:gd name="connsiteX3" fmla="*/ 138800 w 186428"/>
                <a:gd name="connsiteY3" fmla="*/ 31407 h 186428"/>
                <a:gd name="connsiteX4" fmla="*/ 0 w 186428"/>
                <a:gd name="connsiteY4" fmla="*/ 170207 h 186428"/>
                <a:gd name="connsiteX5" fmla="*/ 16221 w 186428"/>
                <a:gd name="connsiteY5" fmla="*/ 186428 h 186428"/>
                <a:gd name="connsiteX6" fmla="*/ 155021 w 186428"/>
                <a:gd name="connsiteY6" fmla="*/ 47686 h 186428"/>
                <a:gd name="connsiteX7" fmla="*/ 186428 w 186428"/>
                <a:gd name="connsiteY7" fmla="*/ 79035 h 186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428" h="186428">
                  <a:moveTo>
                    <a:pt x="186428" y="79035"/>
                  </a:moveTo>
                  <a:lnTo>
                    <a:pt x="186428" y="0"/>
                  </a:lnTo>
                  <a:lnTo>
                    <a:pt x="107393" y="0"/>
                  </a:lnTo>
                  <a:lnTo>
                    <a:pt x="138800" y="31407"/>
                  </a:lnTo>
                  <a:lnTo>
                    <a:pt x="0" y="170207"/>
                  </a:lnTo>
                  <a:lnTo>
                    <a:pt x="16221" y="186428"/>
                  </a:lnTo>
                  <a:lnTo>
                    <a:pt x="155021" y="47686"/>
                  </a:lnTo>
                  <a:lnTo>
                    <a:pt x="186428" y="79035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0" name="그래픽 12" descr="건물 단색으로 채워진">
            <a:extLst>
              <a:ext uri="{FF2B5EF4-FFF2-40B4-BE49-F238E27FC236}">
                <a16:creationId xmlns:a16="http://schemas.microsoft.com/office/drawing/2014/main" id="{CE3F5EF9-6702-492F-A075-E3411A9DCD89}"/>
              </a:ext>
            </a:extLst>
          </p:cNvPr>
          <p:cNvSpPr/>
          <p:nvPr/>
        </p:nvSpPr>
        <p:spPr>
          <a:xfrm>
            <a:off x="10121900" y="2767351"/>
            <a:ext cx="327026" cy="490538"/>
          </a:xfrm>
          <a:custGeom>
            <a:avLst/>
            <a:gdLst>
              <a:gd name="connsiteX0" fmla="*/ 236139 w 293861"/>
              <a:gd name="connsiteY0" fmla="*/ 120693 h 440792"/>
              <a:gd name="connsiteX1" fmla="*/ 204654 w 293861"/>
              <a:gd name="connsiteY1" fmla="*/ 120693 h 440792"/>
              <a:gd name="connsiteX2" fmla="*/ 204654 w 293861"/>
              <a:gd name="connsiteY2" fmla="*/ 89208 h 440792"/>
              <a:gd name="connsiteX3" fmla="*/ 236139 w 293861"/>
              <a:gd name="connsiteY3" fmla="*/ 89208 h 440792"/>
              <a:gd name="connsiteX4" fmla="*/ 236139 w 293861"/>
              <a:gd name="connsiteY4" fmla="*/ 120693 h 440792"/>
              <a:gd name="connsiteX5" fmla="*/ 236139 w 293861"/>
              <a:gd name="connsiteY5" fmla="*/ 204654 h 440792"/>
              <a:gd name="connsiteX6" fmla="*/ 204654 w 293861"/>
              <a:gd name="connsiteY6" fmla="*/ 204654 h 440792"/>
              <a:gd name="connsiteX7" fmla="*/ 204654 w 293861"/>
              <a:gd name="connsiteY7" fmla="*/ 173169 h 440792"/>
              <a:gd name="connsiteX8" fmla="*/ 236139 w 293861"/>
              <a:gd name="connsiteY8" fmla="*/ 173169 h 440792"/>
              <a:gd name="connsiteX9" fmla="*/ 236139 w 293861"/>
              <a:gd name="connsiteY9" fmla="*/ 204654 h 440792"/>
              <a:gd name="connsiteX10" fmla="*/ 236139 w 293861"/>
              <a:gd name="connsiteY10" fmla="*/ 288614 h 440792"/>
              <a:gd name="connsiteX11" fmla="*/ 204654 w 293861"/>
              <a:gd name="connsiteY11" fmla="*/ 288614 h 440792"/>
              <a:gd name="connsiteX12" fmla="*/ 204654 w 293861"/>
              <a:gd name="connsiteY12" fmla="*/ 257129 h 440792"/>
              <a:gd name="connsiteX13" fmla="*/ 236139 w 293861"/>
              <a:gd name="connsiteY13" fmla="*/ 257129 h 440792"/>
              <a:gd name="connsiteX14" fmla="*/ 236139 w 293861"/>
              <a:gd name="connsiteY14" fmla="*/ 288614 h 440792"/>
              <a:gd name="connsiteX15" fmla="*/ 236139 w 293861"/>
              <a:gd name="connsiteY15" fmla="*/ 372575 h 440792"/>
              <a:gd name="connsiteX16" fmla="*/ 204654 w 293861"/>
              <a:gd name="connsiteY16" fmla="*/ 372575 h 440792"/>
              <a:gd name="connsiteX17" fmla="*/ 204654 w 293861"/>
              <a:gd name="connsiteY17" fmla="*/ 341090 h 440792"/>
              <a:gd name="connsiteX18" fmla="*/ 236139 w 293861"/>
              <a:gd name="connsiteY18" fmla="*/ 341090 h 440792"/>
              <a:gd name="connsiteX19" fmla="*/ 236139 w 293861"/>
              <a:gd name="connsiteY19" fmla="*/ 372575 h 440792"/>
              <a:gd name="connsiteX20" fmla="*/ 162673 w 293861"/>
              <a:gd name="connsiteY20" fmla="*/ 120693 h 440792"/>
              <a:gd name="connsiteX21" fmla="*/ 131188 w 293861"/>
              <a:gd name="connsiteY21" fmla="*/ 120693 h 440792"/>
              <a:gd name="connsiteX22" fmla="*/ 131188 w 293861"/>
              <a:gd name="connsiteY22" fmla="*/ 89208 h 440792"/>
              <a:gd name="connsiteX23" fmla="*/ 162673 w 293861"/>
              <a:gd name="connsiteY23" fmla="*/ 89208 h 440792"/>
              <a:gd name="connsiteX24" fmla="*/ 162673 w 293861"/>
              <a:gd name="connsiteY24" fmla="*/ 120693 h 440792"/>
              <a:gd name="connsiteX25" fmla="*/ 162673 w 293861"/>
              <a:gd name="connsiteY25" fmla="*/ 204654 h 440792"/>
              <a:gd name="connsiteX26" fmla="*/ 131188 w 293861"/>
              <a:gd name="connsiteY26" fmla="*/ 204654 h 440792"/>
              <a:gd name="connsiteX27" fmla="*/ 131188 w 293861"/>
              <a:gd name="connsiteY27" fmla="*/ 173169 h 440792"/>
              <a:gd name="connsiteX28" fmla="*/ 162673 w 293861"/>
              <a:gd name="connsiteY28" fmla="*/ 173169 h 440792"/>
              <a:gd name="connsiteX29" fmla="*/ 162673 w 293861"/>
              <a:gd name="connsiteY29" fmla="*/ 204654 h 440792"/>
              <a:gd name="connsiteX30" fmla="*/ 162673 w 293861"/>
              <a:gd name="connsiteY30" fmla="*/ 288614 h 440792"/>
              <a:gd name="connsiteX31" fmla="*/ 131188 w 293861"/>
              <a:gd name="connsiteY31" fmla="*/ 288614 h 440792"/>
              <a:gd name="connsiteX32" fmla="*/ 131188 w 293861"/>
              <a:gd name="connsiteY32" fmla="*/ 257129 h 440792"/>
              <a:gd name="connsiteX33" fmla="*/ 162673 w 293861"/>
              <a:gd name="connsiteY33" fmla="*/ 257129 h 440792"/>
              <a:gd name="connsiteX34" fmla="*/ 162673 w 293861"/>
              <a:gd name="connsiteY34" fmla="*/ 288614 h 440792"/>
              <a:gd name="connsiteX35" fmla="*/ 162673 w 293861"/>
              <a:gd name="connsiteY35" fmla="*/ 404060 h 440792"/>
              <a:gd name="connsiteX36" fmla="*/ 131188 w 293861"/>
              <a:gd name="connsiteY36" fmla="*/ 404060 h 440792"/>
              <a:gd name="connsiteX37" fmla="*/ 131188 w 293861"/>
              <a:gd name="connsiteY37" fmla="*/ 341090 h 440792"/>
              <a:gd name="connsiteX38" fmla="*/ 162673 w 293861"/>
              <a:gd name="connsiteY38" fmla="*/ 341090 h 440792"/>
              <a:gd name="connsiteX39" fmla="*/ 162673 w 293861"/>
              <a:gd name="connsiteY39" fmla="*/ 404060 h 440792"/>
              <a:gd name="connsiteX40" fmla="*/ 89208 w 293861"/>
              <a:gd name="connsiteY40" fmla="*/ 120693 h 440792"/>
              <a:gd name="connsiteX41" fmla="*/ 57723 w 293861"/>
              <a:gd name="connsiteY41" fmla="*/ 120693 h 440792"/>
              <a:gd name="connsiteX42" fmla="*/ 57723 w 293861"/>
              <a:gd name="connsiteY42" fmla="*/ 89208 h 440792"/>
              <a:gd name="connsiteX43" fmla="*/ 89208 w 293861"/>
              <a:gd name="connsiteY43" fmla="*/ 89208 h 440792"/>
              <a:gd name="connsiteX44" fmla="*/ 89208 w 293861"/>
              <a:gd name="connsiteY44" fmla="*/ 120693 h 440792"/>
              <a:gd name="connsiteX45" fmla="*/ 89208 w 293861"/>
              <a:gd name="connsiteY45" fmla="*/ 204654 h 440792"/>
              <a:gd name="connsiteX46" fmla="*/ 57723 w 293861"/>
              <a:gd name="connsiteY46" fmla="*/ 204654 h 440792"/>
              <a:gd name="connsiteX47" fmla="*/ 57723 w 293861"/>
              <a:gd name="connsiteY47" fmla="*/ 173169 h 440792"/>
              <a:gd name="connsiteX48" fmla="*/ 89208 w 293861"/>
              <a:gd name="connsiteY48" fmla="*/ 173169 h 440792"/>
              <a:gd name="connsiteX49" fmla="*/ 89208 w 293861"/>
              <a:gd name="connsiteY49" fmla="*/ 204654 h 440792"/>
              <a:gd name="connsiteX50" fmla="*/ 89208 w 293861"/>
              <a:gd name="connsiteY50" fmla="*/ 288614 h 440792"/>
              <a:gd name="connsiteX51" fmla="*/ 57723 w 293861"/>
              <a:gd name="connsiteY51" fmla="*/ 288614 h 440792"/>
              <a:gd name="connsiteX52" fmla="*/ 57723 w 293861"/>
              <a:gd name="connsiteY52" fmla="*/ 257129 h 440792"/>
              <a:gd name="connsiteX53" fmla="*/ 89208 w 293861"/>
              <a:gd name="connsiteY53" fmla="*/ 257129 h 440792"/>
              <a:gd name="connsiteX54" fmla="*/ 89208 w 293861"/>
              <a:gd name="connsiteY54" fmla="*/ 288614 h 440792"/>
              <a:gd name="connsiteX55" fmla="*/ 89208 w 293861"/>
              <a:gd name="connsiteY55" fmla="*/ 372575 h 440792"/>
              <a:gd name="connsiteX56" fmla="*/ 57723 w 293861"/>
              <a:gd name="connsiteY56" fmla="*/ 372575 h 440792"/>
              <a:gd name="connsiteX57" fmla="*/ 57723 w 293861"/>
              <a:gd name="connsiteY57" fmla="*/ 341090 h 440792"/>
              <a:gd name="connsiteX58" fmla="*/ 89208 w 293861"/>
              <a:gd name="connsiteY58" fmla="*/ 341090 h 440792"/>
              <a:gd name="connsiteX59" fmla="*/ 89208 w 293861"/>
              <a:gd name="connsiteY59" fmla="*/ 372575 h 440792"/>
              <a:gd name="connsiteX60" fmla="*/ 272872 w 293861"/>
              <a:gd name="connsiteY60" fmla="*/ 404060 h 440792"/>
              <a:gd name="connsiteX61" fmla="*/ 272872 w 293861"/>
              <a:gd name="connsiteY61" fmla="*/ 52475 h 440792"/>
              <a:gd name="connsiteX62" fmla="*/ 257129 w 293861"/>
              <a:gd name="connsiteY62" fmla="*/ 52475 h 440792"/>
              <a:gd name="connsiteX63" fmla="*/ 257129 w 293861"/>
              <a:gd name="connsiteY63" fmla="*/ 20990 h 440792"/>
              <a:gd name="connsiteX64" fmla="*/ 241386 w 293861"/>
              <a:gd name="connsiteY64" fmla="*/ 20990 h 440792"/>
              <a:gd name="connsiteX65" fmla="*/ 241386 w 293861"/>
              <a:gd name="connsiteY65" fmla="*/ 0 h 440792"/>
              <a:gd name="connsiteX66" fmla="*/ 52475 w 293861"/>
              <a:gd name="connsiteY66" fmla="*/ 0 h 440792"/>
              <a:gd name="connsiteX67" fmla="*/ 52475 w 293861"/>
              <a:gd name="connsiteY67" fmla="*/ 20990 h 440792"/>
              <a:gd name="connsiteX68" fmla="*/ 36733 w 293861"/>
              <a:gd name="connsiteY68" fmla="*/ 20990 h 440792"/>
              <a:gd name="connsiteX69" fmla="*/ 36733 w 293861"/>
              <a:gd name="connsiteY69" fmla="*/ 52475 h 440792"/>
              <a:gd name="connsiteX70" fmla="*/ 20990 w 293861"/>
              <a:gd name="connsiteY70" fmla="*/ 52475 h 440792"/>
              <a:gd name="connsiteX71" fmla="*/ 20990 w 293861"/>
              <a:gd name="connsiteY71" fmla="*/ 404060 h 440792"/>
              <a:gd name="connsiteX72" fmla="*/ 0 w 293861"/>
              <a:gd name="connsiteY72" fmla="*/ 404060 h 440792"/>
              <a:gd name="connsiteX73" fmla="*/ 0 w 293861"/>
              <a:gd name="connsiteY73" fmla="*/ 440793 h 440792"/>
              <a:gd name="connsiteX74" fmla="*/ 293862 w 293861"/>
              <a:gd name="connsiteY74" fmla="*/ 440793 h 440792"/>
              <a:gd name="connsiteX75" fmla="*/ 293862 w 293861"/>
              <a:gd name="connsiteY75" fmla="*/ 404060 h 440792"/>
              <a:gd name="connsiteX76" fmla="*/ 272872 w 293861"/>
              <a:gd name="connsiteY76" fmla="*/ 404060 h 440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293861" h="440792">
                <a:moveTo>
                  <a:pt x="236139" y="120693"/>
                </a:moveTo>
                <a:lnTo>
                  <a:pt x="204654" y="120693"/>
                </a:lnTo>
                <a:lnTo>
                  <a:pt x="204654" y="89208"/>
                </a:lnTo>
                <a:lnTo>
                  <a:pt x="236139" y="89208"/>
                </a:lnTo>
                <a:lnTo>
                  <a:pt x="236139" y="120693"/>
                </a:lnTo>
                <a:close/>
                <a:moveTo>
                  <a:pt x="236139" y="204654"/>
                </a:moveTo>
                <a:lnTo>
                  <a:pt x="204654" y="204654"/>
                </a:lnTo>
                <a:lnTo>
                  <a:pt x="204654" y="173169"/>
                </a:lnTo>
                <a:lnTo>
                  <a:pt x="236139" y="173169"/>
                </a:lnTo>
                <a:lnTo>
                  <a:pt x="236139" y="204654"/>
                </a:lnTo>
                <a:close/>
                <a:moveTo>
                  <a:pt x="236139" y="288614"/>
                </a:moveTo>
                <a:lnTo>
                  <a:pt x="204654" y="288614"/>
                </a:lnTo>
                <a:lnTo>
                  <a:pt x="204654" y="257129"/>
                </a:lnTo>
                <a:lnTo>
                  <a:pt x="236139" y="257129"/>
                </a:lnTo>
                <a:lnTo>
                  <a:pt x="236139" y="288614"/>
                </a:lnTo>
                <a:close/>
                <a:moveTo>
                  <a:pt x="236139" y="372575"/>
                </a:moveTo>
                <a:lnTo>
                  <a:pt x="204654" y="372575"/>
                </a:lnTo>
                <a:lnTo>
                  <a:pt x="204654" y="341090"/>
                </a:lnTo>
                <a:lnTo>
                  <a:pt x="236139" y="341090"/>
                </a:lnTo>
                <a:lnTo>
                  <a:pt x="236139" y="372575"/>
                </a:lnTo>
                <a:close/>
                <a:moveTo>
                  <a:pt x="162673" y="120693"/>
                </a:moveTo>
                <a:lnTo>
                  <a:pt x="131188" y="120693"/>
                </a:lnTo>
                <a:lnTo>
                  <a:pt x="131188" y="89208"/>
                </a:lnTo>
                <a:lnTo>
                  <a:pt x="162673" y="89208"/>
                </a:lnTo>
                <a:lnTo>
                  <a:pt x="162673" y="120693"/>
                </a:lnTo>
                <a:close/>
                <a:moveTo>
                  <a:pt x="162673" y="204654"/>
                </a:moveTo>
                <a:lnTo>
                  <a:pt x="131188" y="204654"/>
                </a:lnTo>
                <a:lnTo>
                  <a:pt x="131188" y="173169"/>
                </a:lnTo>
                <a:lnTo>
                  <a:pt x="162673" y="173169"/>
                </a:lnTo>
                <a:lnTo>
                  <a:pt x="162673" y="204654"/>
                </a:lnTo>
                <a:close/>
                <a:moveTo>
                  <a:pt x="162673" y="288614"/>
                </a:moveTo>
                <a:lnTo>
                  <a:pt x="131188" y="288614"/>
                </a:lnTo>
                <a:lnTo>
                  <a:pt x="131188" y="257129"/>
                </a:lnTo>
                <a:lnTo>
                  <a:pt x="162673" y="257129"/>
                </a:lnTo>
                <a:lnTo>
                  <a:pt x="162673" y="288614"/>
                </a:lnTo>
                <a:close/>
                <a:moveTo>
                  <a:pt x="162673" y="404060"/>
                </a:moveTo>
                <a:lnTo>
                  <a:pt x="131188" y="404060"/>
                </a:lnTo>
                <a:lnTo>
                  <a:pt x="131188" y="341090"/>
                </a:lnTo>
                <a:lnTo>
                  <a:pt x="162673" y="341090"/>
                </a:lnTo>
                <a:lnTo>
                  <a:pt x="162673" y="404060"/>
                </a:lnTo>
                <a:close/>
                <a:moveTo>
                  <a:pt x="89208" y="120693"/>
                </a:moveTo>
                <a:lnTo>
                  <a:pt x="57723" y="120693"/>
                </a:lnTo>
                <a:lnTo>
                  <a:pt x="57723" y="89208"/>
                </a:lnTo>
                <a:lnTo>
                  <a:pt x="89208" y="89208"/>
                </a:lnTo>
                <a:lnTo>
                  <a:pt x="89208" y="120693"/>
                </a:lnTo>
                <a:close/>
                <a:moveTo>
                  <a:pt x="89208" y="204654"/>
                </a:moveTo>
                <a:lnTo>
                  <a:pt x="57723" y="204654"/>
                </a:lnTo>
                <a:lnTo>
                  <a:pt x="57723" y="173169"/>
                </a:lnTo>
                <a:lnTo>
                  <a:pt x="89208" y="173169"/>
                </a:lnTo>
                <a:lnTo>
                  <a:pt x="89208" y="204654"/>
                </a:lnTo>
                <a:close/>
                <a:moveTo>
                  <a:pt x="89208" y="288614"/>
                </a:moveTo>
                <a:lnTo>
                  <a:pt x="57723" y="288614"/>
                </a:lnTo>
                <a:lnTo>
                  <a:pt x="57723" y="257129"/>
                </a:lnTo>
                <a:lnTo>
                  <a:pt x="89208" y="257129"/>
                </a:lnTo>
                <a:lnTo>
                  <a:pt x="89208" y="288614"/>
                </a:lnTo>
                <a:close/>
                <a:moveTo>
                  <a:pt x="89208" y="372575"/>
                </a:moveTo>
                <a:lnTo>
                  <a:pt x="57723" y="372575"/>
                </a:lnTo>
                <a:lnTo>
                  <a:pt x="57723" y="341090"/>
                </a:lnTo>
                <a:lnTo>
                  <a:pt x="89208" y="341090"/>
                </a:lnTo>
                <a:lnTo>
                  <a:pt x="89208" y="372575"/>
                </a:lnTo>
                <a:close/>
                <a:moveTo>
                  <a:pt x="272872" y="404060"/>
                </a:moveTo>
                <a:lnTo>
                  <a:pt x="272872" y="52475"/>
                </a:lnTo>
                <a:lnTo>
                  <a:pt x="257129" y="52475"/>
                </a:lnTo>
                <a:lnTo>
                  <a:pt x="257129" y="20990"/>
                </a:lnTo>
                <a:lnTo>
                  <a:pt x="241386" y="20990"/>
                </a:lnTo>
                <a:lnTo>
                  <a:pt x="241386" y="0"/>
                </a:lnTo>
                <a:lnTo>
                  <a:pt x="52475" y="0"/>
                </a:lnTo>
                <a:lnTo>
                  <a:pt x="52475" y="20990"/>
                </a:lnTo>
                <a:lnTo>
                  <a:pt x="36733" y="20990"/>
                </a:lnTo>
                <a:lnTo>
                  <a:pt x="36733" y="52475"/>
                </a:lnTo>
                <a:lnTo>
                  <a:pt x="20990" y="52475"/>
                </a:lnTo>
                <a:lnTo>
                  <a:pt x="20990" y="404060"/>
                </a:lnTo>
                <a:lnTo>
                  <a:pt x="0" y="404060"/>
                </a:lnTo>
                <a:lnTo>
                  <a:pt x="0" y="440793"/>
                </a:lnTo>
                <a:lnTo>
                  <a:pt x="293862" y="440793"/>
                </a:lnTo>
                <a:lnTo>
                  <a:pt x="293862" y="404060"/>
                </a:lnTo>
                <a:lnTo>
                  <a:pt x="272872" y="40406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  <a:ln w="5159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3222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 descr="텍스트, 컴퓨터, 스크린샷, 멀티미디어이(가) 표시된 사진&#10;&#10;자동 생성된 설명">
            <a:extLst>
              <a:ext uri="{FF2B5EF4-FFF2-40B4-BE49-F238E27FC236}">
                <a16:creationId xmlns:a16="http://schemas.microsoft.com/office/drawing/2014/main" id="{9A5102E7-6FF6-4A91-3DCF-2774A30822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2869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748E585B-0134-7314-0878-E2D8A136F20D}"/>
              </a:ext>
            </a:extLst>
          </p:cNvPr>
          <p:cNvGrpSpPr/>
          <p:nvPr/>
        </p:nvGrpSpPr>
        <p:grpSpPr>
          <a:xfrm>
            <a:off x="1457004" y="2146349"/>
            <a:ext cx="1523921" cy="1554146"/>
            <a:chOff x="2952750" y="1925768"/>
            <a:chExt cx="6286500" cy="2144582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F4576230-5CA4-839B-E31E-B7642CAFD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ea typeface="페이퍼로지 5 Medium" pitchFamily="2" charset="-127"/>
              </a:endParaRPr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C61D2798-D916-54FB-8579-4FA534561C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ea typeface="페이퍼로지 5 Medium" pitchFamily="2" charset="-127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503A57BF-B82F-4125-0FBE-887C345E5ABD}"/>
              </a:ext>
            </a:extLst>
          </p:cNvPr>
          <p:cNvGrpSpPr/>
          <p:nvPr/>
        </p:nvGrpSpPr>
        <p:grpSpPr>
          <a:xfrm>
            <a:off x="6565374" y="2146349"/>
            <a:ext cx="1523921" cy="1554146"/>
            <a:chOff x="2952750" y="1925768"/>
            <a:chExt cx="6286500" cy="2144582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F5D5369-FFF3-A65A-0A64-E25C00B05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ea typeface="페이퍼로지 5 Medium" pitchFamily="2" charset="-127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6DED13AB-49ED-C0A3-0D2C-29AE5A125C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ea typeface="페이퍼로지 5 Medium" pitchFamily="2" charset="-127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8924F6E-F6B0-4353-BE02-947FC6C03D04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80" name="그룹 79">
            <a:extLst>
              <a:ext uri="{FF2B5EF4-FFF2-40B4-BE49-F238E27FC236}">
                <a16:creationId xmlns:a16="http://schemas.microsoft.com/office/drawing/2014/main" id="{4C461A2E-524A-4EB5-87D9-FD37A0D3F2CE}"/>
              </a:ext>
            </a:extLst>
          </p:cNvPr>
          <p:cNvGrpSpPr/>
          <p:nvPr/>
        </p:nvGrpSpPr>
        <p:grpSpPr>
          <a:xfrm>
            <a:off x="3996076" y="2146349"/>
            <a:ext cx="1554147" cy="1554146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103" name="Oval 39">
              <a:extLst>
                <a:ext uri="{FF2B5EF4-FFF2-40B4-BE49-F238E27FC236}">
                  <a16:creationId xmlns:a16="http://schemas.microsoft.com/office/drawing/2014/main" id="{4930FA74-ACF5-4E5A-B9FB-EB09C972C26E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  <p:sp>
          <p:nvSpPr>
            <p:cNvPr id="104" name="Oval 38">
              <a:extLst>
                <a:ext uri="{FF2B5EF4-FFF2-40B4-BE49-F238E27FC236}">
                  <a16:creationId xmlns:a16="http://schemas.microsoft.com/office/drawing/2014/main" id="{F54A5CC8-A827-4C7B-8516-90060E69D28A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</p:grpSp>
      <p:grpSp>
        <p:nvGrpSpPr>
          <p:cNvPr id="105" name="그룹 104">
            <a:extLst>
              <a:ext uri="{FF2B5EF4-FFF2-40B4-BE49-F238E27FC236}">
                <a16:creationId xmlns:a16="http://schemas.microsoft.com/office/drawing/2014/main" id="{1526DC28-27C1-42BE-82C4-C60595582926}"/>
              </a:ext>
            </a:extLst>
          </p:cNvPr>
          <p:cNvGrpSpPr/>
          <p:nvPr/>
        </p:nvGrpSpPr>
        <p:grpSpPr>
          <a:xfrm>
            <a:off x="9104446" y="2146349"/>
            <a:ext cx="1554147" cy="1554146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106" name="Oval 39">
              <a:extLst>
                <a:ext uri="{FF2B5EF4-FFF2-40B4-BE49-F238E27FC236}">
                  <a16:creationId xmlns:a16="http://schemas.microsoft.com/office/drawing/2014/main" id="{92E003EC-F0BB-45EE-B841-A9FAB51C297B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  <p:sp>
          <p:nvSpPr>
            <p:cNvPr id="107" name="Oval 38">
              <a:extLst>
                <a:ext uri="{FF2B5EF4-FFF2-40B4-BE49-F238E27FC236}">
                  <a16:creationId xmlns:a16="http://schemas.microsoft.com/office/drawing/2014/main" id="{EAA7AA45-B55D-4DD3-BF40-21679C9D05D1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</p:grpSp>
      <p:cxnSp>
        <p:nvCxnSpPr>
          <p:cNvPr id="132" name="직선 연결선 131">
            <a:extLst>
              <a:ext uri="{FF2B5EF4-FFF2-40B4-BE49-F238E27FC236}">
                <a16:creationId xmlns:a16="http://schemas.microsoft.com/office/drawing/2014/main" id="{C95A0AB0-FEC8-414C-A8F2-834756CEEAA4}"/>
              </a:ext>
            </a:extLst>
          </p:cNvPr>
          <p:cNvCxnSpPr>
            <a:cxnSpLocks/>
          </p:cNvCxnSpPr>
          <p:nvPr/>
        </p:nvCxnSpPr>
        <p:spPr>
          <a:xfrm flipH="1">
            <a:off x="1147763" y="4221320"/>
            <a:ext cx="9896475" cy="0"/>
          </a:xfrm>
          <a:prstGeom prst="line">
            <a:avLst/>
          </a:prstGeom>
          <a:ln w="12700">
            <a:solidFill>
              <a:schemeClr val="accent2">
                <a:alpha val="1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TextBox 133">
            <a:extLst>
              <a:ext uri="{FF2B5EF4-FFF2-40B4-BE49-F238E27FC236}">
                <a16:creationId xmlns:a16="http://schemas.microsoft.com/office/drawing/2014/main" id="{B693D15A-E28E-4F12-B824-52608002B4D5}"/>
              </a:ext>
            </a:extLst>
          </p:cNvPr>
          <p:cNvSpPr txBox="1"/>
          <p:nvPr/>
        </p:nvSpPr>
        <p:spPr>
          <a:xfrm>
            <a:off x="1177086" y="4742146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8E52BDA2-9D6E-4A03-97EE-F23D526CE090}"/>
              </a:ext>
            </a:extLst>
          </p:cNvPr>
          <p:cNvSpPr txBox="1"/>
          <p:nvPr/>
        </p:nvSpPr>
        <p:spPr>
          <a:xfrm>
            <a:off x="1177086" y="5194124"/>
            <a:ext cx="491891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템플릿도 스마트 스토어에서 판매 중이기도 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강의 출강도 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1D98BDEB-B92E-40D7-BC77-26F88AA6D2FE}"/>
              </a:ext>
            </a:extLst>
          </p:cNvPr>
          <p:cNvSpPr txBox="1"/>
          <p:nvPr/>
        </p:nvSpPr>
        <p:spPr>
          <a:xfrm>
            <a:off x="6780644" y="4742146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4CE19D41-9E20-40D3-B79F-98D4240AD4E9}"/>
              </a:ext>
            </a:extLst>
          </p:cNvPr>
          <p:cNvSpPr txBox="1"/>
          <p:nvPr/>
        </p:nvSpPr>
        <p:spPr>
          <a:xfrm>
            <a:off x="6780644" y="5194124"/>
            <a:ext cx="426359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템플릿도 스마트 스토어에서 판매 중이기도 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4382FE1-E936-4529-AD41-3B0FFAACB4C1}"/>
              </a:ext>
            </a:extLst>
          </p:cNvPr>
          <p:cNvGrpSpPr/>
          <p:nvPr/>
        </p:nvGrpSpPr>
        <p:grpSpPr>
          <a:xfrm>
            <a:off x="1968061" y="2672519"/>
            <a:ext cx="501806" cy="501806"/>
            <a:chOff x="5763456" y="2843753"/>
            <a:chExt cx="548604" cy="548604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76258FC6-8484-4639-8447-C2BE75EC81D9}"/>
                </a:ext>
              </a:extLst>
            </p:cNvPr>
            <p:cNvSpPr/>
            <p:nvPr/>
          </p:nvSpPr>
          <p:spPr>
            <a:xfrm>
              <a:off x="5957204" y="2843753"/>
              <a:ext cx="354856" cy="354162"/>
            </a:xfrm>
            <a:custGeom>
              <a:avLst/>
              <a:gdLst>
                <a:gd name="connsiteX0" fmla="*/ 401003 w 486727"/>
                <a:gd name="connsiteY0" fmla="*/ 85725 h 485775"/>
                <a:gd name="connsiteX1" fmla="*/ 391478 w 486727"/>
                <a:gd name="connsiteY1" fmla="*/ 0 h 485775"/>
                <a:gd name="connsiteX2" fmla="*/ 286703 w 486727"/>
                <a:gd name="connsiteY2" fmla="*/ 104775 h 485775"/>
                <a:gd name="connsiteX3" fmla="*/ 292417 w 486727"/>
                <a:gd name="connsiteY3" fmla="*/ 154305 h 485775"/>
                <a:gd name="connsiteX4" fmla="*/ 140017 w 486727"/>
                <a:gd name="connsiteY4" fmla="*/ 306705 h 485775"/>
                <a:gd name="connsiteX5" fmla="*/ 95250 w 486727"/>
                <a:gd name="connsiteY5" fmla="*/ 295275 h 485775"/>
                <a:gd name="connsiteX6" fmla="*/ 0 w 486727"/>
                <a:gd name="connsiteY6" fmla="*/ 390525 h 485775"/>
                <a:gd name="connsiteX7" fmla="*/ 95250 w 486727"/>
                <a:gd name="connsiteY7" fmla="*/ 485775 h 485775"/>
                <a:gd name="connsiteX8" fmla="*/ 190500 w 486727"/>
                <a:gd name="connsiteY8" fmla="*/ 390525 h 485775"/>
                <a:gd name="connsiteX9" fmla="*/ 180022 w 486727"/>
                <a:gd name="connsiteY9" fmla="*/ 346710 h 485775"/>
                <a:gd name="connsiteX10" fmla="*/ 332423 w 486727"/>
                <a:gd name="connsiteY10" fmla="*/ 194310 h 485775"/>
                <a:gd name="connsiteX11" fmla="*/ 381953 w 486727"/>
                <a:gd name="connsiteY11" fmla="*/ 200025 h 485775"/>
                <a:gd name="connsiteX12" fmla="*/ 486728 w 486727"/>
                <a:gd name="connsiteY12" fmla="*/ 95250 h 485775"/>
                <a:gd name="connsiteX13" fmla="*/ 401003 w 486727"/>
                <a:gd name="connsiteY13" fmla="*/ 85725 h 485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86727" h="485775">
                  <a:moveTo>
                    <a:pt x="401003" y="85725"/>
                  </a:moveTo>
                  <a:lnTo>
                    <a:pt x="391478" y="0"/>
                  </a:lnTo>
                  <a:lnTo>
                    <a:pt x="286703" y="104775"/>
                  </a:lnTo>
                  <a:lnTo>
                    <a:pt x="292417" y="154305"/>
                  </a:lnTo>
                  <a:lnTo>
                    <a:pt x="140017" y="306705"/>
                  </a:lnTo>
                  <a:cubicBezTo>
                    <a:pt x="126682" y="300038"/>
                    <a:pt x="111442" y="295275"/>
                    <a:pt x="95250" y="295275"/>
                  </a:cubicBezTo>
                  <a:cubicBezTo>
                    <a:pt x="42863" y="295275"/>
                    <a:pt x="0" y="338138"/>
                    <a:pt x="0" y="390525"/>
                  </a:cubicBezTo>
                  <a:cubicBezTo>
                    <a:pt x="0" y="442913"/>
                    <a:pt x="42863" y="485775"/>
                    <a:pt x="95250" y="485775"/>
                  </a:cubicBezTo>
                  <a:cubicBezTo>
                    <a:pt x="147638" y="485775"/>
                    <a:pt x="190500" y="442913"/>
                    <a:pt x="190500" y="390525"/>
                  </a:cubicBezTo>
                  <a:cubicBezTo>
                    <a:pt x="190500" y="374333"/>
                    <a:pt x="186690" y="360045"/>
                    <a:pt x="180022" y="346710"/>
                  </a:cubicBezTo>
                  <a:lnTo>
                    <a:pt x="332423" y="194310"/>
                  </a:lnTo>
                  <a:lnTo>
                    <a:pt x="381953" y="200025"/>
                  </a:lnTo>
                  <a:lnTo>
                    <a:pt x="486728" y="95250"/>
                  </a:lnTo>
                  <a:lnTo>
                    <a:pt x="401003" y="85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8A66221F-74AB-454E-9DB3-115F3714B8A1}"/>
                </a:ext>
              </a:extLst>
            </p:cNvPr>
            <p:cNvSpPr/>
            <p:nvPr/>
          </p:nvSpPr>
          <p:spPr>
            <a:xfrm>
              <a:off x="5763456" y="2864586"/>
              <a:ext cx="527771" cy="527771"/>
            </a:xfrm>
            <a:custGeom>
              <a:avLst/>
              <a:gdLst>
                <a:gd name="connsiteX0" fmla="*/ 674370 w 723900"/>
                <a:gd name="connsiteY0" fmla="*/ 198120 h 723900"/>
                <a:gd name="connsiteX1" fmla="*/ 661988 w 723900"/>
                <a:gd name="connsiteY1" fmla="*/ 211455 h 723900"/>
                <a:gd name="connsiteX2" fmla="*/ 643890 w 723900"/>
                <a:gd name="connsiteY2" fmla="*/ 209550 h 723900"/>
                <a:gd name="connsiteX3" fmla="*/ 623888 w 723900"/>
                <a:gd name="connsiteY3" fmla="*/ 206693 h 723900"/>
                <a:gd name="connsiteX4" fmla="*/ 666750 w 723900"/>
                <a:gd name="connsiteY4" fmla="*/ 361950 h 723900"/>
                <a:gd name="connsiteX5" fmla="*/ 361950 w 723900"/>
                <a:gd name="connsiteY5" fmla="*/ 666750 h 723900"/>
                <a:gd name="connsiteX6" fmla="*/ 57150 w 723900"/>
                <a:gd name="connsiteY6" fmla="*/ 361950 h 723900"/>
                <a:gd name="connsiteX7" fmla="*/ 361950 w 723900"/>
                <a:gd name="connsiteY7" fmla="*/ 57150 h 723900"/>
                <a:gd name="connsiteX8" fmla="*/ 517208 w 723900"/>
                <a:gd name="connsiteY8" fmla="*/ 100013 h 723900"/>
                <a:gd name="connsiteX9" fmla="*/ 515303 w 723900"/>
                <a:gd name="connsiteY9" fmla="*/ 80963 h 723900"/>
                <a:gd name="connsiteX10" fmla="*/ 512445 w 723900"/>
                <a:gd name="connsiteY10" fmla="*/ 61913 h 723900"/>
                <a:gd name="connsiteX11" fmla="*/ 525780 w 723900"/>
                <a:gd name="connsiteY11" fmla="*/ 48578 h 723900"/>
                <a:gd name="connsiteX12" fmla="*/ 532448 w 723900"/>
                <a:gd name="connsiteY12" fmla="*/ 41910 h 723900"/>
                <a:gd name="connsiteX13" fmla="*/ 361950 w 723900"/>
                <a:gd name="connsiteY13" fmla="*/ 0 h 723900"/>
                <a:gd name="connsiteX14" fmla="*/ 0 w 723900"/>
                <a:gd name="connsiteY14" fmla="*/ 361950 h 723900"/>
                <a:gd name="connsiteX15" fmla="*/ 361950 w 723900"/>
                <a:gd name="connsiteY15" fmla="*/ 723900 h 723900"/>
                <a:gd name="connsiteX16" fmla="*/ 723900 w 723900"/>
                <a:gd name="connsiteY16" fmla="*/ 361950 h 723900"/>
                <a:gd name="connsiteX17" fmla="*/ 681038 w 723900"/>
                <a:gd name="connsiteY17" fmla="*/ 192405 h 723900"/>
                <a:gd name="connsiteX18" fmla="*/ 674370 w 723900"/>
                <a:gd name="connsiteY18" fmla="*/ 198120 h 723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723900" h="723900">
                  <a:moveTo>
                    <a:pt x="674370" y="198120"/>
                  </a:moveTo>
                  <a:lnTo>
                    <a:pt x="661988" y="211455"/>
                  </a:lnTo>
                  <a:lnTo>
                    <a:pt x="643890" y="209550"/>
                  </a:lnTo>
                  <a:lnTo>
                    <a:pt x="623888" y="206693"/>
                  </a:lnTo>
                  <a:cubicBezTo>
                    <a:pt x="650558" y="252413"/>
                    <a:pt x="666750" y="304800"/>
                    <a:pt x="666750" y="361950"/>
                  </a:cubicBezTo>
                  <a:cubicBezTo>
                    <a:pt x="666750" y="529590"/>
                    <a:pt x="529590" y="666750"/>
                    <a:pt x="361950" y="666750"/>
                  </a:cubicBezTo>
                  <a:cubicBezTo>
                    <a:pt x="194310" y="666750"/>
                    <a:pt x="57150" y="529590"/>
                    <a:pt x="57150" y="361950"/>
                  </a:cubicBezTo>
                  <a:cubicBezTo>
                    <a:pt x="57150" y="194310"/>
                    <a:pt x="194310" y="57150"/>
                    <a:pt x="361950" y="57150"/>
                  </a:cubicBezTo>
                  <a:cubicBezTo>
                    <a:pt x="418148" y="57150"/>
                    <a:pt x="471488" y="72390"/>
                    <a:pt x="517208" y="100013"/>
                  </a:cubicBezTo>
                  <a:lnTo>
                    <a:pt x="515303" y="80963"/>
                  </a:lnTo>
                  <a:lnTo>
                    <a:pt x="512445" y="61913"/>
                  </a:lnTo>
                  <a:lnTo>
                    <a:pt x="525780" y="48578"/>
                  </a:lnTo>
                  <a:lnTo>
                    <a:pt x="532448" y="41910"/>
                  </a:lnTo>
                  <a:cubicBezTo>
                    <a:pt x="481013" y="15240"/>
                    <a:pt x="423863" y="0"/>
                    <a:pt x="361950" y="0"/>
                  </a:cubicBezTo>
                  <a:cubicBezTo>
                    <a:pt x="161925" y="0"/>
                    <a:pt x="0" y="161925"/>
                    <a:pt x="0" y="361950"/>
                  </a:cubicBezTo>
                  <a:cubicBezTo>
                    <a:pt x="0" y="561975"/>
                    <a:pt x="161925" y="723900"/>
                    <a:pt x="361950" y="723900"/>
                  </a:cubicBezTo>
                  <a:cubicBezTo>
                    <a:pt x="561975" y="723900"/>
                    <a:pt x="723900" y="561975"/>
                    <a:pt x="723900" y="361950"/>
                  </a:cubicBezTo>
                  <a:cubicBezTo>
                    <a:pt x="723900" y="300038"/>
                    <a:pt x="708660" y="242888"/>
                    <a:pt x="681038" y="192405"/>
                  </a:cubicBezTo>
                  <a:lnTo>
                    <a:pt x="674370" y="1981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BF726690-6B57-4A25-8BDC-C60A6F52AF89}"/>
                </a:ext>
              </a:extLst>
            </p:cNvPr>
            <p:cNvSpPr/>
            <p:nvPr/>
          </p:nvSpPr>
          <p:spPr>
            <a:xfrm>
              <a:off x="5860677" y="2961807"/>
              <a:ext cx="333329" cy="333329"/>
            </a:xfrm>
            <a:custGeom>
              <a:avLst/>
              <a:gdLst>
                <a:gd name="connsiteX0" fmla="*/ 387668 w 457200"/>
                <a:gd name="connsiteY0" fmla="*/ 163830 h 457200"/>
                <a:gd name="connsiteX1" fmla="*/ 400050 w 457200"/>
                <a:gd name="connsiteY1" fmla="*/ 228600 h 457200"/>
                <a:gd name="connsiteX2" fmla="*/ 228600 w 457200"/>
                <a:gd name="connsiteY2" fmla="*/ 400050 h 457200"/>
                <a:gd name="connsiteX3" fmla="*/ 57150 w 457200"/>
                <a:gd name="connsiteY3" fmla="*/ 228600 h 457200"/>
                <a:gd name="connsiteX4" fmla="*/ 228600 w 457200"/>
                <a:gd name="connsiteY4" fmla="*/ 57150 h 457200"/>
                <a:gd name="connsiteX5" fmla="*/ 293370 w 457200"/>
                <a:gd name="connsiteY5" fmla="*/ 69532 h 457200"/>
                <a:gd name="connsiteX6" fmla="*/ 336233 w 457200"/>
                <a:gd name="connsiteY6" fmla="*/ 26670 h 457200"/>
                <a:gd name="connsiteX7" fmla="*/ 228600 w 457200"/>
                <a:gd name="connsiteY7" fmla="*/ 0 h 457200"/>
                <a:gd name="connsiteX8" fmla="*/ 0 w 457200"/>
                <a:gd name="connsiteY8" fmla="*/ 228600 h 457200"/>
                <a:gd name="connsiteX9" fmla="*/ 228600 w 457200"/>
                <a:gd name="connsiteY9" fmla="*/ 457200 h 457200"/>
                <a:gd name="connsiteX10" fmla="*/ 457200 w 457200"/>
                <a:gd name="connsiteY10" fmla="*/ 228600 h 457200"/>
                <a:gd name="connsiteX11" fmla="*/ 430530 w 457200"/>
                <a:gd name="connsiteY11" fmla="*/ 120968 h 457200"/>
                <a:gd name="connsiteX12" fmla="*/ 387668 w 457200"/>
                <a:gd name="connsiteY12" fmla="*/ 16383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57200" h="457200">
                  <a:moveTo>
                    <a:pt x="387668" y="163830"/>
                  </a:moveTo>
                  <a:cubicBezTo>
                    <a:pt x="396240" y="183833"/>
                    <a:pt x="400050" y="205740"/>
                    <a:pt x="400050" y="228600"/>
                  </a:cubicBezTo>
                  <a:cubicBezTo>
                    <a:pt x="400050" y="322898"/>
                    <a:pt x="322898" y="400050"/>
                    <a:pt x="228600" y="400050"/>
                  </a:cubicBezTo>
                  <a:cubicBezTo>
                    <a:pt x="134302" y="400050"/>
                    <a:pt x="57150" y="322898"/>
                    <a:pt x="57150" y="228600"/>
                  </a:cubicBezTo>
                  <a:cubicBezTo>
                    <a:pt x="57150" y="134302"/>
                    <a:pt x="134302" y="57150"/>
                    <a:pt x="228600" y="57150"/>
                  </a:cubicBezTo>
                  <a:cubicBezTo>
                    <a:pt x="251460" y="57150"/>
                    <a:pt x="273368" y="61913"/>
                    <a:pt x="293370" y="69532"/>
                  </a:cubicBezTo>
                  <a:lnTo>
                    <a:pt x="336233" y="26670"/>
                  </a:lnTo>
                  <a:cubicBezTo>
                    <a:pt x="303848" y="9525"/>
                    <a:pt x="267653" y="0"/>
                    <a:pt x="228600" y="0"/>
                  </a:cubicBezTo>
                  <a:cubicBezTo>
                    <a:pt x="102870" y="0"/>
                    <a:pt x="0" y="102870"/>
                    <a:pt x="0" y="228600"/>
                  </a:cubicBezTo>
                  <a:cubicBezTo>
                    <a:pt x="0" y="354330"/>
                    <a:pt x="102870" y="457200"/>
                    <a:pt x="228600" y="457200"/>
                  </a:cubicBezTo>
                  <a:cubicBezTo>
                    <a:pt x="354330" y="457200"/>
                    <a:pt x="457200" y="354330"/>
                    <a:pt x="457200" y="228600"/>
                  </a:cubicBezTo>
                  <a:cubicBezTo>
                    <a:pt x="457200" y="189548"/>
                    <a:pt x="447675" y="153352"/>
                    <a:pt x="430530" y="120968"/>
                  </a:cubicBezTo>
                  <a:lnTo>
                    <a:pt x="387668" y="1638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2" name="그래픽 13" descr="데이터베이스 단색으로 채워진">
            <a:extLst>
              <a:ext uri="{FF2B5EF4-FFF2-40B4-BE49-F238E27FC236}">
                <a16:creationId xmlns:a16="http://schemas.microsoft.com/office/drawing/2014/main" id="{7FE10EA1-C80D-47FC-855E-1BAC432D1B33}"/>
              </a:ext>
            </a:extLst>
          </p:cNvPr>
          <p:cNvGrpSpPr/>
          <p:nvPr/>
        </p:nvGrpSpPr>
        <p:grpSpPr>
          <a:xfrm>
            <a:off x="4595294" y="2682047"/>
            <a:ext cx="355710" cy="482750"/>
            <a:chOff x="7363693" y="2853466"/>
            <a:chExt cx="533400" cy="723900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C94DC4-91D5-4DA3-A41C-01518F3E7584}"/>
                </a:ext>
              </a:extLst>
            </p:cNvPr>
            <p:cNvSpPr/>
            <p:nvPr/>
          </p:nvSpPr>
          <p:spPr>
            <a:xfrm>
              <a:off x="7363693" y="2853466"/>
              <a:ext cx="533400" cy="152400"/>
            </a:xfrm>
            <a:custGeom>
              <a:avLst/>
              <a:gdLst>
                <a:gd name="connsiteX0" fmla="*/ 533400 w 533400"/>
                <a:gd name="connsiteY0" fmla="*/ 76200 h 152400"/>
                <a:gd name="connsiteX1" fmla="*/ 266700 w 533400"/>
                <a:gd name="connsiteY1" fmla="*/ 152400 h 152400"/>
                <a:gd name="connsiteX2" fmla="*/ 0 w 533400"/>
                <a:gd name="connsiteY2" fmla="*/ 76200 h 152400"/>
                <a:gd name="connsiteX3" fmla="*/ 266700 w 533400"/>
                <a:gd name="connsiteY3" fmla="*/ 0 h 152400"/>
                <a:gd name="connsiteX4" fmla="*/ 533400 w 533400"/>
                <a:gd name="connsiteY4" fmla="*/ 7620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3400" h="152400">
                  <a:moveTo>
                    <a:pt x="533400" y="76200"/>
                  </a:moveTo>
                  <a:cubicBezTo>
                    <a:pt x="533400" y="118284"/>
                    <a:pt x="413994" y="152400"/>
                    <a:pt x="266700" y="152400"/>
                  </a:cubicBezTo>
                  <a:cubicBezTo>
                    <a:pt x="119406" y="152400"/>
                    <a:pt x="0" y="118284"/>
                    <a:pt x="0" y="76200"/>
                  </a:cubicBezTo>
                  <a:cubicBezTo>
                    <a:pt x="0" y="34116"/>
                    <a:pt x="119406" y="0"/>
                    <a:pt x="266700" y="0"/>
                  </a:cubicBezTo>
                  <a:cubicBezTo>
                    <a:pt x="413994" y="0"/>
                    <a:pt x="533400" y="34116"/>
                    <a:pt x="5334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55E022D0-8E1C-427B-94DB-716B17A71283}"/>
                </a:ext>
              </a:extLst>
            </p:cNvPr>
            <p:cNvSpPr/>
            <p:nvPr/>
          </p:nvSpPr>
          <p:spPr>
            <a:xfrm>
              <a:off x="7363693" y="29677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DFE4B669-30A2-4C66-ADE4-C58B2EE8672B}"/>
                </a:ext>
              </a:extLst>
            </p:cNvPr>
            <p:cNvSpPr/>
            <p:nvPr/>
          </p:nvSpPr>
          <p:spPr>
            <a:xfrm>
              <a:off x="7363693" y="31582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C1FDC5AC-F8E4-4F8E-8356-49FE6C1B2F0A}"/>
                </a:ext>
              </a:extLst>
            </p:cNvPr>
            <p:cNvSpPr/>
            <p:nvPr/>
          </p:nvSpPr>
          <p:spPr>
            <a:xfrm>
              <a:off x="7363693" y="3348766"/>
              <a:ext cx="533400" cy="228600"/>
            </a:xfrm>
            <a:custGeom>
              <a:avLst/>
              <a:gdLst>
                <a:gd name="connsiteX0" fmla="*/ 457200 w 533400"/>
                <a:gd name="connsiteY0" fmla="*/ 152400 h 228600"/>
                <a:gd name="connsiteX1" fmla="*/ 438150 w 533400"/>
                <a:gd name="connsiteY1" fmla="*/ 133350 h 228600"/>
                <a:gd name="connsiteX2" fmla="*/ 457200 w 533400"/>
                <a:gd name="connsiteY2" fmla="*/ 114300 h 228600"/>
                <a:gd name="connsiteX3" fmla="*/ 476250 w 533400"/>
                <a:gd name="connsiteY3" fmla="*/ 133350 h 228600"/>
                <a:gd name="connsiteX4" fmla="*/ 457200 w 533400"/>
                <a:gd name="connsiteY4" fmla="*/ 152400 h 228600"/>
                <a:gd name="connsiteX5" fmla="*/ 266700 w 533400"/>
                <a:gd name="connsiteY5" fmla="*/ 76200 h 228600"/>
                <a:gd name="connsiteX6" fmla="*/ 0 w 533400"/>
                <a:gd name="connsiteY6" fmla="*/ 0 h 228600"/>
                <a:gd name="connsiteX7" fmla="*/ 0 w 533400"/>
                <a:gd name="connsiteY7" fmla="*/ 152400 h 228600"/>
                <a:gd name="connsiteX8" fmla="*/ 266700 w 533400"/>
                <a:gd name="connsiteY8" fmla="*/ 228600 h 228600"/>
                <a:gd name="connsiteX9" fmla="*/ 533400 w 533400"/>
                <a:gd name="connsiteY9" fmla="*/ 152400 h 228600"/>
                <a:gd name="connsiteX10" fmla="*/ 533400 w 533400"/>
                <a:gd name="connsiteY10" fmla="*/ 0 h 228600"/>
                <a:gd name="connsiteX11" fmla="*/ 266700 w 533400"/>
                <a:gd name="connsiteY11" fmla="*/ 7620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33400" h="228600">
                  <a:moveTo>
                    <a:pt x="457200" y="152400"/>
                  </a:moveTo>
                  <a:cubicBezTo>
                    <a:pt x="445770" y="152400"/>
                    <a:pt x="438150" y="144780"/>
                    <a:pt x="438150" y="133350"/>
                  </a:cubicBezTo>
                  <a:cubicBezTo>
                    <a:pt x="438150" y="121920"/>
                    <a:pt x="445770" y="114300"/>
                    <a:pt x="457200" y="114300"/>
                  </a:cubicBezTo>
                  <a:cubicBezTo>
                    <a:pt x="468630" y="114300"/>
                    <a:pt x="476250" y="121920"/>
                    <a:pt x="476250" y="133350"/>
                  </a:cubicBezTo>
                  <a:cubicBezTo>
                    <a:pt x="476250" y="144780"/>
                    <a:pt x="468630" y="152400"/>
                    <a:pt x="457200" y="152400"/>
                  </a:cubicBezTo>
                  <a:close/>
                  <a:moveTo>
                    <a:pt x="266700" y="76200"/>
                  </a:moveTo>
                  <a:cubicBezTo>
                    <a:pt x="120015" y="76200"/>
                    <a:pt x="0" y="41910"/>
                    <a:pt x="0" y="0"/>
                  </a:cubicBezTo>
                  <a:lnTo>
                    <a:pt x="0" y="152400"/>
                  </a:lnTo>
                  <a:cubicBezTo>
                    <a:pt x="0" y="194310"/>
                    <a:pt x="120015" y="228600"/>
                    <a:pt x="266700" y="228600"/>
                  </a:cubicBezTo>
                  <a:cubicBezTo>
                    <a:pt x="413385" y="228600"/>
                    <a:pt x="533400" y="194310"/>
                    <a:pt x="533400" y="152400"/>
                  </a:cubicBezTo>
                  <a:lnTo>
                    <a:pt x="533400" y="0"/>
                  </a:lnTo>
                  <a:cubicBezTo>
                    <a:pt x="533400" y="41910"/>
                    <a:pt x="413385" y="76200"/>
                    <a:pt x="266700" y="762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C06C8673-3819-41DD-AAD6-65BDFCAA7E89}"/>
              </a:ext>
            </a:extLst>
          </p:cNvPr>
          <p:cNvGrpSpPr/>
          <p:nvPr/>
        </p:nvGrpSpPr>
        <p:grpSpPr>
          <a:xfrm>
            <a:off x="7111366" y="2707454"/>
            <a:ext cx="431936" cy="431936"/>
            <a:chOff x="9776631" y="2891566"/>
            <a:chExt cx="647700" cy="647700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5107E979-1097-4CB6-863A-9EFE1D2FB50C}"/>
                </a:ext>
              </a:extLst>
            </p:cNvPr>
            <p:cNvSpPr/>
            <p:nvPr/>
          </p:nvSpPr>
          <p:spPr>
            <a:xfrm>
              <a:off x="9776631" y="3482116"/>
              <a:ext cx="647700" cy="57150"/>
            </a:xfrm>
            <a:custGeom>
              <a:avLst/>
              <a:gdLst>
                <a:gd name="connsiteX0" fmla="*/ 0 w 647700"/>
                <a:gd name="connsiteY0" fmla="*/ 0 h 57150"/>
                <a:gd name="connsiteX1" fmla="*/ 647700 w 647700"/>
                <a:gd name="connsiteY1" fmla="*/ 0 h 57150"/>
                <a:gd name="connsiteX2" fmla="*/ 647700 w 647700"/>
                <a:gd name="connsiteY2" fmla="*/ 57150 h 57150"/>
                <a:gd name="connsiteX3" fmla="*/ 0 w 647700"/>
                <a:gd name="connsiteY3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00" h="57150">
                  <a:moveTo>
                    <a:pt x="0" y="0"/>
                  </a:moveTo>
                  <a:lnTo>
                    <a:pt x="647700" y="0"/>
                  </a:lnTo>
                  <a:lnTo>
                    <a:pt x="647700" y="57150"/>
                  </a:lnTo>
                  <a:lnTo>
                    <a:pt x="0" y="57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880E3026-A748-4D17-841B-4F6E0785E37B}"/>
                </a:ext>
              </a:extLst>
            </p:cNvPr>
            <p:cNvSpPr/>
            <p:nvPr/>
          </p:nvSpPr>
          <p:spPr>
            <a:xfrm>
              <a:off x="9776631" y="2891566"/>
              <a:ext cx="76200" cy="552450"/>
            </a:xfrm>
            <a:custGeom>
              <a:avLst/>
              <a:gdLst>
                <a:gd name="connsiteX0" fmla="*/ 0 w 76200"/>
                <a:gd name="connsiteY0" fmla="*/ 0 h 552450"/>
                <a:gd name="connsiteX1" fmla="*/ 76200 w 76200"/>
                <a:gd name="connsiteY1" fmla="*/ 0 h 552450"/>
                <a:gd name="connsiteX2" fmla="*/ 76200 w 76200"/>
                <a:gd name="connsiteY2" fmla="*/ 552450 h 552450"/>
                <a:gd name="connsiteX3" fmla="*/ 0 w 76200"/>
                <a:gd name="connsiteY3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52450">
                  <a:moveTo>
                    <a:pt x="0" y="0"/>
                  </a:moveTo>
                  <a:lnTo>
                    <a:pt x="76200" y="0"/>
                  </a:lnTo>
                  <a:lnTo>
                    <a:pt x="76200" y="552450"/>
                  </a:lnTo>
                  <a:lnTo>
                    <a:pt x="0" y="552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374CE7A9-E7EA-43E4-B31E-D6F0EC132E88}"/>
                </a:ext>
              </a:extLst>
            </p:cNvPr>
            <p:cNvSpPr/>
            <p:nvPr/>
          </p:nvSpPr>
          <p:spPr>
            <a:xfrm>
              <a:off x="10252881" y="336781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51009A5D-2279-4593-B151-3C39582C3D5E}"/>
                </a:ext>
              </a:extLst>
            </p:cNvPr>
            <p:cNvSpPr/>
            <p:nvPr/>
          </p:nvSpPr>
          <p:spPr>
            <a:xfrm>
              <a:off x="10252881" y="3043966"/>
              <a:ext cx="171450" cy="285750"/>
            </a:xfrm>
            <a:custGeom>
              <a:avLst/>
              <a:gdLst>
                <a:gd name="connsiteX0" fmla="*/ 0 w 171450"/>
                <a:gd name="connsiteY0" fmla="*/ 0 h 285750"/>
                <a:gd name="connsiteX1" fmla="*/ 171450 w 171450"/>
                <a:gd name="connsiteY1" fmla="*/ 0 h 285750"/>
                <a:gd name="connsiteX2" fmla="*/ 171450 w 171450"/>
                <a:gd name="connsiteY2" fmla="*/ 285750 h 285750"/>
                <a:gd name="connsiteX3" fmla="*/ 0 w 171450"/>
                <a:gd name="connsiteY3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285750">
                  <a:moveTo>
                    <a:pt x="0" y="0"/>
                  </a:moveTo>
                  <a:lnTo>
                    <a:pt x="171450" y="0"/>
                  </a:lnTo>
                  <a:lnTo>
                    <a:pt x="171450" y="285750"/>
                  </a:lnTo>
                  <a:lnTo>
                    <a:pt x="0" y="2857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466BF615-1B64-4F05-A953-7527E5A94C4F}"/>
                </a:ext>
              </a:extLst>
            </p:cNvPr>
            <p:cNvSpPr/>
            <p:nvPr/>
          </p:nvSpPr>
          <p:spPr>
            <a:xfrm>
              <a:off x="10252881" y="292966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55EFD312-538E-4655-8E8E-60744ED9E9A8}"/>
                </a:ext>
              </a:extLst>
            </p:cNvPr>
            <p:cNvSpPr/>
            <p:nvPr/>
          </p:nvSpPr>
          <p:spPr>
            <a:xfrm>
              <a:off x="10062381" y="3024916"/>
              <a:ext cx="152400" cy="419100"/>
            </a:xfrm>
            <a:custGeom>
              <a:avLst/>
              <a:gdLst>
                <a:gd name="connsiteX0" fmla="*/ 76200 w 152400"/>
                <a:gd name="connsiteY0" fmla="*/ 76200 h 419100"/>
                <a:gd name="connsiteX1" fmla="*/ 57150 w 152400"/>
                <a:gd name="connsiteY1" fmla="*/ 57150 h 419100"/>
                <a:gd name="connsiteX2" fmla="*/ 76200 w 152400"/>
                <a:gd name="connsiteY2" fmla="*/ 38100 h 419100"/>
                <a:gd name="connsiteX3" fmla="*/ 95250 w 152400"/>
                <a:gd name="connsiteY3" fmla="*/ 57150 h 419100"/>
                <a:gd name="connsiteX4" fmla="*/ 76200 w 152400"/>
                <a:gd name="connsiteY4" fmla="*/ 76200 h 419100"/>
                <a:gd name="connsiteX5" fmla="*/ 76200 w 152400"/>
                <a:gd name="connsiteY5" fmla="*/ 381000 h 419100"/>
                <a:gd name="connsiteX6" fmla="*/ 57150 w 152400"/>
                <a:gd name="connsiteY6" fmla="*/ 361950 h 419100"/>
                <a:gd name="connsiteX7" fmla="*/ 76200 w 152400"/>
                <a:gd name="connsiteY7" fmla="*/ 342900 h 419100"/>
                <a:gd name="connsiteX8" fmla="*/ 95250 w 152400"/>
                <a:gd name="connsiteY8" fmla="*/ 361950 h 419100"/>
                <a:gd name="connsiteX9" fmla="*/ 76200 w 152400"/>
                <a:gd name="connsiteY9" fmla="*/ 381000 h 419100"/>
                <a:gd name="connsiteX10" fmla="*/ 152400 w 152400"/>
                <a:gd name="connsiteY10" fmla="*/ 0 h 419100"/>
                <a:gd name="connsiteX11" fmla="*/ 0 w 152400"/>
                <a:gd name="connsiteY11" fmla="*/ 0 h 419100"/>
                <a:gd name="connsiteX12" fmla="*/ 0 w 152400"/>
                <a:gd name="connsiteY12" fmla="*/ 419100 h 419100"/>
                <a:gd name="connsiteX13" fmla="*/ 152400 w 152400"/>
                <a:gd name="connsiteY13" fmla="*/ 419100 h 419100"/>
                <a:gd name="connsiteX14" fmla="*/ 152400 w 152400"/>
                <a:gd name="connsiteY14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400" h="419100">
                  <a:moveTo>
                    <a:pt x="76200" y="76200"/>
                  </a:moveTo>
                  <a:cubicBezTo>
                    <a:pt x="65723" y="76200"/>
                    <a:pt x="57150" y="67627"/>
                    <a:pt x="57150" y="57150"/>
                  </a:cubicBezTo>
                  <a:cubicBezTo>
                    <a:pt x="57150" y="46673"/>
                    <a:pt x="65723" y="38100"/>
                    <a:pt x="76200" y="38100"/>
                  </a:cubicBezTo>
                  <a:cubicBezTo>
                    <a:pt x="86677" y="38100"/>
                    <a:pt x="95250" y="46673"/>
                    <a:pt x="95250" y="57150"/>
                  </a:cubicBezTo>
                  <a:cubicBezTo>
                    <a:pt x="95250" y="67627"/>
                    <a:pt x="86677" y="76200"/>
                    <a:pt x="76200" y="76200"/>
                  </a:cubicBezTo>
                  <a:close/>
                  <a:moveTo>
                    <a:pt x="76200" y="381000"/>
                  </a:moveTo>
                  <a:cubicBezTo>
                    <a:pt x="65723" y="381000"/>
                    <a:pt x="57150" y="372428"/>
                    <a:pt x="57150" y="361950"/>
                  </a:cubicBezTo>
                  <a:cubicBezTo>
                    <a:pt x="57150" y="351473"/>
                    <a:pt x="65723" y="342900"/>
                    <a:pt x="76200" y="342900"/>
                  </a:cubicBezTo>
                  <a:cubicBezTo>
                    <a:pt x="86677" y="342900"/>
                    <a:pt x="95250" y="351473"/>
                    <a:pt x="95250" y="361950"/>
                  </a:cubicBezTo>
                  <a:cubicBezTo>
                    <a:pt x="95250" y="372428"/>
                    <a:pt x="86677" y="381000"/>
                    <a:pt x="76200" y="381000"/>
                  </a:cubicBezTo>
                  <a:close/>
                  <a:moveTo>
                    <a:pt x="152400" y="0"/>
                  </a:moveTo>
                  <a:lnTo>
                    <a:pt x="0" y="0"/>
                  </a:lnTo>
                  <a:lnTo>
                    <a:pt x="0" y="419100"/>
                  </a:lnTo>
                  <a:lnTo>
                    <a:pt x="152400" y="419100"/>
                  </a:lnTo>
                  <a:lnTo>
                    <a:pt x="1524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B8B8644D-E54A-4610-B95A-2997FDF3615C}"/>
                </a:ext>
              </a:extLst>
            </p:cNvPr>
            <p:cNvSpPr/>
            <p:nvPr/>
          </p:nvSpPr>
          <p:spPr>
            <a:xfrm>
              <a:off x="9890931" y="2948716"/>
              <a:ext cx="133350" cy="495300"/>
            </a:xfrm>
            <a:custGeom>
              <a:avLst/>
              <a:gdLst>
                <a:gd name="connsiteX0" fmla="*/ 95250 w 133350"/>
                <a:gd name="connsiteY0" fmla="*/ 95250 h 495300"/>
                <a:gd name="connsiteX1" fmla="*/ 38100 w 133350"/>
                <a:gd name="connsiteY1" fmla="*/ 95250 h 495300"/>
                <a:gd name="connsiteX2" fmla="*/ 38100 w 133350"/>
                <a:gd name="connsiteY2" fmla="*/ 38100 h 495300"/>
                <a:gd name="connsiteX3" fmla="*/ 95250 w 133350"/>
                <a:gd name="connsiteY3" fmla="*/ 38100 h 495300"/>
                <a:gd name="connsiteX4" fmla="*/ 95250 w 133350"/>
                <a:gd name="connsiteY4" fmla="*/ 95250 h 495300"/>
                <a:gd name="connsiteX5" fmla="*/ 133350 w 133350"/>
                <a:gd name="connsiteY5" fmla="*/ 0 h 495300"/>
                <a:gd name="connsiteX6" fmla="*/ 0 w 133350"/>
                <a:gd name="connsiteY6" fmla="*/ 0 h 495300"/>
                <a:gd name="connsiteX7" fmla="*/ 0 w 133350"/>
                <a:gd name="connsiteY7" fmla="*/ 495300 h 495300"/>
                <a:gd name="connsiteX8" fmla="*/ 133350 w 133350"/>
                <a:gd name="connsiteY8" fmla="*/ 495300 h 495300"/>
                <a:gd name="connsiteX9" fmla="*/ 133350 w 133350"/>
                <a:gd name="connsiteY9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495300">
                  <a:moveTo>
                    <a:pt x="95250" y="95250"/>
                  </a:moveTo>
                  <a:lnTo>
                    <a:pt x="38100" y="95250"/>
                  </a:lnTo>
                  <a:lnTo>
                    <a:pt x="38100" y="38100"/>
                  </a:lnTo>
                  <a:lnTo>
                    <a:pt x="95250" y="38100"/>
                  </a:lnTo>
                  <a:lnTo>
                    <a:pt x="95250" y="95250"/>
                  </a:lnTo>
                  <a:close/>
                  <a:moveTo>
                    <a:pt x="133350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133350" y="495300"/>
                  </a:lnTo>
                  <a:lnTo>
                    <a:pt x="1333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5" name="그룹 154">
            <a:extLst>
              <a:ext uri="{FF2B5EF4-FFF2-40B4-BE49-F238E27FC236}">
                <a16:creationId xmlns:a16="http://schemas.microsoft.com/office/drawing/2014/main" id="{473755AB-78C8-4EBC-B554-059C9D86E634}"/>
              </a:ext>
            </a:extLst>
          </p:cNvPr>
          <p:cNvGrpSpPr/>
          <p:nvPr/>
        </p:nvGrpSpPr>
        <p:grpSpPr>
          <a:xfrm>
            <a:off x="9683069" y="2722096"/>
            <a:ext cx="396900" cy="402653"/>
            <a:chOff x="7767522" y="1854273"/>
            <a:chExt cx="396900" cy="402653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65EF965-C162-4202-965D-2D2B60701594}"/>
                </a:ext>
              </a:extLst>
            </p:cNvPr>
            <p:cNvSpPr/>
            <p:nvPr/>
          </p:nvSpPr>
          <p:spPr>
            <a:xfrm>
              <a:off x="7767522" y="1854273"/>
              <a:ext cx="396900" cy="402653"/>
            </a:xfrm>
            <a:custGeom>
              <a:avLst/>
              <a:gdLst>
                <a:gd name="connsiteX0" fmla="*/ 34513 w 396900"/>
                <a:gd name="connsiteY0" fmla="*/ 0 h 402653"/>
                <a:gd name="connsiteX1" fmla="*/ 0 w 396900"/>
                <a:gd name="connsiteY1" fmla="*/ 0 h 402653"/>
                <a:gd name="connsiteX2" fmla="*/ 0 w 396900"/>
                <a:gd name="connsiteY2" fmla="*/ 402653 h 402653"/>
                <a:gd name="connsiteX3" fmla="*/ 396901 w 396900"/>
                <a:gd name="connsiteY3" fmla="*/ 402653 h 402653"/>
                <a:gd name="connsiteX4" fmla="*/ 396901 w 396900"/>
                <a:gd name="connsiteY4" fmla="*/ 368140 h 402653"/>
                <a:gd name="connsiteX5" fmla="*/ 34513 w 396900"/>
                <a:gd name="connsiteY5" fmla="*/ 368140 h 402653"/>
                <a:gd name="connsiteX6" fmla="*/ 34513 w 396900"/>
                <a:gd name="connsiteY6" fmla="*/ 0 h 40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6900" h="402653">
                  <a:moveTo>
                    <a:pt x="34513" y="0"/>
                  </a:moveTo>
                  <a:lnTo>
                    <a:pt x="0" y="0"/>
                  </a:lnTo>
                  <a:lnTo>
                    <a:pt x="0" y="402653"/>
                  </a:lnTo>
                  <a:lnTo>
                    <a:pt x="396901" y="402653"/>
                  </a:lnTo>
                  <a:lnTo>
                    <a:pt x="396901" y="368140"/>
                  </a:lnTo>
                  <a:lnTo>
                    <a:pt x="34513" y="368140"/>
                  </a:lnTo>
                  <a:lnTo>
                    <a:pt x="34513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471F3EEC-4965-4600-98E8-E6581D17DF98}"/>
                </a:ext>
              </a:extLst>
            </p:cNvPr>
            <p:cNvSpPr/>
            <p:nvPr/>
          </p:nvSpPr>
          <p:spPr>
            <a:xfrm rot="10800000">
              <a:off x="8078140" y="1854273"/>
              <a:ext cx="86282" cy="333626"/>
            </a:xfrm>
            <a:custGeom>
              <a:avLst/>
              <a:gdLst>
                <a:gd name="connsiteX0" fmla="*/ 0 w 86282"/>
                <a:gd name="connsiteY0" fmla="*/ 0 h 333626"/>
                <a:gd name="connsiteX1" fmla="*/ 86283 w 86282"/>
                <a:gd name="connsiteY1" fmla="*/ 0 h 333626"/>
                <a:gd name="connsiteX2" fmla="*/ 86283 w 86282"/>
                <a:gd name="connsiteY2" fmla="*/ 333627 h 333626"/>
                <a:gd name="connsiteX3" fmla="*/ 0 w 86282"/>
                <a:gd name="connsiteY3" fmla="*/ 333627 h 33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82" h="333626">
                  <a:moveTo>
                    <a:pt x="0" y="0"/>
                  </a:moveTo>
                  <a:lnTo>
                    <a:pt x="86283" y="0"/>
                  </a:lnTo>
                  <a:lnTo>
                    <a:pt x="86283" y="333627"/>
                  </a:lnTo>
                  <a:lnTo>
                    <a:pt x="0" y="333627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80B767F-B678-4D57-8FDF-6BACD8077353}"/>
                </a:ext>
              </a:extLst>
            </p:cNvPr>
            <p:cNvSpPr/>
            <p:nvPr/>
          </p:nvSpPr>
          <p:spPr>
            <a:xfrm rot="10800000">
              <a:off x="7957344" y="1969317"/>
              <a:ext cx="86282" cy="218583"/>
            </a:xfrm>
            <a:custGeom>
              <a:avLst/>
              <a:gdLst>
                <a:gd name="connsiteX0" fmla="*/ 0 w 86282"/>
                <a:gd name="connsiteY0" fmla="*/ 0 h 218583"/>
                <a:gd name="connsiteX1" fmla="*/ 86283 w 86282"/>
                <a:gd name="connsiteY1" fmla="*/ 0 h 218583"/>
                <a:gd name="connsiteX2" fmla="*/ 86283 w 86282"/>
                <a:gd name="connsiteY2" fmla="*/ 218583 h 218583"/>
                <a:gd name="connsiteX3" fmla="*/ 0 w 86282"/>
                <a:gd name="connsiteY3" fmla="*/ 218583 h 21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82" h="218583">
                  <a:moveTo>
                    <a:pt x="0" y="0"/>
                  </a:moveTo>
                  <a:lnTo>
                    <a:pt x="86283" y="0"/>
                  </a:lnTo>
                  <a:lnTo>
                    <a:pt x="86283" y="218583"/>
                  </a:lnTo>
                  <a:lnTo>
                    <a:pt x="0" y="218583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396BD84-FD67-43B1-A262-C5F1BE59FF91}"/>
                </a:ext>
              </a:extLst>
            </p:cNvPr>
            <p:cNvSpPr/>
            <p:nvPr/>
          </p:nvSpPr>
          <p:spPr>
            <a:xfrm rot="10800000">
              <a:off x="7836548" y="2072856"/>
              <a:ext cx="86282" cy="115043"/>
            </a:xfrm>
            <a:custGeom>
              <a:avLst/>
              <a:gdLst>
                <a:gd name="connsiteX0" fmla="*/ 0 w 86282"/>
                <a:gd name="connsiteY0" fmla="*/ 0 h 115043"/>
                <a:gd name="connsiteX1" fmla="*/ 86283 w 86282"/>
                <a:gd name="connsiteY1" fmla="*/ 0 h 115043"/>
                <a:gd name="connsiteX2" fmla="*/ 86283 w 86282"/>
                <a:gd name="connsiteY2" fmla="*/ 115044 h 115043"/>
                <a:gd name="connsiteX3" fmla="*/ 0 w 86282"/>
                <a:gd name="connsiteY3" fmla="*/ 115044 h 115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82" h="115043">
                  <a:moveTo>
                    <a:pt x="0" y="0"/>
                  </a:moveTo>
                  <a:lnTo>
                    <a:pt x="86283" y="0"/>
                  </a:lnTo>
                  <a:lnTo>
                    <a:pt x="86283" y="115044"/>
                  </a:lnTo>
                  <a:lnTo>
                    <a:pt x="0" y="115044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7F95523D-93D7-41F3-B0ED-5FA32E4801DD}"/>
                </a:ext>
              </a:extLst>
            </p:cNvPr>
            <p:cNvSpPr/>
            <p:nvPr/>
          </p:nvSpPr>
          <p:spPr>
            <a:xfrm>
              <a:off x="7834190" y="1854273"/>
              <a:ext cx="186428" cy="186428"/>
            </a:xfrm>
            <a:custGeom>
              <a:avLst/>
              <a:gdLst>
                <a:gd name="connsiteX0" fmla="*/ 186428 w 186428"/>
                <a:gd name="connsiteY0" fmla="*/ 79035 h 186428"/>
                <a:gd name="connsiteX1" fmla="*/ 186428 w 186428"/>
                <a:gd name="connsiteY1" fmla="*/ 0 h 186428"/>
                <a:gd name="connsiteX2" fmla="*/ 107393 w 186428"/>
                <a:gd name="connsiteY2" fmla="*/ 0 h 186428"/>
                <a:gd name="connsiteX3" fmla="*/ 138800 w 186428"/>
                <a:gd name="connsiteY3" fmla="*/ 31407 h 186428"/>
                <a:gd name="connsiteX4" fmla="*/ 0 w 186428"/>
                <a:gd name="connsiteY4" fmla="*/ 170207 h 186428"/>
                <a:gd name="connsiteX5" fmla="*/ 16221 w 186428"/>
                <a:gd name="connsiteY5" fmla="*/ 186428 h 186428"/>
                <a:gd name="connsiteX6" fmla="*/ 155021 w 186428"/>
                <a:gd name="connsiteY6" fmla="*/ 47686 h 186428"/>
                <a:gd name="connsiteX7" fmla="*/ 186428 w 186428"/>
                <a:gd name="connsiteY7" fmla="*/ 79035 h 186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428" h="186428">
                  <a:moveTo>
                    <a:pt x="186428" y="79035"/>
                  </a:moveTo>
                  <a:lnTo>
                    <a:pt x="186428" y="0"/>
                  </a:lnTo>
                  <a:lnTo>
                    <a:pt x="107393" y="0"/>
                  </a:lnTo>
                  <a:lnTo>
                    <a:pt x="138800" y="31407"/>
                  </a:lnTo>
                  <a:lnTo>
                    <a:pt x="0" y="170207"/>
                  </a:lnTo>
                  <a:lnTo>
                    <a:pt x="16221" y="186428"/>
                  </a:lnTo>
                  <a:lnTo>
                    <a:pt x="155021" y="47686"/>
                  </a:lnTo>
                  <a:lnTo>
                    <a:pt x="186428" y="79035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811209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7">
            <a:extLst>
              <a:ext uri="{FF2B5EF4-FFF2-40B4-BE49-F238E27FC236}">
                <a16:creationId xmlns:a16="http://schemas.microsoft.com/office/drawing/2014/main" id="{319DD8D5-9BD7-4843-8C39-26C443585CF4}"/>
              </a:ext>
            </a:extLst>
          </p:cNvPr>
          <p:cNvSpPr>
            <a:spLocks/>
          </p:cNvSpPr>
          <p:nvPr/>
        </p:nvSpPr>
        <p:spPr bwMode="auto">
          <a:xfrm>
            <a:off x="1172532" y="2074447"/>
            <a:ext cx="4939019" cy="1710737"/>
          </a:xfrm>
          <a:prstGeom prst="roundRect">
            <a:avLst>
              <a:gd name="adj" fmla="val 4394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ru-UA" kern="0">
              <a:solidFill>
                <a:srgbClr val="ACB0C0"/>
              </a:solidFill>
              <a:latin typeface="+mj-ea"/>
              <a:ea typeface="+mj-ea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F014D9D2-9F91-1D50-A852-696F4C4CC15D}"/>
              </a:ext>
            </a:extLst>
          </p:cNvPr>
          <p:cNvGrpSpPr/>
          <p:nvPr/>
        </p:nvGrpSpPr>
        <p:grpSpPr>
          <a:xfrm>
            <a:off x="1172533" y="4342306"/>
            <a:ext cx="4939018" cy="1710737"/>
            <a:chOff x="2952750" y="1925768"/>
            <a:chExt cx="6286500" cy="2144582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A76CB3CE-051E-CB00-C7EF-F1BC9FEC09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DB23E836-2AF4-E251-2827-C56F086CB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5500DBCD-D718-4C34-A704-688D879779B5}"/>
              </a:ext>
            </a:extLst>
          </p:cNvPr>
          <p:cNvSpPr txBox="1"/>
          <p:nvPr/>
        </p:nvSpPr>
        <p:spPr>
          <a:xfrm>
            <a:off x="1638129" y="2499918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F5975BC1-3397-4C4A-9669-6E73C49DD414}"/>
              </a:ext>
            </a:extLst>
          </p:cNvPr>
          <p:cNvSpPr txBox="1"/>
          <p:nvPr/>
        </p:nvSpPr>
        <p:spPr>
          <a:xfrm>
            <a:off x="1638129" y="2904009"/>
            <a:ext cx="400782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C58056A-1782-4D00-B3C0-17AC355446CC}"/>
              </a:ext>
            </a:extLst>
          </p:cNvPr>
          <p:cNvSpPr txBox="1"/>
          <p:nvPr/>
        </p:nvSpPr>
        <p:spPr>
          <a:xfrm>
            <a:off x="1638129" y="4767777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2700000" scaled="1"/>
                </a:gra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43E73FA-5F58-453C-9803-F4EEEA053539}"/>
              </a:ext>
            </a:extLst>
          </p:cNvPr>
          <p:cNvSpPr txBox="1"/>
          <p:nvPr/>
        </p:nvSpPr>
        <p:spPr>
          <a:xfrm>
            <a:off x="1638129" y="5171868"/>
            <a:ext cx="400782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F34973EE-919B-46E0-8E37-C5D51FFC26BB}"/>
              </a:ext>
            </a:extLst>
          </p:cNvPr>
          <p:cNvGrpSpPr/>
          <p:nvPr/>
        </p:nvGrpSpPr>
        <p:grpSpPr>
          <a:xfrm>
            <a:off x="3513762" y="3934280"/>
            <a:ext cx="256558" cy="213211"/>
            <a:chOff x="5967723" y="3920415"/>
            <a:chExt cx="256558" cy="213211"/>
          </a:xfrm>
        </p:grpSpPr>
        <p:cxnSp>
          <p:nvCxnSpPr>
            <p:cNvPr id="48" name="직선 연결선 47">
              <a:extLst>
                <a:ext uri="{FF2B5EF4-FFF2-40B4-BE49-F238E27FC236}">
                  <a16:creationId xmlns:a16="http://schemas.microsoft.com/office/drawing/2014/main" id="{0503668F-3F2E-4AA1-8E23-FC16ACDD493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098383" y="3920415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직선 연결선 48">
              <a:extLst>
                <a:ext uri="{FF2B5EF4-FFF2-40B4-BE49-F238E27FC236}">
                  <a16:creationId xmlns:a16="http://schemas.microsoft.com/office/drawing/2014/main" id="{52FCBCE1-15FE-4C82-A380-1CA7C116A05E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5967723" y="3920415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직선 연결선 59">
              <a:extLst>
                <a:ext uri="{FF2B5EF4-FFF2-40B4-BE49-F238E27FC236}">
                  <a16:creationId xmlns:a16="http://schemas.microsoft.com/office/drawing/2014/main" id="{2AF42C29-31CA-46C1-9ACD-AE0C1C1E29F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6098383" y="4007728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직선 연결선 60">
              <a:extLst>
                <a:ext uri="{FF2B5EF4-FFF2-40B4-BE49-F238E27FC236}">
                  <a16:creationId xmlns:a16="http://schemas.microsoft.com/office/drawing/2014/main" id="{B9F68DD1-6FBC-403A-8389-65F9D07C3CD3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5967723" y="4007728"/>
              <a:ext cx="125898" cy="125898"/>
            </a:xfrm>
            <a:prstGeom prst="line">
              <a:avLst/>
            </a:prstGeom>
            <a:ln w="12700" cap="rnd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그림 개체 틀 11" descr="사람, 손가락, 손톱, 엄지이(가) 표시된 사진&#10;&#10;자동 생성된 설명">
            <a:extLst>
              <a:ext uri="{FF2B5EF4-FFF2-40B4-BE49-F238E27FC236}">
                <a16:creationId xmlns:a16="http://schemas.microsoft.com/office/drawing/2014/main" id="{668B01B4-8857-4989-7CD5-7E654BD1E0B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56500" y="2062163"/>
            <a:ext cx="4635500" cy="4795837"/>
          </a:xfrm>
          <a:custGeom>
            <a:avLst/>
            <a:gdLst>
              <a:gd name="connsiteX0" fmla="*/ 888702 w 4635458"/>
              <a:gd name="connsiteY0" fmla="*/ 0 h 4796518"/>
              <a:gd name="connsiteX1" fmla="*/ 4635458 w 4635458"/>
              <a:gd name="connsiteY1" fmla="*/ 0 h 4796518"/>
              <a:gd name="connsiteX2" fmla="*/ 4635458 w 4635458"/>
              <a:gd name="connsiteY2" fmla="*/ 4796518 h 4796518"/>
              <a:gd name="connsiteX3" fmla="*/ 0 w 4635458"/>
              <a:gd name="connsiteY3" fmla="*/ 4796518 h 4796518"/>
              <a:gd name="connsiteX4" fmla="*/ 0 w 4635458"/>
              <a:gd name="connsiteY4" fmla="*/ 888702 h 4796518"/>
              <a:gd name="connsiteX5" fmla="*/ 888702 w 4635458"/>
              <a:gd name="connsiteY5" fmla="*/ 0 h 4796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35458" h="4796518">
                <a:moveTo>
                  <a:pt x="888702" y="0"/>
                </a:moveTo>
                <a:lnTo>
                  <a:pt x="4635458" y="0"/>
                </a:lnTo>
                <a:lnTo>
                  <a:pt x="4635458" y="4796518"/>
                </a:lnTo>
                <a:lnTo>
                  <a:pt x="0" y="4796518"/>
                </a:lnTo>
                <a:lnTo>
                  <a:pt x="0" y="888702"/>
                </a:lnTo>
                <a:cubicBezTo>
                  <a:pt x="0" y="397885"/>
                  <a:pt x="397885" y="0"/>
                  <a:pt x="888702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926958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개체 틀 10" descr="컴퓨터, 노트북, 사람, 개인용 컴퓨터이(가) 표시된 사진&#10;&#10;자동 생성된 설명">
            <a:extLst>
              <a:ext uri="{FF2B5EF4-FFF2-40B4-BE49-F238E27FC236}">
                <a16:creationId xmlns:a16="http://schemas.microsoft.com/office/drawing/2014/main" id="{AB9908A4-BC24-88A1-8AF0-70CF237DDC2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3575" y="1117600"/>
            <a:ext cx="2625725" cy="2546350"/>
          </a:xfrm>
          <a:custGeom>
            <a:avLst/>
            <a:gdLst>
              <a:gd name="connsiteX0" fmla="*/ 344300 w 2625800"/>
              <a:gd name="connsiteY0" fmla="*/ 0 h 2545659"/>
              <a:gd name="connsiteX1" fmla="*/ 2281500 w 2625800"/>
              <a:gd name="connsiteY1" fmla="*/ 0 h 2545659"/>
              <a:gd name="connsiteX2" fmla="*/ 2625800 w 2625800"/>
              <a:gd name="connsiteY2" fmla="*/ 344300 h 2545659"/>
              <a:gd name="connsiteX3" fmla="*/ 2625800 w 2625800"/>
              <a:gd name="connsiteY3" fmla="*/ 2201359 h 2545659"/>
              <a:gd name="connsiteX4" fmla="*/ 2281500 w 2625800"/>
              <a:gd name="connsiteY4" fmla="*/ 2545659 h 2545659"/>
              <a:gd name="connsiteX5" fmla="*/ 344300 w 2625800"/>
              <a:gd name="connsiteY5" fmla="*/ 2545659 h 2545659"/>
              <a:gd name="connsiteX6" fmla="*/ 0 w 2625800"/>
              <a:gd name="connsiteY6" fmla="*/ 2201359 h 2545659"/>
              <a:gd name="connsiteX7" fmla="*/ 0 w 2625800"/>
              <a:gd name="connsiteY7" fmla="*/ 344300 h 2545659"/>
              <a:gd name="connsiteX8" fmla="*/ 344300 w 2625800"/>
              <a:gd name="connsiteY8" fmla="*/ 0 h 25456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25800" h="2545659">
                <a:moveTo>
                  <a:pt x="344300" y="0"/>
                </a:moveTo>
                <a:lnTo>
                  <a:pt x="2281500" y="0"/>
                </a:lnTo>
                <a:cubicBezTo>
                  <a:pt x="2471652" y="0"/>
                  <a:pt x="2625800" y="154148"/>
                  <a:pt x="2625800" y="344300"/>
                </a:cubicBezTo>
                <a:lnTo>
                  <a:pt x="2625800" y="2201359"/>
                </a:lnTo>
                <a:cubicBezTo>
                  <a:pt x="2625800" y="2391511"/>
                  <a:pt x="2471652" y="2545659"/>
                  <a:pt x="2281500" y="2545659"/>
                </a:cubicBezTo>
                <a:lnTo>
                  <a:pt x="344300" y="2545659"/>
                </a:lnTo>
                <a:cubicBezTo>
                  <a:pt x="154148" y="2545659"/>
                  <a:pt x="0" y="2391511"/>
                  <a:pt x="0" y="2201359"/>
                </a:cubicBezTo>
                <a:lnTo>
                  <a:pt x="0" y="344300"/>
                </a:lnTo>
                <a:cubicBezTo>
                  <a:pt x="0" y="154148"/>
                  <a:pt x="154148" y="0"/>
                  <a:pt x="344300" y="0"/>
                </a:cubicBezTo>
                <a:close/>
              </a:path>
            </a:pathLst>
          </a:custGeom>
        </p:spPr>
      </p:pic>
      <p:pic>
        <p:nvPicPr>
          <p:cNvPr id="12" name="그림 개체 틀 11" descr="사람, 텍스트, 개인용 컴퓨터, 출력 장치이(가) 표시된 사진&#10;&#10;자동 생성된 설명">
            <a:extLst>
              <a:ext uri="{FF2B5EF4-FFF2-40B4-BE49-F238E27FC236}">
                <a16:creationId xmlns:a16="http://schemas.microsoft.com/office/drawing/2014/main" id="{BCF26E1B-B6CA-832F-415F-8BA7FAA7C06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86688" y="2986088"/>
            <a:ext cx="3243262" cy="3143250"/>
          </a:xfrm>
          <a:custGeom>
            <a:avLst/>
            <a:gdLst>
              <a:gd name="connsiteX0" fmla="*/ 425164 w 3242505"/>
              <a:gd name="connsiteY0" fmla="*/ 0 h 3143542"/>
              <a:gd name="connsiteX1" fmla="*/ 2817341 w 3242505"/>
              <a:gd name="connsiteY1" fmla="*/ 0 h 3143542"/>
              <a:gd name="connsiteX2" fmla="*/ 3242505 w 3242505"/>
              <a:gd name="connsiteY2" fmla="*/ 425164 h 3143542"/>
              <a:gd name="connsiteX3" fmla="*/ 3242505 w 3242505"/>
              <a:gd name="connsiteY3" fmla="*/ 2718378 h 3143542"/>
              <a:gd name="connsiteX4" fmla="*/ 2817341 w 3242505"/>
              <a:gd name="connsiteY4" fmla="*/ 3143542 h 3143542"/>
              <a:gd name="connsiteX5" fmla="*/ 425164 w 3242505"/>
              <a:gd name="connsiteY5" fmla="*/ 3143542 h 3143542"/>
              <a:gd name="connsiteX6" fmla="*/ 0 w 3242505"/>
              <a:gd name="connsiteY6" fmla="*/ 2718378 h 3143542"/>
              <a:gd name="connsiteX7" fmla="*/ 0 w 3242505"/>
              <a:gd name="connsiteY7" fmla="*/ 425164 h 3143542"/>
              <a:gd name="connsiteX8" fmla="*/ 425164 w 3242505"/>
              <a:gd name="connsiteY8" fmla="*/ 0 h 31435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42505" h="3143542">
                <a:moveTo>
                  <a:pt x="425164" y="0"/>
                </a:moveTo>
                <a:lnTo>
                  <a:pt x="2817341" y="0"/>
                </a:lnTo>
                <a:cubicBezTo>
                  <a:pt x="3052153" y="0"/>
                  <a:pt x="3242505" y="190352"/>
                  <a:pt x="3242505" y="425164"/>
                </a:cubicBezTo>
                <a:lnTo>
                  <a:pt x="3242505" y="2718378"/>
                </a:lnTo>
                <a:cubicBezTo>
                  <a:pt x="3242505" y="2953190"/>
                  <a:pt x="3052153" y="3143542"/>
                  <a:pt x="2817341" y="3143542"/>
                </a:cubicBezTo>
                <a:lnTo>
                  <a:pt x="425164" y="3143542"/>
                </a:lnTo>
                <a:cubicBezTo>
                  <a:pt x="190352" y="3143542"/>
                  <a:pt x="0" y="2953190"/>
                  <a:pt x="0" y="2718378"/>
                </a:cubicBezTo>
                <a:lnTo>
                  <a:pt x="0" y="425164"/>
                </a:lnTo>
                <a:cubicBezTo>
                  <a:pt x="0" y="190352"/>
                  <a:pt x="190352" y="0"/>
                  <a:pt x="425164" y="0"/>
                </a:cubicBezTo>
                <a:close/>
              </a:path>
            </a:pathLst>
          </a:cu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DA3757AA-7651-4BCE-8CBE-3725040A9A42}"/>
              </a:ext>
            </a:extLst>
          </p:cNvPr>
          <p:cNvGrpSpPr/>
          <p:nvPr/>
        </p:nvGrpSpPr>
        <p:grpSpPr>
          <a:xfrm>
            <a:off x="5743759" y="4648201"/>
            <a:ext cx="3466914" cy="1066674"/>
            <a:chOff x="2952750" y="1925768"/>
            <a:chExt cx="6286500" cy="2144582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09FD93C-E8A1-04B3-6DAD-837A541F8A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5583D6F-39B5-695E-0761-9A588C36A5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3CB44456-7FA5-EE52-D327-3ACD43085864}"/>
              </a:ext>
            </a:extLst>
          </p:cNvPr>
          <p:cNvGrpSpPr/>
          <p:nvPr/>
        </p:nvGrpSpPr>
        <p:grpSpPr>
          <a:xfrm>
            <a:off x="7786707" y="1672628"/>
            <a:ext cx="1989754" cy="641947"/>
            <a:chOff x="2952750" y="1925768"/>
            <a:chExt cx="6286500" cy="2144582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9EEC42C0-557E-198E-5B1B-E3D3F521A2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EDA829CF-9E55-44BA-C517-479A5D0A7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7434277-23E0-45C1-8FED-AE19BFBF8217}"/>
              </a:ext>
            </a:extLst>
          </p:cNvPr>
          <p:cNvSpPr txBox="1"/>
          <p:nvPr/>
        </p:nvSpPr>
        <p:spPr>
          <a:xfrm>
            <a:off x="1177086" y="4395095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45E9DB6-6B7B-4D2E-9200-94AB5A381C57}"/>
              </a:ext>
            </a:extLst>
          </p:cNvPr>
          <p:cNvSpPr txBox="1"/>
          <p:nvPr/>
        </p:nvSpPr>
        <p:spPr>
          <a:xfrm>
            <a:off x="1177086" y="4847073"/>
            <a:ext cx="3466915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템플릿도 스마트 스토어에서 판매 중이기도 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E3249D3E-F8B2-4678-AB2D-6B1328DD5A12}"/>
              </a:ext>
            </a:extLst>
          </p:cNvPr>
          <p:cNvSpPr txBox="1"/>
          <p:nvPr/>
        </p:nvSpPr>
        <p:spPr>
          <a:xfrm>
            <a:off x="8273913" y="1855102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0802AF4-5A9E-4C6B-BE5C-B6479FAECDA4}"/>
              </a:ext>
            </a:extLst>
          </p:cNvPr>
          <p:cNvSpPr txBox="1"/>
          <p:nvPr/>
        </p:nvSpPr>
        <p:spPr>
          <a:xfrm>
            <a:off x="7714724" y="4996872"/>
            <a:ext cx="1138132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400" spc="-5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2700000" scaled="1"/>
                </a:gradFill>
                <a:latin typeface="페이퍼로지 8 ExtraBold" pitchFamily="2" charset="-127"/>
                <a:ea typeface="페이퍼로지 8 ExtraBold" pitchFamily="2" charset="-127"/>
              </a:rPr>
              <a:t>+ 3,792</a:t>
            </a:r>
            <a:endParaRPr lang="ko-KR" altLang="en-US" sz="2400" spc="-50">
              <a:ln>
                <a:solidFill>
                  <a:schemeClr val="accent1">
                    <a:alpha val="0"/>
                  </a:schemeClr>
                </a:solidFill>
              </a:ln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2700000" scaled="1"/>
              </a:gra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BAF686C2-CE64-4E1B-A165-8093ED0AA770}"/>
              </a:ext>
            </a:extLst>
          </p:cNvPr>
          <p:cNvSpPr txBox="1"/>
          <p:nvPr/>
        </p:nvSpPr>
        <p:spPr>
          <a:xfrm>
            <a:off x="6126849" y="4935317"/>
            <a:ext cx="1094852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중요 키워드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입력해주세요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2268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68606C4C-AC21-E9FF-5EAD-DDB047EDBB3C}"/>
              </a:ext>
            </a:extLst>
          </p:cNvPr>
          <p:cNvGrpSpPr/>
          <p:nvPr/>
        </p:nvGrpSpPr>
        <p:grpSpPr>
          <a:xfrm>
            <a:off x="1172533" y="2902856"/>
            <a:ext cx="2644724" cy="3150187"/>
            <a:chOff x="2952750" y="1925768"/>
            <a:chExt cx="6286500" cy="2144582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5949D835-71DA-E2F2-D241-ED545D6CA4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4DC3AE9B-8CA5-8276-12A0-9566C06403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24378D11-637E-DFC9-2502-44AB8EA9809C}"/>
              </a:ext>
            </a:extLst>
          </p:cNvPr>
          <p:cNvGrpSpPr/>
          <p:nvPr/>
        </p:nvGrpSpPr>
        <p:grpSpPr>
          <a:xfrm>
            <a:off x="4507774" y="2902856"/>
            <a:ext cx="2644724" cy="3150187"/>
            <a:chOff x="2952750" y="1925768"/>
            <a:chExt cx="6286500" cy="2144582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4BEFCB8-85CB-2048-4817-14B821F1D1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407063DB-C4F9-6E5B-73BC-F95FE0B9FD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4D54DAAE-9DB0-A7D6-A560-6CDEF8D15016}"/>
              </a:ext>
            </a:extLst>
          </p:cNvPr>
          <p:cNvGrpSpPr/>
          <p:nvPr/>
        </p:nvGrpSpPr>
        <p:grpSpPr>
          <a:xfrm>
            <a:off x="7843015" y="2902856"/>
            <a:ext cx="2644724" cy="3150187"/>
            <a:chOff x="2952750" y="1925768"/>
            <a:chExt cx="6286500" cy="2144582"/>
          </a:xfrm>
        </p:grpSpPr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1339B671-B789-D95B-5169-3A166054FD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DCAC88E4-A66A-A25C-C0BA-9EB3E25B2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5DBBC8D3-8A4A-4F9A-8A94-C6CB0934CA4F}"/>
              </a:ext>
            </a:extLst>
          </p:cNvPr>
          <p:cNvGrpSpPr/>
          <p:nvPr/>
        </p:nvGrpSpPr>
        <p:grpSpPr>
          <a:xfrm>
            <a:off x="1954684" y="5187059"/>
            <a:ext cx="1080424" cy="571094"/>
            <a:chOff x="1954684" y="5209919"/>
            <a:chExt cx="1080424" cy="571094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BCAA5671-3281-4567-B055-BDD3843E4790}"/>
                </a:ext>
              </a:extLst>
            </p:cNvPr>
            <p:cNvSpPr txBox="1"/>
            <p:nvPr/>
          </p:nvSpPr>
          <p:spPr>
            <a:xfrm>
              <a:off x="2101811" y="5209919"/>
              <a:ext cx="786168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dist"/>
              <a:r>
                <a:rPr lang="ko-KR" altLang="en-US" spc="-7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2"/>
                  </a:solidFill>
                  <a:latin typeface="페이퍼로지 8 ExtraBold" pitchFamily="2" charset="-127"/>
                  <a:ea typeface="페이퍼로지 8 ExtraBold" pitchFamily="2" charset="-127"/>
                </a:rPr>
                <a:t>김유신</a:t>
              </a:r>
              <a:endParaRPr lang="en-US" altLang="ko-KR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3F3DEE97-7230-4B23-8254-1863DC583115}"/>
                </a:ext>
              </a:extLst>
            </p:cNvPr>
            <p:cNvSpPr txBox="1"/>
            <p:nvPr/>
          </p:nvSpPr>
          <p:spPr>
            <a:xfrm>
              <a:off x="1954684" y="5596347"/>
              <a:ext cx="1080424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페이퍼로지 5 Medium" pitchFamily="2" charset="-127"/>
                  <a:ea typeface="페이퍼로지 5 Medium" pitchFamily="2" charset="-127"/>
                </a:rPr>
                <a:t>전략 마케팅부 팀장</a:t>
              </a:r>
            </a:p>
          </p:txBody>
        </p:sp>
      </p:grpSp>
      <p:grpSp>
        <p:nvGrpSpPr>
          <p:cNvPr id="110" name="그룹 109">
            <a:extLst>
              <a:ext uri="{FF2B5EF4-FFF2-40B4-BE49-F238E27FC236}">
                <a16:creationId xmlns:a16="http://schemas.microsoft.com/office/drawing/2014/main" id="{07EC79AE-FCA5-4396-98E0-746759754269}"/>
              </a:ext>
            </a:extLst>
          </p:cNvPr>
          <p:cNvGrpSpPr/>
          <p:nvPr/>
        </p:nvGrpSpPr>
        <p:grpSpPr>
          <a:xfrm>
            <a:off x="5289925" y="5187059"/>
            <a:ext cx="1080424" cy="571094"/>
            <a:chOff x="1954684" y="5209919"/>
            <a:chExt cx="1080424" cy="571094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51B5F82E-C369-4FC4-9415-F0C60322244A}"/>
                </a:ext>
              </a:extLst>
            </p:cNvPr>
            <p:cNvSpPr txBox="1"/>
            <p:nvPr/>
          </p:nvSpPr>
          <p:spPr>
            <a:xfrm>
              <a:off x="2101811" y="5209919"/>
              <a:ext cx="786168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dist"/>
              <a:r>
                <a:rPr lang="ko-KR" altLang="en-US" spc="-7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2"/>
                  </a:solidFill>
                  <a:latin typeface="페이퍼로지 8 ExtraBold" pitchFamily="2" charset="-127"/>
                  <a:ea typeface="페이퍼로지 8 ExtraBold" pitchFamily="2" charset="-127"/>
                </a:rPr>
                <a:t>신지민</a:t>
              </a:r>
              <a:endParaRPr lang="en-US" altLang="ko-KR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E5D32897-14C2-46D2-AC49-67C90DB3BBDC}"/>
                </a:ext>
              </a:extLst>
            </p:cNvPr>
            <p:cNvSpPr txBox="1"/>
            <p:nvPr/>
          </p:nvSpPr>
          <p:spPr>
            <a:xfrm>
              <a:off x="1954684" y="5596347"/>
              <a:ext cx="1080424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페이퍼로지 5 Medium" pitchFamily="2" charset="-127"/>
                  <a:ea typeface="페이퍼로지 5 Medium" pitchFamily="2" charset="-127"/>
                </a:rPr>
                <a:t>전략 마케팅부 과장</a:t>
              </a:r>
            </a:p>
          </p:txBody>
        </p:sp>
      </p:grp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A31A9E74-F985-4044-B2C6-8EF6BFFE1A0A}"/>
              </a:ext>
            </a:extLst>
          </p:cNvPr>
          <p:cNvGrpSpPr/>
          <p:nvPr/>
        </p:nvGrpSpPr>
        <p:grpSpPr>
          <a:xfrm>
            <a:off x="8625166" y="5187059"/>
            <a:ext cx="1080424" cy="571094"/>
            <a:chOff x="1954684" y="5209919"/>
            <a:chExt cx="1080424" cy="571094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D432A749-3D2B-4E0B-B05D-9FF3232FC585}"/>
                </a:ext>
              </a:extLst>
            </p:cNvPr>
            <p:cNvSpPr txBox="1"/>
            <p:nvPr/>
          </p:nvSpPr>
          <p:spPr>
            <a:xfrm>
              <a:off x="2101811" y="5209919"/>
              <a:ext cx="786168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dist"/>
              <a:r>
                <a:rPr lang="ko-KR" altLang="en-US" spc="-7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2"/>
                  </a:solidFill>
                  <a:latin typeface="페이퍼로지 8 ExtraBold" pitchFamily="2" charset="-127"/>
                  <a:ea typeface="페이퍼로지 8 ExtraBold" pitchFamily="2" charset="-127"/>
                </a:rPr>
                <a:t>박지우</a:t>
              </a:r>
              <a:endParaRPr lang="en-US" altLang="ko-KR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endParaRPr>
            </a:p>
          </p:txBody>
        </p:sp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FC7538C2-71B0-40A3-9A46-99AE83FDFB2A}"/>
                </a:ext>
              </a:extLst>
            </p:cNvPr>
            <p:cNvSpPr txBox="1"/>
            <p:nvPr/>
          </p:nvSpPr>
          <p:spPr>
            <a:xfrm>
              <a:off x="1954684" y="5596347"/>
              <a:ext cx="1080424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페이퍼로지 5 Medium" pitchFamily="2" charset="-127"/>
                  <a:ea typeface="페이퍼로지 5 Medium" pitchFamily="2" charset="-127"/>
                </a:rPr>
                <a:t>전략 마케팅부 대리</a:t>
              </a:r>
            </a:p>
          </p:txBody>
        </p:sp>
      </p:grpSp>
      <p:pic>
        <p:nvPicPr>
          <p:cNvPr id="17" name="그림 개체 틀 16" descr="사람, 인간의 얼굴, 정장 차림, 블레이저이(가) 표시된 사진&#10;&#10;자동 생성된 설명">
            <a:extLst>
              <a:ext uri="{FF2B5EF4-FFF2-40B4-BE49-F238E27FC236}">
                <a16:creationId xmlns:a16="http://schemas.microsoft.com/office/drawing/2014/main" id="{A08D0B4D-238E-F008-A995-A08833C7E33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14614" y="2259013"/>
            <a:ext cx="1960562" cy="2674937"/>
          </a:xfrm>
          <a:custGeom>
            <a:avLst/>
            <a:gdLst>
              <a:gd name="connsiteX0" fmla="*/ 82404 w 1959876"/>
              <a:gd name="connsiteY0" fmla="*/ 0 h 2675501"/>
              <a:gd name="connsiteX1" fmla="*/ 1877472 w 1959876"/>
              <a:gd name="connsiteY1" fmla="*/ 0 h 2675501"/>
              <a:gd name="connsiteX2" fmla="*/ 1959876 w 1959876"/>
              <a:gd name="connsiteY2" fmla="*/ 117562 h 2675501"/>
              <a:gd name="connsiteX3" fmla="*/ 1959876 w 1959876"/>
              <a:gd name="connsiteY3" fmla="*/ 2557939 h 2675501"/>
              <a:gd name="connsiteX4" fmla="*/ 1877472 w 1959876"/>
              <a:gd name="connsiteY4" fmla="*/ 2675501 h 2675501"/>
              <a:gd name="connsiteX5" fmla="*/ 82404 w 1959876"/>
              <a:gd name="connsiteY5" fmla="*/ 2675501 h 2675501"/>
              <a:gd name="connsiteX6" fmla="*/ 0 w 1959876"/>
              <a:gd name="connsiteY6" fmla="*/ 2557939 h 2675501"/>
              <a:gd name="connsiteX7" fmla="*/ 0 w 1959876"/>
              <a:gd name="connsiteY7" fmla="*/ 117562 h 2675501"/>
              <a:gd name="connsiteX8" fmla="*/ 82404 w 1959876"/>
              <a:gd name="connsiteY8" fmla="*/ 0 h 2675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876" h="2675501">
                <a:moveTo>
                  <a:pt x="82404" y="0"/>
                </a:moveTo>
                <a:lnTo>
                  <a:pt x="1877472" y="0"/>
                </a:lnTo>
                <a:cubicBezTo>
                  <a:pt x="1922982" y="0"/>
                  <a:pt x="1959876" y="52635"/>
                  <a:pt x="1959876" y="117562"/>
                </a:cubicBezTo>
                <a:lnTo>
                  <a:pt x="1959876" y="2557939"/>
                </a:lnTo>
                <a:cubicBezTo>
                  <a:pt x="1959876" y="2622866"/>
                  <a:pt x="1922982" y="2675501"/>
                  <a:pt x="1877472" y="2675501"/>
                </a:cubicBezTo>
                <a:lnTo>
                  <a:pt x="82404" y="2675501"/>
                </a:lnTo>
                <a:cubicBezTo>
                  <a:pt x="36894" y="2675501"/>
                  <a:pt x="0" y="2622866"/>
                  <a:pt x="0" y="2557939"/>
                </a:cubicBezTo>
                <a:lnTo>
                  <a:pt x="0" y="117562"/>
                </a:lnTo>
                <a:cubicBezTo>
                  <a:pt x="0" y="52635"/>
                  <a:pt x="36894" y="0"/>
                  <a:pt x="82404" y="0"/>
                </a:cubicBezTo>
                <a:close/>
              </a:path>
            </a:pathLst>
          </a:custGeom>
          <a:solidFill>
            <a:schemeClr val="bg1"/>
          </a:solidFill>
        </p:spPr>
      </p:pic>
      <p:pic>
        <p:nvPicPr>
          <p:cNvPr id="18" name="그림 개체 틀 17" descr="인간의 얼굴, 사람, 의류, 인물사진이(가) 표시된 사진&#10;&#10;자동 생성된 설명">
            <a:extLst>
              <a:ext uri="{FF2B5EF4-FFF2-40B4-BE49-F238E27FC236}">
                <a16:creationId xmlns:a16="http://schemas.microsoft.com/office/drawing/2014/main" id="{2EA10F00-8A75-5EC6-9139-EAC97AA66AA6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49855" y="2259013"/>
            <a:ext cx="1960563" cy="2674937"/>
          </a:xfrm>
          <a:custGeom>
            <a:avLst/>
            <a:gdLst>
              <a:gd name="connsiteX0" fmla="*/ 82404 w 1959876"/>
              <a:gd name="connsiteY0" fmla="*/ 0 h 2674222"/>
              <a:gd name="connsiteX1" fmla="*/ 1877472 w 1959876"/>
              <a:gd name="connsiteY1" fmla="*/ 0 h 2674222"/>
              <a:gd name="connsiteX2" fmla="*/ 1959876 w 1959876"/>
              <a:gd name="connsiteY2" fmla="*/ 117506 h 2674222"/>
              <a:gd name="connsiteX3" fmla="*/ 1959876 w 1959876"/>
              <a:gd name="connsiteY3" fmla="*/ 2556716 h 2674222"/>
              <a:gd name="connsiteX4" fmla="*/ 1877472 w 1959876"/>
              <a:gd name="connsiteY4" fmla="*/ 2674222 h 2674222"/>
              <a:gd name="connsiteX5" fmla="*/ 82404 w 1959876"/>
              <a:gd name="connsiteY5" fmla="*/ 2674222 h 2674222"/>
              <a:gd name="connsiteX6" fmla="*/ 0 w 1959876"/>
              <a:gd name="connsiteY6" fmla="*/ 2556716 h 2674222"/>
              <a:gd name="connsiteX7" fmla="*/ 0 w 1959876"/>
              <a:gd name="connsiteY7" fmla="*/ 117506 h 2674222"/>
              <a:gd name="connsiteX8" fmla="*/ 82404 w 1959876"/>
              <a:gd name="connsiteY8" fmla="*/ 0 h 2674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876" h="2674222">
                <a:moveTo>
                  <a:pt x="82404" y="0"/>
                </a:moveTo>
                <a:lnTo>
                  <a:pt x="1877472" y="0"/>
                </a:lnTo>
                <a:cubicBezTo>
                  <a:pt x="1922982" y="0"/>
                  <a:pt x="1959876" y="52610"/>
                  <a:pt x="1959876" y="117506"/>
                </a:cubicBezTo>
                <a:lnTo>
                  <a:pt x="1959876" y="2556716"/>
                </a:lnTo>
                <a:cubicBezTo>
                  <a:pt x="1959876" y="2621612"/>
                  <a:pt x="1922982" y="2674222"/>
                  <a:pt x="1877472" y="2674222"/>
                </a:cubicBezTo>
                <a:lnTo>
                  <a:pt x="82404" y="2674222"/>
                </a:lnTo>
                <a:cubicBezTo>
                  <a:pt x="36894" y="2674222"/>
                  <a:pt x="0" y="2621612"/>
                  <a:pt x="0" y="2556716"/>
                </a:cubicBezTo>
                <a:lnTo>
                  <a:pt x="0" y="117506"/>
                </a:lnTo>
                <a:cubicBezTo>
                  <a:pt x="0" y="52610"/>
                  <a:pt x="36894" y="0"/>
                  <a:pt x="82404" y="0"/>
                </a:cubicBezTo>
                <a:close/>
              </a:path>
            </a:pathLst>
          </a:custGeom>
          <a:solidFill>
            <a:schemeClr val="bg1"/>
          </a:solidFill>
        </p:spPr>
      </p:pic>
      <p:pic>
        <p:nvPicPr>
          <p:cNvPr id="19" name="그림 개체 틀 18" descr="의류, 사람, 인간의 얼굴, 컴퓨터이(가) 표시된 사진&#10;&#10;자동 생성된 설명">
            <a:extLst>
              <a:ext uri="{FF2B5EF4-FFF2-40B4-BE49-F238E27FC236}">
                <a16:creationId xmlns:a16="http://schemas.microsoft.com/office/drawing/2014/main" id="{91BB4B4D-34E1-3A52-3115-38BF44987DEA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5096" y="2259013"/>
            <a:ext cx="1960562" cy="2674937"/>
          </a:xfrm>
          <a:custGeom>
            <a:avLst/>
            <a:gdLst>
              <a:gd name="connsiteX0" fmla="*/ 82404 w 1959876"/>
              <a:gd name="connsiteY0" fmla="*/ 0 h 2674222"/>
              <a:gd name="connsiteX1" fmla="*/ 1877472 w 1959876"/>
              <a:gd name="connsiteY1" fmla="*/ 0 h 2674222"/>
              <a:gd name="connsiteX2" fmla="*/ 1959876 w 1959876"/>
              <a:gd name="connsiteY2" fmla="*/ 117506 h 2674222"/>
              <a:gd name="connsiteX3" fmla="*/ 1959876 w 1959876"/>
              <a:gd name="connsiteY3" fmla="*/ 2556716 h 2674222"/>
              <a:gd name="connsiteX4" fmla="*/ 1877472 w 1959876"/>
              <a:gd name="connsiteY4" fmla="*/ 2674222 h 2674222"/>
              <a:gd name="connsiteX5" fmla="*/ 82404 w 1959876"/>
              <a:gd name="connsiteY5" fmla="*/ 2674222 h 2674222"/>
              <a:gd name="connsiteX6" fmla="*/ 0 w 1959876"/>
              <a:gd name="connsiteY6" fmla="*/ 2556716 h 2674222"/>
              <a:gd name="connsiteX7" fmla="*/ 0 w 1959876"/>
              <a:gd name="connsiteY7" fmla="*/ 117506 h 2674222"/>
              <a:gd name="connsiteX8" fmla="*/ 82404 w 1959876"/>
              <a:gd name="connsiteY8" fmla="*/ 0 h 2674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59876" h="2674222">
                <a:moveTo>
                  <a:pt x="82404" y="0"/>
                </a:moveTo>
                <a:lnTo>
                  <a:pt x="1877472" y="0"/>
                </a:lnTo>
                <a:cubicBezTo>
                  <a:pt x="1922982" y="0"/>
                  <a:pt x="1959876" y="52610"/>
                  <a:pt x="1959876" y="117506"/>
                </a:cubicBezTo>
                <a:lnTo>
                  <a:pt x="1959876" y="2556716"/>
                </a:lnTo>
                <a:cubicBezTo>
                  <a:pt x="1959876" y="2621612"/>
                  <a:pt x="1922982" y="2674222"/>
                  <a:pt x="1877472" y="2674222"/>
                </a:cubicBezTo>
                <a:lnTo>
                  <a:pt x="82404" y="2674222"/>
                </a:lnTo>
                <a:cubicBezTo>
                  <a:pt x="36894" y="2674222"/>
                  <a:pt x="0" y="2621612"/>
                  <a:pt x="0" y="2556716"/>
                </a:cubicBezTo>
                <a:lnTo>
                  <a:pt x="0" y="117506"/>
                </a:lnTo>
                <a:cubicBezTo>
                  <a:pt x="0" y="52610"/>
                  <a:pt x="36894" y="0"/>
                  <a:pt x="82404" y="0"/>
                </a:cubicBezTo>
                <a:close/>
              </a:path>
            </a:pathLst>
          </a:cu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5089935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개체 틀 13" descr="하늘, 건물, 마천루, 블루이(가) 표시된 사진&#10;&#10;자동 생성된 설명">
            <a:extLst>
              <a:ext uri="{FF2B5EF4-FFF2-40B4-BE49-F238E27FC236}">
                <a16:creationId xmlns:a16="http://schemas.microsoft.com/office/drawing/2014/main" id="{5CB1590D-1821-5B8C-B15A-5017368D0B7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68975" y="1006475"/>
            <a:ext cx="6423025" cy="5851525"/>
          </a:xfrm>
          <a:custGeom>
            <a:avLst/>
            <a:gdLst>
              <a:gd name="connsiteX0" fmla="*/ 1188170 w 6423554"/>
              <a:gd name="connsiteY0" fmla="*/ 0 h 5850892"/>
              <a:gd name="connsiteX1" fmla="*/ 6423554 w 6423554"/>
              <a:gd name="connsiteY1" fmla="*/ 0 h 5850892"/>
              <a:gd name="connsiteX2" fmla="*/ 6423554 w 6423554"/>
              <a:gd name="connsiteY2" fmla="*/ 5850892 h 5850892"/>
              <a:gd name="connsiteX3" fmla="*/ 0 w 6423554"/>
              <a:gd name="connsiteY3" fmla="*/ 5850892 h 5850892"/>
              <a:gd name="connsiteX4" fmla="*/ 0 w 6423554"/>
              <a:gd name="connsiteY4" fmla="*/ 1188169 h 5850892"/>
              <a:gd name="connsiteX5" fmla="*/ 1188170 w 6423554"/>
              <a:gd name="connsiteY5" fmla="*/ 0 h 5850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23554" h="5850892">
                <a:moveTo>
                  <a:pt x="1188170" y="0"/>
                </a:moveTo>
                <a:lnTo>
                  <a:pt x="6423554" y="0"/>
                </a:lnTo>
                <a:lnTo>
                  <a:pt x="6423554" y="5850892"/>
                </a:lnTo>
                <a:lnTo>
                  <a:pt x="0" y="5850892"/>
                </a:lnTo>
                <a:lnTo>
                  <a:pt x="0" y="1188169"/>
                </a:lnTo>
                <a:cubicBezTo>
                  <a:pt x="0" y="531961"/>
                  <a:pt x="531961" y="0"/>
                  <a:pt x="1188170" y="0"/>
                </a:cubicBezTo>
                <a:close/>
              </a:path>
            </a:pathLst>
          </a:cu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C469262-D666-39C8-42C8-7A28C04276F0}"/>
              </a:ext>
            </a:extLst>
          </p:cNvPr>
          <p:cNvGrpSpPr/>
          <p:nvPr/>
        </p:nvGrpSpPr>
        <p:grpSpPr>
          <a:xfrm>
            <a:off x="5212904" y="2644672"/>
            <a:ext cx="1785055" cy="1676587"/>
            <a:chOff x="2952750" y="1925768"/>
            <a:chExt cx="6286500" cy="2144582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D919E124-B40E-2F94-EE97-FA663D075A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06D7C4AD-293C-F684-6B1D-2F43657E36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A1E368BC-FD11-3489-AD89-D697D7F75ED7}"/>
              </a:ext>
            </a:extLst>
          </p:cNvPr>
          <p:cNvGrpSpPr/>
          <p:nvPr/>
        </p:nvGrpSpPr>
        <p:grpSpPr>
          <a:xfrm>
            <a:off x="1177087" y="5436021"/>
            <a:ext cx="5553644" cy="693318"/>
            <a:chOff x="2952750" y="1925768"/>
            <a:chExt cx="6286500" cy="2144582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E3EB2D7-4192-F1CE-814E-0F1176E5CB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60FE7415-354C-926E-38A7-BDDC05CBDF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7434277-23E0-45C1-8FED-AE19BFBF8217}"/>
              </a:ext>
            </a:extLst>
          </p:cNvPr>
          <p:cNvSpPr txBox="1"/>
          <p:nvPr/>
        </p:nvSpPr>
        <p:spPr>
          <a:xfrm>
            <a:off x="1177086" y="3467088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45E9DB6-6B7B-4D2E-9200-94AB5A381C57}"/>
              </a:ext>
            </a:extLst>
          </p:cNvPr>
          <p:cNvSpPr txBox="1"/>
          <p:nvPr/>
        </p:nvSpPr>
        <p:spPr>
          <a:xfrm>
            <a:off x="1177087" y="3880966"/>
            <a:ext cx="3026962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51E1B8C-9CEF-4631-9DED-C7698EA2BBE7}"/>
              </a:ext>
            </a:extLst>
          </p:cNvPr>
          <p:cNvSpPr txBox="1"/>
          <p:nvPr/>
        </p:nvSpPr>
        <p:spPr>
          <a:xfrm>
            <a:off x="5044517" y="5598014"/>
            <a:ext cx="1163780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400" spc="-5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2700000" scaled="1"/>
                </a:gradFill>
                <a:latin typeface="페이퍼로지 8 ExtraBold" pitchFamily="2" charset="-127"/>
                <a:ea typeface="페이퍼로지 8 ExtraBold" pitchFamily="2" charset="-127"/>
              </a:rPr>
              <a:t>+ 123%</a:t>
            </a:r>
            <a:endParaRPr lang="ko-KR" altLang="en-US" sz="2400" spc="-50">
              <a:ln>
                <a:solidFill>
                  <a:schemeClr val="accent1">
                    <a:alpha val="0"/>
                  </a:schemeClr>
                </a:solidFill>
              </a:ln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2700000" scaled="1"/>
              </a:gra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FCED7E6-D8D0-4986-B94B-83428F8D1EBA}"/>
              </a:ext>
            </a:extLst>
          </p:cNvPr>
          <p:cNvSpPr txBox="1"/>
          <p:nvPr/>
        </p:nvSpPr>
        <p:spPr>
          <a:xfrm>
            <a:off x="2936072" y="5628792"/>
            <a:ext cx="114775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  <a:endParaRPr lang="en-US" altLang="ko-KR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CE140F61-46D2-43A0-B4CF-EC98D73360FB}"/>
              </a:ext>
            </a:extLst>
          </p:cNvPr>
          <p:cNvGrpSpPr/>
          <p:nvPr/>
        </p:nvGrpSpPr>
        <p:grpSpPr>
          <a:xfrm>
            <a:off x="1774862" y="5621384"/>
            <a:ext cx="320741" cy="325390"/>
            <a:chOff x="7767522" y="1854273"/>
            <a:chExt cx="396900" cy="402653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3E263B54-8335-445A-BFAA-DCB0D96DD3F6}"/>
                </a:ext>
              </a:extLst>
            </p:cNvPr>
            <p:cNvSpPr/>
            <p:nvPr/>
          </p:nvSpPr>
          <p:spPr>
            <a:xfrm>
              <a:off x="7767522" y="1854273"/>
              <a:ext cx="396900" cy="402653"/>
            </a:xfrm>
            <a:custGeom>
              <a:avLst/>
              <a:gdLst>
                <a:gd name="connsiteX0" fmla="*/ 34513 w 396900"/>
                <a:gd name="connsiteY0" fmla="*/ 0 h 402653"/>
                <a:gd name="connsiteX1" fmla="*/ 0 w 396900"/>
                <a:gd name="connsiteY1" fmla="*/ 0 h 402653"/>
                <a:gd name="connsiteX2" fmla="*/ 0 w 396900"/>
                <a:gd name="connsiteY2" fmla="*/ 402653 h 402653"/>
                <a:gd name="connsiteX3" fmla="*/ 396901 w 396900"/>
                <a:gd name="connsiteY3" fmla="*/ 402653 h 402653"/>
                <a:gd name="connsiteX4" fmla="*/ 396901 w 396900"/>
                <a:gd name="connsiteY4" fmla="*/ 368140 h 402653"/>
                <a:gd name="connsiteX5" fmla="*/ 34513 w 396900"/>
                <a:gd name="connsiteY5" fmla="*/ 368140 h 402653"/>
                <a:gd name="connsiteX6" fmla="*/ 34513 w 396900"/>
                <a:gd name="connsiteY6" fmla="*/ 0 h 40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6900" h="402653">
                  <a:moveTo>
                    <a:pt x="34513" y="0"/>
                  </a:moveTo>
                  <a:lnTo>
                    <a:pt x="0" y="0"/>
                  </a:lnTo>
                  <a:lnTo>
                    <a:pt x="0" y="402653"/>
                  </a:lnTo>
                  <a:lnTo>
                    <a:pt x="396901" y="402653"/>
                  </a:lnTo>
                  <a:lnTo>
                    <a:pt x="396901" y="368140"/>
                  </a:lnTo>
                  <a:lnTo>
                    <a:pt x="34513" y="368140"/>
                  </a:lnTo>
                  <a:lnTo>
                    <a:pt x="34513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noFill/>
              </a:endParaRPr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A9B5B7C0-FE6A-41E9-9420-84EDE18EA1A5}"/>
                </a:ext>
              </a:extLst>
            </p:cNvPr>
            <p:cNvSpPr/>
            <p:nvPr/>
          </p:nvSpPr>
          <p:spPr>
            <a:xfrm rot="10800000">
              <a:off x="8078140" y="1854273"/>
              <a:ext cx="86282" cy="333626"/>
            </a:xfrm>
            <a:custGeom>
              <a:avLst/>
              <a:gdLst>
                <a:gd name="connsiteX0" fmla="*/ 0 w 86282"/>
                <a:gd name="connsiteY0" fmla="*/ 0 h 333626"/>
                <a:gd name="connsiteX1" fmla="*/ 86283 w 86282"/>
                <a:gd name="connsiteY1" fmla="*/ 0 h 333626"/>
                <a:gd name="connsiteX2" fmla="*/ 86283 w 86282"/>
                <a:gd name="connsiteY2" fmla="*/ 333627 h 333626"/>
                <a:gd name="connsiteX3" fmla="*/ 0 w 86282"/>
                <a:gd name="connsiteY3" fmla="*/ 333627 h 33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82" h="333626">
                  <a:moveTo>
                    <a:pt x="0" y="0"/>
                  </a:moveTo>
                  <a:lnTo>
                    <a:pt x="86283" y="0"/>
                  </a:lnTo>
                  <a:lnTo>
                    <a:pt x="86283" y="333627"/>
                  </a:lnTo>
                  <a:lnTo>
                    <a:pt x="0" y="333627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noFill/>
              </a:endParaRPr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FE9B022F-5BA9-43BC-BB3A-068FC8122062}"/>
                </a:ext>
              </a:extLst>
            </p:cNvPr>
            <p:cNvSpPr/>
            <p:nvPr/>
          </p:nvSpPr>
          <p:spPr>
            <a:xfrm rot="10800000">
              <a:off x="7957344" y="1969317"/>
              <a:ext cx="86282" cy="218583"/>
            </a:xfrm>
            <a:custGeom>
              <a:avLst/>
              <a:gdLst>
                <a:gd name="connsiteX0" fmla="*/ 0 w 86282"/>
                <a:gd name="connsiteY0" fmla="*/ 0 h 218583"/>
                <a:gd name="connsiteX1" fmla="*/ 86283 w 86282"/>
                <a:gd name="connsiteY1" fmla="*/ 0 h 218583"/>
                <a:gd name="connsiteX2" fmla="*/ 86283 w 86282"/>
                <a:gd name="connsiteY2" fmla="*/ 218583 h 218583"/>
                <a:gd name="connsiteX3" fmla="*/ 0 w 86282"/>
                <a:gd name="connsiteY3" fmla="*/ 218583 h 21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82" h="218583">
                  <a:moveTo>
                    <a:pt x="0" y="0"/>
                  </a:moveTo>
                  <a:lnTo>
                    <a:pt x="86283" y="0"/>
                  </a:lnTo>
                  <a:lnTo>
                    <a:pt x="86283" y="218583"/>
                  </a:lnTo>
                  <a:lnTo>
                    <a:pt x="0" y="218583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noFill/>
              </a:endParaRPr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9FCCD7CC-017C-4396-AE81-9AC337BCB79F}"/>
                </a:ext>
              </a:extLst>
            </p:cNvPr>
            <p:cNvSpPr/>
            <p:nvPr/>
          </p:nvSpPr>
          <p:spPr>
            <a:xfrm rot="10800000">
              <a:off x="7836548" y="2072856"/>
              <a:ext cx="86282" cy="115043"/>
            </a:xfrm>
            <a:custGeom>
              <a:avLst/>
              <a:gdLst>
                <a:gd name="connsiteX0" fmla="*/ 0 w 86282"/>
                <a:gd name="connsiteY0" fmla="*/ 0 h 115043"/>
                <a:gd name="connsiteX1" fmla="*/ 86283 w 86282"/>
                <a:gd name="connsiteY1" fmla="*/ 0 h 115043"/>
                <a:gd name="connsiteX2" fmla="*/ 86283 w 86282"/>
                <a:gd name="connsiteY2" fmla="*/ 115044 h 115043"/>
                <a:gd name="connsiteX3" fmla="*/ 0 w 86282"/>
                <a:gd name="connsiteY3" fmla="*/ 115044 h 115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82" h="115043">
                  <a:moveTo>
                    <a:pt x="0" y="0"/>
                  </a:moveTo>
                  <a:lnTo>
                    <a:pt x="86283" y="0"/>
                  </a:lnTo>
                  <a:lnTo>
                    <a:pt x="86283" y="115044"/>
                  </a:lnTo>
                  <a:lnTo>
                    <a:pt x="0" y="115044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noFill/>
              </a:endParaRPr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2D08DF33-5A98-4B34-BA85-931F1861EEB5}"/>
                </a:ext>
              </a:extLst>
            </p:cNvPr>
            <p:cNvSpPr/>
            <p:nvPr/>
          </p:nvSpPr>
          <p:spPr>
            <a:xfrm>
              <a:off x="7834190" y="1854273"/>
              <a:ext cx="186428" cy="186428"/>
            </a:xfrm>
            <a:custGeom>
              <a:avLst/>
              <a:gdLst>
                <a:gd name="connsiteX0" fmla="*/ 186428 w 186428"/>
                <a:gd name="connsiteY0" fmla="*/ 79035 h 186428"/>
                <a:gd name="connsiteX1" fmla="*/ 186428 w 186428"/>
                <a:gd name="connsiteY1" fmla="*/ 0 h 186428"/>
                <a:gd name="connsiteX2" fmla="*/ 107393 w 186428"/>
                <a:gd name="connsiteY2" fmla="*/ 0 h 186428"/>
                <a:gd name="connsiteX3" fmla="*/ 138800 w 186428"/>
                <a:gd name="connsiteY3" fmla="*/ 31407 h 186428"/>
                <a:gd name="connsiteX4" fmla="*/ 0 w 186428"/>
                <a:gd name="connsiteY4" fmla="*/ 170207 h 186428"/>
                <a:gd name="connsiteX5" fmla="*/ 16221 w 186428"/>
                <a:gd name="connsiteY5" fmla="*/ 186428 h 186428"/>
                <a:gd name="connsiteX6" fmla="*/ 155021 w 186428"/>
                <a:gd name="connsiteY6" fmla="*/ 47686 h 186428"/>
                <a:gd name="connsiteX7" fmla="*/ 186428 w 186428"/>
                <a:gd name="connsiteY7" fmla="*/ 79035 h 186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428" h="186428">
                  <a:moveTo>
                    <a:pt x="186428" y="79035"/>
                  </a:moveTo>
                  <a:lnTo>
                    <a:pt x="186428" y="0"/>
                  </a:lnTo>
                  <a:lnTo>
                    <a:pt x="107393" y="0"/>
                  </a:lnTo>
                  <a:lnTo>
                    <a:pt x="138800" y="31407"/>
                  </a:lnTo>
                  <a:lnTo>
                    <a:pt x="0" y="170207"/>
                  </a:lnTo>
                  <a:lnTo>
                    <a:pt x="16221" y="186428"/>
                  </a:lnTo>
                  <a:lnTo>
                    <a:pt x="155021" y="47686"/>
                  </a:lnTo>
                  <a:lnTo>
                    <a:pt x="186428" y="79035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>
                <a:noFill/>
              </a:endParaRPr>
            </a:p>
          </p:txBody>
        </p:sp>
      </p:grpSp>
      <p:sp>
        <p:nvSpPr>
          <p:cNvPr id="49" name="원호 48">
            <a:extLst>
              <a:ext uri="{FF2B5EF4-FFF2-40B4-BE49-F238E27FC236}">
                <a16:creationId xmlns:a16="http://schemas.microsoft.com/office/drawing/2014/main" id="{E1660FE0-B5F4-4B6E-934A-B1D8B86D0A76}"/>
              </a:ext>
            </a:extLst>
          </p:cNvPr>
          <p:cNvSpPr/>
          <p:nvPr/>
        </p:nvSpPr>
        <p:spPr>
          <a:xfrm>
            <a:off x="5685973" y="2864728"/>
            <a:ext cx="838916" cy="838916"/>
          </a:xfrm>
          <a:prstGeom prst="arc">
            <a:avLst>
              <a:gd name="adj1" fmla="val 16200000"/>
              <a:gd name="adj2" fmla="val 13669263"/>
            </a:avLst>
          </a:prstGeom>
          <a:ln w="25400" cap="rnd">
            <a:gradFill>
              <a:gsLst>
                <a:gs pos="0">
                  <a:schemeClr val="accent2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D2DB49F-B6FC-4C67-87C9-57BFA211F0D1}"/>
              </a:ext>
            </a:extLst>
          </p:cNvPr>
          <p:cNvSpPr txBox="1"/>
          <p:nvPr/>
        </p:nvSpPr>
        <p:spPr>
          <a:xfrm>
            <a:off x="5900246" y="3161076"/>
            <a:ext cx="41036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/>
                    </a:gs>
                  </a:gsLst>
                  <a:lin ang="2700000" scaled="1"/>
                </a:gradFill>
                <a:latin typeface="페이퍼로지 8 ExtraBold" pitchFamily="2" charset="-127"/>
                <a:ea typeface="페이퍼로지 8 ExtraBold" pitchFamily="2" charset="-127"/>
              </a:rPr>
              <a:t>87</a:t>
            </a:r>
            <a:r>
              <a:rPr lang="en-US" altLang="ko-KR" sz="1100" spc="-5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chemeClr val="accent2">
                        <a:lumMod val="60000"/>
                        <a:lumOff val="40000"/>
                      </a:schemeClr>
                    </a:gs>
                    <a:gs pos="100000">
                      <a:schemeClr val="accent2"/>
                    </a:gs>
                  </a:gsLst>
                  <a:lin ang="2700000" scaled="1"/>
                </a:gradFill>
                <a:latin typeface="페이퍼로지 8 ExtraBold" pitchFamily="2" charset="-127"/>
                <a:ea typeface="페이퍼로지 8 ExtraBold" pitchFamily="2" charset="-127"/>
              </a:rPr>
              <a:t>%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DB35943-A7B8-4ED1-864A-64772EA3A147}"/>
              </a:ext>
            </a:extLst>
          </p:cNvPr>
          <p:cNvSpPr txBox="1"/>
          <p:nvPr/>
        </p:nvSpPr>
        <p:spPr>
          <a:xfrm>
            <a:off x="5667010" y="3885758"/>
            <a:ext cx="79508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  <a:endParaRPr lang="en-US" altLang="ko-KR" sz="1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01113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562D2B62-15C8-1EB0-264D-A8A3D9333455}"/>
              </a:ext>
            </a:extLst>
          </p:cNvPr>
          <p:cNvSpPr>
            <a:spLocks/>
          </p:cNvSpPr>
          <p:nvPr/>
        </p:nvSpPr>
        <p:spPr bwMode="auto">
          <a:xfrm>
            <a:off x="8196732" y="982821"/>
            <a:ext cx="3995269" cy="5878030"/>
          </a:xfrm>
          <a:custGeom>
            <a:avLst/>
            <a:gdLst>
              <a:gd name="connsiteX0" fmla="*/ 190366 w 3995269"/>
              <a:gd name="connsiteY0" fmla="*/ 0 h 5878030"/>
              <a:gd name="connsiteX1" fmla="*/ 3995269 w 3995269"/>
              <a:gd name="connsiteY1" fmla="*/ 0 h 5878030"/>
              <a:gd name="connsiteX2" fmla="*/ 3995269 w 3995269"/>
              <a:gd name="connsiteY2" fmla="*/ 5878030 h 5878030"/>
              <a:gd name="connsiteX3" fmla="*/ 0 w 3995269"/>
              <a:gd name="connsiteY3" fmla="*/ 5878030 h 5878030"/>
              <a:gd name="connsiteX4" fmla="*/ 0 w 3995269"/>
              <a:gd name="connsiteY4" fmla="*/ 190366 h 5878030"/>
              <a:gd name="connsiteX5" fmla="*/ 190366 w 3995269"/>
              <a:gd name="connsiteY5" fmla="*/ 0 h 5878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95269" h="5878030">
                <a:moveTo>
                  <a:pt x="190366" y="0"/>
                </a:moveTo>
                <a:lnTo>
                  <a:pt x="3995269" y="0"/>
                </a:lnTo>
                <a:lnTo>
                  <a:pt x="3995269" y="5878030"/>
                </a:lnTo>
                <a:lnTo>
                  <a:pt x="0" y="5878030"/>
                </a:lnTo>
                <a:lnTo>
                  <a:pt x="0" y="190366"/>
                </a:lnTo>
                <a:cubicBezTo>
                  <a:pt x="0" y="85230"/>
                  <a:pt x="85230" y="0"/>
                  <a:pt x="190366" y="0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atinLnBrk="0"/>
            <a:endParaRPr lang="ru-UA" kern="0">
              <a:solidFill>
                <a:srgbClr val="ACB0C0"/>
              </a:solidFill>
              <a:latin typeface="+mj-lt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01AF1E39-D198-D714-7F4C-BE9F10152322}"/>
              </a:ext>
            </a:extLst>
          </p:cNvPr>
          <p:cNvGrpSpPr/>
          <p:nvPr/>
        </p:nvGrpSpPr>
        <p:grpSpPr>
          <a:xfrm>
            <a:off x="1162529" y="4518660"/>
            <a:ext cx="6022540" cy="1534383"/>
            <a:chOff x="2952750" y="1925768"/>
            <a:chExt cx="6286500" cy="2144582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FDA5F7E5-3560-ED86-F957-A693D1D078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BC67496F-D3DE-27BC-2680-FE134EB0DD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7434277-23E0-45C1-8FED-AE19BFBF8217}"/>
              </a:ext>
            </a:extLst>
          </p:cNvPr>
          <p:cNvSpPr txBox="1"/>
          <p:nvPr/>
        </p:nvSpPr>
        <p:spPr>
          <a:xfrm>
            <a:off x="1546300" y="4859776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45E9DB6-6B7B-4D2E-9200-94AB5A381C57}"/>
              </a:ext>
            </a:extLst>
          </p:cNvPr>
          <p:cNvSpPr txBox="1"/>
          <p:nvPr/>
        </p:nvSpPr>
        <p:spPr>
          <a:xfrm>
            <a:off x="1546300" y="5287324"/>
            <a:ext cx="525499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템플릿도 스마트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25" name="화살표: 오른쪽 24">
            <a:extLst>
              <a:ext uri="{FF2B5EF4-FFF2-40B4-BE49-F238E27FC236}">
                <a16:creationId xmlns:a16="http://schemas.microsoft.com/office/drawing/2014/main" id="{124C1437-97AD-4227-B8A2-41A64BE1EDDB}"/>
              </a:ext>
            </a:extLst>
          </p:cNvPr>
          <p:cNvSpPr/>
          <p:nvPr/>
        </p:nvSpPr>
        <p:spPr>
          <a:xfrm rot="16200000">
            <a:off x="854729" y="3355344"/>
            <a:ext cx="888466" cy="292874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0C271FD-CDB8-4F03-8ACF-C773077646E7}"/>
              </a:ext>
            </a:extLst>
          </p:cNvPr>
          <p:cNvSpPr txBox="1"/>
          <p:nvPr/>
        </p:nvSpPr>
        <p:spPr>
          <a:xfrm>
            <a:off x="1556012" y="3423993"/>
            <a:ext cx="72936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lumMod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1,053</a:t>
            </a:r>
            <a:endParaRPr lang="ko-KR" altLang="en-US" sz="2000" spc="-50">
              <a:ln>
                <a:solidFill>
                  <a:schemeClr val="accent1">
                    <a:lumMod val="50000"/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DC18D1E-2D97-45CE-92AA-11BCE464F123}"/>
              </a:ext>
            </a:extLst>
          </p:cNvPr>
          <p:cNvSpPr txBox="1"/>
          <p:nvPr/>
        </p:nvSpPr>
        <p:spPr>
          <a:xfrm>
            <a:off x="1551250" y="3776234"/>
            <a:ext cx="129202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lumMod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입력하세요</a:t>
            </a:r>
            <a:r>
              <a:rPr lang="en-US" altLang="ko-KR" sz="1400" spc="-50">
                <a:ln>
                  <a:solidFill>
                    <a:schemeClr val="accent1">
                      <a:lumMod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  <a:endParaRPr lang="ko-KR" altLang="en-US" sz="1400" spc="-50">
              <a:ln>
                <a:solidFill>
                  <a:schemeClr val="accent1">
                    <a:lumMod val="50000"/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30" name="화살표: 오른쪽 29">
            <a:extLst>
              <a:ext uri="{FF2B5EF4-FFF2-40B4-BE49-F238E27FC236}">
                <a16:creationId xmlns:a16="http://schemas.microsoft.com/office/drawing/2014/main" id="{6A98F9E9-E009-4634-89ED-647129F79102}"/>
              </a:ext>
            </a:extLst>
          </p:cNvPr>
          <p:cNvSpPr/>
          <p:nvPr/>
        </p:nvSpPr>
        <p:spPr>
          <a:xfrm rot="16200000">
            <a:off x="2968113" y="3355344"/>
            <a:ext cx="888466" cy="292874"/>
          </a:xfrm>
          <a:prstGeom prst="rightArrow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A264656-38D0-4A4F-8E0F-DC3A96E9B071}"/>
              </a:ext>
            </a:extLst>
          </p:cNvPr>
          <p:cNvSpPr txBox="1"/>
          <p:nvPr/>
        </p:nvSpPr>
        <p:spPr>
          <a:xfrm>
            <a:off x="3669396" y="3423993"/>
            <a:ext cx="735779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0" scaled="1"/>
                </a:gradFill>
                <a:latin typeface="페이퍼로지 8 ExtraBold" pitchFamily="2" charset="-127"/>
                <a:ea typeface="페이퍼로지 8 ExtraBold" pitchFamily="2" charset="-127"/>
              </a:rPr>
              <a:t>4,235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0" scaled="1"/>
              </a:gra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2B7C786-9F8E-4021-95E6-EBD9C6A5694E}"/>
              </a:ext>
            </a:extLst>
          </p:cNvPr>
          <p:cNvSpPr txBox="1"/>
          <p:nvPr/>
        </p:nvSpPr>
        <p:spPr>
          <a:xfrm>
            <a:off x="3664634" y="3776234"/>
            <a:ext cx="129202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입력하세요</a:t>
            </a:r>
            <a:r>
              <a:rPr lang="en-US" altLang="ko-KR" sz="14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  <a:endParaRPr lang="ko-KR" altLang="en-US" sz="1400" spc="-50">
              <a:ln>
                <a:solidFill>
                  <a:schemeClr val="accent3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34" name="화살표: 오른쪽 33">
            <a:extLst>
              <a:ext uri="{FF2B5EF4-FFF2-40B4-BE49-F238E27FC236}">
                <a16:creationId xmlns:a16="http://schemas.microsoft.com/office/drawing/2014/main" id="{DFFE563A-1D74-4EB0-A855-B7FC1F08643F}"/>
              </a:ext>
            </a:extLst>
          </p:cNvPr>
          <p:cNvSpPr/>
          <p:nvPr/>
        </p:nvSpPr>
        <p:spPr>
          <a:xfrm rot="16200000">
            <a:off x="5081497" y="3355344"/>
            <a:ext cx="888466" cy="292874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0" scaled="1"/>
            <a:tileRect/>
          </a:gra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prstClr val="white"/>
              </a:solidFill>
              <a:latin typeface="프리젠테이션 5 Medium" pitchFamily="2" charset="-127"/>
              <a:ea typeface="맑은 고딕" panose="020B0503020000020004" pitchFamily="50" charset="-12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9E5FA87-C1A9-4775-976A-263BB2A2AB8C}"/>
              </a:ext>
            </a:extLst>
          </p:cNvPr>
          <p:cNvSpPr txBox="1"/>
          <p:nvPr/>
        </p:nvSpPr>
        <p:spPr>
          <a:xfrm>
            <a:off x="5782780" y="3423993"/>
            <a:ext cx="496931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lumMod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953</a:t>
            </a:r>
            <a:endParaRPr lang="ko-KR" altLang="en-US" sz="2000" spc="-50">
              <a:ln>
                <a:solidFill>
                  <a:schemeClr val="accent1">
                    <a:lumMod val="50000"/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295AE51-0FEA-4355-B42E-791C5C43217D}"/>
              </a:ext>
            </a:extLst>
          </p:cNvPr>
          <p:cNvSpPr txBox="1"/>
          <p:nvPr/>
        </p:nvSpPr>
        <p:spPr>
          <a:xfrm>
            <a:off x="5778018" y="3776234"/>
            <a:ext cx="129202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lumMod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입력하세요</a:t>
            </a:r>
            <a:r>
              <a:rPr lang="en-US" altLang="ko-KR" sz="1400" spc="-50">
                <a:ln>
                  <a:solidFill>
                    <a:schemeClr val="accent1">
                      <a:lumMod val="50000"/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  <a:endParaRPr lang="ko-KR" altLang="en-US" sz="1400" spc="-50">
              <a:ln>
                <a:solidFill>
                  <a:schemeClr val="accent1">
                    <a:lumMod val="50000"/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pic>
        <p:nvPicPr>
          <p:cNvPr id="15" name="그림 개체 틀 14" descr="하늘, 건물, 창문, 야외이(가) 표시된 사진&#10;&#10;자동 생성된 설명">
            <a:extLst>
              <a:ext uri="{FF2B5EF4-FFF2-40B4-BE49-F238E27FC236}">
                <a16:creationId xmlns:a16="http://schemas.microsoft.com/office/drawing/2014/main" id="{D14B9A60-8A5D-60F1-BEA2-B6C7514D8BF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24875" y="1250950"/>
            <a:ext cx="3667125" cy="5607050"/>
          </a:xfrm>
          <a:custGeom>
            <a:avLst/>
            <a:gdLst>
              <a:gd name="connsiteX0" fmla="*/ 177730 w 3667008"/>
              <a:gd name="connsiteY0" fmla="*/ 0 h 5606448"/>
              <a:gd name="connsiteX1" fmla="*/ 3667008 w 3667008"/>
              <a:gd name="connsiteY1" fmla="*/ 0 h 5606448"/>
              <a:gd name="connsiteX2" fmla="*/ 3667008 w 3667008"/>
              <a:gd name="connsiteY2" fmla="*/ 5606448 h 5606448"/>
              <a:gd name="connsiteX3" fmla="*/ 0 w 3667008"/>
              <a:gd name="connsiteY3" fmla="*/ 5606448 h 5606448"/>
              <a:gd name="connsiteX4" fmla="*/ 0 w 3667008"/>
              <a:gd name="connsiteY4" fmla="*/ 191409 h 5606448"/>
              <a:gd name="connsiteX5" fmla="*/ 177730 w 3667008"/>
              <a:gd name="connsiteY5" fmla="*/ 0 h 5606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67008" h="5606448">
                <a:moveTo>
                  <a:pt x="177730" y="0"/>
                </a:moveTo>
                <a:lnTo>
                  <a:pt x="3667008" y="0"/>
                </a:lnTo>
                <a:lnTo>
                  <a:pt x="3667008" y="5606448"/>
                </a:lnTo>
                <a:lnTo>
                  <a:pt x="0" y="5606448"/>
                </a:lnTo>
                <a:lnTo>
                  <a:pt x="0" y="191409"/>
                </a:lnTo>
                <a:cubicBezTo>
                  <a:pt x="0" y="85697"/>
                  <a:pt x="79573" y="0"/>
                  <a:pt x="17773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45406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C408DD84-BCF9-ADA7-1470-C5EA785137FD}"/>
              </a:ext>
            </a:extLst>
          </p:cNvPr>
          <p:cNvGrpSpPr/>
          <p:nvPr/>
        </p:nvGrpSpPr>
        <p:grpSpPr>
          <a:xfrm>
            <a:off x="3084730" y="1389483"/>
            <a:ext cx="6022540" cy="4079034"/>
            <a:chOff x="2952750" y="1925768"/>
            <a:chExt cx="6286500" cy="2144582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750A60F4-4ABF-4607-A77B-94D077B32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F06E0B1-9D5E-1E5C-D0F4-FCEAA46B8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EAC391DA-6303-EE1C-BD54-21325F3C7D5E}"/>
              </a:ext>
            </a:extLst>
          </p:cNvPr>
          <p:cNvGrpSpPr/>
          <p:nvPr/>
        </p:nvGrpSpPr>
        <p:grpSpPr>
          <a:xfrm>
            <a:off x="2275105" y="4197884"/>
            <a:ext cx="6022540" cy="696324"/>
            <a:chOff x="2952750" y="1925768"/>
            <a:chExt cx="6286500" cy="2144582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8ED9AEF-C6A3-8CC0-3A80-171B269E74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AA8C4CE9-0849-78D2-D602-52DB9DE39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599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r>
                <a:rPr kumimoji="0" lang="en-US" altLang="ko-KR" sz="1800" b="0" i="0" u="none" strike="noStrike" kern="1200" cap="none" spc="-80" normalizeH="0" baseline="0" noProof="0">
                  <a:ln>
                    <a:solidFill>
                      <a:srgbClr val="0D0D0D">
                        <a:shade val="50000"/>
                        <a:alpha val="0"/>
                      </a:srgbClr>
                    </a:solidFill>
                  </a:ln>
                  <a:solidFill>
                    <a:schemeClr val="accent2"/>
                  </a:solidFill>
                  <a:effectLst/>
                  <a:uLnTx/>
                  <a:uFillTx/>
                  <a:latin typeface="+mj-lt"/>
                  <a:ea typeface="페이퍼로지 5 Medium" pitchFamily="2" charset="-127"/>
                  <a:cs typeface="+mn-cs"/>
                </a:rPr>
                <a:t>- </a:t>
              </a:r>
              <a:r>
                <a:rPr kumimoji="0" lang="ko-KR" altLang="en-US" sz="1800" b="0" i="0" u="none" strike="noStrike" kern="1200" cap="none" spc="-80" normalizeH="0" baseline="0" noProof="0">
                  <a:ln>
                    <a:solidFill>
                      <a:srgbClr val="0D0D0D">
                        <a:shade val="50000"/>
                        <a:alpha val="0"/>
                      </a:srgbClr>
                    </a:solidFill>
                  </a:ln>
                  <a:solidFill>
                    <a:schemeClr val="accent2"/>
                  </a:solidFill>
                  <a:effectLst/>
                  <a:uLnTx/>
                  <a:uFillTx/>
                  <a:latin typeface="+mj-lt"/>
                  <a:ea typeface="페이퍼로지 5 Medium" pitchFamily="2" charset="-127"/>
                  <a:cs typeface="+mn-cs"/>
                </a:rPr>
                <a:t>피터 드러커 </a:t>
              </a:r>
              <a:r>
                <a:rPr kumimoji="0" lang="en-US" altLang="ko-KR" sz="1800" b="0" i="0" u="none" strike="noStrike" kern="1200" cap="none" spc="-80" normalizeH="0" baseline="0" noProof="0">
                  <a:ln>
                    <a:solidFill>
                      <a:srgbClr val="0D0D0D">
                        <a:shade val="50000"/>
                        <a:alpha val="0"/>
                      </a:srgbClr>
                    </a:solidFill>
                  </a:ln>
                  <a:solidFill>
                    <a:schemeClr val="accent2"/>
                  </a:solidFill>
                  <a:effectLst/>
                  <a:uLnTx/>
                  <a:uFillTx/>
                  <a:latin typeface="+mj-lt"/>
                  <a:ea typeface="페이퍼로지 5 Medium" pitchFamily="2" charset="-127"/>
                  <a:cs typeface="+mn-cs"/>
                </a:rPr>
                <a:t>/ Peter Drucker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88FFB1E7-03D7-4727-81BB-C3703AE6DCE9}"/>
              </a:ext>
            </a:extLst>
          </p:cNvPr>
          <p:cNvSpPr txBox="1"/>
          <p:nvPr/>
        </p:nvSpPr>
        <p:spPr>
          <a:xfrm>
            <a:off x="4390580" y="1817825"/>
            <a:ext cx="553783" cy="476546"/>
          </a:xfrm>
          <a:custGeom>
            <a:avLst/>
            <a:gdLst/>
            <a:ahLst/>
            <a:cxnLst/>
            <a:rect l="l" t="t" r="r" b="b"/>
            <a:pathLst>
              <a:path w="553783" h="476546">
                <a:moveTo>
                  <a:pt x="553783" y="0"/>
                </a:moveTo>
                <a:lnTo>
                  <a:pt x="553783" y="115129"/>
                </a:lnTo>
                <a:cubicBezTo>
                  <a:pt x="515893" y="119015"/>
                  <a:pt x="486018" y="133103"/>
                  <a:pt x="464158" y="157392"/>
                </a:cubicBezTo>
                <a:cubicBezTo>
                  <a:pt x="442298" y="181680"/>
                  <a:pt x="431368" y="212770"/>
                  <a:pt x="431368" y="250660"/>
                </a:cubicBezTo>
                <a:lnTo>
                  <a:pt x="536295" y="250660"/>
                </a:lnTo>
                <a:lnTo>
                  <a:pt x="536295" y="476546"/>
                </a:lnTo>
                <a:lnTo>
                  <a:pt x="306038" y="476546"/>
                </a:lnTo>
                <a:lnTo>
                  <a:pt x="306038" y="288551"/>
                </a:lnTo>
                <a:cubicBezTo>
                  <a:pt x="306038" y="208884"/>
                  <a:pt x="327898" y="142575"/>
                  <a:pt x="371618" y="89626"/>
                </a:cubicBezTo>
                <a:cubicBezTo>
                  <a:pt x="415337" y="36676"/>
                  <a:pt x="476059" y="6801"/>
                  <a:pt x="553783" y="0"/>
                </a:cubicBezTo>
                <a:close/>
                <a:moveTo>
                  <a:pt x="247745" y="0"/>
                </a:moveTo>
                <a:lnTo>
                  <a:pt x="247745" y="115129"/>
                </a:lnTo>
                <a:cubicBezTo>
                  <a:pt x="209855" y="119015"/>
                  <a:pt x="179979" y="133103"/>
                  <a:pt x="158120" y="157392"/>
                </a:cubicBezTo>
                <a:cubicBezTo>
                  <a:pt x="136260" y="181680"/>
                  <a:pt x="125330" y="212770"/>
                  <a:pt x="125330" y="250660"/>
                </a:cubicBezTo>
                <a:lnTo>
                  <a:pt x="230257" y="250660"/>
                </a:lnTo>
                <a:lnTo>
                  <a:pt x="230257" y="476546"/>
                </a:lnTo>
                <a:lnTo>
                  <a:pt x="0" y="476546"/>
                </a:lnTo>
                <a:lnTo>
                  <a:pt x="0" y="288551"/>
                </a:lnTo>
                <a:cubicBezTo>
                  <a:pt x="0" y="208884"/>
                  <a:pt x="21860" y="142575"/>
                  <a:pt x="65579" y="89626"/>
                </a:cubicBezTo>
                <a:cubicBezTo>
                  <a:pt x="109299" y="36676"/>
                  <a:pt x="170021" y="6801"/>
                  <a:pt x="247745" y="0"/>
                </a:cubicBezTo>
                <a:close/>
              </a:path>
            </a:pathLst>
          </a:custGeom>
          <a:solidFill>
            <a:schemeClr val="accent1">
              <a:lumMod val="9000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1500" b="0" i="0" u="none" strike="noStrike" kern="1200" cap="none" spc="-150" normalizeH="0" baseline="0" noProof="0">
              <a:ln>
                <a:solidFill>
                  <a:srgbClr val="0D0D0D">
                    <a:shade val="50000"/>
                    <a:alpha val="0"/>
                  </a:srgbClr>
                </a:solidFill>
              </a:ln>
              <a:noFill/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7222E9C-77B6-480C-B74B-2F4A0561DF2F}"/>
              </a:ext>
            </a:extLst>
          </p:cNvPr>
          <p:cNvSpPr txBox="1"/>
          <p:nvPr/>
        </p:nvSpPr>
        <p:spPr>
          <a:xfrm>
            <a:off x="4277394" y="2151496"/>
            <a:ext cx="4108496" cy="166199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0" i="0" u="none" strike="noStrike" kern="1200" cap="none" spc="-150" normalizeH="0" baseline="0" noProof="0">
                <a:ln>
                  <a:solidFill>
                    <a:srgbClr val="0D0D0D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하지 말아야 할 것을</a:t>
            </a:r>
            <a:endParaRPr kumimoji="0" lang="en-US" altLang="ko-KR" sz="3600" b="0" i="0" u="none" strike="noStrike" kern="1200" cap="none" spc="-150" normalizeH="0" baseline="0" noProof="0">
              <a:ln>
                <a:solidFill>
                  <a:srgbClr val="0D0D0D">
                    <a:shade val="50000"/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0" i="0" u="none" strike="noStrike" kern="1200" cap="none" spc="-150" normalizeH="0" baseline="0" noProof="0">
                <a:ln>
                  <a:solidFill>
                    <a:srgbClr val="0D0D0D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효율적으로 하는 것보다</a:t>
            </a:r>
            <a:endParaRPr kumimoji="0" lang="en-US" altLang="ko-KR" sz="3600" b="0" i="0" u="none" strike="noStrike" kern="1200" cap="none" spc="-150" normalizeH="0" baseline="0" noProof="0">
              <a:ln>
                <a:solidFill>
                  <a:srgbClr val="0D0D0D">
                    <a:shade val="50000"/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0" i="0" u="none" strike="noStrike" kern="1200" cap="none" spc="-150" normalizeH="0" baseline="0" noProof="0">
                <a:ln>
                  <a:solidFill>
                    <a:srgbClr val="0D0D0D">
                      <a:shade val="50000"/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더 비생산적인 것은 없다</a:t>
            </a:r>
          </a:p>
        </p:txBody>
      </p:sp>
    </p:spTree>
    <p:extLst>
      <p:ext uri="{BB962C8B-B14F-4D97-AF65-F5344CB8AC3E}">
        <p14:creationId xmlns:p14="http://schemas.microsoft.com/office/powerpoint/2010/main" val="41112324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C408DD84-BCF9-ADA7-1470-C5EA785137FD}"/>
              </a:ext>
            </a:extLst>
          </p:cNvPr>
          <p:cNvGrpSpPr/>
          <p:nvPr/>
        </p:nvGrpSpPr>
        <p:grpSpPr>
          <a:xfrm>
            <a:off x="3084730" y="1389483"/>
            <a:ext cx="6022540" cy="4079034"/>
            <a:chOff x="2952750" y="1925768"/>
            <a:chExt cx="6286500" cy="2144582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750A60F4-4ABF-4607-A77B-94D077B32DC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F06E0B1-9D5E-1E5C-D0F4-FCEAA46B8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EAC391DA-6303-EE1C-BD54-21325F3C7D5E}"/>
              </a:ext>
            </a:extLst>
          </p:cNvPr>
          <p:cNvGrpSpPr/>
          <p:nvPr/>
        </p:nvGrpSpPr>
        <p:grpSpPr>
          <a:xfrm>
            <a:off x="2275105" y="4197884"/>
            <a:ext cx="6022540" cy="696324"/>
            <a:chOff x="2952750" y="1925768"/>
            <a:chExt cx="6286500" cy="2144582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8ED9AEF-C6A3-8CC0-3A80-171B269E74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1"/>
              <a:ext cx="6286500" cy="2133599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AA8C4CE9-0849-78D2-D602-52DB9DE394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599"/>
            </a:xfrm>
            <a:prstGeom prst="roundRect">
              <a:avLst>
                <a:gd name="adj" fmla="val 4394"/>
              </a:avLst>
            </a:prstGeom>
            <a:gradFill>
              <a:gsLst>
                <a:gs pos="100000">
                  <a:schemeClr val="accent3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r>
                <a:rPr kumimoji="0" lang="en-US" altLang="ko-KR" sz="1800" b="0" i="0" u="none" strike="noStrike" kern="1200" cap="none" spc="-80" normalizeH="0" baseline="0" noProof="0">
                  <a:ln>
                    <a:solidFill>
                      <a:srgbClr val="0D0D0D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페이퍼로지 5 Medium" pitchFamily="2" charset="-127"/>
                  <a:cs typeface="+mn-cs"/>
                </a:rPr>
                <a:t>- </a:t>
              </a:r>
              <a:r>
                <a:rPr kumimoji="0" lang="ko-KR" altLang="en-US" sz="1800" b="0" i="0" u="none" strike="noStrike" kern="1200" cap="none" spc="-80" normalizeH="0" baseline="0" noProof="0">
                  <a:ln>
                    <a:solidFill>
                      <a:srgbClr val="0D0D0D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페이퍼로지 5 Medium" pitchFamily="2" charset="-127"/>
                  <a:cs typeface="+mn-cs"/>
                </a:rPr>
                <a:t>피터 드러커 </a:t>
              </a:r>
              <a:r>
                <a:rPr kumimoji="0" lang="en-US" altLang="ko-KR" sz="1800" b="0" i="0" u="none" strike="noStrike" kern="1200" cap="none" spc="-80" normalizeH="0" baseline="0" noProof="0">
                  <a:ln>
                    <a:solidFill>
                      <a:srgbClr val="0D0D0D">
                        <a:shade val="50000"/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  <a:ea typeface="페이퍼로지 5 Medium" pitchFamily="2" charset="-127"/>
                  <a:cs typeface="+mn-cs"/>
                </a:rPr>
                <a:t>/ Peter Drucker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88FFB1E7-03D7-4727-81BB-C3703AE6DCE9}"/>
              </a:ext>
            </a:extLst>
          </p:cNvPr>
          <p:cNvSpPr txBox="1"/>
          <p:nvPr/>
        </p:nvSpPr>
        <p:spPr>
          <a:xfrm>
            <a:off x="4390580" y="1817825"/>
            <a:ext cx="553783" cy="476546"/>
          </a:xfrm>
          <a:custGeom>
            <a:avLst/>
            <a:gdLst/>
            <a:ahLst/>
            <a:cxnLst/>
            <a:rect l="l" t="t" r="r" b="b"/>
            <a:pathLst>
              <a:path w="553783" h="476546">
                <a:moveTo>
                  <a:pt x="553783" y="0"/>
                </a:moveTo>
                <a:lnTo>
                  <a:pt x="553783" y="115129"/>
                </a:lnTo>
                <a:cubicBezTo>
                  <a:pt x="515893" y="119015"/>
                  <a:pt x="486018" y="133103"/>
                  <a:pt x="464158" y="157392"/>
                </a:cubicBezTo>
                <a:cubicBezTo>
                  <a:pt x="442298" y="181680"/>
                  <a:pt x="431368" y="212770"/>
                  <a:pt x="431368" y="250660"/>
                </a:cubicBezTo>
                <a:lnTo>
                  <a:pt x="536295" y="250660"/>
                </a:lnTo>
                <a:lnTo>
                  <a:pt x="536295" y="476546"/>
                </a:lnTo>
                <a:lnTo>
                  <a:pt x="306038" y="476546"/>
                </a:lnTo>
                <a:lnTo>
                  <a:pt x="306038" y="288551"/>
                </a:lnTo>
                <a:cubicBezTo>
                  <a:pt x="306038" y="208884"/>
                  <a:pt x="327898" y="142575"/>
                  <a:pt x="371618" y="89626"/>
                </a:cubicBezTo>
                <a:cubicBezTo>
                  <a:pt x="415337" y="36676"/>
                  <a:pt x="476059" y="6801"/>
                  <a:pt x="553783" y="0"/>
                </a:cubicBezTo>
                <a:close/>
                <a:moveTo>
                  <a:pt x="247745" y="0"/>
                </a:moveTo>
                <a:lnTo>
                  <a:pt x="247745" y="115129"/>
                </a:lnTo>
                <a:cubicBezTo>
                  <a:pt x="209855" y="119015"/>
                  <a:pt x="179979" y="133103"/>
                  <a:pt x="158120" y="157392"/>
                </a:cubicBezTo>
                <a:cubicBezTo>
                  <a:pt x="136260" y="181680"/>
                  <a:pt x="125330" y="212770"/>
                  <a:pt x="125330" y="250660"/>
                </a:cubicBezTo>
                <a:lnTo>
                  <a:pt x="230257" y="250660"/>
                </a:lnTo>
                <a:lnTo>
                  <a:pt x="230257" y="476546"/>
                </a:lnTo>
                <a:lnTo>
                  <a:pt x="0" y="476546"/>
                </a:lnTo>
                <a:lnTo>
                  <a:pt x="0" y="288551"/>
                </a:lnTo>
                <a:cubicBezTo>
                  <a:pt x="0" y="208884"/>
                  <a:pt x="21860" y="142575"/>
                  <a:pt x="65579" y="89626"/>
                </a:cubicBezTo>
                <a:cubicBezTo>
                  <a:pt x="109299" y="36676"/>
                  <a:pt x="170021" y="6801"/>
                  <a:pt x="247745" y="0"/>
                </a:cubicBezTo>
                <a:close/>
              </a:path>
            </a:pathLst>
          </a:custGeom>
          <a:solidFill>
            <a:schemeClr val="accent1">
              <a:lumMod val="9000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1500" b="0" i="0" u="none" strike="noStrike" kern="1200" cap="none" spc="-150" normalizeH="0" baseline="0" noProof="0">
              <a:ln>
                <a:solidFill>
                  <a:srgbClr val="0D0D0D">
                    <a:shade val="50000"/>
                    <a:alpha val="0"/>
                  </a:srgbClr>
                </a:solidFill>
              </a:ln>
              <a:noFill/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7222E9C-77B6-480C-B74B-2F4A0561DF2F}"/>
              </a:ext>
            </a:extLst>
          </p:cNvPr>
          <p:cNvSpPr txBox="1"/>
          <p:nvPr/>
        </p:nvSpPr>
        <p:spPr>
          <a:xfrm>
            <a:off x="4277394" y="2151496"/>
            <a:ext cx="4108496" cy="166199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0" i="0" u="none" strike="noStrike" kern="1200" cap="none" spc="-150" normalizeH="0" baseline="0" noProof="0">
                <a:ln>
                  <a:solidFill>
                    <a:srgbClr val="0D0D0D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하지 말아야 할 것을</a:t>
            </a:r>
            <a:endParaRPr kumimoji="0" lang="en-US" altLang="ko-KR" sz="3600" b="0" i="0" u="none" strike="noStrike" kern="1200" cap="none" spc="-150" normalizeH="0" baseline="0" noProof="0">
              <a:ln>
                <a:solidFill>
                  <a:srgbClr val="0D0D0D">
                    <a:shade val="50000"/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0" i="0" u="none" strike="noStrike" kern="1200" cap="none" spc="-150" normalizeH="0" baseline="0" noProof="0">
                <a:ln>
                  <a:solidFill>
                    <a:srgbClr val="0D0D0D">
                      <a:shade val="50000"/>
                      <a:alpha val="0"/>
                    </a:srgbClr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효율적으로 하는 것보다</a:t>
            </a:r>
            <a:endParaRPr kumimoji="0" lang="en-US" altLang="ko-KR" sz="3600" b="0" i="0" u="none" strike="noStrike" kern="1200" cap="none" spc="-150" normalizeH="0" baseline="0" noProof="0">
              <a:ln>
                <a:solidFill>
                  <a:srgbClr val="0D0D0D">
                    <a:shade val="50000"/>
                    <a:alpha val="0"/>
                  </a:srgbClr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600" b="0" i="0" u="none" strike="noStrike" kern="1200" cap="none" spc="-150" normalizeH="0" baseline="0" noProof="0">
                <a:ln>
                  <a:solidFill>
                    <a:srgbClr val="0D0D0D">
                      <a:shade val="50000"/>
                      <a:alpha val="0"/>
                    </a:srgb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더 비생산적인 것은 없다</a:t>
            </a:r>
          </a:p>
        </p:txBody>
      </p:sp>
    </p:spTree>
    <p:extLst>
      <p:ext uri="{BB962C8B-B14F-4D97-AF65-F5344CB8AC3E}">
        <p14:creationId xmlns:p14="http://schemas.microsoft.com/office/powerpoint/2010/main" val="5611180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9D0BA83A-C859-9AD0-C09E-83DCAB498E9A}"/>
              </a:ext>
            </a:extLst>
          </p:cNvPr>
          <p:cNvGrpSpPr/>
          <p:nvPr/>
        </p:nvGrpSpPr>
        <p:grpSpPr>
          <a:xfrm>
            <a:off x="1248015" y="2066544"/>
            <a:ext cx="9695970" cy="3986499"/>
            <a:chOff x="2952750" y="1925768"/>
            <a:chExt cx="6286500" cy="2144582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9ACA3015-4AA1-E308-3A7F-8580DF20D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A240DE4C-CAE3-BB8F-D62D-BB8C403AD7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aphicFrame>
        <p:nvGraphicFramePr>
          <p:cNvPr id="4" name="표 4">
            <a:extLst>
              <a:ext uri="{FF2B5EF4-FFF2-40B4-BE49-F238E27FC236}">
                <a16:creationId xmlns:a16="http://schemas.microsoft.com/office/drawing/2014/main" id="{B42C236F-68B2-468E-B7AF-9A8E32BAA6FB}"/>
              </a:ext>
            </a:extLst>
          </p:cNvPr>
          <p:cNvGraphicFramePr>
            <a:graphicFrameLocks noGrp="1"/>
          </p:cNvGraphicFramePr>
          <p:nvPr/>
        </p:nvGraphicFramePr>
        <p:xfrm>
          <a:off x="1570378" y="2378257"/>
          <a:ext cx="9051245" cy="33630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10249">
                  <a:extLst>
                    <a:ext uri="{9D8B030D-6E8A-4147-A177-3AD203B41FA5}">
                      <a16:colId xmlns:a16="http://schemas.microsoft.com/office/drawing/2014/main" val="2654866281"/>
                    </a:ext>
                  </a:extLst>
                </a:gridCol>
                <a:gridCol w="1092313">
                  <a:extLst>
                    <a:ext uri="{9D8B030D-6E8A-4147-A177-3AD203B41FA5}">
                      <a16:colId xmlns:a16="http://schemas.microsoft.com/office/drawing/2014/main" val="890239005"/>
                    </a:ext>
                  </a:extLst>
                </a:gridCol>
                <a:gridCol w="1440180">
                  <a:extLst>
                    <a:ext uri="{9D8B030D-6E8A-4147-A177-3AD203B41FA5}">
                      <a16:colId xmlns:a16="http://schemas.microsoft.com/office/drawing/2014/main" val="191591469"/>
                    </a:ext>
                  </a:extLst>
                </a:gridCol>
                <a:gridCol w="2898254">
                  <a:extLst>
                    <a:ext uri="{9D8B030D-6E8A-4147-A177-3AD203B41FA5}">
                      <a16:colId xmlns:a16="http://schemas.microsoft.com/office/drawing/2014/main" val="3422017365"/>
                    </a:ext>
                  </a:extLst>
                </a:gridCol>
                <a:gridCol w="1810249">
                  <a:extLst>
                    <a:ext uri="{9D8B030D-6E8A-4147-A177-3AD203B41FA5}">
                      <a16:colId xmlns:a16="http://schemas.microsoft.com/office/drawing/2014/main" val="681747403"/>
                    </a:ext>
                  </a:extLst>
                </a:gridCol>
              </a:tblGrid>
              <a:tr h="560512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2"/>
                          </a:solidFill>
                          <a:latin typeface="페이퍼로지 8 ExtraBold" pitchFamily="2" charset="-127"/>
                          <a:ea typeface="페이퍼로지 8 ExtraBold" pitchFamily="2" charset="-127"/>
                        </a:rPr>
                        <a:t>항목 </a:t>
                      </a:r>
                      <a:r>
                        <a:rPr lang="en-US" altLang="ko-KR" sz="14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2"/>
                          </a:solidFill>
                          <a:latin typeface="페이퍼로지 8 ExtraBold" pitchFamily="2" charset="-127"/>
                          <a:ea typeface="페이퍼로지 8 ExtraBold" pitchFamily="2" charset="-127"/>
                        </a:rPr>
                        <a:t>01</a:t>
                      </a:r>
                      <a:endParaRPr lang="ko-KR" altLang="en-US" sz="14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accent2"/>
                        </a:solidFill>
                        <a:latin typeface="페이퍼로지 8 ExtraBold" pitchFamily="2" charset="-127"/>
                        <a:ea typeface="페이퍼로지 8 ExtraBold" pitchFamily="2" charset="-127"/>
                      </a:endParaRP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2"/>
                          </a:solidFill>
                          <a:latin typeface="페이퍼로지 8 ExtraBold" pitchFamily="2" charset="-127"/>
                          <a:ea typeface="페이퍼로지 8 ExtraBold" pitchFamily="2" charset="-127"/>
                        </a:rPr>
                        <a:t>항목 </a:t>
                      </a:r>
                      <a:r>
                        <a:rPr lang="en-US" altLang="ko-KR" sz="14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2"/>
                          </a:solidFill>
                          <a:latin typeface="페이퍼로지 8 ExtraBold" pitchFamily="2" charset="-127"/>
                          <a:ea typeface="페이퍼로지 8 ExtraBold" pitchFamily="2" charset="-127"/>
                        </a:rPr>
                        <a:t>02</a:t>
                      </a:r>
                      <a:endParaRPr lang="ko-KR" altLang="en-US" sz="14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accent2"/>
                        </a:solidFill>
                        <a:latin typeface="페이퍼로지 8 ExtraBold" pitchFamily="2" charset="-127"/>
                        <a:ea typeface="페이퍼로지 8 ExtraBold" pitchFamily="2" charset="-127"/>
                      </a:endParaRP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2"/>
                          </a:solidFill>
                          <a:latin typeface="페이퍼로지 8 ExtraBold" pitchFamily="2" charset="-127"/>
                          <a:ea typeface="페이퍼로지 8 ExtraBold" pitchFamily="2" charset="-127"/>
                        </a:rPr>
                        <a:t>항목 </a:t>
                      </a:r>
                      <a:r>
                        <a:rPr lang="en-US" altLang="ko-KR" sz="14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2"/>
                          </a:solidFill>
                          <a:latin typeface="페이퍼로지 8 ExtraBold" pitchFamily="2" charset="-127"/>
                          <a:ea typeface="페이퍼로지 8 ExtraBold" pitchFamily="2" charset="-127"/>
                        </a:rPr>
                        <a:t>03</a:t>
                      </a:r>
                      <a:endParaRPr lang="ko-KR" altLang="en-US" sz="14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accent2"/>
                        </a:solidFill>
                        <a:latin typeface="페이퍼로지 8 ExtraBold" pitchFamily="2" charset="-127"/>
                        <a:ea typeface="페이퍼로지 8 ExtraBold" pitchFamily="2" charset="-127"/>
                      </a:endParaRP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2"/>
                          </a:solidFill>
                          <a:latin typeface="페이퍼로지 8 ExtraBold" pitchFamily="2" charset="-127"/>
                          <a:ea typeface="페이퍼로지 8 ExtraBold" pitchFamily="2" charset="-127"/>
                        </a:rPr>
                        <a:t>항목 </a:t>
                      </a:r>
                      <a:r>
                        <a:rPr lang="en-US" altLang="ko-KR" sz="14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2"/>
                          </a:solidFill>
                          <a:latin typeface="페이퍼로지 8 ExtraBold" pitchFamily="2" charset="-127"/>
                          <a:ea typeface="페이퍼로지 8 ExtraBold" pitchFamily="2" charset="-127"/>
                        </a:rPr>
                        <a:t>04</a:t>
                      </a:r>
                      <a:endParaRPr lang="ko-KR" altLang="en-US" sz="14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accent2"/>
                        </a:solidFill>
                        <a:latin typeface="페이퍼로지 8 ExtraBold" pitchFamily="2" charset="-127"/>
                        <a:ea typeface="페이퍼로지 8 ExtraBold" pitchFamily="2" charset="-127"/>
                      </a:endParaRP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2"/>
                          </a:solidFill>
                          <a:latin typeface="페이퍼로지 8 ExtraBold" pitchFamily="2" charset="-127"/>
                          <a:ea typeface="페이퍼로지 8 ExtraBold" pitchFamily="2" charset="-127"/>
                        </a:rPr>
                        <a:t>항목 </a:t>
                      </a:r>
                      <a:r>
                        <a:rPr lang="en-US" altLang="ko-KR" sz="14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2"/>
                          </a:solidFill>
                          <a:latin typeface="페이퍼로지 8 ExtraBold" pitchFamily="2" charset="-127"/>
                          <a:ea typeface="페이퍼로지 8 ExtraBold" pitchFamily="2" charset="-127"/>
                        </a:rPr>
                        <a:t>05</a:t>
                      </a:r>
                      <a:endParaRPr lang="ko-KR" altLang="en-US" sz="14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accent2"/>
                        </a:solidFill>
                        <a:latin typeface="페이퍼로지 8 ExtraBold" pitchFamily="2" charset="-127"/>
                        <a:ea typeface="페이퍼로지 8 ExtraBold" pitchFamily="2" charset="-127"/>
                      </a:endParaRPr>
                    </a:p>
                  </a:txBody>
                  <a:tcPr marL="101827" marR="101827" marT="72000" marB="50913" anchor="ctr"/>
                </a:tc>
                <a:extLst>
                  <a:ext uri="{0D108BD9-81ED-4DB2-BD59-A6C34878D82A}">
                    <a16:rowId xmlns:a16="http://schemas.microsoft.com/office/drawing/2014/main" val="1826247669"/>
                  </a:ext>
                </a:extLst>
              </a:tr>
              <a:tr h="560512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4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2"/>
                          </a:solidFill>
                          <a:latin typeface="페이퍼로지 8 ExtraBold" pitchFamily="2" charset="-127"/>
                          <a:ea typeface="페이퍼로지 8 ExtraBold" pitchFamily="2" charset="-127"/>
                        </a:rPr>
                        <a:t>내용을 입력하세요</a:t>
                      </a: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완료</a:t>
                      </a:r>
                      <a:endParaRPr lang="en-US" altLang="ko-KR" sz="12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￦</a:t>
                      </a:r>
                      <a:r>
                        <a:rPr lang="en-US" altLang="ko-KR" sz="12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789,000</a:t>
                      </a:r>
                      <a:endParaRPr lang="ko-KR" altLang="en-US" sz="12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내용을 아주 상세히 입력해 주세요</a:t>
                      </a:r>
                      <a:r>
                        <a:rPr lang="en-US" altLang="ko-KR" sz="12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. </a:t>
                      </a:r>
                      <a:endParaRPr lang="ko-KR" altLang="en-US" sz="12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키워드 입력하세요</a:t>
                      </a:r>
                    </a:p>
                  </a:txBody>
                  <a:tcPr marL="101827" marR="101827" marT="72000" marB="50913" anchor="ctr"/>
                </a:tc>
                <a:extLst>
                  <a:ext uri="{0D108BD9-81ED-4DB2-BD59-A6C34878D82A}">
                    <a16:rowId xmlns:a16="http://schemas.microsoft.com/office/drawing/2014/main" val="3067116789"/>
                  </a:ext>
                </a:extLst>
              </a:tr>
              <a:tr h="5605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페이퍼로지 8 ExtraBold" pitchFamily="2" charset="-127"/>
                          <a:ea typeface="페이퍼로지 8 ExtraBold" pitchFamily="2" charset="-127"/>
                          <a:cs typeface="+mn-cs"/>
                        </a:rPr>
                        <a:t>내용을 입력하세요</a:t>
                      </a: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미완료</a:t>
                      </a: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￦</a:t>
                      </a: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789,000</a:t>
                      </a:r>
                      <a:endParaRPr kumimoji="0" lang="ko-KR" altLang="en-US" sz="1200" b="0" i="0" u="none" strike="noStrike" kern="1200" cap="none" spc="0" normalizeH="0" baseline="0" noProof="0">
                        <a:ln>
                          <a:solidFill>
                            <a:srgbClr val="0583F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내용을 아주 상세히 입력해 주세요</a:t>
                      </a: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. </a:t>
                      </a:r>
                      <a:endParaRPr kumimoji="0" lang="ko-KR" altLang="en-US" sz="1200" b="0" i="0" u="none" strike="noStrike" kern="1200" cap="none" spc="0" normalizeH="0" baseline="0" noProof="0">
                        <a:ln>
                          <a:solidFill>
                            <a:srgbClr val="0583F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키워드 입력하세요</a:t>
                      </a:r>
                    </a:p>
                  </a:txBody>
                  <a:tcPr marL="101827" marR="101827" marT="72000" marB="50913" anchor="ctr"/>
                </a:tc>
                <a:extLst>
                  <a:ext uri="{0D108BD9-81ED-4DB2-BD59-A6C34878D82A}">
                    <a16:rowId xmlns:a16="http://schemas.microsoft.com/office/drawing/2014/main" val="2712144886"/>
                  </a:ext>
                </a:extLst>
              </a:tr>
              <a:tr h="5605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페이퍼로지 8 ExtraBold" pitchFamily="2" charset="-127"/>
                          <a:ea typeface="페이퍼로지 8 ExtraBold" pitchFamily="2" charset="-127"/>
                          <a:cs typeface="+mn-cs"/>
                        </a:rPr>
                        <a:t>내용을 입력하세요</a:t>
                      </a: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2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진행중</a:t>
                      </a: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￦</a:t>
                      </a: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789,000</a:t>
                      </a:r>
                      <a:endParaRPr kumimoji="0" lang="ko-KR" altLang="en-US" sz="1200" b="0" i="0" u="none" strike="noStrike" kern="1200" cap="none" spc="0" normalizeH="0" baseline="0" noProof="0">
                        <a:ln>
                          <a:solidFill>
                            <a:srgbClr val="0583F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내용을 아주 상세히 입력해 주세요</a:t>
                      </a: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. </a:t>
                      </a:r>
                      <a:endParaRPr kumimoji="0" lang="ko-KR" altLang="en-US" sz="1200" b="0" i="0" u="none" strike="noStrike" kern="1200" cap="none" spc="0" normalizeH="0" baseline="0" noProof="0">
                        <a:ln>
                          <a:solidFill>
                            <a:srgbClr val="0583F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키워드 입력하세요</a:t>
                      </a:r>
                    </a:p>
                  </a:txBody>
                  <a:tcPr marL="101827" marR="101827" marT="72000" marB="50913" anchor="ctr"/>
                </a:tc>
                <a:extLst>
                  <a:ext uri="{0D108BD9-81ED-4DB2-BD59-A6C34878D82A}">
                    <a16:rowId xmlns:a16="http://schemas.microsoft.com/office/drawing/2014/main" val="1854947286"/>
                  </a:ext>
                </a:extLst>
              </a:tr>
              <a:tr h="5605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페이퍼로지 8 ExtraBold" pitchFamily="2" charset="-127"/>
                          <a:ea typeface="페이퍼로지 8 ExtraBold" pitchFamily="2" charset="-127"/>
                          <a:cs typeface="+mn-cs"/>
                        </a:rPr>
                        <a:t>내용을 입력하세요</a:t>
                      </a: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완료</a:t>
                      </a:r>
                      <a:endParaRPr lang="en-US" altLang="ko-KR" sz="12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￦</a:t>
                      </a: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789,000</a:t>
                      </a:r>
                      <a:endParaRPr kumimoji="0" lang="ko-KR" altLang="en-US" sz="1200" b="0" i="0" u="none" strike="noStrike" kern="1200" cap="none" spc="0" normalizeH="0" baseline="0" noProof="0">
                        <a:ln>
                          <a:solidFill>
                            <a:srgbClr val="0583F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내용을 아주 상세히 입력해 주세요</a:t>
                      </a: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. </a:t>
                      </a:r>
                      <a:endParaRPr kumimoji="0" lang="ko-KR" altLang="en-US" sz="1200" b="0" i="0" u="none" strike="noStrike" kern="1200" cap="none" spc="0" normalizeH="0" baseline="0" noProof="0">
                        <a:ln>
                          <a:solidFill>
                            <a:srgbClr val="0583F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키워드 입력하세요</a:t>
                      </a:r>
                    </a:p>
                  </a:txBody>
                  <a:tcPr marL="101827" marR="101827" marT="72000" marB="50913" anchor="ctr"/>
                </a:tc>
                <a:extLst>
                  <a:ext uri="{0D108BD9-81ED-4DB2-BD59-A6C34878D82A}">
                    <a16:rowId xmlns:a16="http://schemas.microsoft.com/office/drawing/2014/main" val="2029253141"/>
                  </a:ext>
                </a:extLst>
              </a:tr>
              <a:tr h="56051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4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2"/>
                          </a:solidFill>
                          <a:effectLst/>
                          <a:uLnTx/>
                          <a:uFillTx/>
                          <a:latin typeface="페이퍼로지 8 ExtraBold" pitchFamily="2" charset="-127"/>
                          <a:ea typeface="페이퍼로지 8 ExtraBold" pitchFamily="2" charset="-127"/>
                          <a:cs typeface="+mn-cs"/>
                        </a:rPr>
                        <a:t>내용을 입력하세요</a:t>
                      </a: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완료</a:t>
                      </a:r>
                      <a:endParaRPr lang="en-US" altLang="ko-KR" sz="120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￦</a:t>
                      </a: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789,000</a:t>
                      </a:r>
                      <a:endParaRPr kumimoji="0" lang="ko-KR" altLang="en-US" sz="1200" b="0" i="0" u="none" strike="noStrike" kern="1200" cap="none" spc="0" normalizeH="0" baseline="0" noProof="0">
                        <a:ln>
                          <a:solidFill>
                            <a:srgbClr val="0583F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내용을 아주 상세히 입력해 주세요</a:t>
                      </a: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. </a:t>
                      </a:r>
                      <a:endParaRPr kumimoji="0" lang="ko-KR" altLang="en-US" sz="1200" b="0" i="0" u="none" strike="noStrike" kern="1200" cap="none" spc="0" normalizeH="0" baseline="0" noProof="0">
                        <a:ln>
                          <a:solidFill>
                            <a:srgbClr val="0583F2">
                              <a:shade val="50000"/>
                              <a:alpha val="0"/>
                            </a:srgb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marL="101827" marR="101827" marT="72000" marB="50913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0583F2">
                                <a:shade val="50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키워드 입력하세요</a:t>
                      </a:r>
                    </a:p>
                  </a:txBody>
                  <a:tcPr marL="101827" marR="101827" marT="72000" marB="50913" anchor="ctr"/>
                </a:tc>
                <a:extLst>
                  <a:ext uri="{0D108BD9-81ED-4DB2-BD59-A6C34878D82A}">
                    <a16:rowId xmlns:a16="http://schemas.microsoft.com/office/drawing/2014/main" val="29374266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45199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3E4C5F01-47EC-397A-AD68-B2F41AF438AC}"/>
              </a:ext>
            </a:extLst>
          </p:cNvPr>
          <p:cNvGrpSpPr/>
          <p:nvPr/>
        </p:nvGrpSpPr>
        <p:grpSpPr>
          <a:xfrm>
            <a:off x="4924903" y="2255683"/>
            <a:ext cx="6022540" cy="1534383"/>
            <a:chOff x="2952750" y="1925768"/>
            <a:chExt cx="6286500" cy="2144582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35AD2BCF-F57D-3BCE-D578-63D803836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6613E0B9-1759-EF54-D590-11C5C75290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01E8F30A-51E0-1B7C-DC0E-39BF853A6C31}"/>
              </a:ext>
            </a:extLst>
          </p:cNvPr>
          <p:cNvGrpSpPr/>
          <p:nvPr/>
        </p:nvGrpSpPr>
        <p:grpSpPr>
          <a:xfrm>
            <a:off x="4924903" y="4493408"/>
            <a:ext cx="6022540" cy="1534383"/>
            <a:chOff x="2952750" y="1925768"/>
            <a:chExt cx="6286500" cy="2144582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0138EE3-AEBC-97CB-EB16-1A801404E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955450E-A77B-A75F-902F-AB3D249D02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113" name="Freeform 7">
            <a:extLst>
              <a:ext uri="{FF2B5EF4-FFF2-40B4-BE49-F238E27FC236}">
                <a16:creationId xmlns:a16="http://schemas.microsoft.com/office/drawing/2014/main" id="{3C8284B1-95DF-47A9-9240-79E0E4C4C912}"/>
              </a:ext>
            </a:extLst>
          </p:cNvPr>
          <p:cNvSpPr>
            <a:spLocks/>
          </p:cNvSpPr>
          <p:nvPr/>
        </p:nvSpPr>
        <p:spPr bwMode="auto">
          <a:xfrm>
            <a:off x="1172532" y="2250802"/>
            <a:ext cx="2833411" cy="3776990"/>
          </a:xfrm>
          <a:prstGeom prst="round1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ru-UA" kern="0">
              <a:solidFill>
                <a:srgbClr val="ACB0C0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7434277-23E0-45C1-8FED-AE19BFBF8217}"/>
              </a:ext>
            </a:extLst>
          </p:cNvPr>
          <p:cNvSpPr txBox="1"/>
          <p:nvPr/>
        </p:nvSpPr>
        <p:spPr>
          <a:xfrm>
            <a:off x="1635187" y="2794872"/>
            <a:ext cx="1015343" cy="65094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완전 멋진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45E9DB6-6B7B-4D2E-9200-94AB5A381C57}"/>
              </a:ext>
            </a:extLst>
          </p:cNvPr>
          <p:cNvSpPr txBox="1"/>
          <p:nvPr/>
        </p:nvSpPr>
        <p:spPr>
          <a:xfrm>
            <a:off x="1635187" y="3729525"/>
            <a:ext cx="1908100" cy="15325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템플릿도 스마트 스토어에서 판매 중이기도 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강의 출강도 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graphicFrame>
        <p:nvGraphicFramePr>
          <p:cNvPr id="28" name="Table 2">
            <a:extLst>
              <a:ext uri="{FF2B5EF4-FFF2-40B4-BE49-F238E27FC236}">
                <a16:creationId xmlns:a16="http://schemas.microsoft.com/office/drawing/2014/main" id="{24464C3F-2A8B-465E-88EF-E5093448C6D9}"/>
              </a:ext>
            </a:extLst>
          </p:cNvPr>
          <p:cNvGraphicFramePr>
            <a:graphicFrameLocks noGrp="1"/>
          </p:cNvGraphicFramePr>
          <p:nvPr/>
        </p:nvGraphicFramePr>
        <p:xfrm>
          <a:off x="5140631" y="2365736"/>
          <a:ext cx="5591085" cy="13142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60099">
                  <a:extLst>
                    <a:ext uri="{9D8B030D-6E8A-4147-A177-3AD203B41FA5}">
                      <a16:colId xmlns:a16="http://schemas.microsoft.com/office/drawing/2014/main" val="2304351331"/>
                    </a:ext>
                  </a:extLst>
                </a:gridCol>
                <a:gridCol w="1243662">
                  <a:extLst>
                    <a:ext uri="{9D8B030D-6E8A-4147-A177-3AD203B41FA5}">
                      <a16:colId xmlns:a16="http://schemas.microsoft.com/office/drawing/2014/main" val="2850744298"/>
                    </a:ext>
                  </a:extLst>
                </a:gridCol>
                <a:gridCol w="1243662">
                  <a:extLst>
                    <a:ext uri="{9D8B030D-6E8A-4147-A177-3AD203B41FA5}">
                      <a16:colId xmlns:a16="http://schemas.microsoft.com/office/drawing/2014/main" val="1944853403"/>
                    </a:ext>
                  </a:extLst>
                </a:gridCol>
                <a:gridCol w="1243662">
                  <a:extLst>
                    <a:ext uri="{9D8B030D-6E8A-4147-A177-3AD203B41FA5}">
                      <a16:colId xmlns:a16="http://schemas.microsoft.com/office/drawing/2014/main" val="144314957"/>
                    </a:ext>
                  </a:extLst>
                </a:gridCol>
              </a:tblGrid>
              <a:tr h="328569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항목 </a:t>
                      </a:r>
                      <a:r>
                        <a:rPr lang="en-US" altLang="ko-KR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01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Pretendard Medium" panose="02000603000000020004" pitchFamily="2" charset="-127"/>
                      </a:endParaRPr>
                    </a:p>
                  </a:txBody>
                  <a:tcPr marL="144000" anchor="ctr"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항목 </a:t>
                      </a:r>
                      <a:r>
                        <a:rPr lang="en-US" altLang="ko-KR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02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Pretendard Medium" panose="02000603000000020004" pitchFamily="2" charset="-127"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항목 </a:t>
                      </a:r>
                      <a:r>
                        <a:rPr lang="en-US" altLang="ko-KR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03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Pretendard Medium" panose="02000603000000020004" pitchFamily="2" charset="-127"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결과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Pretendard Medium" panose="02000603000000020004" pitchFamily="2" charset="-127"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4647734"/>
                  </a:ext>
                </a:extLst>
              </a:tr>
              <a:tr h="328569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내용을 입력해주세요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144000" anchor="ctr"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3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Y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47368875"/>
                  </a:ext>
                </a:extLst>
              </a:tr>
              <a:tr h="3285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FFFFFF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내용을 입력해주세요</a:t>
                      </a:r>
                      <a:endParaRPr kumimoji="0" lang="en-US" altLang="ko-KR" sz="1200" b="0" i="0" u="none" strike="noStrike" kern="1200" cap="none" spc="0" normalizeH="0" baseline="0" noProof="0">
                        <a:ln>
                          <a:solidFill>
                            <a:srgbClr val="FFFFFF">
                              <a:lumMod val="75000"/>
                              <a:alpha val="0"/>
                            </a:srgb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marL="144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sz="1200" b="0" kern="120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N</a:t>
                      </a:r>
                      <a:endParaRPr lang="en-US" sz="1200" b="0" kern="120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5348304"/>
                  </a:ext>
                </a:extLst>
              </a:tr>
              <a:tr h="3285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FFFFFF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내용을 입력해주세요</a:t>
                      </a:r>
                      <a:endParaRPr kumimoji="0" lang="en-US" altLang="ko-KR" sz="1200" b="0" i="0" u="none" strike="noStrike" kern="1200" cap="none" spc="0" normalizeH="0" baseline="0" noProof="0">
                        <a:ln>
                          <a:solidFill>
                            <a:srgbClr val="FFFFFF">
                              <a:lumMod val="75000"/>
                              <a:alpha val="0"/>
                            </a:srgb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marL="144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3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2514531"/>
                  </a:ext>
                </a:extLst>
              </a:tr>
            </a:tbl>
          </a:graphicData>
        </a:graphic>
      </p:graphicFrame>
      <p:graphicFrame>
        <p:nvGraphicFramePr>
          <p:cNvPr id="40" name="Table 2">
            <a:extLst>
              <a:ext uri="{FF2B5EF4-FFF2-40B4-BE49-F238E27FC236}">
                <a16:creationId xmlns:a16="http://schemas.microsoft.com/office/drawing/2014/main" id="{A822F857-5D2E-45BA-95AA-9D7B97CD9F1C}"/>
              </a:ext>
            </a:extLst>
          </p:cNvPr>
          <p:cNvGraphicFramePr>
            <a:graphicFrameLocks noGrp="1"/>
          </p:cNvGraphicFramePr>
          <p:nvPr/>
        </p:nvGraphicFramePr>
        <p:xfrm>
          <a:off x="5140631" y="4603461"/>
          <a:ext cx="5591085" cy="13142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60099">
                  <a:extLst>
                    <a:ext uri="{9D8B030D-6E8A-4147-A177-3AD203B41FA5}">
                      <a16:colId xmlns:a16="http://schemas.microsoft.com/office/drawing/2014/main" val="2304351331"/>
                    </a:ext>
                  </a:extLst>
                </a:gridCol>
                <a:gridCol w="1243662">
                  <a:extLst>
                    <a:ext uri="{9D8B030D-6E8A-4147-A177-3AD203B41FA5}">
                      <a16:colId xmlns:a16="http://schemas.microsoft.com/office/drawing/2014/main" val="2850744298"/>
                    </a:ext>
                  </a:extLst>
                </a:gridCol>
                <a:gridCol w="1243662">
                  <a:extLst>
                    <a:ext uri="{9D8B030D-6E8A-4147-A177-3AD203B41FA5}">
                      <a16:colId xmlns:a16="http://schemas.microsoft.com/office/drawing/2014/main" val="1944853403"/>
                    </a:ext>
                  </a:extLst>
                </a:gridCol>
                <a:gridCol w="1243662">
                  <a:extLst>
                    <a:ext uri="{9D8B030D-6E8A-4147-A177-3AD203B41FA5}">
                      <a16:colId xmlns:a16="http://schemas.microsoft.com/office/drawing/2014/main" val="144314957"/>
                    </a:ext>
                  </a:extLst>
                </a:gridCol>
              </a:tblGrid>
              <a:tr h="328569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항목 </a:t>
                      </a:r>
                      <a:r>
                        <a:rPr lang="en-US" altLang="ko-KR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01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Pretendard Medium" panose="02000603000000020004" pitchFamily="2" charset="-127"/>
                      </a:endParaRPr>
                    </a:p>
                  </a:txBody>
                  <a:tcPr marL="144000" anchor="ctr"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항목 </a:t>
                      </a:r>
                      <a:r>
                        <a:rPr lang="en-US" altLang="ko-KR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02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Pretendard Medium" panose="02000603000000020004" pitchFamily="2" charset="-127"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항목 </a:t>
                      </a:r>
                      <a:r>
                        <a:rPr lang="en-US" altLang="ko-KR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03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Pretendard Medium" panose="02000603000000020004" pitchFamily="2" charset="-127"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결과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Pretendard Medium" panose="02000603000000020004" pitchFamily="2" charset="-127"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4647734"/>
                  </a:ext>
                </a:extLst>
              </a:tr>
              <a:tr h="328569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내용을 입력해주세요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144000" anchor="ctr"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3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Y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47368875"/>
                  </a:ext>
                </a:extLst>
              </a:tr>
              <a:tr h="3285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FFFFFF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내용을 입력해주세요</a:t>
                      </a:r>
                      <a:endParaRPr kumimoji="0" lang="en-US" altLang="ko-KR" sz="1200" b="0" i="0" u="none" strike="noStrike" kern="1200" cap="none" spc="0" normalizeH="0" baseline="0" noProof="0">
                        <a:ln>
                          <a:solidFill>
                            <a:srgbClr val="FFFFFF">
                              <a:lumMod val="75000"/>
                              <a:alpha val="0"/>
                            </a:srgb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marL="144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sz="1200" b="0" kern="120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N</a:t>
                      </a:r>
                      <a:endParaRPr lang="en-US" sz="1200" b="0" kern="120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5348304"/>
                  </a:ext>
                </a:extLst>
              </a:tr>
              <a:tr h="3285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FFFFFF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내용을 입력해주세요</a:t>
                      </a:r>
                      <a:endParaRPr kumimoji="0" lang="en-US" altLang="ko-KR" sz="1200" b="0" i="0" u="none" strike="noStrike" kern="1200" cap="none" spc="0" normalizeH="0" baseline="0" noProof="0">
                        <a:ln>
                          <a:solidFill>
                            <a:srgbClr val="FFFFFF">
                              <a:lumMod val="75000"/>
                              <a:alpha val="0"/>
                            </a:srgb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marL="144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3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2514531"/>
                  </a:ext>
                </a:extLst>
              </a:tr>
            </a:tbl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id="{DFF7F01C-97EB-48D7-B2DF-CCF3009DB83F}"/>
              </a:ext>
            </a:extLst>
          </p:cNvPr>
          <p:cNvSpPr txBox="1"/>
          <p:nvPr/>
        </p:nvSpPr>
        <p:spPr>
          <a:xfrm>
            <a:off x="5254993" y="1838830"/>
            <a:ext cx="2386871" cy="26340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테이블 타이틀을 입력해 주세요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B656465-28C7-44C2-B34A-26B18439C751}"/>
              </a:ext>
            </a:extLst>
          </p:cNvPr>
          <p:cNvSpPr txBox="1"/>
          <p:nvPr/>
        </p:nvSpPr>
        <p:spPr>
          <a:xfrm>
            <a:off x="5254993" y="4075448"/>
            <a:ext cx="2386871" cy="26340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테이블 타이틀을 입력해 주세요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69768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C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8DFFCFB8-97BE-D198-4197-8ED626E9B411}"/>
              </a:ext>
            </a:extLst>
          </p:cNvPr>
          <p:cNvSpPr/>
          <p:nvPr/>
        </p:nvSpPr>
        <p:spPr>
          <a:xfrm>
            <a:off x="6556926" y="1356668"/>
            <a:ext cx="5635074" cy="5501332"/>
          </a:xfrm>
          <a:custGeom>
            <a:avLst/>
            <a:gdLst>
              <a:gd name="connsiteX0" fmla="*/ 3550962 w 5635074"/>
              <a:gd name="connsiteY0" fmla="*/ 0 h 5501332"/>
              <a:gd name="connsiteX1" fmla="*/ 5536339 w 5635074"/>
              <a:gd name="connsiteY1" fmla="*/ 606449 h 5501332"/>
              <a:gd name="connsiteX2" fmla="*/ 5635074 w 5635074"/>
              <a:gd name="connsiteY2" fmla="*/ 680282 h 5501332"/>
              <a:gd name="connsiteX3" fmla="*/ 5635074 w 5635074"/>
              <a:gd name="connsiteY3" fmla="*/ 5501332 h 5501332"/>
              <a:gd name="connsiteX4" fmla="*/ 585182 w 5635074"/>
              <a:gd name="connsiteY4" fmla="*/ 5501332 h 5501332"/>
              <a:gd name="connsiteX5" fmla="*/ 428582 w 5635074"/>
              <a:gd name="connsiteY5" fmla="*/ 5243562 h 5501332"/>
              <a:gd name="connsiteX6" fmla="*/ 0 w 5635074"/>
              <a:gd name="connsiteY6" fmla="*/ 3550962 h 5501332"/>
              <a:gd name="connsiteX7" fmla="*/ 3550962 w 5635074"/>
              <a:gd name="connsiteY7" fmla="*/ 0 h 550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35074" h="5501332">
                <a:moveTo>
                  <a:pt x="3550962" y="0"/>
                </a:moveTo>
                <a:cubicBezTo>
                  <a:pt x="4286390" y="0"/>
                  <a:pt x="4969601" y="223569"/>
                  <a:pt x="5536339" y="606449"/>
                </a:cubicBezTo>
                <a:lnTo>
                  <a:pt x="5635074" y="680282"/>
                </a:lnTo>
                <a:lnTo>
                  <a:pt x="5635074" y="5501332"/>
                </a:lnTo>
                <a:lnTo>
                  <a:pt x="585182" y="5501332"/>
                </a:lnTo>
                <a:lnTo>
                  <a:pt x="428582" y="5243562"/>
                </a:lnTo>
                <a:cubicBezTo>
                  <a:pt x="155256" y="4740414"/>
                  <a:pt x="0" y="4163819"/>
                  <a:pt x="0" y="3550962"/>
                </a:cubicBezTo>
                <a:cubicBezTo>
                  <a:pt x="0" y="1589820"/>
                  <a:pt x="1589820" y="0"/>
                  <a:pt x="3550962" y="0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70A4502-89FD-4ECB-9618-9C1903DD0490}"/>
              </a:ext>
            </a:extLst>
          </p:cNvPr>
          <p:cNvSpPr txBox="1"/>
          <p:nvPr/>
        </p:nvSpPr>
        <p:spPr>
          <a:xfrm>
            <a:off x="1378032" y="2141146"/>
            <a:ext cx="3172343" cy="120494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3600" spc="-150">
                <a:solidFill>
                  <a:srgbClr val="232669"/>
                </a:solidFill>
                <a:latin typeface="페이퍼로지 8 ExtraBold" pitchFamily="2" charset="-127"/>
                <a:ea typeface="페이퍼로지 8 ExtraBold" pitchFamily="2" charset="-127"/>
              </a:rPr>
              <a:t>미스터 </a:t>
            </a:r>
            <a:r>
              <a:rPr lang="ko-KR" altLang="en-US" sz="3600" spc="-150" err="1">
                <a:solidFill>
                  <a:srgbClr val="232669"/>
                </a:solidFill>
                <a:latin typeface="페이퍼로지 8 ExtraBold" pitchFamily="2" charset="-127"/>
                <a:ea typeface="페이퍼로지 8 ExtraBold" pitchFamily="2" charset="-127"/>
              </a:rPr>
              <a:t>피피티</a:t>
            </a:r>
            <a:r>
              <a:rPr lang="ko-KR" altLang="en-US" sz="3600" spc="-150">
                <a:solidFill>
                  <a:srgbClr val="232669"/>
                </a:solidFill>
                <a:latin typeface="페이퍼로지 8 ExtraBold" pitchFamily="2" charset="-127"/>
                <a:ea typeface="페이퍼로지 8 ExtraBold" pitchFamily="2" charset="-127"/>
              </a:rPr>
              <a:t> </a:t>
            </a:r>
            <a:endParaRPr lang="en-US" altLang="ko-KR" sz="3600" spc="-150">
              <a:solidFill>
                <a:srgbClr val="232669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 sz="3600" spc="-150">
                <a:solidFill>
                  <a:srgbClr val="232669"/>
                </a:solidFill>
                <a:latin typeface="페이퍼로지 8 ExtraBold" pitchFamily="2" charset="-127"/>
                <a:ea typeface="페이퍼로지 8 ExtraBold" pitchFamily="2" charset="-127"/>
              </a:rPr>
              <a:t>파워포인트 템플릿</a:t>
            </a:r>
            <a:endParaRPr lang="en-US" altLang="ko-KR" sz="3600" spc="-150">
              <a:solidFill>
                <a:srgbClr val="232669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2760EFC-2CA8-42AD-A2D8-8F5D5EDD9204}"/>
              </a:ext>
            </a:extLst>
          </p:cNvPr>
          <p:cNvSpPr txBox="1"/>
          <p:nvPr/>
        </p:nvSpPr>
        <p:spPr>
          <a:xfrm>
            <a:off x="1420381" y="1637004"/>
            <a:ext cx="2040623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rgbClr val="0583F2"/>
                </a:solidFill>
                <a:latin typeface="페이퍼로지 5 Medium" pitchFamily="2" charset="-127"/>
                <a:ea typeface="페이퍼로지 5 Medium" pitchFamily="2" charset="-127"/>
              </a:rPr>
              <a:t>NEUMORPHISM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rgbClr val="0583F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B8DB325-4B79-40BE-8FAE-3178C180B486}"/>
              </a:ext>
            </a:extLst>
          </p:cNvPr>
          <p:cNvSpPr txBox="1"/>
          <p:nvPr/>
        </p:nvSpPr>
        <p:spPr>
          <a:xfrm>
            <a:off x="1420381" y="4913218"/>
            <a:ext cx="221214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신경과학과 </a:t>
            </a:r>
            <a:r>
              <a:rPr lang="ko-KR" altLang="en-US" err="1">
                <a:latin typeface="페이퍼로지 5 Medium" pitchFamily="2" charset="-127"/>
                <a:ea typeface="페이퍼로지 5 Medium" pitchFamily="2" charset="-127"/>
              </a:rPr>
              <a:t>ㅣ</a:t>
            </a:r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 미스터 </a:t>
            </a:r>
            <a:r>
              <a:rPr lang="ko-KR" altLang="en-US" err="1">
                <a:latin typeface="페이퍼로지 5 Medium" pitchFamily="2" charset="-127"/>
                <a:ea typeface="페이퍼로지 5 Medium" pitchFamily="2" charset="-127"/>
              </a:rPr>
              <a:t>피피티</a:t>
            </a:r>
            <a:endParaRPr lang="ko-KR" altLang="en-US">
              <a:latin typeface="페이퍼로지 5 Medium" pitchFamily="2" charset="-127"/>
              <a:ea typeface="페이퍼로지 5 Medium" pitchFamily="2" charset="-127"/>
            </a:endParaRPr>
          </a:p>
        </p:txBody>
      </p:sp>
      <p:pic>
        <p:nvPicPr>
          <p:cNvPr id="24" name="그림 개체 틀 23" descr="건물, 흑백, 하늘, 야외이(가) 표시된 사진&#10;&#10;자동 생성된 설명">
            <a:extLst>
              <a:ext uri="{FF2B5EF4-FFF2-40B4-BE49-F238E27FC236}">
                <a16:creationId xmlns:a16="http://schemas.microsoft.com/office/drawing/2014/main" id="{61D572D6-3563-E026-2A82-D74863453F6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81825" y="1781175"/>
            <a:ext cx="5210175" cy="5076825"/>
          </a:xfrm>
          <a:custGeom>
            <a:avLst/>
            <a:gdLst>
              <a:gd name="connsiteX0" fmla="*/ 3125795 w 5209909"/>
              <a:gd name="connsiteY0" fmla="*/ 0 h 5076168"/>
              <a:gd name="connsiteX1" fmla="*/ 5114093 w 5209909"/>
              <a:gd name="connsiteY1" fmla="*/ 713781 h 5076168"/>
              <a:gd name="connsiteX2" fmla="*/ 5209909 w 5209909"/>
              <a:gd name="connsiteY2" fmla="*/ 800864 h 5076168"/>
              <a:gd name="connsiteX3" fmla="*/ 5209909 w 5209909"/>
              <a:gd name="connsiteY3" fmla="*/ 5076168 h 5076168"/>
              <a:gd name="connsiteX4" fmla="*/ 685419 w 5209909"/>
              <a:gd name="connsiteY4" fmla="*/ 5076168 h 5076168"/>
              <a:gd name="connsiteX5" fmla="*/ 533837 w 5209909"/>
              <a:gd name="connsiteY5" fmla="*/ 4873461 h 5076168"/>
              <a:gd name="connsiteX6" fmla="*/ 0 w 5209909"/>
              <a:gd name="connsiteY6" fmla="*/ 3125798 h 5076168"/>
              <a:gd name="connsiteX7" fmla="*/ 3125795 w 5209909"/>
              <a:gd name="connsiteY7" fmla="*/ 0 h 5076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09909" h="5076168">
                <a:moveTo>
                  <a:pt x="3125795" y="0"/>
                </a:moveTo>
                <a:cubicBezTo>
                  <a:pt x="3881064" y="0"/>
                  <a:pt x="4573770" y="267867"/>
                  <a:pt x="5114093" y="713781"/>
                </a:cubicBezTo>
                <a:lnTo>
                  <a:pt x="5209909" y="800864"/>
                </a:lnTo>
                <a:lnTo>
                  <a:pt x="5209909" y="5076168"/>
                </a:lnTo>
                <a:lnTo>
                  <a:pt x="685419" y="5076168"/>
                </a:lnTo>
                <a:lnTo>
                  <a:pt x="533837" y="4873461"/>
                </a:lnTo>
                <a:cubicBezTo>
                  <a:pt x="196800" y="4374580"/>
                  <a:pt x="0" y="3773172"/>
                  <a:pt x="0" y="3125798"/>
                </a:cubicBezTo>
                <a:cubicBezTo>
                  <a:pt x="0" y="1399468"/>
                  <a:pt x="1399466" y="0"/>
                  <a:pt x="3125795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733432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>
            <a:extLst>
              <a:ext uri="{FF2B5EF4-FFF2-40B4-BE49-F238E27FC236}">
                <a16:creationId xmlns:a16="http://schemas.microsoft.com/office/drawing/2014/main" id="{1BD4B064-99E7-0E18-B62D-32658E58872F}"/>
              </a:ext>
            </a:extLst>
          </p:cNvPr>
          <p:cNvGrpSpPr/>
          <p:nvPr/>
        </p:nvGrpSpPr>
        <p:grpSpPr>
          <a:xfrm>
            <a:off x="1172532" y="2250802"/>
            <a:ext cx="2833411" cy="3776990"/>
            <a:chOff x="1172532" y="2250802"/>
            <a:chExt cx="2833411" cy="3776990"/>
          </a:xfr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2700000" scaled="0"/>
          </a:gradFill>
        </p:grpSpPr>
        <p:sp>
          <p:nvSpPr>
            <p:cNvPr id="113" name="Freeform 7">
              <a:extLst>
                <a:ext uri="{FF2B5EF4-FFF2-40B4-BE49-F238E27FC236}">
                  <a16:creationId xmlns:a16="http://schemas.microsoft.com/office/drawing/2014/main" id="{3C8284B1-95DF-47A9-9240-79E0E4C4C91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532" y="2250802"/>
              <a:ext cx="2833411" cy="3776990"/>
            </a:xfrm>
            <a:prstGeom prst="round1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77800" dir="13500000" sx="102000" sy="102000" algn="tl" rotWithShape="0">
                <a:schemeClr val="bg1"/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83121DF6-69A8-56D9-9646-C720E375817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532" y="2250802"/>
              <a:ext cx="2833411" cy="3776990"/>
            </a:xfrm>
            <a:prstGeom prst="round1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778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7434277-23E0-45C1-8FED-AE19BFBF8217}"/>
              </a:ext>
            </a:extLst>
          </p:cNvPr>
          <p:cNvSpPr txBox="1"/>
          <p:nvPr/>
        </p:nvSpPr>
        <p:spPr>
          <a:xfrm>
            <a:off x="1635187" y="2794872"/>
            <a:ext cx="1015343" cy="65094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완전 멋진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20000"/>
              </a:lnSpc>
            </a:pPr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45E9DB6-6B7B-4D2E-9200-94AB5A381C57}"/>
              </a:ext>
            </a:extLst>
          </p:cNvPr>
          <p:cNvSpPr txBox="1"/>
          <p:nvPr/>
        </p:nvSpPr>
        <p:spPr>
          <a:xfrm>
            <a:off x="1635187" y="3729525"/>
            <a:ext cx="1908100" cy="15325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템플릿도 스마트 스토어에서 판매 중이기도 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강의 출강도 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A5FF9AAC-89AC-9AFD-AE67-50E02837EB49}"/>
              </a:ext>
            </a:extLst>
          </p:cNvPr>
          <p:cNvGrpSpPr/>
          <p:nvPr/>
        </p:nvGrpSpPr>
        <p:grpSpPr>
          <a:xfrm>
            <a:off x="4924903" y="2255683"/>
            <a:ext cx="6022540" cy="1534383"/>
            <a:chOff x="2952750" y="1925768"/>
            <a:chExt cx="6286500" cy="2144582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97E3FC44-6AD1-02C9-2732-5695947E60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7D271F91-0E55-7D3B-A0CE-E691D81887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2938B11C-EDCD-CC0B-B34D-1EC4C54AAD1E}"/>
              </a:ext>
            </a:extLst>
          </p:cNvPr>
          <p:cNvGrpSpPr/>
          <p:nvPr/>
        </p:nvGrpSpPr>
        <p:grpSpPr>
          <a:xfrm>
            <a:off x="4924903" y="4493408"/>
            <a:ext cx="6022540" cy="1534383"/>
            <a:chOff x="2952750" y="1925768"/>
            <a:chExt cx="6286500" cy="2144582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3FF24845-9235-D587-5BE8-79333FC232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7FAF2E42-A3BA-DE02-D5EB-0F27EC324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17" name="Table 2">
            <a:extLst>
              <a:ext uri="{FF2B5EF4-FFF2-40B4-BE49-F238E27FC236}">
                <a16:creationId xmlns:a16="http://schemas.microsoft.com/office/drawing/2014/main" id="{7B7CD3DC-B09D-7889-0AEA-77A86F1BD2FF}"/>
              </a:ext>
            </a:extLst>
          </p:cNvPr>
          <p:cNvGraphicFramePr>
            <a:graphicFrameLocks noGrp="1"/>
          </p:cNvGraphicFramePr>
          <p:nvPr/>
        </p:nvGraphicFramePr>
        <p:xfrm>
          <a:off x="5140631" y="2365736"/>
          <a:ext cx="5591085" cy="13142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60099">
                  <a:extLst>
                    <a:ext uri="{9D8B030D-6E8A-4147-A177-3AD203B41FA5}">
                      <a16:colId xmlns:a16="http://schemas.microsoft.com/office/drawing/2014/main" val="2304351331"/>
                    </a:ext>
                  </a:extLst>
                </a:gridCol>
                <a:gridCol w="1243662">
                  <a:extLst>
                    <a:ext uri="{9D8B030D-6E8A-4147-A177-3AD203B41FA5}">
                      <a16:colId xmlns:a16="http://schemas.microsoft.com/office/drawing/2014/main" val="2850744298"/>
                    </a:ext>
                  </a:extLst>
                </a:gridCol>
                <a:gridCol w="1243662">
                  <a:extLst>
                    <a:ext uri="{9D8B030D-6E8A-4147-A177-3AD203B41FA5}">
                      <a16:colId xmlns:a16="http://schemas.microsoft.com/office/drawing/2014/main" val="1944853403"/>
                    </a:ext>
                  </a:extLst>
                </a:gridCol>
                <a:gridCol w="1243662">
                  <a:extLst>
                    <a:ext uri="{9D8B030D-6E8A-4147-A177-3AD203B41FA5}">
                      <a16:colId xmlns:a16="http://schemas.microsoft.com/office/drawing/2014/main" val="144314957"/>
                    </a:ext>
                  </a:extLst>
                </a:gridCol>
              </a:tblGrid>
              <a:tr h="328569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항목 </a:t>
                      </a:r>
                      <a:r>
                        <a:rPr lang="en-US" altLang="ko-KR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01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Pretendard Medium" panose="02000603000000020004" pitchFamily="2" charset="-127"/>
                      </a:endParaRPr>
                    </a:p>
                  </a:txBody>
                  <a:tcPr marL="144000" anchor="ctr"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항목 </a:t>
                      </a:r>
                      <a:r>
                        <a:rPr lang="en-US" altLang="ko-KR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02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Pretendard Medium" panose="02000603000000020004" pitchFamily="2" charset="-127"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항목 </a:t>
                      </a:r>
                      <a:r>
                        <a:rPr lang="en-US" altLang="ko-KR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03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Pretendard Medium" panose="02000603000000020004" pitchFamily="2" charset="-127"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결과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Pretendard Medium" panose="02000603000000020004" pitchFamily="2" charset="-127"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4647734"/>
                  </a:ext>
                </a:extLst>
              </a:tr>
              <a:tr h="328569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내용을 입력해주세요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144000" anchor="ctr"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3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Y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47368875"/>
                  </a:ext>
                </a:extLst>
              </a:tr>
              <a:tr h="3285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FFFFFF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내용을 입력해주세요</a:t>
                      </a:r>
                      <a:endParaRPr kumimoji="0" lang="en-US" altLang="ko-KR" sz="1200" b="0" i="0" u="none" strike="noStrike" kern="1200" cap="none" spc="0" normalizeH="0" baseline="0" noProof="0">
                        <a:ln>
                          <a:solidFill>
                            <a:srgbClr val="FFFFFF">
                              <a:lumMod val="75000"/>
                              <a:alpha val="0"/>
                            </a:srgb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marL="144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sz="1200" b="0" kern="120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N</a:t>
                      </a:r>
                      <a:endParaRPr lang="en-US" sz="1200" b="0" kern="120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5348304"/>
                  </a:ext>
                </a:extLst>
              </a:tr>
              <a:tr h="3285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FFFFFF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내용을 입력해주세요</a:t>
                      </a:r>
                      <a:endParaRPr kumimoji="0" lang="en-US" altLang="ko-KR" sz="1200" b="0" i="0" u="none" strike="noStrike" kern="1200" cap="none" spc="0" normalizeH="0" baseline="0" noProof="0">
                        <a:ln>
                          <a:solidFill>
                            <a:srgbClr val="FFFFFF">
                              <a:lumMod val="75000"/>
                              <a:alpha val="0"/>
                            </a:srgb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marL="144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3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2514531"/>
                  </a:ext>
                </a:extLst>
              </a:tr>
            </a:tbl>
          </a:graphicData>
        </a:graphic>
      </p:graphicFrame>
      <p:graphicFrame>
        <p:nvGraphicFramePr>
          <p:cNvPr id="18" name="Table 2">
            <a:extLst>
              <a:ext uri="{FF2B5EF4-FFF2-40B4-BE49-F238E27FC236}">
                <a16:creationId xmlns:a16="http://schemas.microsoft.com/office/drawing/2014/main" id="{36C6EF48-6ED3-ACAC-20FF-D782570A5100}"/>
              </a:ext>
            </a:extLst>
          </p:cNvPr>
          <p:cNvGraphicFramePr>
            <a:graphicFrameLocks noGrp="1"/>
          </p:cNvGraphicFramePr>
          <p:nvPr/>
        </p:nvGraphicFramePr>
        <p:xfrm>
          <a:off x="5140631" y="4603461"/>
          <a:ext cx="5591085" cy="131427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60099">
                  <a:extLst>
                    <a:ext uri="{9D8B030D-6E8A-4147-A177-3AD203B41FA5}">
                      <a16:colId xmlns:a16="http://schemas.microsoft.com/office/drawing/2014/main" val="2304351331"/>
                    </a:ext>
                  </a:extLst>
                </a:gridCol>
                <a:gridCol w="1243662">
                  <a:extLst>
                    <a:ext uri="{9D8B030D-6E8A-4147-A177-3AD203B41FA5}">
                      <a16:colId xmlns:a16="http://schemas.microsoft.com/office/drawing/2014/main" val="2850744298"/>
                    </a:ext>
                  </a:extLst>
                </a:gridCol>
                <a:gridCol w="1243662">
                  <a:extLst>
                    <a:ext uri="{9D8B030D-6E8A-4147-A177-3AD203B41FA5}">
                      <a16:colId xmlns:a16="http://schemas.microsoft.com/office/drawing/2014/main" val="1944853403"/>
                    </a:ext>
                  </a:extLst>
                </a:gridCol>
                <a:gridCol w="1243662">
                  <a:extLst>
                    <a:ext uri="{9D8B030D-6E8A-4147-A177-3AD203B41FA5}">
                      <a16:colId xmlns:a16="http://schemas.microsoft.com/office/drawing/2014/main" val="144314957"/>
                    </a:ext>
                  </a:extLst>
                </a:gridCol>
              </a:tblGrid>
              <a:tr h="328569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항목 </a:t>
                      </a:r>
                      <a:r>
                        <a:rPr lang="en-US" altLang="ko-KR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01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Pretendard Medium" panose="02000603000000020004" pitchFamily="2" charset="-127"/>
                      </a:endParaRPr>
                    </a:p>
                  </a:txBody>
                  <a:tcPr marL="144000" anchor="ctr"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항목 </a:t>
                      </a:r>
                      <a:r>
                        <a:rPr lang="en-US" altLang="ko-KR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02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Pretendard Medium" panose="02000603000000020004" pitchFamily="2" charset="-127"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항목 </a:t>
                      </a:r>
                      <a:r>
                        <a:rPr lang="en-US" altLang="ko-KR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03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Pretendard Medium" panose="02000603000000020004" pitchFamily="2" charset="-127"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  <a:cs typeface="Pretendard Medium" panose="02000603000000020004" pitchFamily="2" charset="-127"/>
                        </a:rPr>
                        <a:t>결과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Pretendard Medium" panose="02000603000000020004" pitchFamily="2" charset="-127"/>
                      </a:endParaRPr>
                    </a:p>
                  </a:txBody>
                  <a:tcPr anchor="ctr">
                    <a:lnB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4647734"/>
                  </a:ext>
                </a:extLst>
              </a:tr>
              <a:tr h="328569">
                <a:tc>
                  <a:txBody>
                    <a:bodyPr/>
                    <a:lstStyle/>
                    <a:p>
                      <a:pPr algn="l"/>
                      <a:r>
                        <a:rPr lang="ko-KR" alt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내용을 입력해주세요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marL="144000" anchor="ctr"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3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Y</a:t>
                      </a:r>
                    </a:p>
                  </a:txBody>
                  <a:tcPr anchor="ctr">
                    <a:lnT w="635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647368875"/>
                  </a:ext>
                </a:extLst>
              </a:tr>
              <a:tr h="3285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FFFFFF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내용을 입력해주세요</a:t>
                      </a:r>
                      <a:endParaRPr kumimoji="0" lang="en-US" altLang="ko-KR" sz="1200" b="0" i="0" u="none" strike="noStrike" kern="1200" cap="none" spc="0" normalizeH="0" baseline="0" noProof="0">
                        <a:ln>
                          <a:solidFill>
                            <a:srgbClr val="FFFFFF">
                              <a:lumMod val="75000"/>
                              <a:alpha val="0"/>
                            </a:srgb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marL="144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en-US" sz="1200" b="0" kern="120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N</a:t>
                      </a:r>
                      <a:endParaRPr lang="en-US" sz="1200" b="0" kern="120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5348304"/>
                  </a:ext>
                </a:extLst>
              </a:tr>
              <a:tr h="32856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0" i="0" u="none" strike="noStrike" kern="1200" cap="none" spc="0" normalizeH="0" baseline="0" noProof="0">
                          <a:ln>
                            <a:solidFill>
                              <a:srgbClr val="FFFFFF">
                                <a:lumMod val="75000"/>
                                <a:alpha val="0"/>
                              </a:srgb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  <a:cs typeface="+mn-cs"/>
                        </a:rPr>
                        <a:t>내용을 입력해주세요</a:t>
                      </a:r>
                      <a:endParaRPr kumimoji="0" lang="en-US" altLang="ko-KR" sz="1200" b="0" i="0" u="none" strike="noStrike" kern="1200" cap="none" spc="0" normalizeH="0" baseline="0" noProof="0">
                        <a:ln>
                          <a:solidFill>
                            <a:srgbClr val="FFFFFF">
                              <a:lumMod val="75000"/>
                              <a:alpha val="0"/>
                            </a:srgb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uLnTx/>
                        <a:uFillTx/>
                        <a:latin typeface="페이퍼로지 5 Medium" pitchFamily="2" charset="-127"/>
                        <a:ea typeface="페이퍼로지 5 Medium" pitchFamily="2" charset="-127"/>
                        <a:cs typeface="+mn-cs"/>
                      </a:endParaRPr>
                    </a:p>
                  </a:txBody>
                  <a:tcPr marL="14400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u="none" strike="noStrike" kern="1200" cap="none" spc="0" normalizeH="0" baseline="0" noProof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uLnTx/>
                          <a:uFillTx/>
                          <a:latin typeface="페이퍼로지 5 Medium" pitchFamily="2" charset="-127"/>
                          <a:ea typeface="페이퍼로지 5 Medium" pitchFamily="2" charset="-127"/>
                        </a:rPr>
                        <a:t>47899</a:t>
                      </a:r>
                      <a:endParaRPr lang="en-US" sz="1200" b="0">
                        <a:ln>
                          <a:solidFill>
                            <a:schemeClr val="bg1">
                              <a:lumMod val="75000"/>
                              <a:alpha val="0"/>
                            </a:schemeClr>
                          </a:solidFill>
                        </a:ln>
                        <a:solidFill>
                          <a:schemeClr val="accent1">
                            <a:lumMod val="50000"/>
                          </a:schemeClr>
                        </a:solidFill>
                        <a:latin typeface="페이퍼로지 5 Medium" pitchFamily="2" charset="-127"/>
                        <a:ea typeface="페이퍼로지 5 Medium" pitchFamily="2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0">
                          <a:ln>
                            <a:solidFill>
                              <a:schemeClr val="bg1">
                                <a:lumMod val="75000"/>
                                <a:alpha val="0"/>
                              </a:schemeClr>
                            </a:solidFill>
                          </a:ln>
                          <a:solidFill>
                            <a:schemeClr val="accent3"/>
                          </a:solidFill>
                          <a:latin typeface="페이퍼로지 5 Medium" pitchFamily="2" charset="-127"/>
                          <a:ea typeface="페이퍼로지 5 Medium" pitchFamily="2" charset="-127"/>
                        </a:rPr>
                        <a:t>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2514531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14DE1FD0-250D-8D85-6470-DA12434BB94A}"/>
              </a:ext>
            </a:extLst>
          </p:cNvPr>
          <p:cNvSpPr txBox="1"/>
          <p:nvPr/>
        </p:nvSpPr>
        <p:spPr>
          <a:xfrm>
            <a:off x="5254993" y="1838830"/>
            <a:ext cx="2386871" cy="26340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테이블 타이틀을 입력해 주세요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A224B2-CCA2-A278-9CDE-3D19B973EF8F}"/>
              </a:ext>
            </a:extLst>
          </p:cNvPr>
          <p:cNvSpPr txBox="1"/>
          <p:nvPr/>
        </p:nvSpPr>
        <p:spPr>
          <a:xfrm>
            <a:off x="5254993" y="4075448"/>
            <a:ext cx="2386871" cy="26340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테이블 타이틀을 입력해 주세요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33572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9D0E61D8-C8E5-9A5D-5AE6-0B369BE64A9D}"/>
              </a:ext>
            </a:extLst>
          </p:cNvPr>
          <p:cNvGrpSpPr/>
          <p:nvPr/>
        </p:nvGrpSpPr>
        <p:grpSpPr>
          <a:xfrm>
            <a:off x="4924903" y="2255683"/>
            <a:ext cx="6022540" cy="3772109"/>
            <a:chOff x="2952750" y="1925768"/>
            <a:chExt cx="6286500" cy="2144582"/>
          </a:xfrm>
        </p:grpSpPr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E693BBEE-2FB5-572F-BC3D-2B0BCFE627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5C2BBA20-D3C1-59E9-0485-B19AE50498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aphicFrame>
        <p:nvGraphicFramePr>
          <p:cNvPr id="47" name="차트 46">
            <a:extLst>
              <a:ext uri="{FF2B5EF4-FFF2-40B4-BE49-F238E27FC236}">
                <a16:creationId xmlns:a16="http://schemas.microsoft.com/office/drawing/2014/main" id="{76F1EE0E-EE37-426F-8126-25C876AB2D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1229537"/>
              </p:ext>
            </p:extLst>
          </p:nvPr>
        </p:nvGraphicFramePr>
        <p:xfrm>
          <a:off x="5012000" y="2331988"/>
          <a:ext cx="6052876" cy="3619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타원 1">
            <a:extLst>
              <a:ext uri="{FF2B5EF4-FFF2-40B4-BE49-F238E27FC236}">
                <a16:creationId xmlns:a16="http://schemas.microsoft.com/office/drawing/2014/main" id="{B86BBAB8-D720-4B69-9F57-F792C5331BC6}"/>
              </a:ext>
            </a:extLst>
          </p:cNvPr>
          <p:cNvSpPr/>
          <p:nvPr/>
        </p:nvSpPr>
        <p:spPr>
          <a:xfrm>
            <a:off x="1244557" y="3194381"/>
            <a:ext cx="2833411" cy="2833411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377C321-7720-4D8E-88F3-4D71C358AACE}"/>
              </a:ext>
            </a:extLst>
          </p:cNvPr>
          <p:cNvSpPr txBox="1"/>
          <p:nvPr/>
        </p:nvSpPr>
        <p:spPr>
          <a:xfrm>
            <a:off x="1149985" y="2255683"/>
            <a:ext cx="2317942" cy="65094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중요한 내용을</a:t>
            </a:r>
          </a:p>
          <a:p>
            <a:pPr>
              <a:lnSpc>
                <a:spcPct val="120000"/>
              </a:lnSpc>
            </a:pPr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완전 멋지게 잘 적어주세요</a:t>
            </a:r>
            <a:r>
              <a:rPr lang="en-US" altLang="ko-KR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425B345-D77B-4AB1-9036-A1228375B605}"/>
              </a:ext>
            </a:extLst>
          </p:cNvPr>
          <p:cNvSpPr txBox="1"/>
          <p:nvPr/>
        </p:nvSpPr>
        <p:spPr>
          <a:xfrm>
            <a:off x="2003775" y="3946461"/>
            <a:ext cx="1314975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200" spc="-5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0" scaled="1"/>
                </a:gradFill>
                <a:latin typeface="페이퍼로지 8 ExtraBold" pitchFamily="2" charset="-127"/>
                <a:ea typeface="페이퍼로지 8 ExtraBold" pitchFamily="2" charset="-127"/>
              </a:rPr>
              <a:t>+320</a:t>
            </a:r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0" scaled="1"/>
                </a:gradFill>
                <a:latin typeface="페이퍼로지 8 ExtraBold" pitchFamily="2" charset="-127"/>
                <a:ea typeface="페이퍼로지 8 ExtraBold" pitchFamily="2" charset="-127"/>
              </a:rPr>
              <a:t>%</a:t>
            </a:r>
            <a:endParaRPr lang="ko-KR" altLang="en-US" sz="3200" spc="-50">
              <a:ln>
                <a:solidFill>
                  <a:schemeClr val="accent1">
                    <a:alpha val="0"/>
                  </a:schemeClr>
                </a:solidFill>
              </a:ln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0" scaled="1"/>
              </a:gra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0FD2CFB-C03B-41C3-9A10-2745CF105B53}"/>
              </a:ext>
            </a:extLst>
          </p:cNvPr>
          <p:cNvSpPr txBox="1"/>
          <p:nvPr/>
        </p:nvSpPr>
        <p:spPr>
          <a:xfrm>
            <a:off x="1755638" y="4629509"/>
            <a:ext cx="1811249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lang="en-US" altLang="ko-KR" sz="1200" spc="-50">
              <a:ln>
                <a:solidFill>
                  <a:schemeClr val="accent3">
                    <a:alpha val="0"/>
                  </a:schemeClr>
                </a:solidFill>
              </a:ln>
              <a:solidFill>
                <a:schemeClr val="accent3"/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629515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A6C67708-E27E-B7CD-79FC-77CB4D85508C}"/>
              </a:ext>
            </a:extLst>
          </p:cNvPr>
          <p:cNvGrpSpPr/>
          <p:nvPr/>
        </p:nvGrpSpPr>
        <p:grpSpPr>
          <a:xfrm>
            <a:off x="1244560" y="3194381"/>
            <a:ext cx="2833411" cy="2833410"/>
            <a:chOff x="8431488" y="3060502"/>
            <a:chExt cx="2350110" cy="2350110"/>
          </a:xfr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</p:grpSpPr>
        <p:sp>
          <p:nvSpPr>
            <p:cNvPr id="4" name="Oval 39">
              <a:extLst>
                <a:ext uri="{FF2B5EF4-FFF2-40B4-BE49-F238E27FC236}">
                  <a16:creationId xmlns:a16="http://schemas.microsoft.com/office/drawing/2014/main" id="{47CF6A29-0A06-94B7-A0A8-1763AAF922C4}"/>
                </a:ext>
              </a:extLst>
            </p:cNvPr>
            <p:cNvSpPr/>
            <p:nvPr/>
          </p:nvSpPr>
          <p:spPr>
            <a:xfrm>
              <a:off x="8431488" y="3060502"/>
              <a:ext cx="2350110" cy="235011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77800" dir="13500000" sx="102000" sy="102000" algn="tl" rotWithShape="0">
                <a:schemeClr val="bg1"/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" name="Oval 38">
              <a:extLst>
                <a:ext uri="{FF2B5EF4-FFF2-40B4-BE49-F238E27FC236}">
                  <a16:creationId xmlns:a16="http://schemas.microsoft.com/office/drawing/2014/main" id="{D152446F-263E-E345-43B2-901AFCD92D16}"/>
                </a:ext>
              </a:extLst>
            </p:cNvPr>
            <p:cNvSpPr/>
            <p:nvPr/>
          </p:nvSpPr>
          <p:spPr>
            <a:xfrm>
              <a:off x="8431488" y="3060502"/>
              <a:ext cx="2350110" cy="235011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778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377C321-7720-4D8E-88F3-4D71C358AACE}"/>
              </a:ext>
            </a:extLst>
          </p:cNvPr>
          <p:cNvSpPr txBox="1"/>
          <p:nvPr/>
        </p:nvSpPr>
        <p:spPr>
          <a:xfrm>
            <a:off x="1149985" y="2255683"/>
            <a:ext cx="2317942" cy="65094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중요한 내용을</a:t>
            </a:r>
          </a:p>
          <a:p>
            <a:pPr>
              <a:lnSpc>
                <a:spcPct val="120000"/>
              </a:lnSpc>
            </a:pPr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완전 멋지게 잘 적어주세요</a:t>
            </a:r>
            <a:r>
              <a:rPr lang="en-US" altLang="ko-KR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425B345-D77B-4AB1-9036-A1228375B605}"/>
              </a:ext>
            </a:extLst>
          </p:cNvPr>
          <p:cNvSpPr txBox="1"/>
          <p:nvPr/>
        </p:nvSpPr>
        <p:spPr>
          <a:xfrm>
            <a:off x="2003775" y="3946461"/>
            <a:ext cx="1314975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+320</a:t>
            </a:r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%</a:t>
            </a:r>
            <a:endParaRPr lang="ko-KR" altLang="en-US" sz="3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0FD2CFB-C03B-41C3-9A10-2745CF105B53}"/>
              </a:ext>
            </a:extLst>
          </p:cNvPr>
          <p:cNvSpPr txBox="1"/>
          <p:nvPr/>
        </p:nvSpPr>
        <p:spPr>
          <a:xfrm>
            <a:off x="1755638" y="4629509"/>
            <a:ext cx="1811249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41EB9FDF-C520-9BDE-577B-DEC4227A202F}"/>
              </a:ext>
            </a:extLst>
          </p:cNvPr>
          <p:cNvGrpSpPr/>
          <p:nvPr/>
        </p:nvGrpSpPr>
        <p:grpSpPr>
          <a:xfrm>
            <a:off x="4924903" y="2255683"/>
            <a:ext cx="6022540" cy="3772109"/>
            <a:chOff x="2952750" y="1925768"/>
            <a:chExt cx="6286500" cy="2144582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AD506467-08CE-3BB1-ABFB-E7AADE1BAD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F450751E-9334-BEEB-161F-47F29F2DC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7" name="차트 6">
            <a:extLst>
              <a:ext uri="{FF2B5EF4-FFF2-40B4-BE49-F238E27FC236}">
                <a16:creationId xmlns:a16="http://schemas.microsoft.com/office/drawing/2014/main" id="{FF535534-704D-D3CD-A66F-DE39BDA16C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0749952"/>
              </p:ext>
            </p:extLst>
          </p:nvPr>
        </p:nvGraphicFramePr>
        <p:xfrm>
          <a:off x="5012000" y="2331988"/>
          <a:ext cx="6052876" cy="36194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525583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086AA380-52BA-4045-8C48-22C849AD34B9}"/>
              </a:ext>
            </a:extLst>
          </p:cNvPr>
          <p:cNvGrpSpPr/>
          <p:nvPr/>
        </p:nvGrpSpPr>
        <p:grpSpPr>
          <a:xfrm>
            <a:off x="6550192" y="2423886"/>
            <a:ext cx="3635939" cy="3635939"/>
            <a:chOff x="4723505" y="2692028"/>
            <a:chExt cx="2744989" cy="2744989"/>
          </a:xfrm>
          <a:solidFill>
            <a:schemeClr val="accent1"/>
          </a:solidFill>
        </p:grpSpPr>
        <p:sp>
          <p:nvSpPr>
            <p:cNvPr id="13" name="Oval 39">
              <a:extLst>
                <a:ext uri="{FF2B5EF4-FFF2-40B4-BE49-F238E27FC236}">
                  <a16:creationId xmlns:a16="http://schemas.microsoft.com/office/drawing/2014/main" id="{3D306EF7-C6C9-40EC-891D-BC14342B86D4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4" name="Oval 38">
              <a:extLst>
                <a:ext uri="{FF2B5EF4-FFF2-40B4-BE49-F238E27FC236}">
                  <a16:creationId xmlns:a16="http://schemas.microsoft.com/office/drawing/2014/main" id="{4048D7E9-5BC7-4678-8B9E-4EB170481C31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aphicFrame>
        <p:nvGraphicFramePr>
          <p:cNvPr id="17" name="차트 16">
            <a:extLst>
              <a:ext uri="{FF2B5EF4-FFF2-40B4-BE49-F238E27FC236}">
                <a16:creationId xmlns:a16="http://schemas.microsoft.com/office/drawing/2014/main" id="{DE484875-44C4-4D14-BAD5-86C8DA81DC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9739526"/>
              </p:ext>
            </p:extLst>
          </p:nvPr>
        </p:nvGraphicFramePr>
        <p:xfrm>
          <a:off x="6022507" y="2498213"/>
          <a:ext cx="4691310" cy="3487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37FCC35C-4E40-4E04-A919-0A114E423B06}"/>
              </a:ext>
            </a:extLst>
          </p:cNvPr>
          <p:cNvSpPr txBox="1"/>
          <p:nvPr/>
        </p:nvSpPr>
        <p:spPr>
          <a:xfrm>
            <a:off x="7625710" y="3323270"/>
            <a:ext cx="449162" cy="230512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14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  <a:endParaRPr lang="en-US" altLang="ko-KR" sz="1400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2D721D-01E1-4845-ACFD-6D7CDD0370F1}"/>
              </a:ext>
            </a:extLst>
          </p:cNvPr>
          <p:cNvSpPr txBox="1"/>
          <p:nvPr/>
        </p:nvSpPr>
        <p:spPr>
          <a:xfrm>
            <a:off x="7706672" y="4667950"/>
            <a:ext cx="449162" cy="230512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14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  <a:endParaRPr lang="en-US" altLang="ko-KR" sz="1400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5B97C7-55C0-405E-A4FB-EA287F56E8CC}"/>
              </a:ext>
            </a:extLst>
          </p:cNvPr>
          <p:cNvSpPr txBox="1"/>
          <p:nvPr/>
        </p:nvSpPr>
        <p:spPr>
          <a:xfrm>
            <a:off x="8794451" y="3722858"/>
            <a:ext cx="583814" cy="2963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6B0DD0B-8D44-4DEC-B5E7-9B091DE8FE15}"/>
              </a:ext>
            </a:extLst>
          </p:cNvPr>
          <p:cNvSpPr txBox="1"/>
          <p:nvPr/>
        </p:nvSpPr>
        <p:spPr>
          <a:xfrm>
            <a:off x="1679854" y="2480868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F47E445-B73A-46C8-9759-E9A5BBEA7EE6}"/>
              </a:ext>
            </a:extLst>
          </p:cNvPr>
          <p:cNvSpPr txBox="1"/>
          <p:nvPr/>
        </p:nvSpPr>
        <p:spPr>
          <a:xfrm>
            <a:off x="1638129" y="2808759"/>
            <a:ext cx="374667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0789E0A-EFF6-4EDE-BEF2-29DC821CF8A5}"/>
              </a:ext>
            </a:extLst>
          </p:cNvPr>
          <p:cNvSpPr txBox="1"/>
          <p:nvPr/>
        </p:nvSpPr>
        <p:spPr>
          <a:xfrm>
            <a:off x="1679854" y="3711185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20545BB-0B78-4630-AEA8-EC602567A09A}"/>
              </a:ext>
            </a:extLst>
          </p:cNvPr>
          <p:cNvSpPr txBox="1"/>
          <p:nvPr/>
        </p:nvSpPr>
        <p:spPr>
          <a:xfrm>
            <a:off x="1638129" y="4039076"/>
            <a:ext cx="374667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04D7B7E-BA00-48DD-9336-32FB8DABC806}"/>
              </a:ext>
            </a:extLst>
          </p:cNvPr>
          <p:cNvSpPr txBox="1"/>
          <p:nvPr/>
        </p:nvSpPr>
        <p:spPr>
          <a:xfrm>
            <a:off x="1679854" y="4941501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54DBA54-22D5-4048-A5F5-40AD8A587A53}"/>
              </a:ext>
            </a:extLst>
          </p:cNvPr>
          <p:cNvSpPr txBox="1"/>
          <p:nvPr/>
        </p:nvSpPr>
        <p:spPr>
          <a:xfrm>
            <a:off x="1638129" y="5269392"/>
            <a:ext cx="374667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7DAE23D9-CE4B-4FBF-B29A-EB00D71A4558}"/>
              </a:ext>
            </a:extLst>
          </p:cNvPr>
          <p:cNvGrpSpPr/>
          <p:nvPr/>
        </p:nvGrpSpPr>
        <p:grpSpPr>
          <a:xfrm>
            <a:off x="1178527" y="4906542"/>
            <a:ext cx="281179" cy="281179"/>
            <a:chOff x="4723505" y="2692028"/>
            <a:chExt cx="2744989" cy="2744989"/>
          </a:xfrm>
          <a:solidFill>
            <a:schemeClr val="accent1"/>
          </a:solidFill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3F6AD3B-FBAA-4A50-9FF9-41F5E0530EFC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1" name="Oval 38">
              <a:extLst>
                <a:ext uri="{FF2B5EF4-FFF2-40B4-BE49-F238E27FC236}">
                  <a16:creationId xmlns:a16="http://schemas.microsoft.com/office/drawing/2014/main" id="{1A8E223D-697D-4370-B855-6EBADEE1EBA2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45" name="타원 44">
            <a:extLst>
              <a:ext uri="{FF2B5EF4-FFF2-40B4-BE49-F238E27FC236}">
                <a16:creationId xmlns:a16="http://schemas.microsoft.com/office/drawing/2014/main" id="{3E1C4113-04FE-4F20-A16E-3D79E6F72F50}"/>
              </a:ext>
            </a:extLst>
          </p:cNvPr>
          <p:cNvSpPr/>
          <p:nvPr/>
        </p:nvSpPr>
        <p:spPr>
          <a:xfrm>
            <a:off x="1213880" y="4941896"/>
            <a:ext cx="210472" cy="21047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57600" rtlCol="0" anchor="ctr"/>
          <a:lstStyle/>
          <a:p>
            <a:pPr algn="ctr"/>
            <a:r>
              <a:rPr lang="en-US" altLang="ko-KR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3</a:t>
            </a:r>
            <a:endParaRPr lang="ko-KR" altLang="en-US" sz="90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FF656A9C-3AC9-2937-06B0-A4BF019E2256}"/>
              </a:ext>
            </a:extLst>
          </p:cNvPr>
          <p:cNvGrpSpPr/>
          <p:nvPr/>
        </p:nvGrpSpPr>
        <p:grpSpPr>
          <a:xfrm>
            <a:off x="1178527" y="2445909"/>
            <a:ext cx="281179" cy="281179"/>
            <a:chOff x="4723505" y="2692028"/>
            <a:chExt cx="2744989" cy="2744989"/>
          </a:xfrm>
          <a:solidFill>
            <a:schemeClr val="accent1"/>
          </a:solidFill>
        </p:grpSpPr>
        <p:sp>
          <p:nvSpPr>
            <p:cNvPr id="3" name="Oval 39">
              <a:extLst>
                <a:ext uri="{FF2B5EF4-FFF2-40B4-BE49-F238E27FC236}">
                  <a16:creationId xmlns:a16="http://schemas.microsoft.com/office/drawing/2014/main" id="{9509E347-2D88-941B-0635-DE0E2299B84D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" name="Oval 38">
              <a:extLst>
                <a:ext uri="{FF2B5EF4-FFF2-40B4-BE49-F238E27FC236}">
                  <a16:creationId xmlns:a16="http://schemas.microsoft.com/office/drawing/2014/main" id="{A37FB973-70EA-CAE4-29B9-37C82C142B73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DB8AC9F8-1DD8-9B08-6C7C-EC306E0D811B}"/>
              </a:ext>
            </a:extLst>
          </p:cNvPr>
          <p:cNvGrpSpPr/>
          <p:nvPr/>
        </p:nvGrpSpPr>
        <p:grpSpPr>
          <a:xfrm>
            <a:off x="1178527" y="3676226"/>
            <a:ext cx="281179" cy="281179"/>
            <a:chOff x="4723505" y="2692028"/>
            <a:chExt cx="2744989" cy="2744989"/>
          </a:xfrm>
          <a:solidFill>
            <a:schemeClr val="accent1"/>
          </a:solidFill>
        </p:grpSpPr>
        <p:sp>
          <p:nvSpPr>
            <p:cNvPr id="8" name="Oval 39">
              <a:extLst>
                <a:ext uri="{FF2B5EF4-FFF2-40B4-BE49-F238E27FC236}">
                  <a16:creationId xmlns:a16="http://schemas.microsoft.com/office/drawing/2014/main" id="{EBD17E18-A7F5-87F0-6D31-41804622750E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9" name="Oval 38">
              <a:extLst>
                <a:ext uri="{FF2B5EF4-FFF2-40B4-BE49-F238E27FC236}">
                  <a16:creationId xmlns:a16="http://schemas.microsoft.com/office/drawing/2014/main" id="{3E3D0AB1-F87E-A92F-DA33-48B2BB031D1E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0" name="타원 9">
            <a:extLst>
              <a:ext uri="{FF2B5EF4-FFF2-40B4-BE49-F238E27FC236}">
                <a16:creationId xmlns:a16="http://schemas.microsoft.com/office/drawing/2014/main" id="{95D60237-C126-7C13-D87A-88BAF35BE97E}"/>
              </a:ext>
            </a:extLst>
          </p:cNvPr>
          <p:cNvSpPr/>
          <p:nvPr/>
        </p:nvSpPr>
        <p:spPr>
          <a:xfrm>
            <a:off x="1214406" y="2481263"/>
            <a:ext cx="210472" cy="21047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57600" rtlCol="0" anchor="ctr"/>
          <a:lstStyle/>
          <a:p>
            <a:pPr algn="ctr"/>
            <a:r>
              <a:rPr lang="en-US" altLang="ko-KR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1</a:t>
            </a:r>
            <a:endParaRPr lang="ko-KR" altLang="en-US" sz="90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D204B083-9FCD-5F2B-A360-F1C6BBADA1B7}"/>
              </a:ext>
            </a:extLst>
          </p:cNvPr>
          <p:cNvSpPr/>
          <p:nvPr/>
        </p:nvSpPr>
        <p:spPr>
          <a:xfrm>
            <a:off x="1213880" y="3711580"/>
            <a:ext cx="210472" cy="21047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57600" rtlCol="0" anchor="ctr"/>
          <a:lstStyle/>
          <a:p>
            <a:pPr algn="ctr"/>
            <a:r>
              <a:rPr lang="en-US" altLang="ko-KR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2</a:t>
            </a:r>
            <a:endParaRPr lang="ko-KR" altLang="en-US" sz="90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페이퍼로지 8 ExtraBold" pitchFamily="2" charset="-127"/>
              <a:ea typeface="페이퍼로지 8 ExtraBold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636365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C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5AC7E44F-B6FF-50CD-2FAB-AD307A7F3289}"/>
              </a:ext>
            </a:extLst>
          </p:cNvPr>
          <p:cNvGrpSpPr/>
          <p:nvPr/>
        </p:nvGrpSpPr>
        <p:grpSpPr>
          <a:xfrm>
            <a:off x="6161466" y="2486760"/>
            <a:ext cx="4801314" cy="3581883"/>
            <a:chOff x="2952750" y="1925768"/>
            <a:chExt cx="6286500" cy="2144582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CB1B1699-DEB9-0B90-64FE-65892BD83F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  <a:ea typeface="페이퍼로지 5 Medium" pitchFamily="2" charset="-127"/>
              </a:endParaRPr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98CAAFD8-87D9-F4DF-DA98-D64B55FAC2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  <a:ea typeface="페이퍼로지 5 Medium" pitchFamily="2" charset="-127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6B0DD0B-8D44-4DEC-B5E7-9B091DE8FE15}"/>
              </a:ext>
            </a:extLst>
          </p:cNvPr>
          <p:cNvSpPr txBox="1"/>
          <p:nvPr/>
        </p:nvSpPr>
        <p:spPr>
          <a:xfrm>
            <a:off x="1679854" y="2480868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F47E445-B73A-46C8-9759-E9A5BBEA7EE6}"/>
              </a:ext>
            </a:extLst>
          </p:cNvPr>
          <p:cNvSpPr txBox="1"/>
          <p:nvPr/>
        </p:nvSpPr>
        <p:spPr>
          <a:xfrm>
            <a:off x="1638129" y="2808759"/>
            <a:ext cx="374667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0789E0A-EFF6-4EDE-BEF2-29DC821CF8A5}"/>
              </a:ext>
            </a:extLst>
          </p:cNvPr>
          <p:cNvSpPr txBox="1"/>
          <p:nvPr/>
        </p:nvSpPr>
        <p:spPr>
          <a:xfrm>
            <a:off x="1679854" y="3711185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20545BB-0B78-4630-AEA8-EC602567A09A}"/>
              </a:ext>
            </a:extLst>
          </p:cNvPr>
          <p:cNvSpPr txBox="1"/>
          <p:nvPr/>
        </p:nvSpPr>
        <p:spPr>
          <a:xfrm>
            <a:off x="1638129" y="4039076"/>
            <a:ext cx="374667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04D7B7E-BA00-48DD-9336-32FB8DABC806}"/>
              </a:ext>
            </a:extLst>
          </p:cNvPr>
          <p:cNvSpPr txBox="1"/>
          <p:nvPr/>
        </p:nvSpPr>
        <p:spPr>
          <a:xfrm>
            <a:off x="1679854" y="4941501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54DBA54-22D5-4048-A5F5-40AD8A587A53}"/>
              </a:ext>
            </a:extLst>
          </p:cNvPr>
          <p:cNvSpPr txBox="1"/>
          <p:nvPr/>
        </p:nvSpPr>
        <p:spPr>
          <a:xfrm>
            <a:off x="1638129" y="5269392"/>
            <a:ext cx="374667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aphicFrame>
        <p:nvGraphicFramePr>
          <p:cNvPr id="43" name="Chart Placeholder 23">
            <a:extLst>
              <a:ext uri="{FF2B5EF4-FFF2-40B4-BE49-F238E27FC236}">
                <a16:creationId xmlns:a16="http://schemas.microsoft.com/office/drawing/2014/main" id="{C1614BFF-D32B-4645-B194-2AF86366ED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4141679"/>
              </p:ext>
            </p:extLst>
          </p:nvPr>
        </p:nvGraphicFramePr>
        <p:xfrm>
          <a:off x="6284906" y="2568821"/>
          <a:ext cx="4554434" cy="3417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8" name="그룹 17">
            <a:extLst>
              <a:ext uri="{FF2B5EF4-FFF2-40B4-BE49-F238E27FC236}">
                <a16:creationId xmlns:a16="http://schemas.microsoft.com/office/drawing/2014/main" id="{929B9314-C52D-FCCC-8397-A3E0C4EA8A34}"/>
              </a:ext>
            </a:extLst>
          </p:cNvPr>
          <p:cNvGrpSpPr/>
          <p:nvPr/>
        </p:nvGrpSpPr>
        <p:grpSpPr>
          <a:xfrm>
            <a:off x="1178527" y="4906542"/>
            <a:ext cx="281179" cy="281179"/>
            <a:chOff x="4723505" y="2692028"/>
            <a:chExt cx="2744989" cy="2744989"/>
          </a:xfrm>
          <a:solidFill>
            <a:schemeClr val="accent1"/>
          </a:solidFill>
        </p:grpSpPr>
        <p:sp>
          <p:nvSpPr>
            <p:cNvPr id="19" name="Oval 39">
              <a:extLst>
                <a:ext uri="{FF2B5EF4-FFF2-40B4-BE49-F238E27FC236}">
                  <a16:creationId xmlns:a16="http://schemas.microsoft.com/office/drawing/2014/main" id="{7F39D27B-4874-36B7-4F5B-6C1F228750DA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0" name="Oval 38">
              <a:extLst>
                <a:ext uri="{FF2B5EF4-FFF2-40B4-BE49-F238E27FC236}">
                  <a16:creationId xmlns:a16="http://schemas.microsoft.com/office/drawing/2014/main" id="{9FBDE186-302F-C5C6-CEE5-4E328C0983DE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1" name="타원 20">
            <a:extLst>
              <a:ext uri="{FF2B5EF4-FFF2-40B4-BE49-F238E27FC236}">
                <a16:creationId xmlns:a16="http://schemas.microsoft.com/office/drawing/2014/main" id="{581D9FBB-DE39-CC14-9364-8C238340CA8A}"/>
              </a:ext>
            </a:extLst>
          </p:cNvPr>
          <p:cNvSpPr/>
          <p:nvPr/>
        </p:nvSpPr>
        <p:spPr>
          <a:xfrm>
            <a:off x="1213880" y="4941896"/>
            <a:ext cx="210472" cy="21047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57600" rtlCol="0" anchor="ctr"/>
          <a:lstStyle/>
          <a:p>
            <a:pPr algn="ctr"/>
            <a:r>
              <a:rPr lang="en-US" altLang="ko-KR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3</a:t>
            </a:r>
            <a:endParaRPr lang="ko-KR" altLang="en-US" sz="90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9E58EFB-381C-CFEB-F9D5-369F468C373E}"/>
              </a:ext>
            </a:extLst>
          </p:cNvPr>
          <p:cNvGrpSpPr/>
          <p:nvPr/>
        </p:nvGrpSpPr>
        <p:grpSpPr>
          <a:xfrm>
            <a:off x="1178527" y="2445909"/>
            <a:ext cx="281179" cy="281179"/>
            <a:chOff x="4723505" y="2692028"/>
            <a:chExt cx="2744989" cy="2744989"/>
          </a:xfrm>
          <a:solidFill>
            <a:schemeClr val="accent1"/>
          </a:solidFill>
        </p:grpSpPr>
        <p:sp>
          <p:nvSpPr>
            <p:cNvPr id="25" name="Oval 39">
              <a:extLst>
                <a:ext uri="{FF2B5EF4-FFF2-40B4-BE49-F238E27FC236}">
                  <a16:creationId xmlns:a16="http://schemas.microsoft.com/office/drawing/2014/main" id="{78924FEC-0188-7385-A6E8-4A31135E48FE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6" name="Oval 38">
              <a:extLst>
                <a:ext uri="{FF2B5EF4-FFF2-40B4-BE49-F238E27FC236}">
                  <a16:creationId xmlns:a16="http://schemas.microsoft.com/office/drawing/2014/main" id="{A4873F19-7028-2DD1-F9E4-20DD11C47C33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9CBD80CE-1D31-50C3-A228-9278A33960FC}"/>
              </a:ext>
            </a:extLst>
          </p:cNvPr>
          <p:cNvGrpSpPr/>
          <p:nvPr/>
        </p:nvGrpSpPr>
        <p:grpSpPr>
          <a:xfrm>
            <a:off x="1178527" y="3676226"/>
            <a:ext cx="281179" cy="281179"/>
            <a:chOff x="4723505" y="2692028"/>
            <a:chExt cx="2744989" cy="2744989"/>
          </a:xfrm>
          <a:solidFill>
            <a:schemeClr val="accent1"/>
          </a:solidFill>
        </p:grpSpPr>
        <p:sp>
          <p:nvSpPr>
            <p:cNvPr id="28" name="Oval 39">
              <a:extLst>
                <a:ext uri="{FF2B5EF4-FFF2-40B4-BE49-F238E27FC236}">
                  <a16:creationId xmlns:a16="http://schemas.microsoft.com/office/drawing/2014/main" id="{911B2146-4124-45F8-D40C-3AC6728E9660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9" name="Oval 38">
              <a:extLst>
                <a:ext uri="{FF2B5EF4-FFF2-40B4-BE49-F238E27FC236}">
                  <a16:creationId xmlns:a16="http://schemas.microsoft.com/office/drawing/2014/main" id="{3BFBBE6E-4B64-ACBB-2B1A-5E410BE5599C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32" name="타원 31">
            <a:extLst>
              <a:ext uri="{FF2B5EF4-FFF2-40B4-BE49-F238E27FC236}">
                <a16:creationId xmlns:a16="http://schemas.microsoft.com/office/drawing/2014/main" id="{8DD3819F-12E5-F8AB-6B76-7EFB9F1AA0AD}"/>
              </a:ext>
            </a:extLst>
          </p:cNvPr>
          <p:cNvSpPr/>
          <p:nvPr/>
        </p:nvSpPr>
        <p:spPr>
          <a:xfrm>
            <a:off x="1214406" y="2481263"/>
            <a:ext cx="210472" cy="21047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57600" rtlCol="0" anchor="ctr"/>
          <a:lstStyle/>
          <a:p>
            <a:pPr algn="ctr"/>
            <a:r>
              <a:rPr lang="en-US" altLang="ko-KR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1</a:t>
            </a:r>
            <a:endParaRPr lang="ko-KR" altLang="en-US" sz="90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08AB4910-F99E-7237-A52A-E0EF79D01D8E}"/>
              </a:ext>
            </a:extLst>
          </p:cNvPr>
          <p:cNvSpPr/>
          <p:nvPr/>
        </p:nvSpPr>
        <p:spPr>
          <a:xfrm>
            <a:off x="1213880" y="3711580"/>
            <a:ext cx="210472" cy="210470"/>
          </a:xfrm>
          <a:prstGeom prst="ellipse">
            <a:avLst/>
          </a:prstGeom>
          <a:solidFill>
            <a:schemeClr val="accent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57600" rtlCol="0" anchor="ctr"/>
          <a:lstStyle/>
          <a:p>
            <a:pPr algn="ctr"/>
            <a:r>
              <a:rPr lang="en-US" altLang="ko-KR" sz="9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2</a:t>
            </a:r>
            <a:endParaRPr lang="ko-KR" altLang="en-US" sz="900">
              <a:ln>
                <a:solidFill>
                  <a:schemeClr val="accent1">
                    <a:shade val="50000"/>
                    <a:alpha val="0"/>
                  </a:schemeClr>
                </a:solidFill>
              </a:ln>
              <a:latin typeface="페이퍼로지 8 ExtraBold" pitchFamily="2" charset="-127"/>
              <a:ea typeface="페이퍼로지 8 ExtraBold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52125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CD49A5E9-F0A1-D805-B092-5442573B2C35}"/>
              </a:ext>
            </a:extLst>
          </p:cNvPr>
          <p:cNvGrpSpPr/>
          <p:nvPr/>
        </p:nvGrpSpPr>
        <p:grpSpPr>
          <a:xfrm>
            <a:off x="1219746" y="1952624"/>
            <a:ext cx="9752508" cy="2724151"/>
            <a:chOff x="2952750" y="1925768"/>
            <a:chExt cx="6286500" cy="2144582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CE7A333C-29E5-6ECA-E437-02EBF9E5C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417BB983-E885-161A-3570-1C24B4D35F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229271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219746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aphicFrame>
        <p:nvGraphicFramePr>
          <p:cNvPr id="28" name="차트 27">
            <a:extLst>
              <a:ext uri="{FF2B5EF4-FFF2-40B4-BE49-F238E27FC236}">
                <a16:creationId xmlns:a16="http://schemas.microsoft.com/office/drawing/2014/main" id="{7E420E2D-5C82-4201-8AD3-B63B0F2E69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43952981"/>
              </p:ext>
            </p:extLst>
          </p:nvPr>
        </p:nvGraphicFramePr>
        <p:xfrm>
          <a:off x="1354137" y="2130528"/>
          <a:ext cx="9655176" cy="23683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8" name="TextBox 47">
            <a:extLst>
              <a:ext uri="{FF2B5EF4-FFF2-40B4-BE49-F238E27FC236}">
                <a16:creationId xmlns:a16="http://schemas.microsoft.com/office/drawing/2014/main" id="{8B3B9E65-3A58-4ED8-9494-49476777DDC5}"/>
              </a:ext>
            </a:extLst>
          </p:cNvPr>
          <p:cNvSpPr txBox="1"/>
          <p:nvPr/>
        </p:nvSpPr>
        <p:spPr>
          <a:xfrm>
            <a:off x="1638129" y="5126972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A4D3F54-1E9B-43F7-A0BF-874752013609}"/>
              </a:ext>
            </a:extLst>
          </p:cNvPr>
          <p:cNvSpPr txBox="1"/>
          <p:nvPr/>
        </p:nvSpPr>
        <p:spPr>
          <a:xfrm>
            <a:off x="1638129" y="5454863"/>
            <a:ext cx="374667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37DAA33-A871-4E09-8489-7A8BB2CB0BA8}"/>
              </a:ext>
            </a:extLst>
          </p:cNvPr>
          <p:cNvSpPr txBox="1"/>
          <p:nvPr/>
        </p:nvSpPr>
        <p:spPr>
          <a:xfrm>
            <a:off x="6979012" y="5311781"/>
            <a:ext cx="72936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1,053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BB8464B-B1CB-4DE4-B81C-E3D00B8C39CC}"/>
              </a:ext>
            </a:extLst>
          </p:cNvPr>
          <p:cNvSpPr txBox="1"/>
          <p:nvPr/>
        </p:nvSpPr>
        <p:spPr>
          <a:xfrm>
            <a:off x="6974250" y="5664022"/>
            <a:ext cx="129202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입력하세요</a:t>
            </a: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  <a:endParaRPr lang="ko-KR" altLang="en-US" sz="1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3A0BFFFB-209B-493B-8A38-6E12827940D6}"/>
              </a:ext>
            </a:extLst>
          </p:cNvPr>
          <p:cNvGrpSpPr/>
          <p:nvPr/>
        </p:nvGrpSpPr>
        <p:grpSpPr>
          <a:xfrm>
            <a:off x="6361014" y="5330478"/>
            <a:ext cx="489297" cy="489297"/>
            <a:chOff x="9776643" y="2891574"/>
            <a:chExt cx="647701" cy="647702"/>
          </a:xfrm>
          <a:solidFill>
            <a:schemeClr val="accent1">
              <a:lumMod val="50000"/>
            </a:schemeClr>
          </a:solidFill>
        </p:grpSpPr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C6E6FADC-1F82-495C-ABC7-C5BD21E041AB}"/>
                </a:ext>
              </a:extLst>
            </p:cNvPr>
            <p:cNvSpPr/>
            <p:nvPr/>
          </p:nvSpPr>
          <p:spPr>
            <a:xfrm>
              <a:off x="9776643" y="3482126"/>
              <a:ext cx="647701" cy="57150"/>
            </a:xfrm>
            <a:custGeom>
              <a:avLst/>
              <a:gdLst>
                <a:gd name="connsiteX0" fmla="*/ 0 w 647700"/>
                <a:gd name="connsiteY0" fmla="*/ 0 h 57150"/>
                <a:gd name="connsiteX1" fmla="*/ 647700 w 647700"/>
                <a:gd name="connsiteY1" fmla="*/ 0 h 57150"/>
                <a:gd name="connsiteX2" fmla="*/ 647700 w 647700"/>
                <a:gd name="connsiteY2" fmla="*/ 57150 h 57150"/>
                <a:gd name="connsiteX3" fmla="*/ 0 w 647700"/>
                <a:gd name="connsiteY3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00" h="57150">
                  <a:moveTo>
                    <a:pt x="0" y="0"/>
                  </a:moveTo>
                  <a:lnTo>
                    <a:pt x="647700" y="0"/>
                  </a:lnTo>
                  <a:lnTo>
                    <a:pt x="647700" y="57150"/>
                  </a:lnTo>
                  <a:lnTo>
                    <a:pt x="0" y="57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E6ADFBBF-34FD-44A4-A739-FF8623399264}"/>
                </a:ext>
              </a:extLst>
            </p:cNvPr>
            <p:cNvSpPr/>
            <p:nvPr/>
          </p:nvSpPr>
          <p:spPr>
            <a:xfrm>
              <a:off x="9776650" y="2891574"/>
              <a:ext cx="76200" cy="552451"/>
            </a:xfrm>
            <a:custGeom>
              <a:avLst/>
              <a:gdLst>
                <a:gd name="connsiteX0" fmla="*/ 0 w 76200"/>
                <a:gd name="connsiteY0" fmla="*/ 0 h 552450"/>
                <a:gd name="connsiteX1" fmla="*/ 76200 w 76200"/>
                <a:gd name="connsiteY1" fmla="*/ 0 h 552450"/>
                <a:gd name="connsiteX2" fmla="*/ 76200 w 76200"/>
                <a:gd name="connsiteY2" fmla="*/ 552450 h 552450"/>
                <a:gd name="connsiteX3" fmla="*/ 0 w 76200"/>
                <a:gd name="connsiteY3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52450">
                  <a:moveTo>
                    <a:pt x="0" y="0"/>
                  </a:moveTo>
                  <a:lnTo>
                    <a:pt x="76200" y="0"/>
                  </a:lnTo>
                  <a:lnTo>
                    <a:pt x="76200" y="552450"/>
                  </a:lnTo>
                  <a:lnTo>
                    <a:pt x="0" y="552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3123FF21-6062-49A5-8315-A60556868D87}"/>
                </a:ext>
              </a:extLst>
            </p:cNvPr>
            <p:cNvSpPr/>
            <p:nvPr/>
          </p:nvSpPr>
          <p:spPr>
            <a:xfrm>
              <a:off x="10252891" y="3367823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0C03DA26-3D5B-4DE9-89D5-ABBC6AC59A5A}"/>
                </a:ext>
              </a:extLst>
            </p:cNvPr>
            <p:cNvSpPr/>
            <p:nvPr/>
          </p:nvSpPr>
          <p:spPr>
            <a:xfrm>
              <a:off x="10252888" y="3043973"/>
              <a:ext cx="171450" cy="285751"/>
            </a:xfrm>
            <a:custGeom>
              <a:avLst/>
              <a:gdLst>
                <a:gd name="connsiteX0" fmla="*/ 0 w 171450"/>
                <a:gd name="connsiteY0" fmla="*/ 0 h 285750"/>
                <a:gd name="connsiteX1" fmla="*/ 171450 w 171450"/>
                <a:gd name="connsiteY1" fmla="*/ 0 h 285750"/>
                <a:gd name="connsiteX2" fmla="*/ 171450 w 171450"/>
                <a:gd name="connsiteY2" fmla="*/ 285750 h 285750"/>
                <a:gd name="connsiteX3" fmla="*/ 0 w 171450"/>
                <a:gd name="connsiteY3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285750">
                  <a:moveTo>
                    <a:pt x="0" y="0"/>
                  </a:moveTo>
                  <a:lnTo>
                    <a:pt x="171450" y="0"/>
                  </a:lnTo>
                  <a:lnTo>
                    <a:pt x="171450" y="285750"/>
                  </a:lnTo>
                  <a:lnTo>
                    <a:pt x="0" y="2857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ECDB557B-2866-4314-B897-861C03F227BC}"/>
                </a:ext>
              </a:extLst>
            </p:cNvPr>
            <p:cNvSpPr/>
            <p:nvPr/>
          </p:nvSpPr>
          <p:spPr>
            <a:xfrm>
              <a:off x="10252878" y="2929669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5258DE89-2EF1-4A81-8C06-8A80126F9823}"/>
                </a:ext>
              </a:extLst>
            </p:cNvPr>
            <p:cNvSpPr/>
            <p:nvPr/>
          </p:nvSpPr>
          <p:spPr>
            <a:xfrm>
              <a:off x="10062376" y="3024919"/>
              <a:ext cx="152400" cy="419101"/>
            </a:xfrm>
            <a:custGeom>
              <a:avLst/>
              <a:gdLst>
                <a:gd name="connsiteX0" fmla="*/ 76200 w 152400"/>
                <a:gd name="connsiteY0" fmla="*/ 76200 h 419100"/>
                <a:gd name="connsiteX1" fmla="*/ 57150 w 152400"/>
                <a:gd name="connsiteY1" fmla="*/ 57150 h 419100"/>
                <a:gd name="connsiteX2" fmla="*/ 76200 w 152400"/>
                <a:gd name="connsiteY2" fmla="*/ 38100 h 419100"/>
                <a:gd name="connsiteX3" fmla="*/ 95250 w 152400"/>
                <a:gd name="connsiteY3" fmla="*/ 57150 h 419100"/>
                <a:gd name="connsiteX4" fmla="*/ 76200 w 152400"/>
                <a:gd name="connsiteY4" fmla="*/ 76200 h 419100"/>
                <a:gd name="connsiteX5" fmla="*/ 76200 w 152400"/>
                <a:gd name="connsiteY5" fmla="*/ 381000 h 419100"/>
                <a:gd name="connsiteX6" fmla="*/ 57150 w 152400"/>
                <a:gd name="connsiteY6" fmla="*/ 361950 h 419100"/>
                <a:gd name="connsiteX7" fmla="*/ 76200 w 152400"/>
                <a:gd name="connsiteY7" fmla="*/ 342900 h 419100"/>
                <a:gd name="connsiteX8" fmla="*/ 95250 w 152400"/>
                <a:gd name="connsiteY8" fmla="*/ 361950 h 419100"/>
                <a:gd name="connsiteX9" fmla="*/ 76200 w 152400"/>
                <a:gd name="connsiteY9" fmla="*/ 381000 h 419100"/>
                <a:gd name="connsiteX10" fmla="*/ 152400 w 152400"/>
                <a:gd name="connsiteY10" fmla="*/ 0 h 419100"/>
                <a:gd name="connsiteX11" fmla="*/ 0 w 152400"/>
                <a:gd name="connsiteY11" fmla="*/ 0 h 419100"/>
                <a:gd name="connsiteX12" fmla="*/ 0 w 152400"/>
                <a:gd name="connsiteY12" fmla="*/ 419100 h 419100"/>
                <a:gd name="connsiteX13" fmla="*/ 152400 w 152400"/>
                <a:gd name="connsiteY13" fmla="*/ 419100 h 419100"/>
                <a:gd name="connsiteX14" fmla="*/ 152400 w 152400"/>
                <a:gd name="connsiteY14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400" h="419100">
                  <a:moveTo>
                    <a:pt x="76200" y="76200"/>
                  </a:moveTo>
                  <a:cubicBezTo>
                    <a:pt x="65723" y="76200"/>
                    <a:pt x="57150" y="67627"/>
                    <a:pt x="57150" y="57150"/>
                  </a:cubicBezTo>
                  <a:cubicBezTo>
                    <a:pt x="57150" y="46673"/>
                    <a:pt x="65723" y="38100"/>
                    <a:pt x="76200" y="38100"/>
                  </a:cubicBezTo>
                  <a:cubicBezTo>
                    <a:pt x="86677" y="38100"/>
                    <a:pt x="95250" y="46673"/>
                    <a:pt x="95250" y="57150"/>
                  </a:cubicBezTo>
                  <a:cubicBezTo>
                    <a:pt x="95250" y="67627"/>
                    <a:pt x="86677" y="76200"/>
                    <a:pt x="76200" y="76200"/>
                  </a:cubicBezTo>
                  <a:close/>
                  <a:moveTo>
                    <a:pt x="76200" y="381000"/>
                  </a:moveTo>
                  <a:cubicBezTo>
                    <a:pt x="65723" y="381000"/>
                    <a:pt x="57150" y="372428"/>
                    <a:pt x="57150" y="361950"/>
                  </a:cubicBezTo>
                  <a:cubicBezTo>
                    <a:pt x="57150" y="351473"/>
                    <a:pt x="65723" y="342900"/>
                    <a:pt x="76200" y="342900"/>
                  </a:cubicBezTo>
                  <a:cubicBezTo>
                    <a:pt x="86677" y="342900"/>
                    <a:pt x="95250" y="351473"/>
                    <a:pt x="95250" y="361950"/>
                  </a:cubicBezTo>
                  <a:cubicBezTo>
                    <a:pt x="95250" y="372428"/>
                    <a:pt x="86677" y="381000"/>
                    <a:pt x="76200" y="381000"/>
                  </a:cubicBezTo>
                  <a:close/>
                  <a:moveTo>
                    <a:pt x="152400" y="0"/>
                  </a:moveTo>
                  <a:lnTo>
                    <a:pt x="0" y="0"/>
                  </a:lnTo>
                  <a:lnTo>
                    <a:pt x="0" y="419100"/>
                  </a:lnTo>
                  <a:lnTo>
                    <a:pt x="152400" y="419100"/>
                  </a:lnTo>
                  <a:lnTo>
                    <a:pt x="1524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8F15BBD-8692-4D8C-9504-BCF0F84CBD1A}"/>
                </a:ext>
              </a:extLst>
            </p:cNvPr>
            <p:cNvSpPr/>
            <p:nvPr/>
          </p:nvSpPr>
          <p:spPr>
            <a:xfrm>
              <a:off x="9890931" y="2948716"/>
              <a:ext cx="133350" cy="495300"/>
            </a:xfrm>
            <a:custGeom>
              <a:avLst/>
              <a:gdLst>
                <a:gd name="connsiteX0" fmla="*/ 95250 w 133350"/>
                <a:gd name="connsiteY0" fmla="*/ 95250 h 495300"/>
                <a:gd name="connsiteX1" fmla="*/ 38100 w 133350"/>
                <a:gd name="connsiteY1" fmla="*/ 95250 h 495300"/>
                <a:gd name="connsiteX2" fmla="*/ 38100 w 133350"/>
                <a:gd name="connsiteY2" fmla="*/ 38100 h 495300"/>
                <a:gd name="connsiteX3" fmla="*/ 95250 w 133350"/>
                <a:gd name="connsiteY3" fmla="*/ 38100 h 495300"/>
                <a:gd name="connsiteX4" fmla="*/ 95250 w 133350"/>
                <a:gd name="connsiteY4" fmla="*/ 95250 h 495300"/>
                <a:gd name="connsiteX5" fmla="*/ 133350 w 133350"/>
                <a:gd name="connsiteY5" fmla="*/ 0 h 495300"/>
                <a:gd name="connsiteX6" fmla="*/ 0 w 133350"/>
                <a:gd name="connsiteY6" fmla="*/ 0 h 495300"/>
                <a:gd name="connsiteX7" fmla="*/ 0 w 133350"/>
                <a:gd name="connsiteY7" fmla="*/ 495300 h 495300"/>
                <a:gd name="connsiteX8" fmla="*/ 133350 w 133350"/>
                <a:gd name="connsiteY8" fmla="*/ 495300 h 495300"/>
                <a:gd name="connsiteX9" fmla="*/ 133350 w 133350"/>
                <a:gd name="connsiteY9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495300">
                  <a:moveTo>
                    <a:pt x="95250" y="95250"/>
                  </a:moveTo>
                  <a:lnTo>
                    <a:pt x="38100" y="95250"/>
                  </a:lnTo>
                  <a:lnTo>
                    <a:pt x="38100" y="38100"/>
                  </a:lnTo>
                  <a:lnTo>
                    <a:pt x="95250" y="38100"/>
                  </a:lnTo>
                  <a:lnTo>
                    <a:pt x="95250" y="95250"/>
                  </a:lnTo>
                  <a:close/>
                  <a:moveTo>
                    <a:pt x="133350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133350" y="495300"/>
                  </a:lnTo>
                  <a:lnTo>
                    <a:pt x="1333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604415D6-1512-4F4F-A4A9-9FF5A80DA8A0}"/>
              </a:ext>
            </a:extLst>
          </p:cNvPr>
          <p:cNvSpPr txBox="1"/>
          <p:nvPr/>
        </p:nvSpPr>
        <p:spPr>
          <a:xfrm>
            <a:off x="9367251" y="5311781"/>
            <a:ext cx="735779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chemeClr val="accent3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0" scaled="1"/>
                </a:gradFill>
                <a:latin typeface="페이퍼로지 8 ExtraBold" pitchFamily="2" charset="-127"/>
                <a:ea typeface="페이퍼로지 8 ExtraBold" pitchFamily="2" charset="-127"/>
              </a:rPr>
              <a:t>4,235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gradFill>
                <a:gsLst>
                  <a:gs pos="0">
                    <a:schemeClr val="accent3"/>
                  </a:gs>
                  <a:gs pos="100000">
                    <a:schemeClr val="accent3">
                      <a:lumMod val="60000"/>
                      <a:lumOff val="40000"/>
                    </a:schemeClr>
                  </a:gs>
                </a:gsLst>
                <a:lin ang="0" scaled="1"/>
              </a:gra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2E17AB4-2F94-4CC3-A4FC-912EDDB1B698}"/>
              </a:ext>
            </a:extLst>
          </p:cNvPr>
          <p:cNvSpPr txBox="1"/>
          <p:nvPr/>
        </p:nvSpPr>
        <p:spPr>
          <a:xfrm>
            <a:off x="9362489" y="5664022"/>
            <a:ext cx="129202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입력하세요</a:t>
            </a:r>
            <a:r>
              <a:rPr lang="en-US" altLang="ko-KR" sz="14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  <a:endParaRPr lang="ko-KR" altLang="en-US" sz="1400" spc="-50">
              <a:ln>
                <a:solidFill>
                  <a:schemeClr val="accent3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2479B0F2-DC63-4E43-9DE7-7304E02E76FB}"/>
              </a:ext>
            </a:extLst>
          </p:cNvPr>
          <p:cNvGrpSpPr/>
          <p:nvPr/>
        </p:nvGrpSpPr>
        <p:grpSpPr>
          <a:xfrm>
            <a:off x="8776805" y="5330478"/>
            <a:ext cx="483400" cy="490407"/>
            <a:chOff x="7767522" y="1854273"/>
            <a:chExt cx="396900" cy="402653"/>
          </a:xfrm>
          <a:gradFill>
            <a:gsLst>
              <a:gs pos="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2700000" scaled="1"/>
          </a:gradFill>
        </p:grpSpPr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66C5A103-A429-4D5F-A895-0CDAE87CFD18}"/>
                </a:ext>
              </a:extLst>
            </p:cNvPr>
            <p:cNvSpPr/>
            <p:nvPr/>
          </p:nvSpPr>
          <p:spPr>
            <a:xfrm>
              <a:off x="7767522" y="1854273"/>
              <a:ext cx="396900" cy="402653"/>
            </a:xfrm>
            <a:custGeom>
              <a:avLst/>
              <a:gdLst>
                <a:gd name="connsiteX0" fmla="*/ 34513 w 396900"/>
                <a:gd name="connsiteY0" fmla="*/ 0 h 402653"/>
                <a:gd name="connsiteX1" fmla="*/ 0 w 396900"/>
                <a:gd name="connsiteY1" fmla="*/ 0 h 402653"/>
                <a:gd name="connsiteX2" fmla="*/ 0 w 396900"/>
                <a:gd name="connsiteY2" fmla="*/ 402653 h 402653"/>
                <a:gd name="connsiteX3" fmla="*/ 396901 w 396900"/>
                <a:gd name="connsiteY3" fmla="*/ 402653 h 402653"/>
                <a:gd name="connsiteX4" fmla="*/ 396901 w 396900"/>
                <a:gd name="connsiteY4" fmla="*/ 368140 h 402653"/>
                <a:gd name="connsiteX5" fmla="*/ 34513 w 396900"/>
                <a:gd name="connsiteY5" fmla="*/ 368140 h 402653"/>
                <a:gd name="connsiteX6" fmla="*/ 34513 w 396900"/>
                <a:gd name="connsiteY6" fmla="*/ 0 h 40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6900" h="402653">
                  <a:moveTo>
                    <a:pt x="34513" y="0"/>
                  </a:moveTo>
                  <a:lnTo>
                    <a:pt x="0" y="0"/>
                  </a:lnTo>
                  <a:lnTo>
                    <a:pt x="0" y="402653"/>
                  </a:lnTo>
                  <a:lnTo>
                    <a:pt x="396901" y="402653"/>
                  </a:lnTo>
                  <a:lnTo>
                    <a:pt x="396901" y="368140"/>
                  </a:lnTo>
                  <a:lnTo>
                    <a:pt x="34513" y="368140"/>
                  </a:lnTo>
                  <a:lnTo>
                    <a:pt x="34513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8F5AD0CE-38D1-438F-83E1-6DD67548F5FB}"/>
                </a:ext>
              </a:extLst>
            </p:cNvPr>
            <p:cNvSpPr/>
            <p:nvPr/>
          </p:nvSpPr>
          <p:spPr>
            <a:xfrm rot="10800000">
              <a:off x="8078140" y="1854273"/>
              <a:ext cx="86282" cy="333626"/>
            </a:xfrm>
            <a:custGeom>
              <a:avLst/>
              <a:gdLst>
                <a:gd name="connsiteX0" fmla="*/ 0 w 86282"/>
                <a:gd name="connsiteY0" fmla="*/ 0 h 333626"/>
                <a:gd name="connsiteX1" fmla="*/ 86283 w 86282"/>
                <a:gd name="connsiteY1" fmla="*/ 0 h 333626"/>
                <a:gd name="connsiteX2" fmla="*/ 86283 w 86282"/>
                <a:gd name="connsiteY2" fmla="*/ 333627 h 333626"/>
                <a:gd name="connsiteX3" fmla="*/ 0 w 86282"/>
                <a:gd name="connsiteY3" fmla="*/ 333627 h 33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82" h="333626">
                  <a:moveTo>
                    <a:pt x="0" y="0"/>
                  </a:moveTo>
                  <a:lnTo>
                    <a:pt x="86283" y="0"/>
                  </a:lnTo>
                  <a:lnTo>
                    <a:pt x="86283" y="333627"/>
                  </a:lnTo>
                  <a:lnTo>
                    <a:pt x="0" y="333627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4F751DEA-56DA-4AFA-8324-30342DB9A027}"/>
                </a:ext>
              </a:extLst>
            </p:cNvPr>
            <p:cNvSpPr/>
            <p:nvPr/>
          </p:nvSpPr>
          <p:spPr>
            <a:xfrm rot="10800000">
              <a:off x="7957344" y="1969317"/>
              <a:ext cx="86282" cy="218583"/>
            </a:xfrm>
            <a:custGeom>
              <a:avLst/>
              <a:gdLst>
                <a:gd name="connsiteX0" fmla="*/ 0 w 86282"/>
                <a:gd name="connsiteY0" fmla="*/ 0 h 218583"/>
                <a:gd name="connsiteX1" fmla="*/ 86283 w 86282"/>
                <a:gd name="connsiteY1" fmla="*/ 0 h 218583"/>
                <a:gd name="connsiteX2" fmla="*/ 86283 w 86282"/>
                <a:gd name="connsiteY2" fmla="*/ 218583 h 218583"/>
                <a:gd name="connsiteX3" fmla="*/ 0 w 86282"/>
                <a:gd name="connsiteY3" fmla="*/ 218583 h 21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82" h="218583">
                  <a:moveTo>
                    <a:pt x="0" y="0"/>
                  </a:moveTo>
                  <a:lnTo>
                    <a:pt x="86283" y="0"/>
                  </a:lnTo>
                  <a:lnTo>
                    <a:pt x="86283" y="218583"/>
                  </a:lnTo>
                  <a:lnTo>
                    <a:pt x="0" y="218583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56DEC4A3-E56F-4409-B068-4A613ED723A5}"/>
                </a:ext>
              </a:extLst>
            </p:cNvPr>
            <p:cNvSpPr/>
            <p:nvPr/>
          </p:nvSpPr>
          <p:spPr>
            <a:xfrm rot="10800000">
              <a:off x="7836548" y="2072856"/>
              <a:ext cx="86282" cy="115043"/>
            </a:xfrm>
            <a:custGeom>
              <a:avLst/>
              <a:gdLst>
                <a:gd name="connsiteX0" fmla="*/ 0 w 86282"/>
                <a:gd name="connsiteY0" fmla="*/ 0 h 115043"/>
                <a:gd name="connsiteX1" fmla="*/ 86283 w 86282"/>
                <a:gd name="connsiteY1" fmla="*/ 0 h 115043"/>
                <a:gd name="connsiteX2" fmla="*/ 86283 w 86282"/>
                <a:gd name="connsiteY2" fmla="*/ 115044 h 115043"/>
                <a:gd name="connsiteX3" fmla="*/ 0 w 86282"/>
                <a:gd name="connsiteY3" fmla="*/ 115044 h 115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82" h="115043">
                  <a:moveTo>
                    <a:pt x="0" y="0"/>
                  </a:moveTo>
                  <a:lnTo>
                    <a:pt x="86283" y="0"/>
                  </a:lnTo>
                  <a:lnTo>
                    <a:pt x="86283" y="115044"/>
                  </a:lnTo>
                  <a:lnTo>
                    <a:pt x="0" y="115044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84B8CC26-3624-4FD9-B2ED-890C6DCB6C1C}"/>
                </a:ext>
              </a:extLst>
            </p:cNvPr>
            <p:cNvSpPr/>
            <p:nvPr/>
          </p:nvSpPr>
          <p:spPr>
            <a:xfrm>
              <a:off x="7834190" y="1854273"/>
              <a:ext cx="186428" cy="186428"/>
            </a:xfrm>
            <a:custGeom>
              <a:avLst/>
              <a:gdLst>
                <a:gd name="connsiteX0" fmla="*/ 186428 w 186428"/>
                <a:gd name="connsiteY0" fmla="*/ 79035 h 186428"/>
                <a:gd name="connsiteX1" fmla="*/ 186428 w 186428"/>
                <a:gd name="connsiteY1" fmla="*/ 0 h 186428"/>
                <a:gd name="connsiteX2" fmla="*/ 107393 w 186428"/>
                <a:gd name="connsiteY2" fmla="*/ 0 h 186428"/>
                <a:gd name="connsiteX3" fmla="*/ 138800 w 186428"/>
                <a:gd name="connsiteY3" fmla="*/ 31407 h 186428"/>
                <a:gd name="connsiteX4" fmla="*/ 0 w 186428"/>
                <a:gd name="connsiteY4" fmla="*/ 170207 h 186428"/>
                <a:gd name="connsiteX5" fmla="*/ 16221 w 186428"/>
                <a:gd name="connsiteY5" fmla="*/ 186428 h 186428"/>
                <a:gd name="connsiteX6" fmla="*/ 155021 w 186428"/>
                <a:gd name="connsiteY6" fmla="*/ 47686 h 186428"/>
                <a:gd name="connsiteX7" fmla="*/ 186428 w 186428"/>
                <a:gd name="connsiteY7" fmla="*/ 79035 h 186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428" h="186428">
                  <a:moveTo>
                    <a:pt x="186428" y="79035"/>
                  </a:moveTo>
                  <a:lnTo>
                    <a:pt x="186428" y="0"/>
                  </a:lnTo>
                  <a:lnTo>
                    <a:pt x="107393" y="0"/>
                  </a:lnTo>
                  <a:lnTo>
                    <a:pt x="138800" y="31407"/>
                  </a:lnTo>
                  <a:lnTo>
                    <a:pt x="0" y="170207"/>
                  </a:lnTo>
                  <a:lnTo>
                    <a:pt x="16221" y="186428"/>
                  </a:lnTo>
                  <a:lnTo>
                    <a:pt x="155021" y="47686"/>
                  </a:lnTo>
                  <a:lnTo>
                    <a:pt x="186428" y="79035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7807787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개체 틀 21" descr="노트북, 컴퓨터, 출력 장치, 넷북이(가) 표시된 사진&#10;&#10;자동 생성된 설명">
            <a:extLst>
              <a:ext uri="{FF2B5EF4-FFF2-40B4-BE49-F238E27FC236}">
                <a16:creationId xmlns:a16="http://schemas.microsoft.com/office/drawing/2014/main" id="{054F9F7C-90DC-7BC6-A74F-B1073D22175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3875" y="2408238"/>
            <a:ext cx="2290763" cy="4748212"/>
          </a:xfrm>
          <a:custGeom>
            <a:avLst/>
            <a:gdLst>
              <a:gd name="connsiteX0" fmla="*/ 343581 w 2290085"/>
              <a:gd name="connsiteY0" fmla="*/ 0 h 4747952"/>
              <a:gd name="connsiteX1" fmla="*/ 1946503 w 2290085"/>
              <a:gd name="connsiteY1" fmla="*/ 0 h 4747952"/>
              <a:gd name="connsiteX2" fmla="*/ 2290085 w 2290085"/>
              <a:gd name="connsiteY2" fmla="*/ 343582 h 4747952"/>
              <a:gd name="connsiteX3" fmla="*/ 2290085 w 2290085"/>
              <a:gd name="connsiteY3" fmla="*/ 4478987 h 4747952"/>
              <a:gd name="connsiteX4" fmla="*/ 2189453 w 2290085"/>
              <a:gd name="connsiteY4" fmla="*/ 4721936 h 4747952"/>
              <a:gd name="connsiteX5" fmla="*/ 2157920 w 2290085"/>
              <a:gd name="connsiteY5" fmla="*/ 4747952 h 4747952"/>
              <a:gd name="connsiteX6" fmla="*/ 132165 w 2290085"/>
              <a:gd name="connsiteY6" fmla="*/ 4747952 h 4747952"/>
              <a:gd name="connsiteX7" fmla="*/ 100633 w 2290085"/>
              <a:gd name="connsiteY7" fmla="*/ 4721936 h 4747952"/>
              <a:gd name="connsiteX8" fmla="*/ 0 w 2290085"/>
              <a:gd name="connsiteY8" fmla="*/ 4478987 h 4747952"/>
              <a:gd name="connsiteX9" fmla="*/ 0 w 2290085"/>
              <a:gd name="connsiteY9" fmla="*/ 343582 h 4747952"/>
              <a:gd name="connsiteX10" fmla="*/ 343581 w 2290085"/>
              <a:gd name="connsiteY10" fmla="*/ 0 h 4747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90085" h="4747952">
                <a:moveTo>
                  <a:pt x="343581" y="0"/>
                </a:moveTo>
                <a:lnTo>
                  <a:pt x="1946503" y="0"/>
                </a:lnTo>
                <a:cubicBezTo>
                  <a:pt x="2136259" y="0"/>
                  <a:pt x="2290085" y="153826"/>
                  <a:pt x="2290085" y="343582"/>
                </a:cubicBezTo>
                <a:lnTo>
                  <a:pt x="2290085" y="4478987"/>
                </a:lnTo>
                <a:cubicBezTo>
                  <a:pt x="2290085" y="4573865"/>
                  <a:pt x="2251629" y="4659760"/>
                  <a:pt x="2189453" y="4721936"/>
                </a:cubicBezTo>
                <a:lnTo>
                  <a:pt x="2157920" y="4747952"/>
                </a:lnTo>
                <a:lnTo>
                  <a:pt x="132165" y="4747952"/>
                </a:lnTo>
                <a:lnTo>
                  <a:pt x="100633" y="4721936"/>
                </a:lnTo>
                <a:cubicBezTo>
                  <a:pt x="38457" y="4659760"/>
                  <a:pt x="0" y="4573865"/>
                  <a:pt x="0" y="4478987"/>
                </a:cubicBezTo>
                <a:lnTo>
                  <a:pt x="0" y="343582"/>
                </a:lnTo>
                <a:cubicBezTo>
                  <a:pt x="0" y="153826"/>
                  <a:pt x="153826" y="0"/>
                  <a:pt x="343581" y="0"/>
                </a:cubicBezTo>
                <a:close/>
              </a:path>
            </a:pathLst>
          </a:custGeom>
        </p:spPr>
      </p:pic>
      <p:pic>
        <p:nvPicPr>
          <p:cNvPr id="15" name="Google Shape;859;p43">
            <a:extLst>
              <a:ext uri="{FF2B5EF4-FFF2-40B4-BE49-F238E27FC236}">
                <a16:creationId xmlns:a16="http://schemas.microsoft.com/office/drawing/2014/main" id="{2FECF99A-CE0B-C741-2A8E-EF19EEAD82AF}"/>
              </a:ext>
            </a:extLst>
          </p:cNvPr>
          <p:cNvPicPr preferRelativeResize="0"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4315" y="2325682"/>
            <a:ext cx="2482886" cy="501128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44E52475-2902-C36C-D1BB-D29CF972C508}"/>
              </a:ext>
            </a:extLst>
          </p:cNvPr>
          <p:cNvGrpSpPr/>
          <p:nvPr/>
        </p:nvGrpSpPr>
        <p:grpSpPr>
          <a:xfrm>
            <a:off x="4104423" y="2478812"/>
            <a:ext cx="2562071" cy="996820"/>
            <a:chOff x="2952750" y="1925768"/>
            <a:chExt cx="6286500" cy="2144582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3C13E92E-8F71-712E-0A92-7C8049644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0A15E846-AEB0-23DD-DEB9-625E16318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5A2F2F4F-73AD-3399-5217-74C61D200A11}"/>
              </a:ext>
            </a:extLst>
          </p:cNvPr>
          <p:cNvGrpSpPr/>
          <p:nvPr/>
        </p:nvGrpSpPr>
        <p:grpSpPr>
          <a:xfrm>
            <a:off x="1186969" y="3801696"/>
            <a:ext cx="2562071" cy="996820"/>
            <a:chOff x="2952750" y="1925768"/>
            <a:chExt cx="6286500" cy="2144582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D3364CF-1965-87EF-CDA4-0C5E9EEA50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82ACE5C0-4A7A-8C8E-8C56-DE46EC2D9F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4" name="Freeform 7">
            <a:extLst>
              <a:ext uri="{FF2B5EF4-FFF2-40B4-BE49-F238E27FC236}">
                <a16:creationId xmlns:a16="http://schemas.microsoft.com/office/drawing/2014/main" id="{3C567ECF-2842-4037-A44F-54D038118FA0}"/>
              </a:ext>
            </a:extLst>
          </p:cNvPr>
          <p:cNvSpPr>
            <a:spLocks/>
          </p:cNvSpPr>
          <p:nvPr/>
        </p:nvSpPr>
        <p:spPr bwMode="auto">
          <a:xfrm>
            <a:off x="1186969" y="2478811"/>
            <a:ext cx="2562071" cy="996820"/>
          </a:xfrm>
          <a:prstGeom prst="roundRect">
            <a:avLst>
              <a:gd name="adj" fmla="val 4394"/>
            </a:avLst>
          </a:prstGeom>
          <a:solidFill>
            <a:schemeClr val="accent1"/>
          </a:soli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ru-UA" kern="0">
              <a:solidFill>
                <a:srgbClr val="ACB0C0"/>
              </a:solidFill>
              <a:latin typeface="+mj-lt"/>
            </a:endParaRPr>
          </a:p>
        </p:txBody>
      </p:sp>
      <p:sp>
        <p:nvSpPr>
          <p:cNvPr id="37" name="Freeform 7">
            <a:extLst>
              <a:ext uri="{FF2B5EF4-FFF2-40B4-BE49-F238E27FC236}">
                <a16:creationId xmlns:a16="http://schemas.microsoft.com/office/drawing/2014/main" id="{82206EC9-F9CA-49E2-A4CC-792F7F1D3D5D}"/>
              </a:ext>
            </a:extLst>
          </p:cNvPr>
          <p:cNvSpPr>
            <a:spLocks/>
          </p:cNvSpPr>
          <p:nvPr/>
        </p:nvSpPr>
        <p:spPr bwMode="auto">
          <a:xfrm>
            <a:off x="4104423" y="5124581"/>
            <a:ext cx="2562071" cy="996820"/>
          </a:xfrm>
          <a:prstGeom prst="roundRect">
            <a:avLst>
              <a:gd name="adj" fmla="val 4394"/>
            </a:avLst>
          </a:prstGeom>
          <a:solidFill>
            <a:schemeClr val="accent1"/>
          </a:soli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ru-UA" kern="0">
              <a:solidFill>
                <a:srgbClr val="ACB0C0"/>
              </a:solidFill>
              <a:latin typeface="+mj-lt"/>
            </a:endParaRPr>
          </a:p>
        </p:txBody>
      </p:sp>
      <p:sp>
        <p:nvSpPr>
          <p:cNvPr id="43" name="Freeform 7">
            <a:extLst>
              <a:ext uri="{FF2B5EF4-FFF2-40B4-BE49-F238E27FC236}">
                <a16:creationId xmlns:a16="http://schemas.microsoft.com/office/drawing/2014/main" id="{1B97C6A8-CD84-4F10-A524-7CBC42E9AF3E}"/>
              </a:ext>
            </a:extLst>
          </p:cNvPr>
          <p:cNvSpPr>
            <a:spLocks/>
          </p:cNvSpPr>
          <p:nvPr/>
        </p:nvSpPr>
        <p:spPr bwMode="auto">
          <a:xfrm>
            <a:off x="4104423" y="3801696"/>
            <a:ext cx="2562071" cy="996820"/>
          </a:xfrm>
          <a:prstGeom prst="roundRect">
            <a:avLst>
              <a:gd name="adj" fmla="val 4394"/>
            </a:avLst>
          </a:prstGeom>
          <a:solidFill>
            <a:schemeClr val="accent1"/>
          </a:soli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ru-UA" kern="0">
              <a:solidFill>
                <a:srgbClr val="ACB0C0"/>
              </a:solidFill>
              <a:latin typeface="+mj-lt"/>
            </a:endParaRPr>
          </a:p>
        </p:txBody>
      </p:sp>
      <p:sp>
        <p:nvSpPr>
          <p:cNvPr id="53" name="Freeform 7">
            <a:extLst>
              <a:ext uri="{FF2B5EF4-FFF2-40B4-BE49-F238E27FC236}">
                <a16:creationId xmlns:a16="http://schemas.microsoft.com/office/drawing/2014/main" id="{9F516C6E-4181-457D-AD23-E26A890E2123}"/>
              </a:ext>
            </a:extLst>
          </p:cNvPr>
          <p:cNvSpPr>
            <a:spLocks/>
          </p:cNvSpPr>
          <p:nvPr/>
        </p:nvSpPr>
        <p:spPr bwMode="auto">
          <a:xfrm>
            <a:off x="1186969" y="5124581"/>
            <a:ext cx="2562071" cy="996820"/>
          </a:xfrm>
          <a:prstGeom prst="roundRect">
            <a:avLst>
              <a:gd name="adj" fmla="val 4394"/>
            </a:avLst>
          </a:prstGeom>
          <a:solidFill>
            <a:schemeClr val="accent1"/>
          </a:soli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ru-UA" kern="0">
              <a:solidFill>
                <a:srgbClr val="ACB0C0"/>
              </a:solidFill>
              <a:latin typeface="+mj-lt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372A3D3-0DA7-4055-9AEC-E6A0C9A71AA6}"/>
              </a:ext>
            </a:extLst>
          </p:cNvPr>
          <p:cNvSpPr txBox="1"/>
          <p:nvPr/>
        </p:nvSpPr>
        <p:spPr>
          <a:xfrm>
            <a:off x="1484768" y="2701025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F07BE88D-2D2A-4B14-B498-9B3CEE93DF4C}"/>
              </a:ext>
            </a:extLst>
          </p:cNvPr>
          <p:cNvSpPr txBox="1"/>
          <p:nvPr/>
        </p:nvSpPr>
        <p:spPr>
          <a:xfrm>
            <a:off x="1422571" y="3050413"/>
            <a:ext cx="1900366" cy="2030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A64F774-64BF-4122-9287-B0078DACD19B}"/>
              </a:ext>
            </a:extLst>
          </p:cNvPr>
          <p:cNvSpPr txBox="1"/>
          <p:nvPr/>
        </p:nvSpPr>
        <p:spPr>
          <a:xfrm>
            <a:off x="1484768" y="4023910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gradFill>
                  <a:gsLst>
                    <a:gs pos="0">
                      <a:schemeClr val="accent3">
                        <a:lumMod val="60000"/>
                        <a:lumOff val="40000"/>
                      </a:schemeClr>
                    </a:gs>
                    <a:gs pos="97000">
                      <a:schemeClr val="accent3"/>
                    </a:gs>
                  </a:gsLst>
                  <a:lin ang="2700000" scaled="0"/>
                </a:gra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97000">
                    <a:schemeClr val="accent3"/>
                  </a:gs>
                </a:gsLst>
                <a:lin ang="2700000" scaled="0"/>
              </a:gra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1ED924A-7FB9-4200-8BB3-B0AFF4D0F364}"/>
              </a:ext>
            </a:extLst>
          </p:cNvPr>
          <p:cNvSpPr txBox="1"/>
          <p:nvPr/>
        </p:nvSpPr>
        <p:spPr>
          <a:xfrm>
            <a:off x="1422571" y="4373298"/>
            <a:ext cx="1900366" cy="2030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4B3A628-C69F-48C6-9154-96F29E190535}"/>
              </a:ext>
            </a:extLst>
          </p:cNvPr>
          <p:cNvSpPr txBox="1"/>
          <p:nvPr/>
        </p:nvSpPr>
        <p:spPr>
          <a:xfrm>
            <a:off x="1484768" y="5346795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FB57F96A-F354-459A-8043-E0290A8E857F}"/>
              </a:ext>
            </a:extLst>
          </p:cNvPr>
          <p:cNvSpPr txBox="1"/>
          <p:nvPr/>
        </p:nvSpPr>
        <p:spPr>
          <a:xfrm>
            <a:off x="1422571" y="5696183"/>
            <a:ext cx="1900366" cy="2030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F60867E-E5B4-474E-9BFE-4544E5521EC8}"/>
              </a:ext>
            </a:extLst>
          </p:cNvPr>
          <p:cNvSpPr txBox="1"/>
          <p:nvPr/>
        </p:nvSpPr>
        <p:spPr>
          <a:xfrm>
            <a:off x="4402222" y="2701025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gradFill>
                  <a:gsLst>
                    <a:gs pos="0">
                      <a:schemeClr val="accent3">
                        <a:lumMod val="60000"/>
                        <a:lumOff val="40000"/>
                      </a:schemeClr>
                    </a:gs>
                    <a:gs pos="97000">
                      <a:schemeClr val="accent3"/>
                    </a:gs>
                  </a:gsLst>
                  <a:lin ang="2700000" scaled="0"/>
                </a:gra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gradFill>
                <a:gsLst>
                  <a:gs pos="0">
                    <a:schemeClr val="accent3">
                      <a:lumMod val="60000"/>
                      <a:lumOff val="40000"/>
                    </a:schemeClr>
                  </a:gs>
                  <a:gs pos="97000">
                    <a:schemeClr val="accent3"/>
                  </a:gs>
                </a:gsLst>
                <a:lin ang="2700000" scaled="0"/>
              </a:gra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31A51B8-9FE3-454C-A6C3-5A7A85420EC5}"/>
              </a:ext>
            </a:extLst>
          </p:cNvPr>
          <p:cNvSpPr txBox="1"/>
          <p:nvPr/>
        </p:nvSpPr>
        <p:spPr>
          <a:xfrm>
            <a:off x="4340025" y="3050413"/>
            <a:ext cx="1900366" cy="2030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78F78C1A-1165-469A-81DB-9B1C2B6E7D54}"/>
              </a:ext>
            </a:extLst>
          </p:cNvPr>
          <p:cNvSpPr txBox="1"/>
          <p:nvPr/>
        </p:nvSpPr>
        <p:spPr>
          <a:xfrm>
            <a:off x="4402222" y="4023910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0761BF0C-9611-408A-9840-0DC3AC9C3DB9}"/>
              </a:ext>
            </a:extLst>
          </p:cNvPr>
          <p:cNvSpPr txBox="1"/>
          <p:nvPr/>
        </p:nvSpPr>
        <p:spPr>
          <a:xfrm>
            <a:off x="4340025" y="4373298"/>
            <a:ext cx="1900366" cy="2030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51905DE0-5B85-4BBF-9DCC-6FDFCBEDA69E}"/>
              </a:ext>
            </a:extLst>
          </p:cNvPr>
          <p:cNvSpPr txBox="1"/>
          <p:nvPr/>
        </p:nvSpPr>
        <p:spPr>
          <a:xfrm>
            <a:off x="4402222" y="5346795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86239F06-E761-4F2B-A293-AB82D6E37EC8}"/>
              </a:ext>
            </a:extLst>
          </p:cNvPr>
          <p:cNvSpPr txBox="1"/>
          <p:nvPr/>
        </p:nvSpPr>
        <p:spPr>
          <a:xfrm>
            <a:off x="4340025" y="5696183"/>
            <a:ext cx="1900366" cy="2030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561878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그림 개체 틀 21" descr="노트북, 컴퓨터, 출력 장치, 넷북이(가) 표시된 사진&#10;&#10;자동 생성된 설명">
            <a:extLst>
              <a:ext uri="{FF2B5EF4-FFF2-40B4-BE49-F238E27FC236}">
                <a16:creationId xmlns:a16="http://schemas.microsoft.com/office/drawing/2014/main" id="{E33577DB-F68C-D758-0414-7D9E78F1CF6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3875" y="2408238"/>
            <a:ext cx="2290763" cy="4748212"/>
          </a:xfrm>
          <a:custGeom>
            <a:avLst/>
            <a:gdLst>
              <a:gd name="connsiteX0" fmla="*/ 343581 w 2290085"/>
              <a:gd name="connsiteY0" fmla="*/ 0 h 4747952"/>
              <a:gd name="connsiteX1" fmla="*/ 1946503 w 2290085"/>
              <a:gd name="connsiteY1" fmla="*/ 0 h 4747952"/>
              <a:gd name="connsiteX2" fmla="*/ 2290085 w 2290085"/>
              <a:gd name="connsiteY2" fmla="*/ 343582 h 4747952"/>
              <a:gd name="connsiteX3" fmla="*/ 2290085 w 2290085"/>
              <a:gd name="connsiteY3" fmla="*/ 4478987 h 4747952"/>
              <a:gd name="connsiteX4" fmla="*/ 2189453 w 2290085"/>
              <a:gd name="connsiteY4" fmla="*/ 4721936 h 4747952"/>
              <a:gd name="connsiteX5" fmla="*/ 2157920 w 2290085"/>
              <a:gd name="connsiteY5" fmla="*/ 4747952 h 4747952"/>
              <a:gd name="connsiteX6" fmla="*/ 132165 w 2290085"/>
              <a:gd name="connsiteY6" fmla="*/ 4747952 h 4747952"/>
              <a:gd name="connsiteX7" fmla="*/ 100633 w 2290085"/>
              <a:gd name="connsiteY7" fmla="*/ 4721936 h 4747952"/>
              <a:gd name="connsiteX8" fmla="*/ 0 w 2290085"/>
              <a:gd name="connsiteY8" fmla="*/ 4478987 h 4747952"/>
              <a:gd name="connsiteX9" fmla="*/ 0 w 2290085"/>
              <a:gd name="connsiteY9" fmla="*/ 343582 h 4747952"/>
              <a:gd name="connsiteX10" fmla="*/ 343581 w 2290085"/>
              <a:gd name="connsiteY10" fmla="*/ 0 h 4747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90085" h="4747952">
                <a:moveTo>
                  <a:pt x="343581" y="0"/>
                </a:moveTo>
                <a:lnTo>
                  <a:pt x="1946503" y="0"/>
                </a:lnTo>
                <a:cubicBezTo>
                  <a:pt x="2136259" y="0"/>
                  <a:pt x="2290085" y="153826"/>
                  <a:pt x="2290085" y="343582"/>
                </a:cubicBezTo>
                <a:lnTo>
                  <a:pt x="2290085" y="4478987"/>
                </a:lnTo>
                <a:cubicBezTo>
                  <a:pt x="2290085" y="4573865"/>
                  <a:pt x="2251629" y="4659760"/>
                  <a:pt x="2189453" y="4721936"/>
                </a:cubicBezTo>
                <a:lnTo>
                  <a:pt x="2157920" y="4747952"/>
                </a:lnTo>
                <a:lnTo>
                  <a:pt x="132165" y="4747952"/>
                </a:lnTo>
                <a:lnTo>
                  <a:pt x="100633" y="4721936"/>
                </a:lnTo>
                <a:cubicBezTo>
                  <a:pt x="38457" y="4659760"/>
                  <a:pt x="0" y="4573865"/>
                  <a:pt x="0" y="4478987"/>
                </a:cubicBezTo>
                <a:lnTo>
                  <a:pt x="0" y="343582"/>
                </a:lnTo>
                <a:cubicBezTo>
                  <a:pt x="0" y="153826"/>
                  <a:pt x="153826" y="0"/>
                  <a:pt x="343581" y="0"/>
                </a:cubicBezTo>
                <a:close/>
              </a:path>
            </a:pathLst>
          </a:custGeom>
        </p:spPr>
      </p:pic>
      <p:pic>
        <p:nvPicPr>
          <p:cNvPr id="24" name="Google Shape;859;p43">
            <a:extLst>
              <a:ext uri="{FF2B5EF4-FFF2-40B4-BE49-F238E27FC236}">
                <a16:creationId xmlns:a16="http://schemas.microsoft.com/office/drawing/2014/main" id="{8720FF42-6C05-46A8-476E-657CF5579372}"/>
              </a:ext>
            </a:extLst>
          </p:cNvPr>
          <p:cNvPicPr preferRelativeResize="0"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64315" y="2325682"/>
            <a:ext cx="2482886" cy="501128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8031D70B-1876-297D-E20A-514E6EB36716}"/>
              </a:ext>
            </a:extLst>
          </p:cNvPr>
          <p:cNvGrpSpPr/>
          <p:nvPr/>
        </p:nvGrpSpPr>
        <p:grpSpPr>
          <a:xfrm>
            <a:off x="4104423" y="2478812"/>
            <a:ext cx="2562071" cy="996820"/>
            <a:chOff x="2952750" y="1925768"/>
            <a:chExt cx="6286500" cy="2144582"/>
          </a:xfr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0A201BEB-E0ED-4F89-0530-61BC2B157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2080CD2A-ACD9-9853-3934-5BB335D24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227A7429-D9B2-194A-4E4B-EFA42A54B133}"/>
              </a:ext>
            </a:extLst>
          </p:cNvPr>
          <p:cNvGrpSpPr/>
          <p:nvPr/>
        </p:nvGrpSpPr>
        <p:grpSpPr>
          <a:xfrm>
            <a:off x="1186969" y="3801696"/>
            <a:ext cx="2562071" cy="996820"/>
            <a:chOff x="2952750" y="1925768"/>
            <a:chExt cx="6286500" cy="2144582"/>
          </a:xfr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F3F57F1D-DEE0-19EE-67F8-CB8050663D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4511A9EB-3714-04B6-6E43-042B7BFF5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A64F774-64BF-4122-9287-B0078DACD19B}"/>
              </a:ext>
            </a:extLst>
          </p:cNvPr>
          <p:cNvSpPr txBox="1"/>
          <p:nvPr/>
        </p:nvSpPr>
        <p:spPr>
          <a:xfrm>
            <a:off x="1484768" y="4023910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71ED924A-7FB9-4200-8BB3-B0AFF4D0F364}"/>
              </a:ext>
            </a:extLst>
          </p:cNvPr>
          <p:cNvSpPr txBox="1"/>
          <p:nvPr/>
        </p:nvSpPr>
        <p:spPr>
          <a:xfrm>
            <a:off x="1422571" y="4373298"/>
            <a:ext cx="1900366" cy="2030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8F60867E-E5B4-474E-9BFE-4544E5521EC8}"/>
              </a:ext>
            </a:extLst>
          </p:cNvPr>
          <p:cNvSpPr txBox="1"/>
          <p:nvPr/>
        </p:nvSpPr>
        <p:spPr>
          <a:xfrm>
            <a:off x="4402222" y="2701025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431A51B8-9FE3-454C-A6C3-5A7A85420EC5}"/>
              </a:ext>
            </a:extLst>
          </p:cNvPr>
          <p:cNvSpPr txBox="1"/>
          <p:nvPr/>
        </p:nvSpPr>
        <p:spPr>
          <a:xfrm>
            <a:off x="4340025" y="3050413"/>
            <a:ext cx="1900366" cy="2030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29B2CBAA-5EB1-F53F-6F7A-52FAEE14754C}"/>
              </a:ext>
            </a:extLst>
          </p:cNvPr>
          <p:cNvSpPr>
            <a:spLocks/>
          </p:cNvSpPr>
          <p:nvPr/>
        </p:nvSpPr>
        <p:spPr bwMode="auto">
          <a:xfrm>
            <a:off x="1186969" y="2501671"/>
            <a:ext cx="2562071" cy="996820"/>
          </a:xfrm>
          <a:prstGeom prst="roundRect">
            <a:avLst>
              <a:gd name="adj" fmla="val 4394"/>
            </a:avLst>
          </a:prstGeom>
          <a:solidFill>
            <a:schemeClr val="accent1"/>
          </a:soli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ru-UA" kern="0">
              <a:solidFill>
                <a:srgbClr val="ACB0C0"/>
              </a:solidFill>
              <a:latin typeface="+mj-ea"/>
              <a:ea typeface="+mj-ea"/>
            </a:endParaRPr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63D9103D-44B3-160C-3C72-0CDA338F271F}"/>
              </a:ext>
            </a:extLst>
          </p:cNvPr>
          <p:cNvSpPr>
            <a:spLocks/>
          </p:cNvSpPr>
          <p:nvPr/>
        </p:nvSpPr>
        <p:spPr bwMode="auto">
          <a:xfrm>
            <a:off x="4104423" y="5147441"/>
            <a:ext cx="2562071" cy="996820"/>
          </a:xfrm>
          <a:prstGeom prst="roundRect">
            <a:avLst>
              <a:gd name="adj" fmla="val 4394"/>
            </a:avLst>
          </a:prstGeom>
          <a:solidFill>
            <a:schemeClr val="accent1"/>
          </a:soli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ru-UA" kern="0">
              <a:solidFill>
                <a:srgbClr val="ACB0C0"/>
              </a:solidFill>
              <a:latin typeface="+mj-ea"/>
              <a:ea typeface="+mj-ea"/>
            </a:endParaRP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DF9230CD-1CFF-BC28-CEB9-E2D635D7D536}"/>
              </a:ext>
            </a:extLst>
          </p:cNvPr>
          <p:cNvSpPr>
            <a:spLocks/>
          </p:cNvSpPr>
          <p:nvPr/>
        </p:nvSpPr>
        <p:spPr bwMode="auto">
          <a:xfrm>
            <a:off x="4104423" y="3824556"/>
            <a:ext cx="2562071" cy="996820"/>
          </a:xfrm>
          <a:prstGeom prst="roundRect">
            <a:avLst>
              <a:gd name="adj" fmla="val 4394"/>
            </a:avLst>
          </a:prstGeom>
          <a:solidFill>
            <a:schemeClr val="accent1"/>
          </a:soli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ru-UA" kern="0">
              <a:solidFill>
                <a:srgbClr val="ACB0C0"/>
              </a:solidFill>
              <a:latin typeface="+mj-ea"/>
              <a:ea typeface="+mj-ea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41D87A54-577C-08E0-A960-CE609542E482}"/>
              </a:ext>
            </a:extLst>
          </p:cNvPr>
          <p:cNvSpPr>
            <a:spLocks/>
          </p:cNvSpPr>
          <p:nvPr/>
        </p:nvSpPr>
        <p:spPr bwMode="auto">
          <a:xfrm>
            <a:off x="1186969" y="5147441"/>
            <a:ext cx="2562071" cy="996820"/>
          </a:xfrm>
          <a:prstGeom prst="roundRect">
            <a:avLst>
              <a:gd name="adj" fmla="val 4394"/>
            </a:avLst>
          </a:prstGeom>
          <a:solidFill>
            <a:schemeClr val="accent1"/>
          </a:soli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ru-UA" kern="0">
              <a:solidFill>
                <a:srgbClr val="ACB0C0"/>
              </a:solidFill>
              <a:latin typeface="+mj-ea"/>
              <a:ea typeface="+mj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550E81-8434-6E53-8105-92A890BD75A4}"/>
              </a:ext>
            </a:extLst>
          </p:cNvPr>
          <p:cNvSpPr txBox="1"/>
          <p:nvPr/>
        </p:nvSpPr>
        <p:spPr>
          <a:xfrm>
            <a:off x="1484768" y="2701025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487954-7A40-023C-3AAE-CAA032C9FCA5}"/>
              </a:ext>
            </a:extLst>
          </p:cNvPr>
          <p:cNvSpPr txBox="1"/>
          <p:nvPr/>
        </p:nvSpPr>
        <p:spPr>
          <a:xfrm>
            <a:off x="1422571" y="3050413"/>
            <a:ext cx="1900366" cy="2030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2D954D5-2C19-9A22-5631-E7868609FD0C}"/>
              </a:ext>
            </a:extLst>
          </p:cNvPr>
          <p:cNvSpPr txBox="1"/>
          <p:nvPr/>
        </p:nvSpPr>
        <p:spPr>
          <a:xfrm>
            <a:off x="1484768" y="5346795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C5998F5-EA4B-0142-940B-176E507C66A5}"/>
              </a:ext>
            </a:extLst>
          </p:cNvPr>
          <p:cNvSpPr txBox="1"/>
          <p:nvPr/>
        </p:nvSpPr>
        <p:spPr>
          <a:xfrm>
            <a:off x="1422571" y="5696183"/>
            <a:ext cx="1900366" cy="2030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6AE80CB-50F7-FCB2-8D4B-9B6A71E298BE}"/>
              </a:ext>
            </a:extLst>
          </p:cNvPr>
          <p:cNvSpPr txBox="1"/>
          <p:nvPr/>
        </p:nvSpPr>
        <p:spPr>
          <a:xfrm>
            <a:off x="4402222" y="4023910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2DED0E-330F-AD1B-45D1-29BBEAFF9305}"/>
              </a:ext>
            </a:extLst>
          </p:cNvPr>
          <p:cNvSpPr txBox="1"/>
          <p:nvPr/>
        </p:nvSpPr>
        <p:spPr>
          <a:xfrm>
            <a:off x="4340025" y="4373298"/>
            <a:ext cx="1900366" cy="2030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19EF3ED-8096-BCF5-7F53-0B1273DB2B2E}"/>
              </a:ext>
            </a:extLst>
          </p:cNvPr>
          <p:cNvSpPr txBox="1"/>
          <p:nvPr/>
        </p:nvSpPr>
        <p:spPr>
          <a:xfrm>
            <a:off x="4402222" y="5346795"/>
            <a:ext cx="101534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4A5801E-6C5B-392C-CEE0-FD264A280551}"/>
              </a:ext>
            </a:extLst>
          </p:cNvPr>
          <p:cNvSpPr txBox="1"/>
          <p:nvPr/>
        </p:nvSpPr>
        <p:spPr>
          <a:xfrm>
            <a:off x="4340025" y="5696183"/>
            <a:ext cx="1900366" cy="2030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660655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개체 틀 6" descr="키보드, 컴퓨터 키보드, 사무 장비, 입력 장치이(가) 표시된 사진&#10;&#10;자동 생성된 설명">
            <a:extLst>
              <a:ext uri="{FF2B5EF4-FFF2-40B4-BE49-F238E27FC236}">
                <a16:creationId xmlns:a16="http://schemas.microsoft.com/office/drawing/2014/main" id="{7D7D06EE-E7B7-F876-84F3-9ADB03794AA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83388" y="1236663"/>
            <a:ext cx="7116762" cy="4659312"/>
          </a:xfrm>
          <a:custGeom>
            <a:avLst/>
            <a:gdLst>
              <a:gd name="connsiteX0" fmla="*/ 0 w 7117573"/>
              <a:gd name="connsiteY0" fmla="*/ 0 h 4659316"/>
              <a:gd name="connsiteX1" fmla="*/ 7117573 w 7117573"/>
              <a:gd name="connsiteY1" fmla="*/ 0 h 4659316"/>
              <a:gd name="connsiteX2" fmla="*/ 7117573 w 7117573"/>
              <a:gd name="connsiteY2" fmla="*/ 4659316 h 4659316"/>
              <a:gd name="connsiteX3" fmla="*/ 0 w 7117573"/>
              <a:gd name="connsiteY3" fmla="*/ 4659316 h 46593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17573" h="4659316">
                <a:moveTo>
                  <a:pt x="0" y="0"/>
                </a:moveTo>
                <a:lnTo>
                  <a:pt x="7117573" y="0"/>
                </a:lnTo>
                <a:lnTo>
                  <a:pt x="7117573" y="4659316"/>
                </a:lnTo>
                <a:lnTo>
                  <a:pt x="0" y="4659316"/>
                </a:lnTo>
                <a:close/>
              </a:path>
            </a:pathLst>
          </a:custGeom>
        </p:spPr>
      </p:pic>
      <p:pic>
        <p:nvPicPr>
          <p:cNvPr id="29" name="Picture 1">
            <a:extLst>
              <a:ext uri="{FF2B5EF4-FFF2-40B4-BE49-F238E27FC236}">
                <a16:creationId xmlns:a16="http://schemas.microsoft.com/office/drawing/2014/main" id="{45A6B809-383B-456B-A305-4163CB26FDF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9881" y="1007109"/>
            <a:ext cx="9463314" cy="574182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32A26FC-A883-4BDA-A4CD-E9ED5FFB7A27}"/>
              </a:ext>
            </a:extLst>
          </p:cNvPr>
          <p:cNvSpPr txBox="1"/>
          <p:nvPr/>
        </p:nvSpPr>
        <p:spPr>
          <a:xfrm>
            <a:off x="1638129" y="2813024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732C471-9FA7-4916-B51F-D5F0CE8C0C12}"/>
              </a:ext>
            </a:extLst>
          </p:cNvPr>
          <p:cNvSpPr txBox="1"/>
          <p:nvPr/>
        </p:nvSpPr>
        <p:spPr>
          <a:xfrm>
            <a:off x="1638129" y="3140915"/>
            <a:ext cx="3201197" cy="4244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3A422C8-1601-4F64-AE03-AFF34DE7C235}"/>
              </a:ext>
            </a:extLst>
          </p:cNvPr>
          <p:cNvGrpSpPr/>
          <p:nvPr/>
        </p:nvGrpSpPr>
        <p:grpSpPr>
          <a:xfrm>
            <a:off x="1178527" y="2778065"/>
            <a:ext cx="281179" cy="281179"/>
            <a:chOff x="4723505" y="2692028"/>
            <a:chExt cx="2744989" cy="2744989"/>
          </a:xfrm>
          <a:solidFill>
            <a:schemeClr val="accent1"/>
          </a:solidFill>
        </p:grpSpPr>
        <p:sp>
          <p:nvSpPr>
            <p:cNvPr id="33" name="Oval 39">
              <a:extLst>
                <a:ext uri="{FF2B5EF4-FFF2-40B4-BE49-F238E27FC236}">
                  <a16:creationId xmlns:a16="http://schemas.microsoft.com/office/drawing/2014/main" id="{EE68BA8C-BD39-46BD-B75B-CA62191F795B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35" name="Oval 38">
              <a:extLst>
                <a:ext uri="{FF2B5EF4-FFF2-40B4-BE49-F238E27FC236}">
                  <a16:creationId xmlns:a16="http://schemas.microsoft.com/office/drawing/2014/main" id="{89E5D823-7D1A-4345-83D2-247BCB2E65C3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0169EF08-E7F1-4A6C-8112-44C3C383FFA4}"/>
              </a:ext>
            </a:extLst>
          </p:cNvPr>
          <p:cNvSpPr txBox="1"/>
          <p:nvPr/>
        </p:nvSpPr>
        <p:spPr>
          <a:xfrm>
            <a:off x="1638129" y="4043341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0">
                      <a:schemeClr val="accent3">
                        <a:lumMod val="60000"/>
                        <a:lumOff val="40000"/>
                      </a:schemeClr>
                    </a:gs>
                    <a:gs pos="100000">
                      <a:schemeClr val="accent3"/>
                    </a:gs>
                  </a:gsLst>
                  <a:lin ang="2700000" scaled="0"/>
                </a:gra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3CD93FC-20A5-4DFB-AFF4-49228ECEEA99}"/>
              </a:ext>
            </a:extLst>
          </p:cNvPr>
          <p:cNvSpPr txBox="1"/>
          <p:nvPr/>
        </p:nvSpPr>
        <p:spPr>
          <a:xfrm>
            <a:off x="1638129" y="4371232"/>
            <a:ext cx="3201197" cy="4244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9C5E2518-69C4-4E3E-BB11-0A827D4D8588}"/>
              </a:ext>
            </a:extLst>
          </p:cNvPr>
          <p:cNvGrpSpPr/>
          <p:nvPr/>
        </p:nvGrpSpPr>
        <p:grpSpPr>
          <a:xfrm>
            <a:off x="1178527" y="4008382"/>
            <a:ext cx="281179" cy="281179"/>
            <a:chOff x="4723505" y="2692028"/>
            <a:chExt cx="2744989" cy="2744989"/>
          </a:xfrm>
          <a:solidFill>
            <a:schemeClr val="accent1"/>
          </a:solidFill>
        </p:grpSpPr>
        <p:sp>
          <p:nvSpPr>
            <p:cNvPr id="44" name="Oval 39">
              <a:extLst>
                <a:ext uri="{FF2B5EF4-FFF2-40B4-BE49-F238E27FC236}">
                  <a16:creationId xmlns:a16="http://schemas.microsoft.com/office/drawing/2014/main" id="{C68261C5-CFA0-4251-96E2-4B1189061AF0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5" name="Oval 38">
              <a:extLst>
                <a:ext uri="{FF2B5EF4-FFF2-40B4-BE49-F238E27FC236}">
                  <a16:creationId xmlns:a16="http://schemas.microsoft.com/office/drawing/2014/main" id="{BCE9E60D-50C1-47D0-A5E6-841D9A3492FB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A5948BBC-AD7C-406E-97EB-7A3490875693}"/>
              </a:ext>
            </a:extLst>
          </p:cNvPr>
          <p:cNvSpPr txBox="1"/>
          <p:nvPr/>
        </p:nvSpPr>
        <p:spPr>
          <a:xfrm>
            <a:off x="1638129" y="5273657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2BD8A1A-993E-4839-928B-72AB2F993CA7}"/>
              </a:ext>
            </a:extLst>
          </p:cNvPr>
          <p:cNvSpPr txBox="1"/>
          <p:nvPr/>
        </p:nvSpPr>
        <p:spPr>
          <a:xfrm>
            <a:off x="1638129" y="5601548"/>
            <a:ext cx="3201197" cy="42447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88E40582-D00E-4000-96D2-8D7687612C3D}"/>
              </a:ext>
            </a:extLst>
          </p:cNvPr>
          <p:cNvGrpSpPr/>
          <p:nvPr/>
        </p:nvGrpSpPr>
        <p:grpSpPr>
          <a:xfrm>
            <a:off x="1177049" y="5234831"/>
            <a:ext cx="281179" cy="281179"/>
            <a:chOff x="4723505" y="2692028"/>
            <a:chExt cx="2744989" cy="2744989"/>
          </a:xfrm>
          <a:solidFill>
            <a:schemeClr val="accent1"/>
          </a:solidFill>
        </p:grpSpPr>
        <p:sp>
          <p:nvSpPr>
            <p:cNvPr id="49" name="Oval 39">
              <a:extLst>
                <a:ext uri="{FF2B5EF4-FFF2-40B4-BE49-F238E27FC236}">
                  <a16:creationId xmlns:a16="http://schemas.microsoft.com/office/drawing/2014/main" id="{7D26ABCC-6B82-4CB5-8E46-9F247958D9C0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0" name="Oval 38">
              <a:extLst>
                <a:ext uri="{FF2B5EF4-FFF2-40B4-BE49-F238E27FC236}">
                  <a16:creationId xmlns:a16="http://schemas.microsoft.com/office/drawing/2014/main" id="{DA3B5768-2E44-4068-B2A1-15A186657F58}"/>
                </a:ext>
              </a:extLst>
            </p:cNvPr>
            <p:cNvSpPr/>
            <p:nvPr/>
          </p:nvSpPr>
          <p:spPr>
            <a:xfrm>
              <a:off x="472350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pic>
        <p:nvPicPr>
          <p:cNvPr id="3" name="그래픽 2" descr="배지 체크 표시1 단색으로 채워진">
            <a:extLst>
              <a:ext uri="{FF2B5EF4-FFF2-40B4-BE49-F238E27FC236}">
                <a16:creationId xmlns:a16="http://schemas.microsoft.com/office/drawing/2014/main" id="{FF871645-9F9A-488D-9DA5-1A0515676AA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3680" y="2812454"/>
            <a:ext cx="212400" cy="212400"/>
          </a:xfrm>
          <a:prstGeom prst="rect">
            <a:avLst/>
          </a:prstGeom>
        </p:spPr>
      </p:pic>
      <p:pic>
        <p:nvPicPr>
          <p:cNvPr id="55" name="그래픽 54" descr="배지 체크 표시1 단색으로 채워진">
            <a:extLst>
              <a:ext uri="{FF2B5EF4-FFF2-40B4-BE49-F238E27FC236}">
                <a16:creationId xmlns:a16="http://schemas.microsoft.com/office/drawing/2014/main" id="{B7285310-19E8-408B-A0E7-435008F849B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204252" y="4034105"/>
            <a:ext cx="211260" cy="211260"/>
          </a:xfrm>
          <a:prstGeom prst="rect">
            <a:avLst/>
          </a:prstGeom>
        </p:spPr>
      </p:pic>
      <p:pic>
        <p:nvPicPr>
          <p:cNvPr id="56" name="그래픽 55" descr="배지 체크 표시1 단색으로 채워진">
            <a:extLst>
              <a:ext uri="{FF2B5EF4-FFF2-40B4-BE49-F238E27FC236}">
                <a16:creationId xmlns:a16="http://schemas.microsoft.com/office/drawing/2014/main" id="{245A4B99-65D7-4B9A-ABB0-947C69050FA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02205" y="5259984"/>
            <a:ext cx="212400" cy="21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6865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개체 틀 2" descr="구름, 하늘, 타워 블록, 건물이(가) 표시된 사진&#10;&#10;자동 생성된 설명">
            <a:extLst>
              <a:ext uri="{FF2B5EF4-FFF2-40B4-BE49-F238E27FC236}">
                <a16:creationId xmlns:a16="http://schemas.microsoft.com/office/drawing/2014/main" id="{19E942B5-3835-0EAB-6E96-BCD07702454A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24800" y="2381250"/>
            <a:ext cx="5564188" cy="3130550"/>
          </a:xfrm>
          <a:custGeom>
            <a:avLst/>
            <a:gdLst>
              <a:gd name="connsiteX0" fmla="*/ 0 w 5565102"/>
              <a:gd name="connsiteY0" fmla="*/ 0 h 3130370"/>
              <a:gd name="connsiteX1" fmla="*/ 5565102 w 5565102"/>
              <a:gd name="connsiteY1" fmla="*/ 0 h 3130370"/>
              <a:gd name="connsiteX2" fmla="*/ 5565102 w 5565102"/>
              <a:gd name="connsiteY2" fmla="*/ 3130370 h 3130370"/>
              <a:gd name="connsiteX3" fmla="*/ 0 w 5565102"/>
              <a:gd name="connsiteY3" fmla="*/ 3130370 h 3130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5102" h="3130370">
                <a:moveTo>
                  <a:pt x="0" y="0"/>
                </a:moveTo>
                <a:lnTo>
                  <a:pt x="5565102" y="0"/>
                </a:lnTo>
                <a:lnTo>
                  <a:pt x="5565102" y="3130370"/>
                </a:lnTo>
                <a:lnTo>
                  <a:pt x="0" y="3130370"/>
                </a:lnTo>
                <a:close/>
              </a:path>
            </a:pathLst>
          </a:custGeom>
        </p:spPr>
      </p:pic>
      <p:grpSp>
        <p:nvGrpSpPr>
          <p:cNvPr id="39" name="Group 424">
            <a:extLst>
              <a:ext uri="{FF2B5EF4-FFF2-40B4-BE49-F238E27FC236}">
                <a16:creationId xmlns:a16="http://schemas.microsoft.com/office/drawing/2014/main" id="{166F5B9C-8E03-4375-AF85-7E1B855DB44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831068" y="2238577"/>
            <a:ext cx="5816236" cy="4630805"/>
            <a:chOff x="1287737" y="1687513"/>
            <a:chExt cx="4857750" cy="3867151"/>
          </a:xfrm>
        </p:grpSpPr>
        <p:sp>
          <p:nvSpPr>
            <p:cNvPr id="40" name="Freeform 5">
              <a:extLst>
                <a:ext uri="{FF2B5EF4-FFF2-40B4-BE49-F238E27FC236}">
                  <a16:creationId xmlns:a16="http://schemas.microsoft.com/office/drawing/2014/main" id="{68E0FC63-E36C-4779-B628-9329AD171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87" y="5013326"/>
              <a:ext cx="1758950" cy="541338"/>
            </a:xfrm>
            <a:custGeom>
              <a:avLst/>
              <a:gdLst>
                <a:gd name="T0" fmla="*/ 2147483647 w 468"/>
                <a:gd name="T1" fmla="*/ 1286038642 h 144"/>
                <a:gd name="T2" fmla="*/ 2147483647 w 468"/>
                <a:gd name="T3" fmla="*/ 0 h 144"/>
                <a:gd name="T4" fmla="*/ 2147483647 w 468"/>
                <a:gd name="T5" fmla="*/ 0 h 144"/>
                <a:gd name="T6" fmla="*/ 2147483647 w 468"/>
                <a:gd name="T7" fmla="*/ 0 h 144"/>
                <a:gd name="T8" fmla="*/ 1440839382 w 468"/>
                <a:gd name="T9" fmla="*/ 0 h 144"/>
                <a:gd name="T10" fmla="*/ 1017063978 w 468"/>
                <a:gd name="T11" fmla="*/ 1286038642 h 144"/>
                <a:gd name="T12" fmla="*/ 1087692585 w 468"/>
                <a:gd name="T13" fmla="*/ 2035047432 h 144"/>
                <a:gd name="T14" fmla="*/ 2147483647 w 468"/>
                <a:gd name="T15" fmla="*/ 2035047432 h 144"/>
                <a:gd name="T16" fmla="*/ 2147483647 w 468"/>
                <a:gd name="T17" fmla="*/ 2035047432 h 144"/>
                <a:gd name="T18" fmla="*/ 2147483647 w 468"/>
                <a:gd name="T19" fmla="*/ 2035047432 h 144"/>
                <a:gd name="T20" fmla="*/ 2147483647 w 468"/>
                <a:gd name="T21" fmla="*/ 1286038642 h 14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68" h="144">
                  <a:moveTo>
                    <a:pt x="395" y="91"/>
                  </a:moveTo>
                  <a:cubicBezTo>
                    <a:pt x="367" y="62"/>
                    <a:pt x="366" y="0"/>
                    <a:pt x="366" y="0"/>
                  </a:cubicBezTo>
                  <a:cubicBezTo>
                    <a:pt x="239" y="0"/>
                    <a:pt x="239" y="0"/>
                    <a:pt x="239" y="0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102" y="0"/>
                    <a:pt x="102" y="0"/>
                    <a:pt x="102" y="0"/>
                  </a:cubicBezTo>
                  <a:cubicBezTo>
                    <a:pt x="102" y="0"/>
                    <a:pt x="101" y="62"/>
                    <a:pt x="72" y="91"/>
                  </a:cubicBezTo>
                  <a:cubicBezTo>
                    <a:pt x="44" y="120"/>
                    <a:pt x="0" y="144"/>
                    <a:pt x="77" y="144"/>
                  </a:cubicBezTo>
                  <a:cubicBezTo>
                    <a:pt x="138" y="144"/>
                    <a:pt x="205" y="144"/>
                    <a:pt x="229" y="144"/>
                  </a:cubicBezTo>
                  <a:cubicBezTo>
                    <a:pt x="235" y="144"/>
                    <a:pt x="239" y="144"/>
                    <a:pt x="239" y="144"/>
                  </a:cubicBezTo>
                  <a:cubicBezTo>
                    <a:pt x="263" y="144"/>
                    <a:pt x="329" y="144"/>
                    <a:pt x="391" y="144"/>
                  </a:cubicBezTo>
                  <a:cubicBezTo>
                    <a:pt x="468" y="144"/>
                    <a:pt x="423" y="120"/>
                    <a:pt x="395" y="91"/>
                  </a:cubicBezTo>
                  <a:close/>
                </a:path>
              </a:pathLst>
            </a:custGeom>
            <a:gradFill rotWithShape="1">
              <a:gsLst>
                <a:gs pos="0">
                  <a:srgbClr val="6D6F73"/>
                </a:gs>
                <a:gs pos="19000">
                  <a:srgbClr val="E0E1E2"/>
                </a:gs>
                <a:gs pos="38000">
                  <a:srgbClr val="A7A9AC"/>
                </a:gs>
                <a:gs pos="63000">
                  <a:srgbClr val="6D6F73"/>
                </a:gs>
                <a:gs pos="100000">
                  <a:srgbClr val="A7A9AC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프리젠테이션 5 Medium" pitchFamily="2" charset="-127"/>
                <a:ea typeface="+mn-ea"/>
                <a:cs typeface="+mn-cs"/>
              </a:endParaRPr>
            </a:p>
          </p:txBody>
        </p:sp>
        <p:sp>
          <p:nvSpPr>
            <p:cNvPr id="41" name="Freeform 11">
              <a:extLst>
                <a:ext uri="{FF2B5EF4-FFF2-40B4-BE49-F238E27FC236}">
                  <a16:creationId xmlns:a16="http://schemas.microsoft.com/office/drawing/2014/main" id="{CDB954E9-1867-4138-8B52-8901DBD57B1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287737" y="1687513"/>
              <a:ext cx="4857750" cy="2905125"/>
            </a:xfrm>
            <a:custGeom>
              <a:avLst/>
              <a:gdLst>
                <a:gd name="T0" fmla="*/ 2147483647 w 1292"/>
                <a:gd name="T1" fmla="*/ 0 h 772"/>
                <a:gd name="T2" fmla="*/ 2147483647 w 1292"/>
                <a:gd name="T3" fmla="*/ 0 h 772"/>
                <a:gd name="T4" fmla="*/ 2147483647 w 1292"/>
                <a:gd name="T5" fmla="*/ 0 h 772"/>
                <a:gd name="T6" fmla="*/ 579602516 w 1292"/>
                <a:gd name="T7" fmla="*/ 0 h 772"/>
                <a:gd name="T8" fmla="*/ 0 w 1292"/>
                <a:gd name="T9" fmla="*/ 509796754 h 772"/>
                <a:gd name="T10" fmla="*/ 0 w 1292"/>
                <a:gd name="T11" fmla="*/ 2147483647 h 772"/>
                <a:gd name="T12" fmla="*/ 2147483647 w 1292"/>
                <a:gd name="T13" fmla="*/ 2147483647 h 772"/>
                <a:gd name="T14" fmla="*/ 2147483647 w 1292"/>
                <a:gd name="T15" fmla="*/ 509796754 h 772"/>
                <a:gd name="T16" fmla="*/ 2147483647 w 1292"/>
                <a:gd name="T17" fmla="*/ 0 h 772"/>
                <a:gd name="T18" fmla="*/ 2147483647 w 1292"/>
                <a:gd name="T19" fmla="*/ 2147483647 h 772"/>
                <a:gd name="T20" fmla="*/ 791651576 w 1292"/>
                <a:gd name="T21" fmla="*/ 2147483647 h 772"/>
                <a:gd name="T22" fmla="*/ 791651576 w 1292"/>
                <a:gd name="T23" fmla="*/ 679731514 h 772"/>
                <a:gd name="T24" fmla="*/ 2147483647 w 1292"/>
                <a:gd name="T25" fmla="*/ 679731514 h 772"/>
                <a:gd name="T26" fmla="*/ 2147483647 w 1292"/>
                <a:gd name="T27" fmla="*/ 2147483647 h 77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92" h="772">
                  <a:moveTo>
                    <a:pt x="1254" y="0"/>
                  </a:moveTo>
                  <a:cubicBezTo>
                    <a:pt x="658" y="0"/>
                    <a:pt x="658" y="0"/>
                    <a:pt x="658" y="0"/>
                  </a:cubicBezTo>
                  <a:cubicBezTo>
                    <a:pt x="637" y="0"/>
                    <a:pt x="637" y="0"/>
                    <a:pt x="637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20" y="0"/>
                    <a:pt x="0" y="15"/>
                    <a:pt x="0" y="36"/>
                  </a:cubicBezTo>
                  <a:cubicBezTo>
                    <a:pt x="0" y="772"/>
                    <a:pt x="0" y="772"/>
                    <a:pt x="0" y="772"/>
                  </a:cubicBezTo>
                  <a:cubicBezTo>
                    <a:pt x="1292" y="772"/>
                    <a:pt x="1292" y="772"/>
                    <a:pt x="1292" y="772"/>
                  </a:cubicBezTo>
                  <a:cubicBezTo>
                    <a:pt x="1292" y="36"/>
                    <a:pt x="1292" y="36"/>
                    <a:pt x="1292" y="36"/>
                  </a:cubicBezTo>
                  <a:cubicBezTo>
                    <a:pt x="1292" y="15"/>
                    <a:pt x="1275" y="0"/>
                    <a:pt x="1254" y="0"/>
                  </a:cubicBezTo>
                  <a:close/>
                  <a:moveTo>
                    <a:pt x="1236" y="716"/>
                  </a:moveTo>
                  <a:cubicBezTo>
                    <a:pt x="56" y="716"/>
                    <a:pt x="56" y="716"/>
                    <a:pt x="56" y="716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1236" y="48"/>
                    <a:pt x="1236" y="48"/>
                    <a:pt x="1236" y="48"/>
                  </a:cubicBezTo>
                  <a:lnTo>
                    <a:pt x="1236" y="71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프리젠테이션 5 Medium" pitchFamily="2" charset="-127"/>
                <a:ea typeface="+mn-ea"/>
                <a:cs typeface="+mn-cs"/>
              </a:endParaRPr>
            </a:p>
          </p:txBody>
        </p:sp>
        <p:sp>
          <p:nvSpPr>
            <p:cNvPr id="43" name="Freeform 12">
              <a:extLst>
                <a:ext uri="{FF2B5EF4-FFF2-40B4-BE49-F238E27FC236}">
                  <a16:creationId xmlns:a16="http://schemas.microsoft.com/office/drawing/2014/main" id="{76BB0BFB-0940-43B2-9BC3-1C161C675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7737" y="4592638"/>
              <a:ext cx="4857750" cy="420688"/>
            </a:xfrm>
            <a:custGeom>
              <a:avLst/>
              <a:gdLst>
                <a:gd name="T0" fmla="*/ 0 w 1292"/>
                <a:gd name="T1" fmla="*/ 987602641 h 112"/>
                <a:gd name="T2" fmla="*/ 579602516 w 1292"/>
                <a:gd name="T3" fmla="*/ 1580164226 h 112"/>
                <a:gd name="T4" fmla="*/ 2147483647 w 1292"/>
                <a:gd name="T5" fmla="*/ 1580164226 h 112"/>
                <a:gd name="T6" fmla="*/ 2147483647 w 1292"/>
                <a:gd name="T7" fmla="*/ 1580164226 h 112"/>
                <a:gd name="T8" fmla="*/ 2147483647 w 1292"/>
                <a:gd name="T9" fmla="*/ 1580164226 h 112"/>
                <a:gd name="T10" fmla="*/ 2147483647 w 1292"/>
                <a:gd name="T11" fmla="*/ 987602641 h 112"/>
                <a:gd name="T12" fmla="*/ 2147483647 w 1292"/>
                <a:gd name="T13" fmla="*/ 0 h 112"/>
                <a:gd name="T14" fmla="*/ 0 w 1292"/>
                <a:gd name="T15" fmla="*/ 0 h 112"/>
                <a:gd name="T16" fmla="*/ 0 w 1292"/>
                <a:gd name="T17" fmla="*/ 987602641 h 1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92" h="112">
                  <a:moveTo>
                    <a:pt x="0" y="70"/>
                  </a:moveTo>
                  <a:cubicBezTo>
                    <a:pt x="0" y="91"/>
                    <a:pt x="20" y="112"/>
                    <a:pt x="41" y="112"/>
                  </a:cubicBezTo>
                  <a:cubicBezTo>
                    <a:pt x="637" y="112"/>
                    <a:pt x="637" y="112"/>
                    <a:pt x="637" y="112"/>
                  </a:cubicBezTo>
                  <a:cubicBezTo>
                    <a:pt x="658" y="112"/>
                    <a:pt x="658" y="112"/>
                    <a:pt x="658" y="112"/>
                  </a:cubicBezTo>
                  <a:cubicBezTo>
                    <a:pt x="1254" y="112"/>
                    <a:pt x="1254" y="112"/>
                    <a:pt x="1254" y="112"/>
                  </a:cubicBezTo>
                  <a:cubicBezTo>
                    <a:pt x="1275" y="112"/>
                    <a:pt x="1292" y="91"/>
                    <a:pt x="1292" y="70"/>
                  </a:cubicBezTo>
                  <a:cubicBezTo>
                    <a:pt x="1292" y="0"/>
                    <a:pt x="1292" y="0"/>
                    <a:pt x="129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70"/>
                  </a:lnTo>
                  <a:close/>
                </a:path>
              </a:pathLst>
            </a:custGeom>
            <a:gradFill rotWithShape="1">
              <a:gsLst>
                <a:gs pos="0">
                  <a:srgbClr val="898A8F"/>
                </a:gs>
                <a:gs pos="100000">
                  <a:srgbClr val="DBDDE0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3C3C3C"/>
                </a:solidFill>
                <a:effectLst/>
                <a:uLnTx/>
                <a:uFillTx/>
                <a:latin typeface="프리젠테이션 5 Medium" pitchFamily="2" charset="-127"/>
                <a:ea typeface="+mn-ea"/>
                <a:cs typeface="+mn-cs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6" name="Oval 39">
            <a:extLst>
              <a:ext uri="{FF2B5EF4-FFF2-40B4-BE49-F238E27FC236}">
                <a16:creationId xmlns:a16="http://schemas.microsoft.com/office/drawing/2014/main" id="{BB9ED195-799E-4B6A-8D7F-6C8831D1E4DB}"/>
              </a:ext>
            </a:extLst>
          </p:cNvPr>
          <p:cNvSpPr/>
          <p:nvPr/>
        </p:nvSpPr>
        <p:spPr>
          <a:xfrm>
            <a:off x="1190626" y="3606800"/>
            <a:ext cx="2351940" cy="2351938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en-ID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39884B62-72AF-48E8-9B6A-EC283F5F3519}"/>
              </a:ext>
            </a:extLst>
          </p:cNvPr>
          <p:cNvGrpSpPr/>
          <p:nvPr/>
        </p:nvGrpSpPr>
        <p:grpSpPr>
          <a:xfrm>
            <a:off x="4066347" y="3606800"/>
            <a:ext cx="2351940" cy="2351938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34" name="Oval 39">
              <a:extLst>
                <a:ext uri="{FF2B5EF4-FFF2-40B4-BE49-F238E27FC236}">
                  <a16:creationId xmlns:a16="http://schemas.microsoft.com/office/drawing/2014/main" id="{5A619246-77EA-420B-8954-372656825D54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37" name="Oval 38">
              <a:extLst>
                <a:ext uri="{FF2B5EF4-FFF2-40B4-BE49-F238E27FC236}">
                  <a16:creationId xmlns:a16="http://schemas.microsoft.com/office/drawing/2014/main" id="{940B9C49-8323-40D9-AB28-EF5CFAA7DA22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83166B16-3456-474D-B85B-210EC186F21A}"/>
              </a:ext>
            </a:extLst>
          </p:cNvPr>
          <p:cNvSpPr txBox="1"/>
          <p:nvPr/>
        </p:nvSpPr>
        <p:spPr>
          <a:xfrm>
            <a:off x="1915191" y="4054020"/>
            <a:ext cx="902811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35</a:t>
            </a:r>
            <a:r>
              <a:rPr lang="en-US" altLang="ko-KR" sz="24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%</a:t>
            </a:r>
            <a:endParaRPr lang="en-US" altLang="ko-KR" sz="3600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A022515-CC79-494E-BF86-7D1DBA2012D6}"/>
              </a:ext>
            </a:extLst>
          </p:cNvPr>
          <p:cNvSpPr txBox="1"/>
          <p:nvPr/>
        </p:nvSpPr>
        <p:spPr>
          <a:xfrm>
            <a:off x="1910541" y="4621435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C1D8E708-EE14-40EB-9CBB-791F912F7E46}"/>
              </a:ext>
            </a:extLst>
          </p:cNvPr>
          <p:cNvSpPr txBox="1"/>
          <p:nvPr/>
        </p:nvSpPr>
        <p:spPr>
          <a:xfrm>
            <a:off x="1627506" y="4978965"/>
            <a:ext cx="147818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DE84274D-E1AC-427A-B333-BA7BD71E583C}"/>
              </a:ext>
            </a:extLst>
          </p:cNvPr>
          <p:cNvSpPr txBox="1"/>
          <p:nvPr/>
        </p:nvSpPr>
        <p:spPr>
          <a:xfrm>
            <a:off x="4790912" y="4054020"/>
            <a:ext cx="902811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70">
                <a:ln>
                  <a:solidFill>
                    <a:schemeClr val="tx1">
                      <a:alpha val="0"/>
                    </a:schemeClr>
                  </a:solidFill>
                </a:ln>
                <a:gradFill>
                  <a:gsLst>
                    <a:gs pos="100000">
                      <a:schemeClr val="accent3"/>
                    </a:gs>
                    <a:gs pos="0">
                      <a:schemeClr val="accent3">
                        <a:lumMod val="60000"/>
                        <a:lumOff val="40000"/>
                      </a:schemeClr>
                    </a:gs>
                  </a:gsLst>
                  <a:lin ang="2700000" scaled="0"/>
                </a:gradFill>
                <a:latin typeface="페이퍼로지 8 ExtraBold" pitchFamily="2" charset="-127"/>
                <a:ea typeface="페이퍼로지 8 ExtraBold" pitchFamily="2" charset="-127"/>
              </a:rPr>
              <a:t>65</a:t>
            </a:r>
            <a:r>
              <a:rPr lang="en-US" altLang="ko-KR" sz="2400" spc="-70">
                <a:ln>
                  <a:solidFill>
                    <a:schemeClr val="tx1">
                      <a:alpha val="0"/>
                    </a:schemeClr>
                  </a:solidFill>
                </a:ln>
                <a:gradFill>
                  <a:gsLst>
                    <a:gs pos="100000">
                      <a:schemeClr val="accent3"/>
                    </a:gs>
                    <a:gs pos="0">
                      <a:schemeClr val="accent3">
                        <a:lumMod val="60000"/>
                        <a:lumOff val="40000"/>
                      </a:schemeClr>
                    </a:gs>
                  </a:gsLst>
                  <a:lin ang="2700000" scaled="0"/>
                </a:gradFill>
                <a:latin typeface="페이퍼로지 8 ExtraBold" pitchFamily="2" charset="-127"/>
                <a:ea typeface="페이퍼로지 8 ExtraBold" pitchFamily="2" charset="-127"/>
              </a:rPr>
              <a:t>%</a:t>
            </a:r>
            <a:endParaRPr lang="en-US" altLang="ko-KR" sz="3600" spc="-70">
              <a:ln>
                <a:solidFill>
                  <a:schemeClr val="tx1">
                    <a:alpha val="0"/>
                  </a:schemeClr>
                </a:solidFill>
              </a:ln>
              <a:gradFill>
                <a:gsLst>
                  <a:gs pos="100000">
                    <a:schemeClr val="accent3"/>
                  </a:gs>
                  <a:gs pos="0">
                    <a:schemeClr val="accent3">
                      <a:lumMod val="60000"/>
                      <a:lumOff val="40000"/>
                    </a:schemeClr>
                  </a:gs>
                </a:gsLst>
                <a:lin ang="2700000" scaled="0"/>
              </a:gra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49654C1-8E5B-4266-869B-FED5FA5A48FC}"/>
              </a:ext>
            </a:extLst>
          </p:cNvPr>
          <p:cNvSpPr txBox="1"/>
          <p:nvPr/>
        </p:nvSpPr>
        <p:spPr>
          <a:xfrm>
            <a:off x="4786262" y="4621435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2969878-F017-496B-903A-4E6DB9391635}"/>
              </a:ext>
            </a:extLst>
          </p:cNvPr>
          <p:cNvSpPr txBox="1"/>
          <p:nvPr/>
        </p:nvSpPr>
        <p:spPr>
          <a:xfrm>
            <a:off x="4503227" y="4978965"/>
            <a:ext cx="147818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BAA468-215F-4C51-BF64-6A0DA1783EA2}"/>
              </a:ext>
            </a:extLst>
          </p:cNvPr>
          <p:cNvSpPr txBox="1"/>
          <p:nvPr/>
        </p:nvSpPr>
        <p:spPr>
          <a:xfrm>
            <a:off x="1136650" y="2048077"/>
            <a:ext cx="2838919" cy="5786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안녕하세요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피피티입니다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SNS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에서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꿀팁을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제공합니다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544740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 7">
            <a:extLst>
              <a:ext uri="{FF2B5EF4-FFF2-40B4-BE49-F238E27FC236}">
                <a16:creationId xmlns:a16="http://schemas.microsoft.com/office/drawing/2014/main" id="{C9C8F5FD-3294-4EEE-8469-8D6F8C182ED8}"/>
              </a:ext>
            </a:extLst>
          </p:cNvPr>
          <p:cNvSpPr>
            <a:spLocks/>
          </p:cNvSpPr>
          <p:nvPr/>
        </p:nvSpPr>
        <p:spPr bwMode="auto">
          <a:xfrm>
            <a:off x="2952750" y="4824984"/>
            <a:ext cx="6286500" cy="571500"/>
          </a:xfrm>
          <a:prstGeom prst="roundRect">
            <a:avLst>
              <a:gd name="adj" fmla="val 4394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ru-UA" kern="0">
              <a:solidFill>
                <a:srgbClr val="ACB0C0"/>
              </a:solidFill>
              <a:latin typeface="+mj-lt"/>
            </a:endParaRP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492B0852-BB9E-42E1-A2C2-E48FF5E058D0}"/>
              </a:ext>
            </a:extLst>
          </p:cNvPr>
          <p:cNvGrpSpPr/>
          <p:nvPr/>
        </p:nvGrpSpPr>
        <p:grpSpPr>
          <a:xfrm>
            <a:off x="2952750" y="1936750"/>
            <a:ext cx="6286500" cy="2133600"/>
            <a:chOff x="2952750" y="1936750"/>
            <a:chExt cx="6286500" cy="2133600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13E187F7-62ED-4440-A6B6-45EF7BED7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25E134F0-AB78-42B1-8278-27C3E37169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F63F1E1F-1B86-4FCE-9F64-62EBCAE5936D}"/>
              </a:ext>
            </a:extLst>
          </p:cNvPr>
          <p:cNvSpPr txBox="1"/>
          <p:nvPr/>
        </p:nvSpPr>
        <p:spPr>
          <a:xfrm>
            <a:off x="4509828" y="2394153"/>
            <a:ext cx="3172343" cy="120494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3600" spc="-150">
                <a:latin typeface="페이퍼로지 8 ExtraBold" pitchFamily="2" charset="-127"/>
                <a:ea typeface="페이퍼로지 8 ExtraBold" pitchFamily="2" charset="-127"/>
              </a:rPr>
              <a:t>미스터 </a:t>
            </a:r>
            <a:r>
              <a:rPr lang="ko-KR" altLang="en-US" sz="3600" spc="-150" err="1">
                <a:latin typeface="페이퍼로지 8 ExtraBold" pitchFamily="2" charset="-127"/>
                <a:ea typeface="페이퍼로지 8 ExtraBold" pitchFamily="2" charset="-127"/>
              </a:rPr>
              <a:t>피피티</a:t>
            </a:r>
            <a:r>
              <a:rPr lang="ko-KR" altLang="en-US" sz="3600" spc="-150">
                <a:latin typeface="페이퍼로지 8 ExtraBold" pitchFamily="2" charset="-127"/>
                <a:ea typeface="페이퍼로지 8 ExtraBold" pitchFamily="2" charset="-127"/>
              </a:rPr>
              <a:t> </a:t>
            </a:r>
            <a:endParaRPr lang="en-US" altLang="ko-KR" sz="3600" spc="-150">
              <a:latin typeface="페이퍼로지 8 ExtraBold" pitchFamily="2" charset="-127"/>
              <a:ea typeface="페이퍼로지 8 ExtraBold" pitchFamily="2" charset="-127"/>
            </a:endParaRPr>
          </a:p>
          <a:p>
            <a:pPr algn="ctr"/>
            <a:r>
              <a:rPr lang="ko-KR" altLang="en-US" sz="3600" spc="-150">
                <a:latin typeface="페이퍼로지 8 ExtraBold" pitchFamily="2" charset="-127"/>
                <a:ea typeface="페이퍼로지 8 ExtraBold" pitchFamily="2" charset="-127"/>
              </a:rPr>
              <a:t>파워포인트 템플릿</a:t>
            </a:r>
            <a:endParaRPr lang="en-US" altLang="ko-KR" sz="3600" spc="-15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310289-6F2E-4A44-8E46-08328FE8365A}"/>
              </a:ext>
            </a:extLst>
          </p:cNvPr>
          <p:cNvSpPr txBox="1"/>
          <p:nvPr/>
        </p:nvSpPr>
        <p:spPr>
          <a:xfrm>
            <a:off x="5016378" y="1238346"/>
            <a:ext cx="2040623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페이퍼로지 5 Medium" pitchFamily="2" charset="-127"/>
                <a:ea typeface="페이퍼로지 5 Medium" pitchFamily="2" charset="-127"/>
              </a:rPr>
              <a:t>NEUMORPHISM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4B2231-4631-49A5-8620-7918511F5282}"/>
              </a:ext>
            </a:extLst>
          </p:cNvPr>
          <p:cNvSpPr txBox="1"/>
          <p:nvPr/>
        </p:nvSpPr>
        <p:spPr>
          <a:xfrm>
            <a:off x="4874512" y="5015056"/>
            <a:ext cx="221214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신경과학과 </a:t>
            </a:r>
            <a:r>
              <a:rPr lang="ko-KR" altLang="en-US" err="1">
                <a:latin typeface="페이퍼로지 5 Medium" pitchFamily="2" charset="-127"/>
                <a:ea typeface="페이퍼로지 5 Medium" pitchFamily="2" charset="-127"/>
              </a:rPr>
              <a:t>ㅣ</a:t>
            </a:r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 미스터 </a:t>
            </a:r>
            <a:r>
              <a:rPr lang="ko-KR" altLang="en-US" err="1">
                <a:latin typeface="페이퍼로지 5 Medium" pitchFamily="2" charset="-127"/>
                <a:ea typeface="페이퍼로지 5 Medium" pitchFamily="2" charset="-127"/>
              </a:rPr>
              <a:t>피피티</a:t>
            </a:r>
            <a:endParaRPr lang="ko-KR" altLang="en-US">
              <a:latin typeface="페이퍼로지 5 Medium" pitchFamily="2" charset="-127"/>
              <a:ea typeface="페이퍼로지 5 Medium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936793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개체 틀 9" descr="건물, 수도권, 타워 블록, 대도시이(가) 표시된 사진&#10;&#10;자동 생성된 설명">
            <a:extLst>
              <a:ext uri="{FF2B5EF4-FFF2-40B4-BE49-F238E27FC236}">
                <a16:creationId xmlns:a16="http://schemas.microsoft.com/office/drawing/2014/main" id="{107D568B-B6B5-ABB8-6195-C0EDB0D9B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70" name="Google Shape;859;p43">
            <a:extLst>
              <a:ext uri="{FF2B5EF4-FFF2-40B4-BE49-F238E27FC236}">
                <a16:creationId xmlns:a16="http://schemas.microsoft.com/office/drawing/2014/main" id="{E96E3A0A-92C5-4DD9-B378-555CBD3CCB87}"/>
              </a:ext>
            </a:extLst>
          </p:cNvPr>
          <p:cNvPicPr preferRelativeResize="0"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800000">
            <a:off x="7870397" y="879811"/>
            <a:ext cx="1907813" cy="385059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</p:pic>
      <p:pic>
        <p:nvPicPr>
          <p:cNvPr id="12" name="그림 개체 틀 11" descr="야외, 타워 블록, 건물, 대도시이(가) 표시된 사진&#10;&#10;자동 생성된 설명">
            <a:extLst>
              <a:ext uri="{FF2B5EF4-FFF2-40B4-BE49-F238E27FC236}">
                <a16:creationId xmlns:a16="http://schemas.microsoft.com/office/drawing/2014/main" id="{2BD37203-9FB9-977E-D538-7CB5096EBBE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4" name="그림 개체 틀 13" descr="타워 블록, 건물, 수도권, 야외이(가) 표시된 사진&#10;&#10;자동 생성된 설명">
            <a:extLst>
              <a:ext uri="{FF2B5EF4-FFF2-40B4-BE49-F238E27FC236}">
                <a16:creationId xmlns:a16="http://schemas.microsoft.com/office/drawing/2014/main" id="{10AF12E7-B579-8E1C-21DC-27BD3095908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72" name="Google Shape;859;p43">
            <a:extLst>
              <a:ext uri="{FF2B5EF4-FFF2-40B4-BE49-F238E27FC236}">
                <a16:creationId xmlns:a16="http://schemas.microsoft.com/office/drawing/2014/main" id="{8336D2C5-2422-4126-9CA9-7FFCE7073A8A}"/>
              </a:ext>
            </a:extLst>
          </p:cNvPr>
          <p:cNvPicPr preferRelativeResize="0"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800000">
            <a:off x="10597687" y="1210313"/>
            <a:ext cx="1907813" cy="385059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</p:pic>
      <p:pic>
        <p:nvPicPr>
          <p:cNvPr id="71" name="Google Shape;859;p43">
            <a:extLst>
              <a:ext uri="{FF2B5EF4-FFF2-40B4-BE49-F238E27FC236}">
                <a16:creationId xmlns:a16="http://schemas.microsoft.com/office/drawing/2014/main" id="{DAE560D4-200A-4F69-98E9-DE4B00667A5D}"/>
              </a:ext>
            </a:extLst>
          </p:cNvPr>
          <p:cNvPicPr preferRelativeResize="0"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800000">
            <a:off x="9927796" y="4334211"/>
            <a:ext cx="1907813" cy="385059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1A888B87-82B3-4DC6-85DD-C905DA4174B6}"/>
              </a:ext>
            </a:extLst>
          </p:cNvPr>
          <p:cNvGrpSpPr/>
          <p:nvPr/>
        </p:nvGrpSpPr>
        <p:grpSpPr>
          <a:xfrm>
            <a:off x="1174750" y="3168650"/>
            <a:ext cx="1165226" cy="1165225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21" name="Oval 39">
              <a:extLst>
                <a:ext uri="{FF2B5EF4-FFF2-40B4-BE49-F238E27FC236}">
                  <a16:creationId xmlns:a16="http://schemas.microsoft.com/office/drawing/2014/main" id="{27EDE2FE-ADA1-4DD1-8D0D-700E5A170FB6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2" name="Oval 38">
              <a:extLst>
                <a:ext uri="{FF2B5EF4-FFF2-40B4-BE49-F238E27FC236}">
                  <a16:creationId xmlns:a16="http://schemas.microsoft.com/office/drawing/2014/main" id="{23611BE4-4961-4C62-B826-89126D536154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CE4BF79-2176-4363-89FE-3ED1B5219977}"/>
              </a:ext>
            </a:extLst>
          </p:cNvPr>
          <p:cNvSpPr txBox="1"/>
          <p:nvPr/>
        </p:nvSpPr>
        <p:spPr>
          <a:xfrm>
            <a:off x="2632354" y="3332795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3413B33-5948-4DC3-86CD-70B83C84CB41}"/>
              </a:ext>
            </a:extLst>
          </p:cNvPr>
          <p:cNvSpPr txBox="1"/>
          <p:nvPr/>
        </p:nvSpPr>
        <p:spPr>
          <a:xfrm>
            <a:off x="2590629" y="3660686"/>
            <a:ext cx="3746671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0FAAFDCA-7CC8-4430-9412-606F1F918827}"/>
              </a:ext>
            </a:extLst>
          </p:cNvPr>
          <p:cNvSpPr/>
          <p:nvPr/>
        </p:nvSpPr>
        <p:spPr>
          <a:xfrm>
            <a:off x="1338007" y="3331906"/>
            <a:ext cx="838713" cy="838713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9E7E9AD7-4D2D-428A-9B42-242E4B3BE68F}"/>
              </a:ext>
            </a:extLst>
          </p:cNvPr>
          <p:cNvGrpSpPr/>
          <p:nvPr/>
        </p:nvGrpSpPr>
        <p:grpSpPr>
          <a:xfrm>
            <a:off x="1603256" y="3597155"/>
            <a:ext cx="308214" cy="308214"/>
            <a:chOff x="9776631" y="2891566"/>
            <a:chExt cx="647700" cy="647700"/>
          </a:xfrm>
          <a:solidFill>
            <a:schemeClr val="bg1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339B342D-8EB9-40CF-AA5E-56CBEEF37AAB}"/>
                </a:ext>
              </a:extLst>
            </p:cNvPr>
            <p:cNvSpPr/>
            <p:nvPr/>
          </p:nvSpPr>
          <p:spPr>
            <a:xfrm>
              <a:off x="9776631" y="3482116"/>
              <a:ext cx="647700" cy="57150"/>
            </a:xfrm>
            <a:custGeom>
              <a:avLst/>
              <a:gdLst>
                <a:gd name="connsiteX0" fmla="*/ 0 w 647700"/>
                <a:gd name="connsiteY0" fmla="*/ 0 h 57150"/>
                <a:gd name="connsiteX1" fmla="*/ 647700 w 647700"/>
                <a:gd name="connsiteY1" fmla="*/ 0 h 57150"/>
                <a:gd name="connsiteX2" fmla="*/ 647700 w 647700"/>
                <a:gd name="connsiteY2" fmla="*/ 57150 h 57150"/>
                <a:gd name="connsiteX3" fmla="*/ 0 w 647700"/>
                <a:gd name="connsiteY3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00" h="57150">
                  <a:moveTo>
                    <a:pt x="0" y="0"/>
                  </a:moveTo>
                  <a:lnTo>
                    <a:pt x="647700" y="0"/>
                  </a:lnTo>
                  <a:lnTo>
                    <a:pt x="647700" y="57150"/>
                  </a:lnTo>
                  <a:lnTo>
                    <a:pt x="0" y="57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03984F4-781A-4870-A0D7-D4BFBB3A09F0}"/>
                </a:ext>
              </a:extLst>
            </p:cNvPr>
            <p:cNvSpPr/>
            <p:nvPr/>
          </p:nvSpPr>
          <p:spPr>
            <a:xfrm>
              <a:off x="9776631" y="2891566"/>
              <a:ext cx="76200" cy="552450"/>
            </a:xfrm>
            <a:custGeom>
              <a:avLst/>
              <a:gdLst>
                <a:gd name="connsiteX0" fmla="*/ 0 w 76200"/>
                <a:gd name="connsiteY0" fmla="*/ 0 h 552450"/>
                <a:gd name="connsiteX1" fmla="*/ 76200 w 76200"/>
                <a:gd name="connsiteY1" fmla="*/ 0 h 552450"/>
                <a:gd name="connsiteX2" fmla="*/ 76200 w 76200"/>
                <a:gd name="connsiteY2" fmla="*/ 552450 h 552450"/>
                <a:gd name="connsiteX3" fmla="*/ 0 w 76200"/>
                <a:gd name="connsiteY3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52450">
                  <a:moveTo>
                    <a:pt x="0" y="0"/>
                  </a:moveTo>
                  <a:lnTo>
                    <a:pt x="76200" y="0"/>
                  </a:lnTo>
                  <a:lnTo>
                    <a:pt x="76200" y="552450"/>
                  </a:lnTo>
                  <a:lnTo>
                    <a:pt x="0" y="552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79FAD212-2C6B-41E4-8A53-D0F048F6ABF5}"/>
                </a:ext>
              </a:extLst>
            </p:cNvPr>
            <p:cNvSpPr/>
            <p:nvPr/>
          </p:nvSpPr>
          <p:spPr>
            <a:xfrm>
              <a:off x="10252881" y="336781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C1AE62AF-861A-464A-B206-8B4BCC144222}"/>
                </a:ext>
              </a:extLst>
            </p:cNvPr>
            <p:cNvSpPr/>
            <p:nvPr/>
          </p:nvSpPr>
          <p:spPr>
            <a:xfrm>
              <a:off x="10252881" y="3043966"/>
              <a:ext cx="171450" cy="285750"/>
            </a:xfrm>
            <a:custGeom>
              <a:avLst/>
              <a:gdLst>
                <a:gd name="connsiteX0" fmla="*/ 0 w 171450"/>
                <a:gd name="connsiteY0" fmla="*/ 0 h 285750"/>
                <a:gd name="connsiteX1" fmla="*/ 171450 w 171450"/>
                <a:gd name="connsiteY1" fmla="*/ 0 h 285750"/>
                <a:gd name="connsiteX2" fmla="*/ 171450 w 171450"/>
                <a:gd name="connsiteY2" fmla="*/ 285750 h 285750"/>
                <a:gd name="connsiteX3" fmla="*/ 0 w 171450"/>
                <a:gd name="connsiteY3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285750">
                  <a:moveTo>
                    <a:pt x="0" y="0"/>
                  </a:moveTo>
                  <a:lnTo>
                    <a:pt x="171450" y="0"/>
                  </a:lnTo>
                  <a:lnTo>
                    <a:pt x="171450" y="285750"/>
                  </a:lnTo>
                  <a:lnTo>
                    <a:pt x="0" y="2857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B52B04E-B9D3-4684-9359-D0AAC834F044}"/>
                </a:ext>
              </a:extLst>
            </p:cNvPr>
            <p:cNvSpPr/>
            <p:nvPr/>
          </p:nvSpPr>
          <p:spPr>
            <a:xfrm>
              <a:off x="10252881" y="292966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85142F79-BE7F-4F31-9CBA-A7BA79B40419}"/>
                </a:ext>
              </a:extLst>
            </p:cNvPr>
            <p:cNvSpPr/>
            <p:nvPr/>
          </p:nvSpPr>
          <p:spPr>
            <a:xfrm>
              <a:off x="10062381" y="3024916"/>
              <a:ext cx="152400" cy="419100"/>
            </a:xfrm>
            <a:custGeom>
              <a:avLst/>
              <a:gdLst>
                <a:gd name="connsiteX0" fmla="*/ 76200 w 152400"/>
                <a:gd name="connsiteY0" fmla="*/ 76200 h 419100"/>
                <a:gd name="connsiteX1" fmla="*/ 57150 w 152400"/>
                <a:gd name="connsiteY1" fmla="*/ 57150 h 419100"/>
                <a:gd name="connsiteX2" fmla="*/ 76200 w 152400"/>
                <a:gd name="connsiteY2" fmla="*/ 38100 h 419100"/>
                <a:gd name="connsiteX3" fmla="*/ 95250 w 152400"/>
                <a:gd name="connsiteY3" fmla="*/ 57150 h 419100"/>
                <a:gd name="connsiteX4" fmla="*/ 76200 w 152400"/>
                <a:gd name="connsiteY4" fmla="*/ 76200 h 419100"/>
                <a:gd name="connsiteX5" fmla="*/ 76200 w 152400"/>
                <a:gd name="connsiteY5" fmla="*/ 381000 h 419100"/>
                <a:gd name="connsiteX6" fmla="*/ 57150 w 152400"/>
                <a:gd name="connsiteY6" fmla="*/ 361950 h 419100"/>
                <a:gd name="connsiteX7" fmla="*/ 76200 w 152400"/>
                <a:gd name="connsiteY7" fmla="*/ 342900 h 419100"/>
                <a:gd name="connsiteX8" fmla="*/ 95250 w 152400"/>
                <a:gd name="connsiteY8" fmla="*/ 361950 h 419100"/>
                <a:gd name="connsiteX9" fmla="*/ 76200 w 152400"/>
                <a:gd name="connsiteY9" fmla="*/ 381000 h 419100"/>
                <a:gd name="connsiteX10" fmla="*/ 152400 w 152400"/>
                <a:gd name="connsiteY10" fmla="*/ 0 h 419100"/>
                <a:gd name="connsiteX11" fmla="*/ 0 w 152400"/>
                <a:gd name="connsiteY11" fmla="*/ 0 h 419100"/>
                <a:gd name="connsiteX12" fmla="*/ 0 w 152400"/>
                <a:gd name="connsiteY12" fmla="*/ 419100 h 419100"/>
                <a:gd name="connsiteX13" fmla="*/ 152400 w 152400"/>
                <a:gd name="connsiteY13" fmla="*/ 419100 h 419100"/>
                <a:gd name="connsiteX14" fmla="*/ 152400 w 152400"/>
                <a:gd name="connsiteY14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400" h="419100">
                  <a:moveTo>
                    <a:pt x="76200" y="76200"/>
                  </a:moveTo>
                  <a:cubicBezTo>
                    <a:pt x="65723" y="76200"/>
                    <a:pt x="57150" y="67627"/>
                    <a:pt x="57150" y="57150"/>
                  </a:cubicBezTo>
                  <a:cubicBezTo>
                    <a:pt x="57150" y="46673"/>
                    <a:pt x="65723" y="38100"/>
                    <a:pt x="76200" y="38100"/>
                  </a:cubicBezTo>
                  <a:cubicBezTo>
                    <a:pt x="86677" y="38100"/>
                    <a:pt x="95250" y="46673"/>
                    <a:pt x="95250" y="57150"/>
                  </a:cubicBezTo>
                  <a:cubicBezTo>
                    <a:pt x="95250" y="67627"/>
                    <a:pt x="86677" y="76200"/>
                    <a:pt x="76200" y="76200"/>
                  </a:cubicBezTo>
                  <a:close/>
                  <a:moveTo>
                    <a:pt x="76200" y="381000"/>
                  </a:moveTo>
                  <a:cubicBezTo>
                    <a:pt x="65723" y="381000"/>
                    <a:pt x="57150" y="372428"/>
                    <a:pt x="57150" y="361950"/>
                  </a:cubicBezTo>
                  <a:cubicBezTo>
                    <a:pt x="57150" y="351473"/>
                    <a:pt x="65723" y="342900"/>
                    <a:pt x="76200" y="342900"/>
                  </a:cubicBezTo>
                  <a:cubicBezTo>
                    <a:pt x="86677" y="342900"/>
                    <a:pt x="95250" y="351473"/>
                    <a:pt x="95250" y="361950"/>
                  </a:cubicBezTo>
                  <a:cubicBezTo>
                    <a:pt x="95250" y="372428"/>
                    <a:pt x="86677" y="381000"/>
                    <a:pt x="76200" y="381000"/>
                  </a:cubicBezTo>
                  <a:close/>
                  <a:moveTo>
                    <a:pt x="152400" y="0"/>
                  </a:moveTo>
                  <a:lnTo>
                    <a:pt x="0" y="0"/>
                  </a:lnTo>
                  <a:lnTo>
                    <a:pt x="0" y="419100"/>
                  </a:lnTo>
                  <a:lnTo>
                    <a:pt x="152400" y="419100"/>
                  </a:lnTo>
                  <a:lnTo>
                    <a:pt x="1524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17CA36B2-72BD-499C-A4E7-3251A471B3F1}"/>
                </a:ext>
              </a:extLst>
            </p:cNvPr>
            <p:cNvSpPr/>
            <p:nvPr/>
          </p:nvSpPr>
          <p:spPr>
            <a:xfrm>
              <a:off x="9890931" y="2948716"/>
              <a:ext cx="133350" cy="495300"/>
            </a:xfrm>
            <a:custGeom>
              <a:avLst/>
              <a:gdLst>
                <a:gd name="connsiteX0" fmla="*/ 95250 w 133350"/>
                <a:gd name="connsiteY0" fmla="*/ 95250 h 495300"/>
                <a:gd name="connsiteX1" fmla="*/ 38100 w 133350"/>
                <a:gd name="connsiteY1" fmla="*/ 95250 h 495300"/>
                <a:gd name="connsiteX2" fmla="*/ 38100 w 133350"/>
                <a:gd name="connsiteY2" fmla="*/ 38100 h 495300"/>
                <a:gd name="connsiteX3" fmla="*/ 95250 w 133350"/>
                <a:gd name="connsiteY3" fmla="*/ 38100 h 495300"/>
                <a:gd name="connsiteX4" fmla="*/ 95250 w 133350"/>
                <a:gd name="connsiteY4" fmla="*/ 95250 h 495300"/>
                <a:gd name="connsiteX5" fmla="*/ 133350 w 133350"/>
                <a:gd name="connsiteY5" fmla="*/ 0 h 495300"/>
                <a:gd name="connsiteX6" fmla="*/ 0 w 133350"/>
                <a:gd name="connsiteY6" fmla="*/ 0 h 495300"/>
                <a:gd name="connsiteX7" fmla="*/ 0 w 133350"/>
                <a:gd name="connsiteY7" fmla="*/ 495300 h 495300"/>
                <a:gd name="connsiteX8" fmla="*/ 133350 w 133350"/>
                <a:gd name="connsiteY8" fmla="*/ 495300 h 495300"/>
                <a:gd name="connsiteX9" fmla="*/ 133350 w 133350"/>
                <a:gd name="connsiteY9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495300">
                  <a:moveTo>
                    <a:pt x="95250" y="95250"/>
                  </a:moveTo>
                  <a:lnTo>
                    <a:pt x="38100" y="95250"/>
                  </a:lnTo>
                  <a:lnTo>
                    <a:pt x="38100" y="38100"/>
                  </a:lnTo>
                  <a:lnTo>
                    <a:pt x="95250" y="38100"/>
                  </a:lnTo>
                  <a:lnTo>
                    <a:pt x="95250" y="95250"/>
                  </a:lnTo>
                  <a:close/>
                  <a:moveTo>
                    <a:pt x="133350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133350" y="495300"/>
                  </a:lnTo>
                  <a:lnTo>
                    <a:pt x="1333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599A0E23-DA52-42FD-8893-380632879F81}"/>
              </a:ext>
            </a:extLst>
          </p:cNvPr>
          <p:cNvGrpSpPr/>
          <p:nvPr/>
        </p:nvGrpSpPr>
        <p:grpSpPr>
          <a:xfrm>
            <a:off x="1174750" y="4750562"/>
            <a:ext cx="1165226" cy="1165225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68" name="Oval 39">
              <a:extLst>
                <a:ext uri="{FF2B5EF4-FFF2-40B4-BE49-F238E27FC236}">
                  <a16:creationId xmlns:a16="http://schemas.microsoft.com/office/drawing/2014/main" id="{CC403FA9-0AB0-42A8-AF2D-40B010018F3E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9" name="Oval 38">
              <a:extLst>
                <a:ext uri="{FF2B5EF4-FFF2-40B4-BE49-F238E27FC236}">
                  <a16:creationId xmlns:a16="http://schemas.microsoft.com/office/drawing/2014/main" id="{1D5264DC-66D9-492E-8BF3-99A1C8AB9893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D0CA77CC-942F-4D34-8CA5-E73CA2EFF7BC}"/>
              </a:ext>
            </a:extLst>
          </p:cNvPr>
          <p:cNvSpPr txBox="1"/>
          <p:nvPr/>
        </p:nvSpPr>
        <p:spPr>
          <a:xfrm>
            <a:off x="2632354" y="4914707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932AD869-5FD3-478C-A30C-9BB7E816F2C2}"/>
              </a:ext>
            </a:extLst>
          </p:cNvPr>
          <p:cNvSpPr txBox="1"/>
          <p:nvPr/>
        </p:nvSpPr>
        <p:spPr>
          <a:xfrm>
            <a:off x="2590629" y="5242598"/>
            <a:ext cx="3746671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56" name="타원 55">
            <a:extLst>
              <a:ext uri="{FF2B5EF4-FFF2-40B4-BE49-F238E27FC236}">
                <a16:creationId xmlns:a16="http://schemas.microsoft.com/office/drawing/2014/main" id="{48CFDDCA-09DC-40FD-88C0-28D8B10BFA77}"/>
              </a:ext>
            </a:extLst>
          </p:cNvPr>
          <p:cNvSpPr/>
          <p:nvPr/>
        </p:nvSpPr>
        <p:spPr>
          <a:xfrm>
            <a:off x="1338007" y="4913818"/>
            <a:ext cx="838713" cy="838713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noFill/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40664059-E8F1-4DC1-ABE7-963FC4411564}"/>
              </a:ext>
            </a:extLst>
          </p:cNvPr>
          <p:cNvGrpSpPr/>
          <p:nvPr/>
        </p:nvGrpSpPr>
        <p:grpSpPr>
          <a:xfrm>
            <a:off x="1615757" y="5189515"/>
            <a:ext cx="283212" cy="287318"/>
            <a:chOff x="7767522" y="1854273"/>
            <a:chExt cx="396900" cy="402653"/>
          </a:xfrm>
          <a:solidFill>
            <a:schemeClr val="bg1"/>
          </a:solidFill>
        </p:grpSpPr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10276B4-83FF-4E5B-A658-DE4D8FBF6016}"/>
                </a:ext>
              </a:extLst>
            </p:cNvPr>
            <p:cNvSpPr/>
            <p:nvPr/>
          </p:nvSpPr>
          <p:spPr>
            <a:xfrm>
              <a:off x="7767522" y="1854273"/>
              <a:ext cx="396900" cy="402653"/>
            </a:xfrm>
            <a:custGeom>
              <a:avLst/>
              <a:gdLst>
                <a:gd name="connsiteX0" fmla="*/ 34513 w 396900"/>
                <a:gd name="connsiteY0" fmla="*/ 0 h 402653"/>
                <a:gd name="connsiteX1" fmla="*/ 0 w 396900"/>
                <a:gd name="connsiteY1" fmla="*/ 0 h 402653"/>
                <a:gd name="connsiteX2" fmla="*/ 0 w 396900"/>
                <a:gd name="connsiteY2" fmla="*/ 402653 h 402653"/>
                <a:gd name="connsiteX3" fmla="*/ 396901 w 396900"/>
                <a:gd name="connsiteY3" fmla="*/ 402653 h 402653"/>
                <a:gd name="connsiteX4" fmla="*/ 396901 w 396900"/>
                <a:gd name="connsiteY4" fmla="*/ 368140 h 402653"/>
                <a:gd name="connsiteX5" fmla="*/ 34513 w 396900"/>
                <a:gd name="connsiteY5" fmla="*/ 368140 h 402653"/>
                <a:gd name="connsiteX6" fmla="*/ 34513 w 396900"/>
                <a:gd name="connsiteY6" fmla="*/ 0 h 40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6900" h="402653">
                  <a:moveTo>
                    <a:pt x="34513" y="0"/>
                  </a:moveTo>
                  <a:lnTo>
                    <a:pt x="0" y="0"/>
                  </a:lnTo>
                  <a:lnTo>
                    <a:pt x="0" y="402653"/>
                  </a:lnTo>
                  <a:lnTo>
                    <a:pt x="396901" y="402653"/>
                  </a:lnTo>
                  <a:lnTo>
                    <a:pt x="396901" y="368140"/>
                  </a:lnTo>
                  <a:lnTo>
                    <a:pt x="34513" y="368140"/>
                  </a:lnTo>
                  <a:lnTo>
                    <a:pt x="34513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5EBC38E-32CD-4354-853A-83B67FDDFCFC}"/>
                </a:ext>
              </a:extLst>
            </p:cNvPr>
            <p:cNvSpPr/>
            <p:nvPr/>
          </p:nvSpPr>
          <p:spPr>
            <a:xfrm rot="10800000">
              <a:off x="8078140" y="1854273"/>
              <a:ext cx="86282" cy="333626"/>
            </a:xfrm>
            <a:custGeom>
              <a:avLst/>
              <a:gdLst>
                <a:gd name="connsiteX0" fmla="*/ 0 w 86282"/>
                <a:gd name="connsiteY0" fmla="*/ 0 h 333626"/>
                <a:gd name="connsiteX1" fmla="*/ 86283 w 86282"/>
                <a:gd name="connsiteY1" fmla="*/ 0 h 333626"/>
                <a:gd name="connsiteX2" fmla="*/ 86283 w 86282"/>
                <a:gd name="connsiteY2" fmla="*/ 333627 h 333626"/>
                <a:gd name="connsiteX3" fmla="*/ 0 w 86282"/>
                <a:gd name="connsiteY3" fmla="*/ 333627 h 33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82" h="333626">
                  <a:moveTo>
                    <a:pt x="0" y="0"/>
                  </a:moveTo>
                  <a:lnTo>
                    <a:pt x="86283" y="0"/>
                  </a:lnTo>
                  <a:lnTo>
                    <a:pt x="86283" y="333627"/>
                  </a:lnTo>
                  <a:lnTo>
                    <a:pt x="0" y="333627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A57FE4B8-3C52-4BBC-9420-2E54C08909DC}"/>
                </a:ext>
              </a:extLst>
            </p:cNvPr>
            <p:cNvSpPr/>
            <p:nvPr/>
          </p:nvSpPr>
          <p:spPr>
            <a:xfrm rot="10800000">
              <a:off x="7957344" y="1969317"/>
              <a:ext cx="86282" cy="218583"/>
            </a:xfrm>
            <a:custGeom>
              <a:avLst/>
              <a:gdLst>
                <a:gd name="connsiteX0" fmla="*/ 0 w 86282"/>
                <a:gd name="connsiteY0" fmla="*/ 0 h 218583"/>
                <a:gd name="connsiteX1" fmla="*/ 86283 w 86282"/>
                <a:gd name="connsiteY1" fmla="*/ 0 h 218583"/>
                <a:gd name="connsiteX2" fmla="*/ 86283 w 86282"/>
                <a:gd name="connsiteY2" fmla="*/ 218583 h 218583"/>
                <a:gd name="connsiteX3" fmla="*/ 0 w 86282"/>
                <a:gd name="connsiteY3" fmla="*/ 218583 h 21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82" h="218583">
                  <a:moveTo>
                    <a:pt x="0" y="0"/>
                  </a:moveTo>
                  <a:lnTo>
                    <a:pt x="86283" y="0"/>
                  </a:lnTo>
                  <a:lnTo>
                    <a:pt x="86283" y="218583"/>
                  </a:lnTo>
                  <a:lnTo>
                    <a:pt x="0" y="218583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962971BF-C102-44E7-A9EB-06F0EE40F228}"/>
                </a:ext>
              </a:extLst>
            </p:cNvPr>
            <p:cNvSpPr/>
            <p:nvPr/>
          </p:nvSpPr>
          <p:spPr>
            <a:xfrm rot="10800000">
              <a:off x="7836548" y="2072856"/>
              <a:ext cx="86282" cy="115043"/>
            </a:xfrm>
            <a:custGeom>
              <a:avLst/>
              <a:gdLst>
                <a:gd name="connsiteX0" fmla="*/ 0 w 86282"/>
                <a:gd name="connsiteY0" fmla="*/ 0 h 115043"/>
                <a:gd name="connsiteX1" fmla="*/ 86283 w 86282"/>
                <a:gd name="connsiteY1" fmla="*/ 0 h 115043"/>
                <a:gd name="connsiteX2" fmla="*/ 86283 w 86282"/>
                <a:gd name="connsiteY2" fmla="*/ 115044 h 115043"/>
                <a:gd name="connsiteX3" fmla="*/ 0 w 86282"/>
                <a:gd name="connsiteY3" fmla="*/ 115044 h 115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82" h="115043">
                  <a:moveTo>
                    <a:pt x="0" y="0"/>
                  </a:moveTo>
                  <a:lnTo>
                    <a:pt x="86283" y="0"/>
                  </a:lnTo>
                  <a:lnTo>
                    <a:pt x="86283" y="115044"/>
                  </a:lnTo>
                  <a:lnTo>
                    <a:pt x="0" y="115044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0595CA40-6C25-4E90-8FFD-E65327AAABCC}"/>
                </a:ext>
              </a:extLst>
            </p:cNvPr>
            <p:cNvSpPr/>
            <p:nvPr/>
          </p:nvSpPr>
          <p:spPr>
            <a:xfrm>
              <a:off x="7834190" y="1854273"/>
              <a:ext cx="186428" cy="186428"/>
            </a:xfrm>
            <a:custGeom>
              <a:avLst/>
              <a:gdLst>
                <a:gd name="connsiteX0" fmla="*/ 186428 w 186428"/>
                <a:gd name="connsiteY0" fmla="*/ 79035 h 186428"/>
                <a:gd name="connsiteX1" fmla="*/ 186428 w 186428"/>
                <a:gd name="connsiteY1" fmla="*/ 0 h 186428"/>
                <a:gd name="connsiteX2" fmla="*/ 107393 w 186428"/>
                <a:gd name="connsiteY2" fmla="*/ 0 h 186428"/>
                <a:gd name="connsiteX3" fmla="*/ 138800 w 186428"/>
                <a:gd name="connsiteY3" fmla="*/ 31407 h 186428"/>
                <a:gd name="connsiteX4" fmla="*/ 0 w 186428"/>
                <a:gd name="connsiteY4" fmla="*/ 170207 h 186428"/>
                <a:gd name="connsiteX5" fmla="*/ 16221 w 186428"/>
                <a:gd name="connsiteY5" fmla="*/ 186428 h 186428"/>
                <a:gd name="connsiteX6" fmla="*/ 155021 w 186428"/>
                <a:gd name="connsiteY6" fmla="*/ 47686 h 186428"/>
                <a:gd name="connsiteX7" fmla="*/ 186428 w 186428"/>
                <a:gd name="connsiteY7" fmla="*/ 79035 h 186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428" h="186428">
                  <a:moveTo>
                    <a:pt x="186428" y="79035"/>
                  </a:moveTo>
                  <a:lnTo>
                    <a:pt x="186428" y="0"/>
                  </a:lnTo>
                  <a:lnTo>
                    <a:pt x="107393" y="0"/>
                  </a:lnTo>
                  <a:lnTo>
                    <a:pt x="138800" y="31407"/>
                  </a:lnTo>
                  <a:lnTo>
                    <a:pt x="0" y="170207"/>
                  </a:lnTo>
                  <a:lnTo>
                    <a:pt x="16221" y="186428"/>
                  </a:lnTo>
                  <a:lnTo>
                    <a:pt x="155021" y="47686"/>
                  </a:lnTo>
                  <a:lnTo>
                    <a:pt x="186428" y="79035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BED2EDBB-1EF4-4511-A38D-3C6955C49A2A}"/>
              </a:ext>
            </a:extLst>
          </p:cNvPr>
          <p:cNvSpPr txBox="1"/>
          <p:nvPr/>
        </p:nvSpPr>
        <p:spPr>
          <a:xfrm>
            <a:off x="1136650" y="2048077"/>
            <a:ext cx="2838919" cy="5786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안녕하세요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피피티입니다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SNS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에서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꿀팁을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제공합니다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81287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99BFA7B7-B91F-CB4F-AF95-82F46BFA76C3}"/>
              </a:ext>
            </a:extLst>
          </p:cNvPr>
          <p:cNvGrpSpPr/>
          <p:nvPr/>
        </p:nvGrpSpPr>
        <p:grpSpPr>
          <a:xfrm>
            <a:off x="1193374" y="3991126"/>
            <a:ext cx="2061913" cy="1813788"/>
            <a:chOff x="2952750" y="1925768"/>
            <a:chExt cx="6286500" cy="2144582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DFB8C297-A3E2-BE3C-C1FD-EEB42961C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1C63577F-0892-229E-A0D6-F443E58CD7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61B50302-17F8-B3F3-766D-7B9EB821304A}"/>
              </a:ext>
            </a:extLst>
          </p:cNvPr>
          <p:cNvGrpSpPr/>
          <p:nvPr/>
        </p:nvGrpSpPr>
        <p:grpSpPr>
          <a:xfrm>
            <a:off x="3774486" y="3991126"/>
            <a:ext cx="2061913" cy="1813788"/>
            <a:chOff x="2952750" y="1925768"/>
            <a:chExt cx="6286500" cy="2144582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D2FC713A-86FB-33FE-E909-E690CE6F3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A6CDAE0E-9391-CA0A-FD4C-ECF327DA97A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65061077-762F-6257-E013-56AE0A400885}"/>
              </a:ext>
            </a:extLst>
          </p:cNvPr>
          <p:cNvGrpSpPr/>
          <p:nvPr/>
        </p:nvGrpSpPr>
        <p:grpSpPr>
          <a:xfrm>
            <a:off x="6355598" y="3991126"/>
            <a:ext cx="2061913" cy="1813788"/>
            <a:chOff x="2952750" y="1925768"/>
            <a:chExt cx="6286500" cy="2144582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FDA8BC43-1E79-7BAC-013B-BC23E2DD35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8C8A0DAC-D4FF-DA5F-94DA-1330607163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0D1EC984-31BE-F8EF-CBFF-29EB89DD3C5C}"/>
              </a:ext>
            </a:extLst>
          </p:cNvPr>
          <p:cNvGrpSpPr/>
          <p:nvPr/>
        </p:nvGrpSpPr>
        <p:grpSpPr>
          <a:xfrm>
            <a:off x="8936710" y="3991126"/>
            <a:ext cx="2061913" cy="1813788"/>
            <a:chOff x="2952750" y="1925768"/>
            <a:chExt cx="6286500" cy="2144582"/>
          </a:xfrm>
        </p:grpSpPr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94250D27-FDA3-5883-70F3-03BFE1BCE0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440F12CF-A985-98C9-8995-5004B04FC0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735BE63E-44F1-4004-BFCB-4B462CE9608C}"/>
              </a:ext>
            </a:extLst>
          </p:cNvPr>
          <p:cNvSpPr/>
          <p:nvPr/>
        </p:nvSpPr>
        <p:spPr>
          <a:xfrm>
            <a:off x="2114550" y="3394708"/>
            <a:ext cx="7962902" cy="19630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762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B677E3F6-FED9-4217-9DC7-E0F21DA27867}"/>
              </a:ext>
            </a:extLst>
          </p:cNvPr>
          <p:cNvGrpSpPr/>
          <p:nvPr/>
        </p:nvGrpSpPr>
        <p:grpSpPr>
          <a:xfrm>
            <a:off x="2146587" y="3415119"/>
            <a:ext cx="155486" cy="155484"/>
            <a:chOff x="1127125" y="2692028"/>
            <a:chExt cx="2744989" cy="2744989"/>
          </a:xfrm>
          <a:solidFill>
            <a:schemeClr val="bg1">
              <a:lumMod val="95000"/>
            </a:schemeClr>
          </a:solidFill>
        </p:grpSpPr>
        <p:sp>
          <p:nvSpPr>
            <p:cNvPr id="64" name="Oval 39">
              <a:extLst>
                <a:ext uri="{FF2B5EF4-FFF2-40B4-BE49-F238E27FC236}">
                  <a16:creationId xmlns:a16="http://schemas.microsoft.com/office/drawing/2014/main" id="{108626E7-D943-4C95-800E-DDC4DC9B3B36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5" name="Oval 38">
              <a:extLst>
                <a:ext uri="{FF2B5EF4-FFF2-40B4-BE49-F238E27FC236}">
                  <a16:creationId xmlns:a16="http://schemas.microsoft.com/office/drawing/2014/main" id="{6FCF3308-DADF-49C1-9AFE-578DF8E24A7F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8F871B8C-2F89-45F8-B74E-1BB453A4E365}"/>
              </a:ext>
            </a:extLst>
          </p:cNvPr>
          <p:cNvGrpSpPr/>
          <p:nvPr/>
        </p:nvGrpSpPr>
        <p:grpSpPr>
          <a:xfrm>
            <a:off x="4727700" y="3415119"/>
            <a:ext cx="155486" cy="155484"/>
            <a:chOff x="1127125" y="2692028"/>
            <a:chExt cx="2744989" cy="2744989"/>
          </a:xfrm>
          <a:solidFill>
            <a:schemeClr val="bg1">
              <a:lumMod val="95000"/>
            </a:schemeClr>
          </a:solidFill>
        </p:grpSpPr>
        <p:sp>
          <p:nvSpPr>
            <p:cNvPr id="67" name="Oval 39">
              <a:extLst>
                <a:ext uri="{FF2B5EF4-FFF2-40B4-BE49-F238E27FC236}">
                  <a16:creationId xmlns:a16="http://schemas.microsoft.com/office/drawing/2014/main" id="{D5676059-4CD4-4068-B432-F31DC4155C2A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77" name="Oval 38">
              <a:extLst>
                <a:ext uri="{FF2B5EF4-FFF2-40B4-BE49-F238E27FC236}">
                  <a16:creationId xmlns:a16="http://schemas.microsoft.com/office/drawing/2014/main" id="{7B5AB309-8447-435C-8A38-C78DC7E4C878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78" name="그룹 77">
            <a:extLst>
              <a:ext uri="{FF2B5EF4-FFF2-40B4-BE49-F238E27FC236}">
                <a16:creationId xmlns:a16="http://schemas.microsoft.com/office/drawing/2014/main" id="{68A9002D-BCC7-4F25-AFC2-DF130F8D466F}"/>
              </a:ext>
            </a:extLst>
          </p:cNvPr>
          <p:cNvGrpSpPr/>
          <p:nvPr/>
        </p:nvGrpSpPr>
        <p:grpSpPr>
          <a:xfrm>
            <a:off x="7308813" y="3415119"/>
            <a:ext cx="155486" cy="155484"/>
            <a:chOff x="1127125" y="2692028"/>
            <a:chExt cx="2744989" cy="2744989"/>
          </a:xfrm>
          <a:solidFill>
            <a:schemeClr val="bg1">
              <a:lumMod val="95000"/>
            </a:schemeClr>
          </a:solidFill>
        </p:grpSpPr>
        <p:sp>
          <p:nvSpPr>
            <p:cNvPr id="79" name="Oval 39">
              <a:extLst>
                <a:ext uri="{FF2B5EF4-FFF2-40B4-BE49-F238E27FC236}">
                  <a16:creationId xmlns:a16="http://schemas.microsoft.com/office/drawing/2014/main" id="{0717E225-CC7F-47F1-9DDD-50C30D3E8ED3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80" name="Oval 38">
              <a:extLst>
                <a:ext uri="{FF2B5EF4-FFF2-40B4-BE49-F238E27FC236}">
                  <a16:creationId xmlns:a16="http://schemas.microsoft.com/office/drawing/2014/main" id="{832444BE-8DDB-4266-B2F3-25F439EFECAD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733E7CA4-6293-4635-ACB1-7B9E3DD93C2A}"/>
              </a:ext>
            </a:extLst>
          </p:cNvPr>
          <p:cNvGrpSpPr/>
          <p:nvPr/>
        </p:nvGrpSpPr>
        <p:grpSpPr>
          <a:xfrm>
            <a:off x="9889926" y="3415119"/>
            <a:ext cx="155486" cy="155484"/>
            <a:chOff x="1127125" y="2692028"/>
            <a:chExt cx="2744989" cy="2744989"/>
          </a:xfrm>
          <a:solidFill>
            <a:schemeClr val="bg1">
              <a:lumMod val="95000"/>
            </a:schemeClr>
          </a:solidFill>
        </p:grpSpPr>
        <p:sp>
          <p:nvSpPr>
            <p:cNvPr id="82" name="Oval 39">
              <a:extLst>
                <a:ext uri="{FF2B5EF4-FFF2-40B4-BE49-F238E27FC236}">
                  <a16:creationId xmlns:a16="http://schemas.microsoft.com/office/drawing/2014/main" id="{37285A20-3B58-4735-B2C1-743022CDEF0A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83" name="Oval 38">
              <a:extLst>
                <a:ext uri="{FF2B5EF4-FFF2-40B4-BE49-F238E27FC236}">
                  <a16:creationId xmlns:a16="http://schemas.microsoft.com/office/drawing/2014/main" id="{5878B601-E832-4988-A722-1571F5BF4881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7" name="타원 6">
            <a:extLst>
              <a:ext uri="{FF2B5EF4-FFF2-40B4-BE49-F238E27FC236}">
                <a16:creationId xmlns:a16="http://schemas.microsoft.com/office/drawing/2014/main" id="{B6E25DA4-8F43-4F4E-9E07-86D17EA2A621}"/>
              </a:ext>
            </a:extLst>
          </p:cNvPr>
          <p:cNvSpPr/>
          <p:nvPr/>
        </p:nvSpPr>
        <p:spPr>
          <a:xfrm>
            <a:off x="2179130" y="3447663"/>
            <a:ext cx="90400" cy="903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4" name="타원 83">
            <a:extLst>
              <a:ext uri="{FF2B5EF4-FFF2-40B4-BE49-F238E27FC236}">
                <a16:creationId xmlns:a16="http://schemas.microsoft.com/office/drawing/2014/main" id="{E78BFABA-7B41-405E-B884-E583116E1E5D}"/>
              </a:ext>
            </a:extLst>
          </p:cNvPr>
          <p:cNvSpPr/>
          <p:nvPr/>
        </p:nvSpPr>
        <p:spPr>
          <a:xfrm>
            <a:off x="4760243" y="3447663"/>
            <a:ext cx="90400" cy="903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5" name="타원 84">
            <a:extLst>
              <a:ext uri="{FF2B5EF4-FFF2-40B4-BE49-F238E27FC236}">
                <a16:creationId xmlns:a16="http://schemas.microsoft.com/office/drawing/2014/main" id="{BCC2A2B1-E0A9-46CB-91FD-5E86E391EE93}"/>
              </a:ext>
            </a:extLst>
          </p:cNvPr>
          <p:cNvSpPr/>
          <p:nvPr/>
        </p:nvSpPr>
        <p:spPr>
          <a:xfrm>
            <a:off x="7341356" y="3447663"/>
            <a:ext cx="90400" cy="903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6" name="타원 85">
            <a:extLst>
              <a:ext uri="{FF2B5EF4-FFF2-40B4-BE49-F238E27FC236}">
                <a16:creationId xmlns:a16="http://schemas.microsoft.com/office/drawing/2014/main" id="{F31443DB-889D-4B01-B77D-FC9CCCFC70B6}"/>
              </a:ext>
            </a:extLst>
          </p:cNvPr>
          <p:cNvSpPr/>
          <p:nvPr/>
        </p:nvSpPr>
        <p:spPr>
          <a:xfrm>
            <a:off x="9922469" y="3447663"/>
            <a:ext cx="90400" cy="903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C47BAE1-BCAC-4C4E-B616-9A320D3C6B94}"/>
              </a:ext>
            </a:extLst>
          </p:cNvPr>
          <p:cNvSpPr txBox="1"/>
          <p:nvPr/>
        </p:nvSpPr>
        <p:spPr>
          <a:xfrm>
            <a:off x="1136650" y="2048077"/>
            <a:ext cx="2838919" cy="5786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안녕하세요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피피티입니다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SNS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에서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꿀팁을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제공합니다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5ECD9B86-605E-47B7-8AD7-95AE58A3B067}"/>
              </a:ext>
            </a:extLst>
          </p:cNvPr>
          <p:cNvSpPr txBox="1"/>
          <p:nvPr/>
        </p:nvSpPr>
        <p:spPr>
          <a:xfrm>
            <a:off x="1448275" y="4206857"/>
            <a:ext cx="66043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2019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0635F67-54BB-4697-8B57-5E2AB6EB8F75}"/>
              </a:ext>
            </a:extLst>
          </p:cNvPr>
          <p:cNvSpPr txBox="1"/>
          <p:nvPr/>
        </p:nvSpPr>
        <p:spPr>
          <a:xfrm>
            <a:off x="2032172" y="4942981"/>
            <a:ext cx="968214" cy="6462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1E9AAD3-0883-4994-B652-07B26D7758CE}"/>
              </a:ext>
            </a:extLst>
          </p:cNvPr>
          <p:cNvSpPr txBox="1"/>
          <p:nvPr/>
        </p:nvSpPr>
        <p:spPr>
          <a:xfrm>
            <a:off x="4029388" y="4206857"/>
            <a:ext cx="679673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2020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856B5FA4-7188-4C91-824B-C6326DC1FA97}"/>
              </a:ext>
            </a:extLst>
          </p:cNvPr>
          <p:cNvSpPr txBox="1"/>
          <p:nvPr/>
        </p:nvSpPr>
        <p:spPr>
          <a:xfrm>
            <a:off x="4613285" y="4942981"/>
            <a:ext cx="968214" cy="6462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CABA306-1B3C-4F7B-B5B9-E07DA2A0F5BB}"/>
              </a:ext>
            </a:extLst>
          </p:cNvPr>
          <p:cNvSpPr txBox="1"/>
          <p:nvPr/>
        </p:nvSpPr>
        <p:spPr>
          <a:xfrm>
            <a:off x="6610501" y="4206857"/>
            <a:ext cx="66043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2021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7CB99E8-9FB7-4DFC-A405-5708C76A54C5}"/>
              </a:ext>
            </a:extLst>
          </p:cNvPr>
          <p:cNvSpPr txBox="1"/>
          <p:nvPr/>
        </p:nvSpPr>
        <p:spPr>
          <a:xfrm>
            <a:off x="7194398" y="4942981"/>
            <a:ext cx="968214" cy="6462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25BC947-724B-4368-9B09-575496FCDCFE}"/>
              </a:ext>
            </a:extLst>
          </p:cNvPr>
          <p:cNvSpPr txBox="1"/>
          <p:nvPr/>
        </p:nvSpPr>
        <p:spPr>
          <a:xfrm>
            <a:off x="9191614" y="4206857"/>
            <a:ext cx="67005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2022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8FDD60E-A8D1-42A6-8994-28E3C221F172}"/>
              </a:ext>
            </a:extLst>
          </p:cNvPr>
          <p:cNvSpPr txBox="1"/>
          <p:nvPr/>
        </p:nvSpPr>
        <p:spPr>
          <a:xfrm>
            <a:off x="9775511" y="4942981"/>
            <a:ext cx="968214" cy="6462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517807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BA83CD61-9B53-DF61-A065-E40E098BC6A2}"/>
              </a:ext>
            </a:extLst>
          </p:cNvPr>
          <p:cNvGrpSpPr/>
          <p:nvPr/>
        </p:nvGrpSpPr>
        <p:grpSpPr>
          <a:xfrm>
            <a:off x="1193374" y="3991126"/>
            <a:ext cx="2061913" cy="1813788"/>
            <a:chOff x="2952750" y="1925768"/>
            <a:chExt cx="6286500" cy="2144582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E431F17F-2434-B308-389D-D6E5812B5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843F9D7D-2D9D-F4E6-9BA3-4A172868A4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7C12A492-5409-6EDD-F02B-9A423385BDCA}"/>
              </a:ext>
            </a:extLst>
          </p:cNvPr>
          <p:cNvGrpSpPr/>
          <p:nvPr/>
        </p:nvGrpSpPr>
        <p:grpSpPr>
          <a:xfrm>
            <a:off x="3774486" y="3991126"/>
            <a:ext cx="2061913" cy="1813788"/>
            <a:chOff x="2952750" y="1925768"/>
            <a:chExt cx="6286500" cy="2144582"/>
          </a:xfrm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0FC6DEE9-F52C-91AD-CF10-87E8462F2A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3C0F6530-241D-A744-07A3-9A7ED33B35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0E1B1F53-115D-8B2F-1EF0-BF3853E436D8}"/>
              </a:ext>
            </a:extLst>
          </p:cNvPr>
          <p:cNvGrpSpPr/>
          <p:nvPr/>
        </p:nvGrpSpPr>
        <p:grpSpPr>
          <a:xfrm>
            <a:off x="6355598" y="3991126"/>
            <a:ext cx="2061913" cy="1813788"/>
            <a:chOff x="2952750" y="1925768"/>
            <a:chExt cx="6286500" cy="2144582"/>
          </a:xfrm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ED229EA7-EE5D-3B9D-7E5F-814142BDC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6859F452-04B7-7A2B-337E-423B9323FB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51B9929B-6B36-E710-71E2-E7428D75B6D1}"/>
              </a:ext>
            </a:extLst>
          </p:cNvPr>
          <p:cNvGrpSpPr/>
          <p:nvPr/>
        </p:nvGrpSpPr>
        <p:grpSpPr>
          <a:xfrm>
            <a:off x="8936710" y="3991126"/>
            <a:ext cx="2061913" cy="1813788"/>
            <a:chOff x="2952750" y="1925768"/>
            <a:chExt cx="6286500" cy="2144582"/>
          </a:xfrm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33A1D649-F0F4-6D55-95D0-BDEAD7D7D4D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16443FA0-266D-2606-0688-96DF623E73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  <a:latin typeface="+mj-lt"/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C47BAE1-BCAC-4C4E-B616-9A320D3C6B94}"/>
              </a:ext>
            </a:extLst>
          </p:cNvPr>
          <p:cNvSpPr txBox="1"/>
          <p:nvPr/>
        </p:nvSpPr>
        <p:spPr>
          <a:xfrm>
            <a:off x="1136650" y="2048077"/>
            <a:ext cx="2838919" cy="5786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안녕하세요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피피티입니다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SNS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에서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꿀팁을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제공합니다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5ECD9B86-605E-47B7-8AD7-95AE58A3B067}"/>
              </a:ext>
            </a:extLst>
          </p:cNvPr>
          <p:cNvSpPr txBox="1"/>
          <p:nvPr/>
        </p:nvSpPr>
        <p:spPr>
          <a:xfrm>
            <a:off x="1448275" y="4206857"/>
            <a:ext cx="66043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gradFill>
                  <a:gsLst>
                    <a:gs pos="100000">
                      <a:schemeClr val="accent3"/>
                    </a:gs>
                    <a:gs pos="0">
                      <a:schemeClr val="accent3">
                        <a:lumMod val="60000"/>
                        <a:lumOff val="40000"/>
                      </a:schemeClr>
                    </a:gs>
                  </a:gsLst>
                  <a:lin ang="2700000" scaled="0"/>
                </a:gradFill>
                <a:latin typeface="페이퍼로지 8 ExtraBold" pitchFamily="2" charset="-127"/>
                <a:ea typeface="페이퍼로지 8 ExtraBold" pitchFamily="2" charset="-127"/>
              </a:rPr>
              <a:t>2019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gradFill>
                <a:gsLst>
                  <a:gs pos="100000">
                    <a:schemeClr val="accent3"/>
                  </a:gs>
                  <a:gs pos="0">
                    <a:schemeClr val="accent3">
                      <a:lumMod val="60000"/>
                      <a:lumOff val="40000"/>
                    </a:schemeClr>
                  </a:gs>
                </a:gsLst>
                <a:lin ang="2700000" scaled="0"/>
              </a:gra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0635F67-54BB-4697-8B57-5E2AB6EB8F75}"/>
              </a:ext>
            </a:extLst>
          </p:cNvPr>
          <p:cNvSpPr txBox="1"/>
          <p:nvPr/>
        </p:nvSpPr>
        <p:spPr>
          <a:xfrm>
            <a:off x="2032172" y="4942981"/>
            <a:ext cx="968214" cy="6462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1E9AAD3-0883-4994-B652-07B26D7758CE}"/>
              </a:ext>
            </a:extLst>
          </p:cNvPr>
          <p:cNvSpPr txBox="1"/>
          <p:nvPr/>
        </p:nvSpPr>
        <p:spPr>
          <a:xfrm>
            <a:off x="4029388" y="4206857"/>
            <a:ext cx="679673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2020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856B5FA4-7188-4C91-824B-C6326DC1FA97}"/>
              </a:ext>
            </a:extLst>
          </p:cNvPr>
          <p:cNvSpPr txBox="1"/>
          <p:nvPr/>
        </p:nvSpPr>
        <p:spPr>
          <a:xfrm>
            <a:off x="4613285" y="4942981"/>
            <a:ext cx="968214" cy="6462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CABA306-1B3C-4F7B-B5B9-E07DA2A0F5BB}"/>
              </a:ext>
            </a:extLst>
          </p:cNvPr>
          <p:cNvSpPr txBox="1"/>
          <p:nvPr/>
        </p:nvSpPr>
        <p:spPr>
          <a:xfrm>
            <a:off x="6610501" y="4206857"/>
            <a:ext cx="66043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2021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7CB99E8-9FB7-4DFC-A405-5708C76A54C5}"/>
              </a:ext>
            </a:extLst>
          </p:cNvPr>
          <p:cNvSpPr txBox="1"/>
          <p:nvPr/>
        </p:nvSpPr>
        <p:spPr>
          <a:xfrm>
            <a:off x="7194398" y="4942981"/>
            <a:ext cx="968214" cy="6462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25BC947-724B-4368-9B09-575496FCDCFE}"/>
              </a:ext>
            </a:extLst>
          </p:cNvPr>
          <p:cNvSpPr txBox="1"/>
          <p:nvPr/>
        </p:nvSpPr>
        <p:spPr>
          <a:xfrm>
            <a:off x="9191614" y="4206857"/>
            <a:ext cx="67005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2022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8FDD60E-A8D1-42A6-8994-28E3C221F172}"/>
              </a:ext>
            </a:extLst>
          </p:cNvPr>
          <p:cNvSpPr txBox="1"/>
          <p:nvPr/>
        </p:nvSpPr>
        <p:spPr>
          <a:xfrm>
            <a:off x="9775511" y="4942981"/>
            <a:ext cx="968214" cy="6462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37C14A25-5E3C-6540-4371-43DF415B8932}"/>
              </a:ext>
            </a:extLst>
          </p:cNvPr>
          <p:cNvSpPr/>
          <p:nvPr/>
        </p:nvSpPr>
        <p:spPr>
          <a:xfrm>
            <a:off x="2114550" y="3394708"/>
            <a:ext cx="7962902" cy="19630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762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27BAF813-C49A-1155-B5FD-94DCD93D021E}"/>
              </a:ext>
            </a:extLst>
          </p:cNvPr>
          <p:cNvGrpSpPr/>
          <p:nvPr/>
        </p:nvGrpSpPr>
        <p:grpSpPr>
          <a:xfrm>
            <a:off x="2146587" y="3415119"/>
            <a:ext cx="155486" cy="155484"/>
            <a:chOff x="1127125" y="2692028"/>
            <a:chExt cx="2744989" cy="2744989"/>
          </a:xfrm>
          <a:solidFill>
            <a:schemeClr val="bg1">
              <a:lumMod val="95000"/>
            </a:schemeClr>
          </a:solidFill>
        </p:grpSpPr>
        <p:sp>
          <p:nvSpPr>
            <p:cNvPr id="51" name="Oval 39">
              <a:extLst>
                <a:ext uri="{FF2B5EF4-FFF2-40B4-BE49-F238E27FC236}">
                  <a16:creationId xmlns:a16="http://schemas.microsoft.com/office/drawing/2014/main" id="{7EE1C8AF-4906-6A43-E030-D571667918C4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2" name="Oval 38">
              <a:extLst>
                <a:ext uri="{FF2B5EF4-FFF2-40B4-BE49-F238E27FC236}">
                  <a16:creationId xmlns:a16="http://schemas.microsoft.com/office/drawing/2014/main" id="{ECA30BA7-0BEF-1737-A939-FFE125A6248C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34570749-03AE-1F37-D06D-9D7C154FC2CD}"/>
              </a:ext>
            </a:extLst>
          </p:cNvPr>
          <p:cNvGrpSpPr/>
          <p:nvPr/>
        </p:nvGrpSpPr>
        <p:grpSpPr>
          <a:xfrm>
            <a:off x="4727700" y="3415119"/>
            <a:ext cx="155486" cy="155484"/>
            <a:chOff x="1127125" y="2692028"/>
            <a:chExt cx="2744989" cy="2744989"/>
          </a:xfrm>
          <a:solidFill>
            <a:schemeClr val="bg1">
              <a:lumMod val="95000"/>
            </a:schemeClr>
          </a:solidFill>
        </p:grpSpPr>
        <p:sp>
          <p:nvSpPr>
            <p:cNvPr id="54" name="Oval 39">
              <a:extLst>
                <a:ext uri="{FF2B5EF4-FFF2-40B4-BE49-F238E27FC236}">
                  <a16:creationId xmlns:a16="http://schemas.microsoft.com/office/drawing/2014/main" id="{8A97507D-6D06-9AD3-AB65-D59419BAFCC3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5" name="Oval 38">
              <a:extLst>
                <a:ext uri="{FF2B5EF4-FFF2-40B4-BE49-F238E27FC236}">
                  <a16:creationId xmlns:a16="http://schemas.microsoft.com/office/drawing/2014/main" id="{69717836-AE11-32E5-B3A0-5867DB705364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4CF22B54-E0A6-FFFD-436B-C5D9D86EAE62}"/>
              </a:ext>
            </a:extLst>
          </p:cNvPr>
          <p:cNvGrpSpPr/>
          <p:nvPr/>
        </p:nvGrpSpPr>
        <p:grpSpPr>
          <a:xfrm>
            <a:off x="7308813" y="3415119"/>
            <a:ext cx="155486" cy="155484"/>
            <a:chOff x="1127125" y="2692028"/>
            <a:chExt cx="2744989" cy="2744989"/>
          </a:xfrm>
          <a:solidFill>
            <a:schemeClr val="bg1">
              <a:lumMod val="95000"/>
            </a:schemeClr>
          </a:solidFill>
        </p:grpSpPr>
        <p:sp>
          <p:nvSpPr>
            <p:cNvPr id="57" name="Oval 39">
              <a:extLst>
                <a:ext uri="{FF2B5EF4-FFF2-40B4-BE49-F238E27FC236}">
                  <a16:creationId xmlns:a16="http://schemas.microsoft.com/office/drawing/2014/main" id="{9642F4EE-1060-9CAF-18C8-CE08CB721012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8" name="Oval 38">
              <a:extLst>
                <a:ext uri="{FF2B5EF4-FFF2-40B4-BE49-F238E27FC236}">
                  <a16:creationId xmlns:a16="http://schemas.microsoft.com/office/drawing/2014/main" id="{9257C2A8-F36A-26FD-E930-E61E039FFE41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E00D9C5E-D068-F3EF-1A1F-CACF2D13864A}"/>
              </a:ext>
            </a:extLst>
          </p:cNvPr>
          <p:cNvGrpSpPr/>
          <p:nvPr/>
        </p:nvGrpSpPr>
        <p:grpSpPr>
          <a:xfrm>
            <a:off x="9889926" y="3415119"/>
            <a:ext cx="155486" cy="155484"/>
            <a:chOff x="1127125" y="2692028"/>
            <a:chExt cx="2744989" cy="2744989"/>
          </a:xfrm>
          <a:solidFill>
            <a:schemeClr val="bg1">
              <a:lumMod val="95000"/>
            </a:schemeClr>
          </a:solidFill>
        </p:grpSpPr>
        <p:sp>
          <p:nvSpPr>
            <p:cNvPr id="60" name="Oval 39">
              <a:extLst>
                <a:ext uri="{FF2B5EF4-FFF2-40B4-BE49-F238E27FC236}">
                  <a16:creationId xmlns:a16="http://schemas.microsoft.com/office/drawing/2014/main" id="{9D0C4312-DB0C-F10F-6665-61141EEB6D5B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1" name="Oval 38">
              <a:extLst>
                <a:ext uri="{FF2B5EF4-FFF2-40B4-BE49-F238E27FC236}">
                  <a16:creationId xmlns:a16="http://schemas.microsoft.com/office/drawing/2014/main" id="{84F7A3B1-9746-414D-80D6-25ACC9D76B65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62" name="타원 61">
            <a:extLst>
              <a:ext uri="{FF2B5EF4-FFF2-40B4-BE49-F238E27FC236}">
                <a16:creationId xmlns:a16="http://schemas.microsoft.com/office/drawing/2014/main" id="{F5DB8CBA-DD43-ABD4-490E-4F9388C0B3C3}"/>
              </a:ext>
            </a:extLst>
          </p:cNvPr>
          <p:cNvSpPr/>
          <p:nvPr/>
        </p:nvSpPr>
        <p:spPr>
          <a:xfrm>
            <a:off x="2179130" y="3447663"/>
            <a:ext cx="90400" cy="903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타원 62">
            <a:extLst>
              <a:ext uri="{FF2B5EF4-FFF2-40B4-BE49-F238E27FC236}">
                <a16:creationId xmlns:a16="http://schemas.microsoft.com/office/drawing/2014/main" id="{5BBA4789-E7A8-D04D-EB4A-7FFFE62EFD0E}"/>
              </a:ext>
            </a:extLst>
          </p:cNvPr>
          <p:cNvSpPr/>
          <p:nvPr/>
        </p:nvSpPr>
        <p:spPr>
          <a:xfrm>
            <a:off x="4760243" y="3447663"/>
            <a:ext cx="90400" cy="903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4" name="타원 63">
            <a:extLst>
              <a:ext uri="{FF2B5EF4-FFF2-40B4-BE49-F238E27FC236}">
                <a16:creationId xmlns:a16="http://schemas.microsoft.com/office/drawing/2014/main" id="{36FAF2FE-3AC7-8939-CC98-8271C112F9C4}"/>
              </a:ext>
            </a:extLst>
          </p:cNvPr>
          <p:cNvSpPr/>
          <p:nvPr/>
        </p:nvSpPr>
        <p:spPr>
          <a:xfrm>
            <a:off x="7341356" y="3447663"/>
            <a:ext cx="90400" cy="903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5" name="타원 64">
            <a:extLst>
              <a:ext uri="{FF2B5EF4-FFF2-40B4-BE49-F238E27FC236}">
                <a16:creationId xmlns:a16="http://schemas.microsoft.com/office/drawing/2014/main" id="{A7E7ED73-CDAF-7095-5EE5-46585467B144}"/>
              </a:ext>
            </a:extLst>
          </p:cNvPr>
          <p:cNvSpPr/>
          <p:nvPr/>
        </p:nvSpPr>
        <p:spPr>
          <a:xfrm>
            <a:off x="9922469" y="3447663"/>
            <a:ext cx="90400" cy="903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5822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8DF38019-CE54-781F-7D24-29AA66E74A0D}"/>
              </a:ext>
            </a:extLst>
          </p:cNvPr>
          <p:cNvGrpSpPr/>
          <p:nvPr/>
        </p:nvGrpSpPr>
        <p:grpSpPr>
          <a:xfrm>
            <a:off x="1193374" y="3991126"/>
            <a:ext cx="2061913" cy="1813788"/>
            <a:chOff x="2952750" y="1925768"/>
            <a:chExt cx="6286500" cy="2144582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07B4D22F-5F5C-4FAE-DE30-3E34B36F2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7EAD3E90-721C-54B2-FEC1-97A65133CD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BCB6DCEB-B902-FDD9-4F8E-A846E2C14638}"/>
              </a:ext>
            </a:extLst>
          </p:cNvPr>
          <p:cNvGrpSpPr/>
          <p:nvPr/>
        </p:nvGrpSpPr>
        <p:grpSpPr>
          <a:xfrm>
            <a:off x="3774486" y="3991126"/>
            <a:ext cx="2061913" cy="1813788"/>
            <a:chOff x="2952750" y="1925768"/>
            <a:chExt cx="6286500" cy="2144582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6558858-36BF-3CE3-0935-C4B20C4291E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E8654D9F-7459-9B61-2B19-07C79034C9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gradFill>
              <a:gsLst>
                <a:gs pos="100000">
                  <a:schemeClr val="accent3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8337FCB1-EE8E-743F-299B-2F62B2FD9EB9}"/>
              </a:ext>
            </a:extLst>
          </p:cNvPr>
          <p:cNvGrpSpPr/>
          <p:nvPr/>
        </p:nvGrpSpPr>
        <p:grpSpPr>
          <a:xfrm>
            <a:off x="6355598" y="3991126"/>
            <a:ext cx="2061913" cy="1813788"/>
            <a:chOff x="2952750" y="1925768"/>
            <a:chExt cx="6286500" cy="2144582"/>
          </a:xfrm>
        </p:grpSpPr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9CE0005B-BEBD-7935-BCDA-5F7755D8E9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DBB345BF-1B54-E140-C793-619623001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D9C73107-A76C-73F1-0BBB-41BB146EF390}"/>
              </a:ext>
            </a:extLst>
          </p:cNvPr>
          <p:cNvGrpSpPr/>
          <p:nvPr/>
        </p:nvGrpSpPr>
        <p:grpSpPr>
          <a:xfrm>
            <a:off x="8936710" y="3991126"/>
            <a:ext cx="2061913" cy="1813788"/>
            <a:chOff x="2952750" y="1925768"/>
            <a:chExt cx="6286500" cy="2144582"/>
          </a:xfrm>
        </p:grpSpPr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775FB38E-CDCB-9268-2F79-C36238A7A3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B21E7DB9-F2BD-806F-069A-A7A1399F50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4C47BAE1-BCAC-4C4E-B616-9A320D3C6B94}"/>
              </a:ext>
            </a:extLst>
          </p:cNvPr>
          <p:cNvSpPr txBox="1"/>
          <p:nvPr/>
        </p:nvSpPr>
        <p:spPr>
          <a:xfrm>
            <a:off x="1136650" y="2048077"/>
            <a:ext cx="2838919" cy="57862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안녕하세요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,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피피티입니다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  <a:p>
            <a:pPr>
              <a:lnSpc>
                <a:spcPct val="120000"/>
              </a:lnSpc>
            </a:pP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SNS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에서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꿀팁을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 제공합니다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5ECD9B86-605E-47B7-8AD7-95AE58A3B067}"/>
              </a:ext>
            </a:extLst>
          </p:cNvPr>
          <p:cNvSpPr txBox="1"/>
          <p:nvPr/>
        </p:nvSpPr>
        <p:spPr>
          <a:xfrm>
            <a:off x="1448275" y="4206857"/>
            <a:ext cx="66043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2019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0635F67-54BB-4697-8B57-5E2AB6EB8F75}"/>
              </a:ext>
            </a:extLst>
          </p:cNvPr>
          <p:cNvSpPr txBox="1"/>
          <p:nvPr/>
        </p:nvSpPr>
        <p:spPr>
          <a:xfrm>
            <a:off x="2032172" y="4942981"/>
            <a:ext cx="968214" cy="6462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11E9AAD3-0883-4994-B652-07B26D7758CE}"/>
              </a:ext>
            </a:extLst>
          </p:cNvPr>
          <p:cNvSpPr txBox="1"/>
          <p:nvPr/>
        </p:nvSpPr>
        <p:spPr>
          <a:xfrm>
            <a:off x="4029388" y="4206857"/>
            <a:ext cx="679673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2020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856B5FA4-7188-4C91-824B-C6326DC1FA97}"/>
              </a:ext>
            </a:extLst>
          </p:cNvPr>
          <p:cNvSpPr txBox="1"/>
          <p:nvPr/>
        </p:nvSpPr>
        <p:spPr>
          <a:xfrm>
            <a:off x="4613285" y="4942981"/>
            <a:ext cx="968214" cy="6462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95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>
                  <a:lumMod val="95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CABA306-1B3C-4F7B-B5B9-E07DA2A0F5BB}"/>
              </a:ext>
            </a:extLst>
          </p:cNvPr>
          <p:cNvSpPr txBox="1"/>
          <p:nvPr/>
        </p:nvSpPr>
        <p:spPr>
          <a:xfrm>
            <a:off x="6610501" y="4206857"/>
            <a:ext cx="66043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2021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7CB99E8-9FB7-4DFC-A405-5708C76A54C5}"/>
              </a:ext>
            </a:extLst>
          </p:cNvPr>
          <p:cNvSpPr txBox="1"/>
          <p:nvPr/>
        </p:nvSpPr>
        <p:spPr>
          <a:xfrm>
            <a:off x="7194398" y="4942981"/>
            <a:ext cx="968214" cy="6462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25BC947-724B-4368-9B09-575496FCDCFE}"/>
              </a:ext>
            </a:extLst>
          </p:cNvPr>
          <p:cNvSpPr txBox="1"/>
          <p:nvPr/>
        </p:nvSpPr>
        <p:spPr>
          <a:xfrm>
            <a:off x="9191614" y="4206857"/>
            <a:ext cx="670055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2022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C8FDD60E-A8D1-42A6-8994-28E3C221F172}"/>
              </a:ext>
            </a:extLst>
          </p:cNvPr>
          <p:cNvSpPr txBox="1"/>
          <p:nvPr/>
        </p:nvSpPr>
        <p:spPr>
          <a:xfrm>
            <a:off x="9775511" y="4942981"/>
            <a:ext cx="968214" cy="64620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algn="r" latinLnBrk="0">
              <a:lnSpc>
                <a:spcPct val="120000"/>
              </a:lnSpc>
            </a:pP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•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키워드 입력하세요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96BFFD34-29B4-C579-08E1-4220E271E8B4}"/>
              </a:ext>
            </a:extLst>
          </p:cNvPr>
          <p:cNvSpPr/>
          <p:nvPr/>
        </p:nvSpPr>
        <p:spPr>
          <a:xfrm>
            <a:off x="2114550" y="3394708"/>
            <a:ext cx="7962902" cy="19630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762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D3BE7C06-C3DB-8713-5C2B-4F48ADAC8328}"/>
              </a:ext>
            </a:extLst>
          </p:cNvPr>
          <p:cNvGrpSpPr/>
          <p:nvPr/>
        </p:nvGrpSpPr>
        <p:grpSpPr>
          <a:xfrm>
            <a:off x="2146587" y="3415119"/>
            <a:ext cx="155486" cy="155484"/>
            <a:chOff x="1127125" y="2692028"/>
            <a:chExt cx="2744989" cy="2744989"/>
          </a:xfrm>
          <a:solidFill>
            <a:schemeClr val="bg1">
              <a:lumMod val="95000"/>
            </a:schemeClr>
          </a:solidFill>
        </p:grpSpPr>
        <p:sp>
          <p:nvSpPr>
            <p:cNvPr id="34" name="Oval 39">
              <a:extLst>
                <a:ext uri="{FF2B5EF4-FFF2-40B4-BE49-F238E27FC236}">
                  <a16:creationId xmlns:a16="http://schemas.microsoft.com/office/drawing/2014/main" id="{F999E8AC-7BF4-13A9-2FA9-6B160608E692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35" name="Oval 38">
              <a:extLst>
                <a:ext uri="{FF2B5EF4-FFF2-40B4-BE49-F238E27FC236}">
                  <a16:creationId xmlns:a16="http://schemas.microsoft.com/office/drawing/2014/main" id="{35CAB12C-B52B-7769-1048-209EF029BBE7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67F262BF-D081-6FA7-AAAD-31F916040F2D}"/>
              </a:ext>
            </a:extLst>
          </p:cNvPr>
          <p:cNvGrpSpPr/>
          <p:nvPr/>
        </p:nvGrpSpPr>
        <p:grpSpPr>
          <a:xfrm>
            <a:off x="4727700" y="3415119"/>
            <a:ext cx="155486" cy="155484"/>
            <a:chOff x="1127125" y="2692028"/>
            <a:chExt cx="2744989" cy="2744989"/>
          </a:xfrm>
          <a:solidFill>
            <a:schemeClr val="bg1">
              <a:lumMod val="95000"/>
            </a:schemeClr>
          </a:solidFill>
        </p:grpSpPr>
        <p:sp>
          <p:nvSpPr>
            <p:cNvPr id="37" name="Oval 39">
              <a:extLst>
                <a:ext uri="{FF2B5EF4-FFF2-40B4-BE49-F238E27FC236}">
                  <a16:creationId xmlns:a16="http://schemas.microsoft.com/office/drawing/2014/main" id="{51FF4164-A739-10F3-E9F5-15B1A02F88A7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38" name="Oval 38">
              <a:extLst>
                <a:ext uri="{FF2B5EF4-FFF2-40B4-BE49-F238E27FC236}">
                  <a16:creationId xmlns:a16="http://schemas.microsoft.com/office/drawing/2014/main" id="{2348CCE4-8EEB-612D-F5BD-A469D18A9E11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CEDEA234-2C43-7DBE-6D3E-6B0A13A87446}"/>
              </a:ext>
            </a:extLst>
          </p:cNvPr>
          <p:cNvGrpSpPr/>
          <p:nvPr/>
        </p:nvGrpSpPr>
        <p:grpSpPr>
          <a:xfrm>
            <a:off x="7308813" y="3415119"/>
            <a:ext cx="155486" cy="155484"/>
            <a:chOff x="1127125" y="2692028"/>
            <a:chExt cx="2744989" cy="2744989"/>
          </a:xfrm>
          <a:solidFill>
            <a:schemeClr val="bg1">
              <a:lumMod val="95000"/>
            </a:schemeClr>
          </a:solidFill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21B63E6-5AD6-7035-6A46-17FB3E143F0B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1" name="Oval 38">
              <a:extLst>
                <a:ext uri="{FF2B5EF4-FFF2-40B4-BE49-F238E27FC236}">
                  <a16:creationId xmlns:a16="http://schemas.microsoft.com/office/drawing/2014/main" id="{0A31F4F4-2A55-ECAA-508D-4289816A5676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076BD4EF-6ADA-918F-0717-110E9C307AB7}"/>
              </a:ext>
            </a:extLst>
          </p:cNvPr>
          <p:cNvGrpSpPr/>
          <p:nvPr/>
        </p:nvGrpSpPr>
        <p:grpSpPr>
          <a:xfrm>
            <a:off x="9889926" y="3415119"/>
            <a:ext cx="155486" cy="155484"/>
            <a:chOff x="1127125" y="2692028"/>
            <a:chExt cx="2744989" cy="2744989"/>
          </a:xfrm>
          <a:solidFill>
            <a:schemeClr val="bg1">
              <a:lumMod val="95000"/>
            </a:schemeClr>
          </a:solidFill>
        </p:grpSpPr>
        <p:sp>
          <p:nvSpPr>
            <p:cNvPr id="43" name="Oval 39">
              <a:extLst>
                <a:ext uri="{FF2B5EF4-FFF2-40B4-BE49-F238E27FC236}">
                  <a16:creationId xmlns:a16="http://schemas.microsoft.com/office/drawing/2014/main" id="{B0C6167D-98EB-77BC-FFC6-C9ED844F9CE5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4" name="Oval 38">
              <a:extLst>
                <a:ext uri="{FF2B5EF4-FFF2-40B4-BE49-F238E27FC236}">
                  <a16:creationId xmlns:a16="http://schemas.microsoft.com/office/drawing/2014/main" id="{A34223A6-53E3-79D5-4C1E-8A56C515B569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45" name="타원 44">
            <a:extLst>
              <a:ext uri="{FF2B5EF4-FFF2-40B4-BE49-F238E27FC236}">
                <a16:creationId xmlns:a16="http://schemas.microsoft.com/office/drawing/2014/main" id="{2A8AAAC5-C0DA-2C77-59B2-DC1CEDC0BA35}"/>
              </a:ext>
            </a:extLst>
          </p:cNvPr>
          <p:cNvSpPr/>
          <p:nvPr/>
        </p:nvSpPr>
        <p:spPr>
          <a:xfrm>
            <a:off x="2179130" y="3447663"/>
            <a:ext cx="90400" cy="903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EF14DDA0-8DAD-ED6B-970C-92B6FC8240A3}"/>
              </a:ext>
            </a:extLst>
          </p:cNvPr>
          <p:cNvSpPr/>
          <p:nvPr/>
        </p:nvSpPr>
        <p:spPr>
          <a:xfrm>
            <a:off x="4760243" y="3447663"/>
            <a:ext cx="90400" cy="903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4354986B-B4E6-521A-8F7D-DFE01E56E847}"/>
              </a:ext>
            </a:extLst>
          </p:cNvPr>
          <p:cNvSpPr/>
          <p:nvPr/>
        </p:nvSpPr>
        <p:spPr>
          <a:xfrm>
            <a:off x="7341356" y="3447663"/>
            <a:ext cx="90400" cy="903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F2BFF555-9E89-E3D1-CABD-4315329B1076}"/>
              </a:ext>
            </a:extLst>
          </p:cNvPr>
          <p:cNvSpPr/>
          <p:nvPr/>
        </p:nvSpPr>
        <p:spPr>
          <a:xfrm>
            <a:off x="9922469" y="3447663"/>
            <a:ext cx="90400" cy="903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0156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61254B2F-A45B-45D9-8F5D-7A750DADC552}"/>
              </a:ext>
            </a:extLst>
          </p:cNvPr>
          <p:cNvGrpSpPr/>
          <p:nvPr/>
        </p:nvGrpSpPr>
        <p:grpSpPr>
          <a:xfrm>
            <a:off x="1174750" y="4518478"/>
            <a:ext cx="1165226" cy="1165225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37" name="Oval 39">
              <a:extLst>
                <a:ext uri="{FF2B5EF4-FFF2-40B4-BE49-F238E27FC236}">
                  <a16:creationId xmlns:a16="http://schemas.microsoft.com/office/drawing/2014/main" id="{EFCFB932-30F2-4017-B173-A8BB0528F342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schemeClr val="accent1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38" name="Oval 38">
              <a:extLst>
                <a:ext uri="{FF2B5EF4-FFF2-40B4-BE49-F238E27FC236}">
                  <a16:creationId xmlns:a16="http://schemas.microsoft.com/office/drawing/2014/main" id="{E3B42A95-56FD-48CE-808D-6B85BA7C0E2C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schemeClr val="accent1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9836ACE1-D755-411A-86C9-E835E46601DD}"/>
              </a:ext>
            </a:extLst>
          </p:cNvPr>
          <p:cNvSpPr txBox="1"/>
          <p:nvPr/>
        </p:nvSpPr>
        <p:spPr>
          <a:xfrm>
            <a:off x="2632354" y="4682623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501C1C0-F1DE-4F58-B048-B5543897B3B2}"/>
              </a:ext>
            </a:extLst>
          </p:cNvPr>
          <p:cNvSpPr txBox="1"/>
          <p:nvPr/>
        </p:nvSpPr>
        <p:spPr>
          <a:xfrm>
            <a:off x="2590629" y="5010514"/>
            <a:ext cx="2209971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B7BD4741-875F-4AF1-8CFF-6E06EDC314F6}"/>
              </a:ext>
            </a:extLst>
          </p:cNvPr>
          <p:cNvSpPr/>
          <p:nvPr/>
        </p:nvSpPr>
        <p:spPr>
          <a:xfrm>
            <a:off x="1338007" y="4681734"/>
            <a:ext cx="838713" cy="838713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162C4A62-D829-4BD0-90CA-0C9588B09944}"/>
              </a:ext>
            </a:extLst>
          </p:cNvPr>
          <p:cNvGrpSpPr/>
          <p:nvPr/>
        </p:nvGrpSpPr>
        <p:grpSpPr>
          <a:xfrm>
            <a:off x="1603256" y="4946983"/>
            <a:ext cx="308214" cy="308214"/>
            <a:chOff x="9776631" y="2891566"/>
            <a:chExt cx="647700" cy="647700"/>
          </a:xfrm>
          <a:solidFill>
            <a:schemeClr val="bg1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A41B6E0-4505-49E7-94D5-AA760FCED044}"/>
                </a:ext>
              </a:extLst>
            </p:cNvPr>
            <p:cNvSpPr/>
            <p:nvPr/>
          </p:nvSpPr>
          <p:spPr>
            <a:xfrm>
              <a:off x="9776631" y="3482116"/>
              <a:ext cx="647700" cy="57150"/>
            </a:xfrm>
            <a:custGeom>
              <a:avLst/>
              <a:gdLst>
                <a:gd name="connsiteX0" fmla="*/ 0 w 647700"/>
                <a:gd name="connsiteY0" fmla="*/ 0 h 57150"/>
                <a:gd name="connsiteX1" fmla="*/ 647700 w 647700"/>
                <a:gd name="connsiteY1" fmla="*/ 0 h 57150"/>
                <a:gd name="connsiteX2" fmla="*/ 647700 w 647700"/>
                <a:gd name="connsiteY2" fmla="*/ 57150 h 57150"/>
                <a:gd name="connsiteX3" fmla="*/ 0 w 647700"/>
                <a:gd name="connsiteY3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00" h="57150">
                  <a:moveTo>
                    <a:pt x="0" y="0"/>
                  </a:moveTo>
                  <a:lnTo>
                    <a:pt x="647700" y="0"/>
                  </a:lnTo>
                  <a:lnTo>
                    <a:pt x="647700" y="57150"/>
                  </a:lnTo>
                  <a:lnTo>
                    <a:pt x="0" y="57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A9461C79-2B6B-4267-88D9-811383A426CF}"/>
                </a:ext>
              </a:extLst>
            </p:cNvPr>
            <p:cNvSpPr/>
            <p:nvPr/>
          </p:nvSpPr>
          <p:spPr>
            <a:xfrm>
              <a:off x="9776631" y="2891566"/>
              <a:ext cx="76200" cy="552450"/>
            </a:xfrm>
            <a:custGeom>
              <a:avLst/>
              <a:gdLst>
                <a:gd name="connsiteX0" fmla="*/ 0 w 76200"/>
                <a:gd name="connsiteY0" fmla="*/ 0 h 552450"/>
                <a:gd name="connsiteX1" fmla="*/ 76200 w 76200"/>
                <a:gd name="connsiteY1" fmla="*/ 0 h 552450"/>
                <a:gd name="connsiteX2" fmla="*/ 76200 w 76200"/>
                <a:gd name="connsiteY2" fmla="*/ 552450 h 552450"/>
                <a:gd name="connsiteX3" fmla="*/ 0 w 76200"/>
                <a:gd name="connsiteY3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52450">
                  <a:moveTo>
                    <a:pt x="0" y="0"/>
                  </a:moveTo>
                  <a:lnTo>
                    <a:pt x="76200" y="0"/>
                  </a:lnTo>
                  <a:lnTo>
                    <a:pt x="76200" y="552450"/>
                  </a:lnTo>
                  <a:lnTo>
                    <a:pt x="0" y="552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1947B9F9-26BA-4597-9D62-99E1E211BA88}"/>
                </a:ext>
              </a:extLst>
            </p:cNvPr>
            <p:cNvSpPr/>
            <p:nvPr/>
          </p:nvSpPr>
          <p:spPr>
            <a:xfrm>
              <a:off x="10252881" y="336781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3BCD51BC-F33C-4B61-9CD1-3AD884018378}"/>
                </a:ext>
              </a:extLst>
            </p:cNvPr>
            <p:cNvSpPr/>
            <p:nvPr/>
          </p:nvSpPr>
          <p:spPr>
            <a:xfrm>
              <a:off x="10252881" y="3043966"/>
              <a:ext cx="171450" cy="285750"/>
            </a:xfrm>
            <a:custGeom>
              <a:avLst/>
              <a:gdLst>
                <a:gd name="connsiteX0" fmla="*/ 0 w 171450"/>
                <a:gd name="connsiteY0" fmla="*/ 0 h 285750"/>
                <a:gd name="connsiteX1" fmla="*/ 171450 w 171450"/>
                <a:gd name="connsiteY1" fmla="*/ 0 h 285750"/>
                <a:gd name="connsiteX2" fmla="*/ 171450 w 171450"/>
                <a:gd name="connsiteY2" fmla="*/ 285750 h 285750"/>
                <a:gd name="connsiteX3" fmla="*/ 0 w 171450"/>
                <a:gd name="connsiteY3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285750">
                  <a:moveTo>
                    <a:pt x="0" y="0"/>
                  </a:moveTo>
                  <a:lnTo>
                    <a:pt x="171450" y="0"/>
                  </a:lnTo>
                  <a:lnTo>
                    <a:pt x="171450" y="285750"/>
                  </a:lnTo>
                  <a:lnTo>
                    <a:pt x="0" y="2857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ADCB9205-BAAA-4ABD-8841-01581E75A9F0}"/>
                </a:ext>
              </a:extLst>
            </p:cNvPr>
            <p:cNvSpPr/>
            <p:nvPr/>
          </p:nvSpPr>
          <p:spPr>
            <a:xfrm>
              <a:off x="10252881" y="292966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84FEAD60-7DE9-4956-A8FB-042A695C7A02}"/>
                </a:ext>
              </a:extLst>
            </p:cNvPr>
            <p:cNvSpPr/>
            <p:nvPr/>
          </p:nvSpPr>
          <p:spPr>
            <a:xfrm>
              <a:off x="10062381" y="3024916"/>
              <a:ext cx="152400" cy="419100"/>
            </a:xfrm>
            <a:custGeom>
              <a:avLst/>
              <a:gdLst>
                <a:gd name="connsiteX0" fmla="*/ 76200 w 152400"/>
                <a:gd name="connsiteY0" fmla="*/ 76200 h 419100"/>
                <a:gd name="connsiteX1" fmla="*/ 57150 w 152400"/>
                <a:gd name="connsiteY1" fmla="*/ 57150 h 419100"/>
                <a:gd name="connsiteX2" fmla="*/ 76200 w 152400"/>
                <a:gd name="connsiteY2" fmla="*/ 38100 h 419100"/>
                <a:gd name="connsiteX3" fmla="*/ 95250 w 152400"/>
                <a:gd name="connsiteY3" fmla="*/ 57150 h 419100"/>
                <a:gd name="connsiteX4" fmla="*/ 76200 w 152400"/>
                <a:gd name="connsiteY4" fmla="*/ 76200 h 419100"/>
                <a:gd name="connsiteX5" fmla="*/ 76200 w 152400"/>
                <a:gd name="connsiteY5" fmla="*/ 381000 h 419100"/>
                <a:gd name="connsiteX6" fmla="*/ 57150 w 152400"/>
                <a:gd name="connsiteY6" fmla="*/ 361950 h 419100"/>
                <a:gd name="connsiteX7" fmla="*/ 76200 w 152400"/>
                <a:gd name="connsiteY7" fmla="*/ 342900 h 419100"/>
                <a:gd name="connsiteX8" fmla="*/ 95250 w 152400"/>
                <a:gd name="connsiteY8" fmla="*/ 361950 h 419100"/>
                <a:gd name="connsiteX9" fmla="*/ 76200 w 152400"/>
                <a:gd name="connsiteY9" fmla="*/ 381000 h 419100"/>
                <a:gd name="connsiteX10" fmla="*/ 152400 w 152400"/>
                <a:gd name="connsiteY10" fmla="*/ 0 h 419100"/>
                <a:gd name="connsiteX11" fmla="*/ 0 w 152400"/>
                <a:gd name="connsiteY11" fmla="*/ 0 h 419100"/>
                <a:gd name="connsiteX12" fmla="*/ 0 w 152400"/>
                <a:gd name="connsiteY12" fmla="*/ 419100 h 419100"/>
                <a:gd name="connsiteX13" fmla="*/ 152400 w 152400"/>
                <a:gd name="connsiteY13" fmla="*/ 419100 h 419100"/>
                <a:gd name="connsiteX14" fmla="*/ 152400 w 152400"/>
                <a:gd name="connsiteY14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400" h="419100">
                  <a:moveTo>
                    <a:pt x="76200" y="76200"/>
                  </a:moveTo>
                  <a:cubicBezTo>
                    <a:pt x="65723" y="76200"/>
                    <a:pt x="57150" y="67627"/>
                    <a:pt x="57150" y="57150"/>
                  </a:cubicBezTo>
                  <a:cubicBezTo>
                    <a:pt x="57150" y="46673"/>
                    <a:pt x="65723" y="38100"/>
                    <a:pt x="76200" y="38100"/>
                  </a:cubicBezTo>
                  <a:cubicBezTo>
                    <a:pt x="86677" y="38100"/>
                    <a:pt x="95250" y="46673"/>
                    <a:pt x="95250" y="57150"/>
                  </a:cubicBezTo>
                  <a:cubicBezTo>
                    <a:pt x="95250" y="67627"/>
                    <a:pt x="86677" y="76200"/>
                    <a:pt x="76200" y="76200"/>
                  </a:cubicBezTo>
                  <a:close/>
                  <a:moveTo>
                    <a:pt x="76200" y="381000"/>
                  </a:moveTo>
                  <a:cubicBezTo>
                    <a:pt x="65723" y="381000"/>
                    <a:pt x="57150" y="372428"/>
                    <a:pt x="57150" y="361950"/>
                  </a:cubicBezTo>
                  <a:cubicBezTo>
                    <a:pt x="57150" y="351473"/>
                    <a:pt x="65723" y="342900"/>
                    <a:pt x="76200" y="342900"/>
                  </a:cubicBezTo>
                  <a:cubicBezTo>
                    <a:pt x="86677" y="342900"/>
                    <a:pt x="95250" y="351473"/>
                    <a:pt x="95250" y="361950"/>
                  </a:cubicBezTo>
                  <a:cubicBezTo>
                    <a:pt x="95250" y="372428"/>
                    <a:pt x="86677" y="381000"/>
                    <a:pt x="76200" y="381000"/>
                  </a:cubicBezTo>
                  <a:close/>
                  <a:moveTo>
                    <a:pt x="152400" y="0"/>
                  </a:moveTo>
                  <a:lnTo>
                    <a:pt x="0" y="0"/>
                  </a:lnTo>
                  <a:lnTo>
                    <a:pt x="0" y="419100"/>
                  </a:lnTo>
                  <a:lnTo>
                    <a:pt x="152400" y="419100"/>
                  </a:lnTo>
                  <a:lnTo>
                    <a:pt x="1524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D70544D-7558-4345-8EA9-E00323F3C041}"/>
                </a:ext>
              </a:extLst>
            </p:cNvPr>
            <p:cNvSpPr/>
            <p:nvPr/>
          </p:nvSpPr>
          <p:spPr>
            <a:xfrm>
              <a:off x="9890931" y="2948716"/>
              <a:ext cx="133350" cy="495300"/>
            </a:xfrm>
            <a:custGeom>
              <a:avLst/>
              <a:gdLst>
                <a:gd name="connsiteX0" fmla="*/ 95250 w 133350"/>
                <a:gd name="connsiteY0" fmla="*/ 95250 h 495300"/>
                <a:gd name="connsiteX1" fmla="*/ 38100 w 133350"/>
                <a:gd name="connsiteY1" fmla="*/ 95250 h 495300"/>
                <a:gd name="connsiteX2" fmla="*/ 38100 w 133350"/>
                <a:gd name="connsiteY2" fmla="*/ 38100 h 495300"/>
                <a:gd name="connsiteX3" fmla="*/ 95250 w 133350"/>
                <a:gd name="connsiteY3" fmla="*/ 38100 h 495300"/>
                <a:gd name="connsiteX4" fmla="*/ 95250 w 133350"/>
                <a:gd name="connsiteY4" fmla="*/ 95250 h 495300"/>
                <a:gd name="connsiteX5" fmla="*/ 133350 w 133350"/>
                <a:gd name="connsiteY5" fmla="*/ 0 h 495300"/>
                <a:gd name="connsiteX6" fmla="*/ 0 w 133350"/>
                <a:gd name="connsiteY6" fmla="*/ 0 h 495300"/>
                <a:gd name="connsiteX7" fmla="*/ 0 w 133350"/>
                <a:gd name="connsiteY7" fmla="*/ 495300 h 495300"/>
                <a:gd name="connsiteX8" fmla="*/ 133350 w 133350"/>
                <a:gd name="connsiteY8" fmla="*/ 495300 h 495300"/>
                <a:gd name="connsiteX9" fmla="*/ 133350 w 133350"/>
                <a:gd name="connsiteY9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495300">
                  <a:moveTo>
                    <a:pt x="95250" y="95250"/>
                  </a:moveTo>
                  <a:lnTo>
                    <a:pt x="38100" y="95250"/>
                  </a:lnTo>
                  <a:lnTo>
                    <a:pt x="38100" y="38100"/>
                  </a:lnTo>
                  <a:lnTo>
                    <a:pt x="95250" y="38100"/>
                  </a:lnTo>
                  <a:lnTo>
                    <a:pt x="95250" y="95250"/>
                  </a:lnTo>
                  <a:close/>
                  <a:moveTo>
                    <a:pt x="133350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133350" y="495300"/>
                  </a:lnTo>
                  <a:lnTo>
                    <a:pt x="1333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A3DF405-A66A-4A4C-A210-A7A9F50AB45A}"/>
              </a:ext>
            </a:extLst>
          </p:cNvPr>
          <p:cNvGrpSpPr/>
          <p:nvPr/>
        </p:nvGrpSpPr>
        <p:grpSpPr>
          <a:xfrm>
            <a:off x="5591639" y="3991126"/>
            <a:ext cx="1494962" cy="1813789"/>
            <a:chOff x="5591639" y="3991126"/>
            <a:chExt cx="1494962" cy="1813789"/>
          </a:xfrm>
          <a:solidFill>
            <a:schemeClr val="accent1"/>
          </a:solidFill>
        </p:grpSpPr>
        <p:sp>
          <p:nvSpPr>
            <p:cNvPr id="55" name="Freeform 7">
              <a:extLst>
                <a:ext uri="{FF2B5EF4-FFF2-40B4-BE49-F238E27FC236}">
                  <a16:creationId xmlns:a16="http://schemas.microsoft.com/office/drawing/2014/main" id="{DFE30D63-10FA-42E0-A337-9BC988460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1639" y="3991126"/>
              <a:ext cx="1494962" cy="1813789"/>
            </a:xfrm>
            <a:prstGeom prst="round2Same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56" name="Freeform 7">
              <a:extLst>
                <a:ext uri="{FF2B5EF4-FFF2-40B4-BE49-F238E27FC236}">
                  <a16:creationId xmlns:a16="http://schemas.microsoft.com/office/drawing/2014/main" id="{40B41817-4FCA-4D65-921B-AA3F01DF1079}"/>
                </a:ext>
              </a:extLst>
            </p:cNvPr>
            <p:cNvSpPr>
              <a:spLocks/>
            </p:cNvSpPr>
            <p:nvPr/>
          </p:nvSpPr>
          <p:spPr bwMode="auto">
            <a:xfrm>
              <a:off x="5591639" y="3991126"/>
              <a:ext cx="1494962" cy="1813789"/>
            </a:xfrm>
            <a:prstGeom prst="round2Same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C0FFDC3B-AE13-4CDA-8504-E9188B99CE79}"/>
              </a:ext>
            </a:extLst>
          </p:cNvPr>
          <p:cNvGrpSpPr/>
          <p:nvPr/>
        </p:nvGrpSpPr>
        <p:grpSpPr>
          <a:xfrm>
            <a:off x="8843298" y="1619250"/>
            <a:ext cx="1494962" cy="4185665"/>
            <a:chOff x="3723177" y="3549050"/>
            <a:chExt cx="2159121" cy="1724026"/>
          </a:xfrm>
          <a:solidFill>
            <a:schemeClr val="accent1"/>
          </a:solidFill>
        </p:grpSpPr>
        <p:sp>
          <p:nvSpPr>
            <p:cNvPr id="59" name="Freeform 7">
              <a:extLst>
                <a:ext uri="{FF2B5EF4-FFF2-40B4-BE49-F238E27FC236}">
                  <a16:creationId xmlns:a16="http://schemas.microsoft.com/office/drawing/2014/main" id="{A0D4A1EF-4226-442D-B9EF-EE0C9BF40B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3177" y="3549050"/>
              <a:ext cx="2159121" cy="1724026"/>
            </a:xfrm>
            <a:prstGeom prst="round2Same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60" name="Freeform 7">
              <a:extLst>
                <a:ext uri="{FF2B5EF4-FFF2-40B4-BE49-F238E27FC236}">
                  <a16:creationId xmlns:a16="http://schemas.microsoft.com/office/drawing/2014/main" id="{AB4ED171-ACB5-4F85-8904-C2A35CACA6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723177" y="3549050"/>
              <a:ext cx="2159118" cy="1724026"/>
            </a:xfrm>
            <a:prstGeom prst="round2Same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cxnSp>
        <p:nvCxnSpPr>
          <p:cNvPr id="13" name="직선 화살표 연결선 12">
            <a:extLst>
              <a:ext uri="{FF2B5EF4-FFF2-40B4-BE49-F238E27FC236}">
                <a16:creationId xmlns:a16="http://schemas.microsoft.com/office/drawing/2014/main" id="{6AF7E4EA-3586-4316-B178-856AC26E3961}"/>
              </a:ext>
            </a:extLst>
          </p:cNvPr>
          <p:cNvCxnSpPr>
            <a:cxnSpLocks/>
          </p:cNvCxnSpPr>
          <p:nvPr/>
        </p:nvCxnSpPr>
        <p:spPr>
          <a:xfrm flipV="1">
            <a:off x="7048501" y="1849374"/>
            <a:ext cx="1580692" cy="2033016"/>
          </a:xfrm>
          <a:prstGeom prst="straightConnector1">
            <a:avLst/>
          </a:prstGeom>
          <a:ln w="12700">
            <a:solidFill>
              <a:schemeClr val="accent3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Freeform 7">
            <a:extLst>
              <a:ext uri="{FF2B5EF4-FFF2-40B4-BE49-F238E27FC236}">
                <a16:creationId xmlns:a16="http://schemas.microsoft.com/office/drawing/2014/main" id="{F84AE8B7-0BE6-4128-A746-84A6DB9F27CC}"/>
              </a:ext>
            </a:extLst>
          </p:cNvPr>
          <p:cNvSpPr>
            <a:spLocks/>
          </p:cNvSpPr>
          <p:nvPr/>
        </p:nvSpPr>
        <p:spPr bwMode="auto">
          <a:xfrm>
            <a:off x="5718011" y="4138090"/>
            <a:ext cx="1256838" cy="1524878"/>
          </a:xfrm>
          <a:prstGeom prst="round2SameRect">
            <a:avLst/>
          </a:prstGeom>
          <a:solidFill>
            <a:schemeClr val="accent1">
              <a:lumMod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latinLnBrk="0"/>
            <a:endParaRPr lang="ru-UA" kern="0">
              <a:solidFill>
                <a:prstClr val="white"/>
              </a:solidFill>
            </a:endParaRPr>
          </a:p>
        </p:txBody>
      </p:sp>
      <p:sp>
        <p:nvSpPr>
          <p:cNvPr id="72" name="Freeform 7">
            <a:extLst>
              <a:ext uri="{FF2B5EF4-FFF2-40B4-BE49-F238E27FC236}">
                <a16:creationId xmlns:a16="http://schemas.microsoft.com/office/drawing/2014/main" id="{BD311CF6-B987-46A6-9C82-7B169E6855C5}"/>
              </a:ext>
            </a:extLst>
          </p:cNvPr>
          <p:cNvSpPr>
            <a:spLocks/>
          </p:cNvSpPr>
          <p:nvPr/>
        </p:nvSpPr>
        <p:spPr bwMode="auto">
          <a:xfrm>
            <a:off x="8962364" y="1736817"/>
            <a:ext cx="1256838" cy="3950531"/>
          </a:xfrm>
          <a:prstGeom prst="round2Same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latinLnBrk="0"/>
            <a:endParaRPr lang="ru-UA" kern="0">
              <a:solidFill>
                <a:prstClr val="white"/>
              </a:solidFill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125691E-FE12-4D16-A567-21836E09AD87}"/>
              </a:ext>
            </a:extLst>
          </p:cNvPr>
          <p:cNvSpPr txBox="1"/>
          <p:nvPr/>
        </p:nvSpPr>
        <p:spPr>
          <a:xfrm>
            <a:off x="6077029" y="3618850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8600FE7-D6D0-4095-B27F-D65B3C52FBD1}"/>
              </a:ext>
            </a:extLst>
          </p:cNvPr>
          <p:cNvSpPr txBox="1"/>
          <p:nvPr/>
        </p:nvSpPr>
        <p:spPr>
          <a:xfrm>
            <a:off x="9328692" y="1277924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 anchor="b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63C633C-60E6-42B5-85CA-1036ADF43133}"/>
              </a:ext>
            </a:extLst>
          </p:cNvPr>
          <p:cNvSpPr txBox="1"/>
          <p:nvPr/>
        </p:nvSpPr>
        <p:spPr>
          <a:xfrm>
            <a:off x="6930620" y="2508149"/>
            <a:ext cx="909160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+230%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79330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8515579B-6B77-7F52-E148-10FDD664BFD8}"/>
              </a:ext>
            </a:extLst>
          </p:cNvPr>
          <p:cNvGrpSpPr/>
          <p:nvPr/>
        </p:nvGrpSpPr>
        <p:grpSpPr>
          <a:xfrm>
            <a:off x="3410858" y="2235200"/>
            <a:ext cx="5370284" cy="3569715"/>
            <a:chOff x="2952750" y="1925768"/>
            <a:chExt cx="6286500" cy="2144582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AC41E36C-A840-29E3-B997-75E3459042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8AF3801-A6DF-8DA7-EE72-F8C4154CF5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1A85704-FA10-47F8-8B0C-DC4CD45DE936}"/>
              </a:ext>
            </a:extLst>
          </p:cNvPr>
          <p:cNvSpPr txBox="1"/>
          <p:nvPr/>
        </p:nvSpPr>
        <p:spPr>
          <a:xfrm>
            <a:off x="5639946" y="2657885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842F9BF0-D70F-4867-9D0F-75B0270C796A}"/>
              </a:ext>
            </a:extLst>
          </p:cNvPr>
          <p:cNvSpPr txBox="1"/>
          <p:nvPr/>
        </p:nvSpPr>
        <p:spPr>
          <a:xfrm>
            <a:off x="5639946" y="3292021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67DE0B0-AD63-4308-A63E-C9EFA46F37A6}"/>
              </a:ext>
            </a:extLst>
          </p:cNvPr>
          <p:cNvSpPr txBox="1"/>
          <p:nvPr/>
        </p:nvSpPr>
        <p:spPr>
          <a:xfrm>
            <a:off x="5639946" y="3926157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8C00524-E7D0-4E52-A2C0-DE9F366360E2}"/>
              </a:ext>
            </a:extLst>
          </p:cNvPr>
          <p:cNvSpPr txBox="1"/>
          <p:nvPr/>
        </p:nvSpPr>
        <p:spPr>
          <a:xfrm>
            <a:off x="5639946" y="4560293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2C0F2119-04D1-430B-9596-2E123A843BE7}"/>
              </a:ext>
            </a:extLst>
          </p:cNvPr>
          <p:cNvSpPr txBox="1"/>
          <p:nvPr/>
        </p:nvSpPr>
        <p:spPr>
          <a:xfrm>
            <a:off x="5639946" y="519442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0787ED12-857E-42EB-9F0E-56B6A50F3E4E}"/>
              </a:ext>
            </a:extLst>
          </p:cNvPr>
          <p:cNvGrpSpPr/>
          <p:nvPr/>
        </p:nvGrpSpPr>
        <p:grpSpPr>
          <a:xfrm>
            <a:off x="1604958" y="2718613"/>
            <a:ext cx="1165226" cy="1165225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101" name="Oval 39">
              <a:extLst>
                <a:ext uri="{FF2B5EF4-FFF2-40B4-BE49-F238E27FC236}">
                  <a16:creationId xmlns:a16="http://schemas.microsoft.com/office/drawing/2014/main" id="{5C02FD1D-DD0A-448A-8DA6-8C28A1E0B538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02" name="Oval 38">
              <a:extLst>
                <a:ext uri="{FF2B5EF4-FFF2-40B4-BE49-F238E27FC236}">
                  <a16:creationId xmlns:a16="http://schemas.microsoft.com/office/drawing/2014/main" id="{4C227340-A590-4C15-808F-3072450A58ED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03" name="타원 102">
            <a:extLst>
              <a:ext uri="{FF2B5EF4-FFF2-40B4-BE49-F238E27FC236}">
                <a16:creationId xmlns:a16="http://schemas.microsoft.com/office/drawing/2014/main" id="{09AB6AFE-4E07-4580-84FE-5BDC96276262}"/>
              </a:ext>
            </a:extLst>
          </p:cNvPr>
          <p:cNvSpPr/>
          <p:nvPr/>
        </p:nvSpPr>
        <p:spPr>
          <a:xfrm>
            <a:off x="1768215" y="2881869"/>
            <a:ext cx="838713" cy="838713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D37A1BB5-28C9-44C0-AD75-DB23AEDB2712}"/>
              </a:ext>
            </a:extLst>
          </p:cNvPr>
          <p:cNvGrpSpPr/>
          <p:nvPr/>
        </p:nvGrpSpPr>
        <p:grpSpPr>
          <a:xfrm>
            <a:off x="2033464" y="3147118"/>
            <a:ext cx="308214" cy="308214"/>
            <a:chOff x="9776631" y="2891566"/>
            <a:chExt cx="647700" cy="647700"/>
          </a:xfrm>
          <a:solidFill>
            <a:schemeClr val="bg1"/>
          </a:solidFill>
        </p:grpSpPr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7AF6C850-176B-41C5-95A6-95A49C9E84A0}"/>
                </a:ext>
              </a:extLst>
            </p:cNvPr>
            <p:cNvSpPr/>
            <p:nvPr/>
          </p:nvSpPr>
          <p:spPr>
            <a:xfrm>
              <a:off x="9776631" y="3482116"/>
              <a:ext cx="647700" cy="57150"/>
            </a:xfrm>
            <a:custGeom>
              <a:avLst/>
              <a:gdLst>
                <a:gd name="connsiteX0" fmla="*/ 0 w 647700"/>
                <a:gd name="connsiteY0" fmla="*/ 0 h 57150"/>
                <a:gd name="connsiteX1" fmla="*/ 647700 w 647700"/>
                <a:gd name="connsiteY1" fmla="*/ 0 h 57150"/>
                <a:gd name="connsiteX2" fmla="*/ 647700 w 647700"/>
                <a:gd name="connsiteY2" fmla="*/ 57150 h 57150"/>
                <a:gd name="connsiteX3" fmla="*/ 0 w 647700"/>
                <a:gd name="connsiteY3" fmla="*/ 571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7700" h="57150">
                  <a:moveTo>
                    <a:pt x="0" y="0"/>
                  </a:moveTo>
                  <a:lnTo>
                    <a:pt x="647700" y="0"/>
                  </a:lnTo>
                  <a:lnTo>
                    <a:pt x="647700" y="57150"/>
                  </a:lnTo>
                  <a:lnTo>
                    <a:pt x="0" y="571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33BE8CB8-3FEA-4608-A075-AB89F7403229}"/>
                </a:ext>
              </a:extLst>
            </p:cNvPr>
            <p:cNvSpPr/>
            <p:nvPr/>
          </p:nvSpPr>
          <p:spPr>
            <a:xfrm>
              <a:off x="9776631" y="2891566"/>
              <a:ext cx="76200" cy="552450"/>
            </a:xfrm>
            <a:custGeom>
              <a:avLst/>
              <a:gdLst>
                <a:gd name="connsiteX0" fmla="*/ 0 w 76200"/>
                <a:gd name="connsiteY0" fmla="*/ 0 h 552450"/>
                <a:gd name="connsiteX1" fmla="*/ 76200 w 76200"/>
                <a:gd name="connsiteY1" fmla="*/ 0 h 552450"/>
                <a:gd name="connsiteX2" fmla="*/ 76200 w 76200"/>
                <a:gd name="connsiteY2" fmla="*/ 552450 h 552450"/>
                <a:gd name="connsiteX3" fmla="*/ 0 w 76200"/>
                <a:gd name="connsiteY3" fmla="*/ 552450 h 552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52450">
                  <a:moveTo>
                    <a:pt x="0" y="0"/>
                  </a:moveTo>
                  <a:lnTo>
                    <a:pt x="76200" y="0"/>
                  </a:lnTo>
                  <a:lnTo>
                    <a:pt x="76200" y="552450"/>
                  </a:lnTo>
                  <a:lnTo>
                    <a:pt x="0" y="5524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6493571-81F1-4BE0-9B87-6BA11A05E24E}"/>
                </a:ext>
              </a:extLst>
            </p:cNvPr>
            <p:cNvSpPr/>
            <p:nvPr/>
          </p:nvSpPr>
          <p:spPr>
            <a:xfrm>
              <a:off x="10252881" y="336781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FFA46B75-4104-41F3-B744-D2DF840D53C5}"/>
                </a:ext>
              </a:extLst>
            </p:cNvPr>
            <p:cNvSpPr/>
            <p:nvPr/>
          </p:nvSpPr>
          <p:spPr>
            <a:xfrm>
              <a:off x="10252881" y="3043966"/>
              <a:ext cx="171450" cy="285750"/>
            </a:xfrm>
            <a:custGeom>
              <a:avLst/>
              <a:gdLst>
                <a:gd name="connsiteX0" fmla="*/ 0 w 171450"/>
                <a:gd name="connsiteY0" fmla="*/ 0 h 285750"/>
                <a:gd name="connsiteX1" fmla="*/ 171450 w 171450"/>
                <a:gd name="connsiteY1" fmla="*/ 0 h 285750"/>
                <a:gd name="connsiteX2" fmla="*/ 171450 w 171450"/>
                <a:gd name="connsiteY2" fmla="*/ 285750 h 285750"/>
                <a:gd name="connsiteX3" fmla="*/ 0 w 171450"/>
                <a:gd name="connsiteY3" fmla="*/ 285750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285750">
                  <a:moveTo>
                    <a:pt x="0" y="0"/>
                  </a:moveTo>
                  <a:lnTo>
                    <a:pt x="171450" y="0"/>
                  </a:lnTo>
                  <a:lnTo>
                    <a:pt x="171450" y="285750"/>
                  </a:lnTo>
                  <a:lnTo>
                    <a:pt x="0" y="2857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5112432C-E3E6-453E-B46E-898DE2939D0A}"/>
                </a:ext>
              </a:extLst>
            </p:cNvPr>
            <p:cNvSpPr/>
            <p:nvPr/>
          </p:nvSpPr>
          <p:spPr>
            <a:xfrm>
              <a:off x="10252881" y="2929666"/>
              <a:ext cx="171450" cy="76200"/>
            </a:xfrm>
            <a:custGeom>
              <a:avLst/>
              <a:gdLst>
                <a:gd name="connsiteX0" fmla="*/ 0 w 171450"/>
                <a:gd name="connsiteY0" fmla="*/ 0 h 76200"/>
                <a:gd name="connsiteX1" fmla="*/ 171450 w 171450"/>
                <a:gd name="connsiteY1" fmla="*/ 0 h 76200"/>
                <a:gd name="connsiteX2" fmla="*/ 171450 w 171450"/>
                <a:gd name="connsiteY2" fmla="*/ 76200 h 76200"/>
                <a:gd name="connsiteX3" fmla="*/ 0 w 171450"/>
                <a:gd name="connsiteY3" fmla="*/ 762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76200">
                  <a:moveTo>
                    <a:pt x="0" y="0"/>
                  </a:moveTo>
                  <a:lnTo>
                    <a:pt x="171450" y="0"/>
                  </a:lnTo>
                  <a:lnTo>
                    <a:pt x="171450" y="76200"/>
                  </a:lnTo>
                  <a:lnTo>
                    <a:pt x="0" y="762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2BE8C43A-D243-42FC-A513-8FA54514662A}"/>
                </a:ext>
              </a:extLst>
            </p:cNvPr>
            <p:cNvSpPr/>
            <p:nvPr/>
          </p:nvSpPr>
          <p:spPr>
            <a:xfrm>
              <a:off x="10062381" y="3024916"/>
              <a:ext cx="152400" cy="419100"/>
            </a:xfrm>
            <a:custGeom>
              <a:avLst/>
              <a:gdLst>
                <a:gd name="connsiteX0" fmla="*/ 76200 w 152400"/>
                <a:gd name="connsiteY0" fmla="*/ 76200 h 419100"/>
                <a:gd name="connsiteX1" fmla="*/ 57150 w 152400"/>
                <a:gd name="connsiteY1" fmla="*/ 57150 h 419100"/>
                <a:gd name="connsiteX2" fmla="*/ 76200 w 152400"/>
                <a:gd name="connsiteY2" fmla="*/ 38100 h 419100"/>
                <a:gd name="connsiteX3" fmla="*/ 95250 w 152400"/>
                <a:gd name="connsiteY3" fmla="*/ 57150 h 419100"/>
                <a:gd name="connsiteX4" fmla="*/ 76200 w 152400"/>
                <a:gd name="connsiteY4" fmla="*/ 76200 h 419100"/>
                <a:gd name="connsiteX5" fmla="*/ 76200 w 152400"/>
                <a:gd name="connsiteY5" fmla="*/ 381000 h 419100"/>
                <a:gd name="connsiteX6" fmla="*/ 57150 w 152400"/>
                <a:gd name="connsiteY6" fmla="*/ 361950 h 419100"/>
                <a:gd name="connsiteX7" fmla="*/ 76200 w 152400"/>
                <a:gd name="connsiteY7" fmla="*/ 342900 h 419100"/>
                <a:gd name="connsiteX8" fmla="*/ 95250 w 152400"/>
                <a:gd name="connsiteY8" fmla="*/ 361950 h 419100"/>
                <a:gd name="connsiteX9" fmla="*/ 76200 w 152400"/>
                <a:gd name="connsiteY9" fmla="*/ 381000 h 419100"/>
                <a:gd name="connsiteX10" fmla="*/ 152400 w 152400"/>
                <a:gd name="connsiteY10" fmla="*/ 0 h 419100"/>
                <a:gd name="connsiteX11" fmla="*/ 0 w 152400"/>
                <a:gd name="connsiteY11" fmla="*/ 0 h 419100"/>
                <a:gd name="connsiteX12" fmla="*/ 0 w 152400"/>
                <a:gd name="connsiteY12" fmla="*/ 419100 h 419100"/>
                <a:gd name="connsiteX13" fmla="*/ 152400 w 152400"/>
                <a:gd name="connsiteY13" fmla="*/ 419100 h 419100"/>
                <a:gd name="connsiteX14" fmla="*/ 152400 w 152400"/>
                <a:gd name="connsiteY14" fmla="*/ 0 h 41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2400" h="419100">
                  <a:moveTo>
                    <a:pt x="76200" y="76200"/>
                  </a:moveTo>
                  <a:cubicBezTo>
                    <a:pt x="65723" y="76200"/>
                    <a:pt x="57150" y="67627"/>
                    <a:pt x="57150" y="57150"/>
                  </a:cubicBezTo>
                  <a:cubicBezTo>
                    <a:pt x="57150" y="46673"/>
                    <a:pt x="65723" y="38100"/>
                    <a:pt x="76200" y="38100"/>
                  </a:cubicBezTo>
                  <a:cubicBezTo>
                    <a:pt x="86677" y="38100"/>
                    <a:pt x="95250" y="46673"/>
                    <a:pt x="95250" y="57150"/>
                  </a:cubicBezTo>
                  <a:cubicBezTo>
                    <a:pt x="95250" y="67627"/>
                    <a:pt x="86677" y="76200"/>
                    <a:pt x="76200" y="76200"/>
                  </a:cubicBezTo>
                  <a:close/>
                  <a:moveTo>
                    <a:pt x="76200" y="381000"/>
                  </a:moveTo>
                  <a:cubicBezTo>
                    <a:pt x="65723" y="381000"/>
                    <a:pt x="57150" y="372428"/>
                    <a:pt x="57150" y="361950"/>
                  </a:cubicBezTo>
                  <a:cubicBezTo>
                    <a:pt x="57150" y="351473"/>
                    <a:pt x="65723" y="342900"/>
                    <a:pt x="76200" y="342900"/>
                  </a:cubicBezTo>
                  <a:cubicBezTo>
                    <a:pt x="86677" y="342900"/>
                    <a:pt x="95250" y="351473"/>
                    <a:pt x="95250" y="361950"/>
                  </a:cubicBezTo>
                  <a:cubicBezTo>
                    <a:pt x="95250" y="372428"/>
                    <a:pt x="86677" y="381000"/>
                    <a:pt x="76200" y="381000"/>
                  </a:cubicBezTo>
                  <a:close/>
                  <a:moveTo>
                    <a:pt x="152400" y="0"/>
                  </a:moveTo>
                  <a:lnTo>
                    <a:pt x="0" y="0"/>
                  </a:lnTo>
                  <a:lnTo>
                    <a:pt x="0" y="419100"/>
                  </a:lnTo>
                  <a:lnTo>
                    <a:pt x="152400" y="419100"/>
                  </a:lnTo>
                  <a:lnTo>
                    <a:pt x="15240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41C10CBE-4BAD-4979-88E2-A7EABE7BBB6D}"/>
                </a:ext>
              </a:extLst>
            </p:cNvPr>
            <p:cNvSpPr/>
            <p:nvPr/>
          </p:nvSpPr>
          <p:spPr>
            <a:xfrm>
              <a:off x="9890931" y="2948716"/>
              <a:ext cx="133350" cy="495300"/>
            </a:xfrm>
            <a:custGeom>
              <a:avLst/>
              <a:gdLst>
                <a:gd name="connsiteX0" fmla="*/ 95250 w 133350"/>
                <a:gd name="connsiteY0" fmla="*/ 95250 h 495300"/>
                <a:gd name="connsiteX1" fmla="*/ 38100 w 133350"/>
                <a:gd name="connsiteY1" fmla="*/ 95250 h 495300"/>
                <a:gd name="connsiteX2" fmla="*/ 38100 w 133350"/>
                <a:gd name="connsiteY2" fmla="*/ 38100 h 495300"/>
                <a:gd name="connsiteX3" fmla="*/ 95250 w 133350"/>
                <a:gd name="connsiteY3" fmla="*/ 38100 h 495300"/>
                <a:gd name="connsiteX4" fmla="*/ 95250 w 133350"/>
                <a:gd name="connsiteY4" fmla="*/ 95250 h 495300"/>
                <a:gd name="connsiteX5" fmla="*/ 133350 w 133350"/>
                <a:gd name="connsiteY5" fmla="*/ 0 h 495300"/>
                <a:gd name="connsiteX6" fmla="*/ 0 w 133350"/>
                <a:gd name="connsiteY6" fmla="*/ 0 h 495300"/>
                <a:gd name="connsiteX7" fmla="*/ 0 w 133350"/>
                <a:gd name="connsiteY7" fmla="*/ 495300 h 495300"/>
                <a:gd name="connsiteX8" fmla="*/ 133350 w 133350"/>
                <a:gd name="connsiteY8" fmla="*/ 495300 h 495300"/>
                <a:gd name="connsiteX9" fmla="*/ 133350 w 133350"/>
                <a:gd name="connsiteY9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495300">
                  <a:moveTo>
                    <a:pt x="95250" y="95250"/>
                  </a:moveTo>
                  <a:lnTo>
                    <a:pt x="38100" y="95250"/>
                  </a:lnTo>
                  <a:lnTo>
                    <a:pt x="38100" y="38100"/>
                  </a:lnTo>
                  <a:lnTo>
                    <a:pt x="95250" y="38100"/>
                  </a:lnTo>
                  <a:lnTo>
                    <a:pt x="95250" y="95250"/>
                  </a:lnTo>
                  <a:close/>
                  <a:moveTo>
                    <a:pt x="133350" y="0"/>
                  </a:moveTo>
                  <a:lnTo>
                    <a:pt x="0" y="0"/>
                  </a:lnTo>
                  <a:lnTo>
                    <a:pt x="0" y="495300"/>
                  </a:lnTo>
                  <a:lnTo>
                    <a:pt x="133350" y="495300"/>
                  </a:lnTo>
                  <a:lnTo>
                    <a:pt x="13335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22" name="TextBox 121">
            <a:extLst>
              <a:ext uri="{FF2B5EF4-FFF2-40B4-BE49-F238E27FC236}">
                <a16:creationId xmlns:a16="http://schemas.microsoft.com/office/drawing/2014/main" id="{C6526A4D-6D33-4028-BFD7-DE3C20D47471}"/>
              </a:ext>
            </a:extLst>
          </p:cNvPr>
          <p:cNvSpPr txBox="1"/>
          <p:nvPr/>
        </p:nvSpPr>
        <p:spPr>
          <a:xfrm>
            <a:off x="1858154" y="4171400"/>
            <a:ext cx="658834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20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211BED0A-F194-4CAA-B87F-A79F0DC13B31}"/>
              </a:ext>
            </a:extLst>
          </p:cNvPr>
          <p:cNvSpPr txBox="1"/>
          <p:nvPr/>
        </p:nvSpPr>
        <p:spPr>
          <a:xfrm>
            <a:off x="1207093" y="4675299"/>
            <a:ext cx="1960957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C06AACF8-5DDC-413E-9345-91335C89D0F7}"/>
              </a:ext>
            </a:extLst>
          </p:cNvPr>
          <p:cNvGrpSpPr/>
          <p:nvPr/>
        </p:nvGrpSpPr>
        <p:grpSpPr>
          <a:xfrm>
            <a:off x="9431690" y="2718613"/>
            <a:ext cx="1165226" cy="1165225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138" name="Oval 39">
              <a:extLst>
                <a:ext uri="{FF2B5EF4-FFF2-40B4-BE49-F238E27FC236}">
                  <a16:creationId xmlns:a16="http://schemas.microsoft.com/office/drawing/2014/main" id="{F727C3F5-DC22-4E35-95D9-CAE118842E4B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39" name="Oval 38">
              <a:extLst>
                <a:ext uri="{FF2B5EF4-FFF2-40B4-BE49-F238E27FC236}">
                  <a16:creationId xmlns:a16="http://schemas.microsoft.com/office/drawing/2014/main" id="{916D7090-1D47-4DB7-B25E-F091E6A1920C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29" name="타원 128">
            <a:extLst>
              <a:ext uri="{FF2B5EF4-FFF2-40B4-BE49-F238E27FC236}">
                <a16:creationId xmlns:a16="http://schemas.microsoft.com/office/drawing/2014/main" id="{D28A8829-EFD3-45D9-BE3C-37A8C3380878}"/>
              </a:ext>
            </a:extLst>
          </p:cNvPr>
          <p:cNvSpPr/>
          <p:nvPr/>
        </p:nvSpPr>
        <p:spPr>
          <a:xfrm>
            <a:off x="9594947" y="2881869"/>
            <a:ext cx="838713" cy="838713"/>
          </a:xfrm>
          <a:prstGeom prst="ellipse">
            <a:avLst/>
          </a:prstGeom>
          <a:gradFill>
            <a:gsLst>
              <a:gs pos="100000">
                <a:schemeClr val="accent2"/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7884E377-C0A7-41C0-B7AC-C068E225CBA0}"/>
              </a:ext>
            </a:extLst>
          </p:cNvPr>
          <p:cNvSpPr txBox="1"/>
          <p:nvPr/>
        </p:nvSpPr>
        <p:spPr>
          <a:xfrm>
            <a:off x="9684886" y="4171400"/>
            <a:ext cx="658834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4722368A-74C9-4B5D-90B8-865A6C092336}"/>
              </a:ext>
            </a:extLst>
          </p:cNvPr>
          <p:cNvSpPr txBox="1"/>
          <p:nvPr/>
        </p:nvSpPr>
        <p:spPr>
          <a:xfrm>
            <a:off x="9033825" y="4675299"/>
            <a:ext cx="1960957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C871486F-7021-4B0B-A60C-42009738074C}"/>
              </a:ext>
            </a:extLst>
          </p:cNvPr>
          <p:cNvGrpSpPr/>
          <p:nvPr/>
        </p:nvGrpSpPr>
        <p:grpSpPr>
          <a:xfrm>
            <a:off x="9872697" y="3157566"/>
            <a:ext cx="283212" cy="287318"/>
            <a:chOff x="7767522" y="1854273"/>
            <a:chExt cx="396900" cy="402653"/>
          </a:xfrm>
          <a:solidFill>
            <a:schemeClr val="bg1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C2A3A724-088D-45CA-BB29-ACB38191DEBC}"/>
                </a:ext>
              </a:extLst>
            </p:cNvPr>
            <p:cNvSpPr/>
            <p:nvPr/>
          </p:nvSpPr>
          <p:spPr>
            <a:xfrm>
              <a:off x="7767522" y="1854273"/>
              <a:ext cx="396900" cy="402653"/>
            </a:xfrm>
            <a:custGeom>
              <a:avLst/>
              <a:gdLst>
                <a:gd name="connsiteX0" fmla="*/ 34513 w 396900"/>
                <a:gd name="connsiteY0" fmla="*/ 0 h 402653"/>
                <a:gd name="connsiteX1" fmla="*/ 0 w 396900"/>
                <a:gd name="connsiteY1" fmla="*/ 0 h 402653"/>
                <a:gd name="connsiteX2" fmla="*/ 0 w 396900"/>
                <a:gd name="connsiteY2" fmla="*/ 402653 h 402653"/>
                <a:gd name="connsiteX3" fmla="*/ 396901 w 396900"/>
                <a:gd name="connsiteY3" fmla="*/ 402653 h 402653"/>
                <a:gd name="connsiteX4" fmla="*/ 396901 w 396900"/>
                <a:gd name="connsiteY4" fmla="*/ 368140 h 402653"/>
                <a:gd name="connsiteX5" fmla="*/ 34513 w 396900"/>
                <a:gd name="connsiteY5" fmla="*/ 368140 h 402653"/>
                <a:gd name="connsiteX6" fmla="*/ 34513 w 396900"/>
                <a:gd name="connsiteY6" fmla="*/ 0 h 402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6900" h="402653">
                  <a:moveTo>
                    <a:pt x="34513" y="0"/>
                  </a:moveTo>
                  <a:lnTo>
                    <a:pt x="0" y="0"/>
                  </a:lnTo>
                  <a:lnTo>
                    <a:pt x="0" y="402653"/>
                  </a:lnTo>
                  <a:lnTo>
                    <a:pt x="396901" y="402653"/>
                  </a:lnTo>
                  <a:lnTo>
                    <a:pt x="396901" y="368140"/>
                  </a:lnTo>
                  <a:lnTo>
                    <a:pt x="34513" y="368140"/>
                  </a:lnTo>
                  <a:lnTo>
                    <a:pt x="34513" y="0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B13BC2F0-E9C8-46F5-B334-B1DB81C70FB0}"/>
                </a:ext>
              </a:extLst>
            </p:cNvPr>
            <p:cNvSpPr/>
            <p:nvPr/>
          </p:nvSpPr>
          <p:spPr>
            <a:xfrm rot="10800000">
              <a:off x="8078140" y="1854273"/>
              <a:ext cx="86282" cy="333626"/>
            </a:xfrm>
            <a:custGeom>
              <a:avLst/>
              <a:gdLst>
                <a:gd name="connsiteX0" fmla="*/ 0 w 86282"/>
                <a:gd name="connsiteY0" fmla="*/ 0 h 333626"/>
                <a:gd name="connsiteX1" fmla="*/ 86283 w 86282"/>
                <a:gd name="connsiteY1" fmla="*/ 0 h 333626"/>
                <a:gd name="connsiteX2" fmla="*/ 86283 w 86282"/>
                <a:gd name="connsiteY2" fmla="*/ 333627 h 333626"/>
                <a:gd name="connsiteX3" fmla="*/ 0 w 86282"/>
                <a:gd name="connsiteY3" fmla="*/ 333627 h 33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82" h="333626">
                  <a:moveTo>
                    <a:pt x="0" y="0"/>
                  </a:moveTo>
                  <a:lnTo>
                    <a:pt x="86283" y="0"/>
                  </a:lnTo>
                  <a:lnTo>
                    <a:pt x="86283" y="333627"/>
                  </a:lnTo>
                  <a:lnTo>
                    <a:pt x="0" y="333627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2689E418-107B-482F-82B1-A27CA0EE231B}"/>
                </a:ext>
              </a:extLst>
            </p:cNvPr>
            <p:cNvSpPr/>
            <p:nvPr/>
          </p:nvSpPr>
          <p:spPr>
            <a:xfrm rot="10800000">
              <a:off x="7957344" y="1969317"/>
              <a:ext cx="86282" cy="218583"/>
            </a:xfrm>
            <a:custGeom>
              <a:avLst/>
              <a:gdLst>
                <a:gd name="connsiteX0" fmla="*/ 0 w 86282"/>
                <a:gd name="connsiteY0" fmla="*/ 0 h 218583"/>
                <a:gd name="connsiteX1" fmla="*/ 86283 w 86282"/>
                <a:gd name="connsiteY1" fmla="*/ 0 h 218583"/>
                <a:gd name="connsiteX2" fmla="*/ 86283 w 86282"/>
                <a:gd name="connsiteY2" fmla="*/ 218583 h 218583"/>
                <a:gd name="connsiteX3" fmla="*/ 0 w 86282"/>
                <a:gd name="connsiteY3" fmla="*/ 218583 h 218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82" h="218583">
                  <a:moveTo>
                    <a:pt x="0" y="0"/>
                  </a:moveTo>
                  <a:lnTo>
                    <a:pt x="86283" y="0"/>
                  </a:lnTo>
                  <a:lnTo>
                    <a:pt x="86283" y="218583"/>
                  </a:lnTo>
                  <a:lnTo>
                    <a:pt x="0" y="218583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0BFE2352-2D35-4344-B398-930592129D7A}"/>
                </a:ext>
              </a:extLst>
            </p:cNvPr>
            <p:cNvSpPr/>
            <p:nvPr/>
          </p:nvSpPr>
          <p:spPr>
            <a:xfrm rot="10800000">
              <a:off x="7836548" y="2072856"/>
              <a:ext cx="86282" cy="115043"/>
            </a:xfrm>
            <a:custGeom>
              <a:avLst/>
              <a:gdLst>
                <a:gd name="connsiteX0" fmla="*/ 0 w 86282"/>
                <a:gd name="connsiteY0" fmla="*/ 0 h 115043"/>
                <a:gd name="connsiteX1" fmla="*/ 86283 w 86282"/>
                <a:gd name="connsiteY1" fmla="*/ 0 h 115043"/>
                <a:gd name="connsiteX2" fmla="*/ 86283 w 86282"/>
                <a:gd name="connsiteY2" fmla="*/ 115044 h 115043"/>
                <a:gd name="connsiteX3" fmla="*/ 0 w 86282"/>
                <a:gd name="connsiteY3" fmla="*/ 115044 h 1150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6282" h="115043">
                  <a:moveTo>
                    <a:pt x="0" y="0"/>
                  </a:moveTo>
                  <a:lnTo>
                    <a:pt x="86283" y="0"/>
                  </a:lnTo>
                  <a:lnTo>
                    <a:pt x="86283" y="115044"/>
                  </a:lnTo>
                  <a:lnTo>
                    <a:pt x="0" y="115044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2297CEBE-A5A5-49EF-93E9-FC3E4CB7F4FC}"/>
                </a:ext>
              </a:extLst>
            </p:cNvPr>
            <p:cNvSpPr/>
            <p:nvPr/>
          </p:nvSpPr>
          <p:spPr>
            <a:xfrm>
              <a:off x="7834190" y="1854273"/>
              <a:ext cx="186428" cy="186428"/>
            </a:xfrm>
            <a:custGeom>
              <a:avLst/>
              <a:gdLst>
                <a:gd name="connsiteX0" fmla="*/ 186428 w 186428"/>
                <a:gd name="connsiteY0" fmla="*/ 79035 h 186428"/>
                <a:gd name="connsiteX1" fmla="*/ 186428 w 186428"/>
                <a:gd name="connsiteY1" fmla="*/ 0 h 186428"/>
                <a:gd name="connsiteX2" fmla="*/ 107393 w 186428"/>
                <a:gd name="connsiteY2" fmla="*/ 0 h 186428"/>
                <a:gd name="connsiteX3" fmla="*/ 138800 w 186428"/>
                <a:gd name="connsiteY3" fmla="*/ 31407 h 186428"/>
                <a:gd name="connsiteX4" fmla="*/ 0 w 186428"/>
                <a:gd name="connsiteY4" fmla="*/ 170207 h 186428"/>
                <a:gd name="connsiteX5" fmla="*/ 16221 w 186428"/>
                <a:gd name="connsiteY5" fmla="*/ 186428 h 186428"/>
                <a:gd name="connsiteX6" fmla="*/ 155021 w 186428"/>
                <a:gd name="connsiteY6" fmla="*/ 47686 h 186428"/>
                <a:gd name="connsiteX7" fmla="*/ 186428 w 186428"/>
                <a:gd name="connsiteY7" fmla="*/ 79035 h 186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428" h="186428">
                  <a:moveTo>
                    <a:pt x="186428" y="79035"/>
                  </a:moveTo>
                  <a:lnTo>
                    <a:pt x="186428" y="0"/>
                  </a:lnTo>
                  <a:lnTo>
                    <a:pt x="107393" y="0"/>
                  </a:lnTo>
                  <a:lnTo>
                    <a:pt x="138800" y="31407"/>
                  </a:lnTo>
                  <a:lnTo>
                    <a:pt x="0" y="170207"/>
                  </a:lnTo>
                  <a:lnTo>
                    <a:pt x="16221" y="186428"/>
                  </a:lnTo>
                  <a:lnTo>
                    <a:pt x="155021" y="47686"/>
                  </a:lnTo>
                  <a:lnTo>
                    <a:pt x="186428" y="79035"/>
                  </a:lnTo>
                  <a:close/>
                </a:path>
              </a:pathLst>
            </a:custGeom>
            <a:grpFill/>
            <a:ln w="56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" name="Freeform 7">
            <a:extLst>
              <a:ext uri="{FF2B5EF4-FFF2-40B4-BE49-F238E27FC236}">
                <a16:creationId xmlns:a16="http://schemas.microsoft.com/office/drawing/2014/main" id="{67304D77-0693-15AF-47C3-97C0BE645897}"/>
              </a:ext>
            </a:extLst>
          </p:cNvPr>
          <p:cNvSpPr>
            <a:spLocks/>
          </p:cNvSpPr>
          <p:nvPr/>
        </p:nvSpPr>
        <p:spPr bwMode="auto">
          <a:xfrm rot="16200000">
            <a:off x="4644603" y="2204952"/>
            <a:ext cx="329336" cy="1093666"/>
          </a:xfrm>
          <a:prstGeom prst="round2SameRect">
            <a:avLst>
              <a:gd name="adj1" fmla="val 33108"/>
              <a:gd name="adj2" fmla="val 0"/>
            </a:avLst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>
            <a:outerShdw blurRad="63500" dist="38100" dir="2700000" algn="tl" rotWithShape="0">
              <a:schemeClr val="tx1">
                <a:alpha val="12000"/>
              </a:schemeClr>
            </a:outerShdw>
          </a:effectLst>
        </p:spPr>
        <p:txBody>
          <a:bodyPr vert="vert" tIns="72000" rtlCol="0" anchor="ctr"/>
          <a:lstStyle/>
          <a:p>
            <a:pPr latinLnBrk="0"/>
            <a:r>
              <a:rPr lang="en-US" sz="1000" ker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페이퍼로지 8 ExtraBold" pitchFamily="2" charset="-127"/>
                <a:ea typeface="페이퍼로지 8 ExtraBold" pitchFamily="2" charset="-127"/>
              </a:rPr>
              <a:t>70%</a:t>
            </a:r>
            <a:endParaRPr lang="ru-UA" sz="1000" kern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ea typeface="페이퍼로지 8 ExtraBold" pitchFamily="2" charset="-127"/>
            </a:endParaRPr>
          </a:p>
        </p:txBody>
      </p:sp>
      <p:sp>
        <p:nvSpPr>
          <p:cNvPr id="9" name="Freeform 7">
            <a:extLst>
              <a:ext uri="{FF2B5EF4-FFF2-40B4-BE49-F238E27FC236}">
                <a16:creationId xmlns:a16="http://schemas.microsoft.com/office/drawing/2014/main" id="{50747578-A574-F786-B662-0900F9D95A17}"/>
              </a:ext>
            </a:extLst>
          </p:cNvPr>
          <p:cNvSpPr>
            <a:spLocks/>
          </p:cNvSpPr>
          <p:nvPr/>
        </p:nvSpPr>
        <p:spPr bwMode="auto">
          <a:xfrm rot="16200000">
            <a:off x="4428997" y="2623482"/>
            <a:ext cx="329336" cy="1524878"/>
          </a:xfrm>
          <a:prstGeom prst="round2SameRect">
            <a:avLst>
              <a:gd name="adj1" fmla="val 33108"/>
              <a:gd name="adj2" fmla="val 0"/>
            </a:avLst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>
            <a:outerShdw blurRad="63500" dist="38100" dir="2700000" algn="tl" rotWithShape="0">
              <a:schemeClr val="tx1">
                <a:alpha val="12000"/>
              </a:schemeClr>
            </a:outerShdw>
          </a:effectLst>
        </p:spPr>
        <p:txBody>
          <a:bodyPr vert="vert" tIns="72000" rtlCol="0" anchor="ctr"/>
          <a:lstStyle/>
          <a:p>
            <a:pPr latinLnBrk="0"/>
            <a:r>
              <a:rPr lang="en-US" sz="1000" ker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페이퍼로지 8 ExtraBold" pitchFamily="2" charset="-127"/>
                <a:ea typeface="페이퍼로지 8 ExtraBold" pitchFamily="2" charset="-127"/>
              </a:rPr>
              <a:t>98%</a:t>
            </a:r>
            <a:endParaRPr lang="ru-UA" sz="1000" kern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ea typeface="페이퍼로지 8 ExtraBold" pitchFamily="2" charset="-127"/>
            </a:endParaRPr>
          </a:p>
        </p:txBody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FA29BEA0-F452-D7A0-FF8B-5139B90502ED}"/>
              </a:ext>
            </a:extLst>
          </p:cNvPr>
          <p:cNvSpPr>
            <a:spLocks/>
          </p:cNvSpPr>
          <p:nvPr/>
        </p:nvSpPr>
        <p:spPr bwMode="auto">
          <a:xfrm rot="16200000">
            <a:off x="4917494" y="3746115"/>
            <a:ext cx="329336" cy="547884"/>
          </a:xfrm>
          <a:prstGeom prst="round2SameRect">
            <a:avLst>
              <a:gd name="adj1" fmla="val 33108"/>
              <a:gd name="adj2" fmla="val 0"/>
            </a:avLst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>
            <a:outerShdw blurRad="63500" dist="38100" dir="2700000" algn="tl" rotWithShape="0">
              <a:schemeClr val="tx1">
                <a:alpha val="12000"/>
              </a:schemeClr>
            </a:outerShdw>
          </a:effectLst>
        </p:spPr>
        <p:txBody>
          <a:bodyPr vert="vert" tIns="72000" rtlCol="0" anchor="ctr"/>
          <a:lstStyle/>
          <a:p>
            <a:pPr latinLnBrk="0"/>
            <a:r>
              <a:rPr lang="en-US" sz="1000" ker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페이퍼로지 8 ExtraBold" pitchFamily="2" charset="-127"/>
                <a:ea typeface="페이퍼로지 8 ExtraBold" pitchFamily="2" charset="-127"/>
              </a:rPr>
              <a:t>24%</a:t>
            </a:r>
            <a:endParaRPr lang="ru-UA" sz="1000" kern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ea typeface="페이퍼로지 8 ExtraBold" pitchFamily="2" charset="-127"/>
            </a:endParaRPr>
          </a:p>
        </p:txBody>
      </p:sp>
      <p:sp>
        <p:nvSpPr>
          <p:cNvPr id="11" name="Freeform 7">
            <a:extLst>
              <a:ext uri="{FF2B5EF4-FFF2-40B4-BE49-F238E27FC236}">
                <a16:creationId xmlns:a16="http://schemas.microsoft.com/office/drawing/2014/main" id="{DB8BB0C0-781B-E163-E2E4-7FCFFA5968A1}"/>
              </a:ext>
            </a:extLst>
          </p:cNvPr>
          <p:cNvSpPr>
            <a:spLocks/>
          </p:cNvSpPr>
          <p:nvPr/>
        </p:nvSpPr>
        <p:spPr bwMode="auto">
          <a:xfrm rot="16200000">
            <a:off x="4509824" y="3972581"/>
            <a:ext cx="329336" cy="1363224"/>
          </a:xfrm>
          <a:prstGeom prst="round2SameRect">
            <a:avLst>
              <a:gd name="adj1" fmla="val 33108"/>
              <a:gd name="adj2" fmla="val 0"/>
            </a:avLst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>
            <a:outerShdw blurRad="63500" dist="38100" dir="2700000" algn="tl" rotWithShape="0">
              <a:schemeClr val="tx1">
                <a:alpha val="12000"/>
              </a:schemeClr>
            </a:outerShdw>
          </a:effectLst>
        </p:spPr>
        <p:txBody>
          <a:bodyPr vert="vert" tIns="72000" rtlCol="0" anchor="ctr"/>
          <a:lstStyle/>
          <a:p>
            <a:pPr latinLnBrk="0"/>
            <a:r>
              <a:rPr lang="en-US" sz="1000" ker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페이퍼로지 8 ExtraBold" pitchFamily="2" charset="-127"/>
                <a:ea typeface="페이퍼로지 8 ExtraBold" pitchFamily="2" charset="-127"/>
              </a:rPr>
              <a:t>91%</a:t>
            </a:r>
            <a:endParaRPr lang="ru-UA" sz="1000" kern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ea typeface="페이퍼로지 8 ExtraBold" pitchFamily="2" charset="-127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55B7B9E1-395F-1626-3404-9D7E26202738}"/>
              </a:ext>
            </a:extLst>
          </p:cNvPr>
          <p:cNvSpPr>
            <a:spLocks/>
          </p:cNvSpPr>
          <p:nvPr/>
        </p:nvSpPr>
        <p:spPr bwMode="auto">
          <a:xfrm rot="16200000">
            <a:off x="4566974" y="4663867"/>
            <a:ext cx="329336" cy="1248924"/>
          </a:xfrm>
          <a:prstGeom prst="round2SameRect">
            <a:avLst>
              <a:gd name="adj1" fmla="val 33108"/>
              <a:gd name="adj2" fmla="val 0"/>
            </a:avLst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>
            <a:outerShdw blurRad="63500" dist="38100" dir="2700000" algn="tl" rotWithShape="0">
              <a:schemeClr val="tx1">
                <a:alpha val="12000"/>
              </a:schemeClr>
            </a:outerShdw>
          </a:effectLst>
        </p:spPr>
        <p:txBody>
          <a:bodyPr vert="vert" tIns="72000" rtlCol="0" anchor="ctr"/>
          <a:lstStyle/>
          <a:p>
            <a:pPr latinLnBrk="0"/>
            <a:r>
              <a:rPr lang="en-US" sz="1000" ker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페이퍼로지 8 ExtraBold" pitchFamily="2" charset="-127"/>
                <a:ea typeface="페이퍼로지 8 ExtraBold" pitchFamily="2" charset="-127"/>
              </a:rPr>
              <a:t>87%</a:t>
            </a:r>
            <a:endParaRPr lang="ru-UA" sz="1000" kern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ea typeface="페이퍼로지 8 ExtraBold" pitchFamily="2" charset="-127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AC78E301-B957-CD49-0AB4-B54E18D05AC5}"/>
              </a:ext>
            </a:extLst>
          </p:cNvPr>
          <p:cNvSpPr>
            <a:spLocks/>
          </p:cNvSpPr>
          <p:nvPr/>
        </p:nvSpPr>
        <p:spPr bwMode="auto">
          <a:xfrm rot="5400000">
            <a:off x="7433668" y="1989346"/>
            <a:ext cx="329336" cy="1524878"/>
          </a:xfrm>
          <a:prstGeom prst="round2SameRect">
            <a:avLst>
              <a:gd name="adj1" fmla="val 33108"/>
              <a:gd name="adj2" fmla="val 0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>
            <a:outerShdw blurRad="63500" dist="38100" dir="2700000" algn="tl" rotWithShape="0">
              <a:schemeClr val="tx1">
                <a:alpha val="12000"/>
              </a:schemeClr>
            </a:outerShdw>
          </a:effectLst>
        </p:spPr>
        <p:txBody>
          <a:bodyPr vert="vert270" tIns="72000" rtlCol="0" anchor="ctr"/>
          <a:lstStyle/>
          <a:p>
            <a:pPr algn="r" latinLnBrk="0"/>
            <a:r>
              <a:rPr lang="en-US" sz="1000" ker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페이퍼로지 8 ExtraBold" pitchFamily="2" charset="-127"/>
                <a:ea typeface="페이퍼로지 8 ExtraBold" pitchFamily="2" charset="-127"/>
              </a:rPr>
              <a:t>98%</a:t>
            </a:r>
            <a:endParaRPr lang="ru-UA" sz="1000" kern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ea typeface="페이퍼로지 8 ExtraBold" pitchFamily="2" charset="-127"/>
            </a:endParaRPr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404209BD-AF5A-D61A-79A5-675CD8BF1662}"/>
              </a:ext>
            </a:extLst>
          </p:cNvPr>
          <p:cNvSpPr>
            <a:spLocks/>
          </p:cNvSpPr>
          <p:nvPr/>
        </p:nvSpPr>
        <p:spPr bwMode="auto">
          <a:xfrm rot="5400000">
            <a:off x="7313219" y="2743933"/>
            <a:ext cx="329332" cy="1283975"/>
          </a:xfrm>
          <a:prstGeom prst="round2SameRect">
            <a:avLst>
              <a:gd name="adj1" fmla="val 33108"/>
              <a:gd name="adj2" fmla="val 0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>
            <a:outerShdw blurRad="63500" dist="38100" dir="2700000" algn="tl" rotWithShape="0">
              <a:schemeClr val="tx1">
                <a:alpha val="12000"/>
              </a:schemeClr>
            </a:outerShdw>
          </a:effectLst>
        </p:spPr>
        <p:txBody>
          <a:bodyPr vert="vert270" tIns="72000" rtlCol="0" anchor="ctr"/>
          <a:lstStyle/>
          <a:p>
            <a:pPr algn="r" latinLnBrk="0"/>
            <a:r>
              <a:rPr lang="en-US" sz="1000" ker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페이퍼로지 8 ExtraBold" pitchFamily="2" charset="-127"/>
                <a:ea typeface="페이퍼로지 8 ExtraBold" pitchFamily="2" charset="-127"/>
              </a:rPr>
              <a:t>88%</a:t>
            </a:r>
            <a:endParaRPr lang="ru-UA" sz="1000" kern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ea typeface="페이퍼로지 8 ExtraBold" pitchFamily="2" charset="-127"/>
            </a:endParaRPr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34278C07-05A9-14D7-F233-3B6B59F8D0F6}"/>
              </a:ext>
            </a:extLst>
          </p:cNvPr>
          <p:cNvSpPr>
            <a:spLocks/>
          </p:cNvSpPr>
          <p:nvPr/>
        </p:nvSpPr>
        <p:spPr bwMode="auto">
          <a:xfrm rot="5400000">
            <a:off x="7066331" y="3624957"/>
            <a:ext cx="329332" cy="790199"/>
          </a:xfrm>
          <a:prstGeom prst="round2SameRect">
            <a:avLst>
              <a:gd name="adj1" fmla="val 33108"/>
              <a:gd name="adj2" fmla="val 0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>
            <a:outerShdw blurRad="63500" dist="38100" dir="2700000" algn="tl" rotWithShape="0">
              <a:schemeClr val="tx1">
                <a:alpha val="12000"/>
              </a:schemeClr>
            </a:outerShdw>
          </a:effectLst>
        </p:spPr>
        <p:txBody>
          <a:bodyPr vert="vert270" tIns="72000" rtlCol="0" anchor="ctr"/>
          <a:lstStyle/>
          <a:p>
            <a:pPr algn="r" latinLnBrk="0"/>
            <a:r>
              <a:rPr lang="en-US" sz="1000" ker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페이퍼로지 8 ExtraBold" pitchFamily="2" charset="-127"/>
                <a:ea typeface="페이퍼로지 8 ExtraBold" pitchFamily="2" charset="-127"/>
              </a:rPr>
              <a:t>48%</a:t>
            </a:r>
            <a:endParaRPr lang="ru-UA" sz="1000" kern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ea typeface="페이퍼로지 8 ExtraBold" pitchFamily="2" charset="-127"/>
            </a:endParaRPr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42E62AA7-82C6-B80B-7DB0-E41A39DFD7E0}"/>
              </a:ext>
            </a:extLst>
          </p:cNvPr>
          <p:cNvSpPr>
            <a:spLocks/>
          </p:cNvSpPr>
          <p:nvPr/>
        </p:nvSpPr>
        <p:spPr bwMode="auto">
          <a:xfrm rot="5400000">
            <a:off x="7253781" y="4071641"/>
            <a:ext cx="329336" cy="1165103"/>
          </a:xfrm>
          <a:prstGeom prst="round2SameRect">
            <a:avLst>
              <a:gd name="adj1" fmla="val 33108"/>
              <a:gd name="adj2" fmla="val 0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>
            <a:outerShdw blurRad="63500" dist="38100" dir="2700000" algn="tl" rotWithShape="0">
              <a:schemeClr val="tx1">
                <a:alpha val="12000"/>
              </a:schemeClr>
            </a:outerShdw>
          </a:effectLst>
        </p:spPr>
        <p:txBody>
          <a:bodyPr vert="vert270" tIns="72000" rtlCol="0" anchor="ctr"/>
          <a:lstStyle/>
          <a:p>
            <a:pPr algn="r" latinLnBrk="0"/>
            <a:r>
              <a:rPr lang="en-US" sz="1000" ker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페이퍼로지 8 ExtraBold" pitchFamily="2" charset="-127"/>
                <a:ea typeface="페이퍼로지 8 ExtraBold" pitchFamily="2" charset="-127"/>
              </a:rPr>
              <a:t>86%</a:t>
            </a:r>
            <a:endParaRPr lang="ru-UA" sz="1000" kern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ea typeface="페이퍼로지 8 ExtraBold" pitchFamily="2" charset="-127"/>
            </a:endParaRPr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53AF9110-1860-0CE2-86BF-E09485E963AC}"/>
              </a:ext>
            </a:extLst>
          </p:cNvPr>
          <p:cNvSpPr>
            <a:spLocks/>
          </p:cNvSpPr>
          <p:nvPr/>
        </p:nvSpPr>
        <p:spPr bwMode="auto">
          <a:xfrm rot="5400000">
            <a:off x="7173771" y="4785787"/>
            <a:ext cx="329336" cy="1005083"/>
          </a:xfrm>
          <a:prstGeom prst="round2SameRect">
            <a:avLst>
              <a:gd name="adj1" fmla="val 33108"/>
              <a:gd name="adj2" fmla="val 0"/>
            </a:avLst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>
            <a:outerShdw blurRad="63500" dist="38100" dir="2700000" algn="tl" rotWithShape="0">
              <a:schemeClr val="tx1">
                <a:alpha val="12000"/>
              </a:schemeClr>
            </a:outerShdw>
          </a:effectLst>
        </p:spPr>
        <p:txBody>
          <a:bodyPr vert="vert270" tIns="72000" rtlCol="0" anchor="ctr"/>
          <a:lstStyle/>
          <a:p>
            <a:pPr algn="r" latinLnBrk="0"/>
            <a:r>
              <a:rPr lang="en-US" sz="1000" ker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prstClr val="white"/>
                </a:solidFill>
                <a:latin typeface="페이퍼로지 8 ExtraBold" pitchFamily="2" charset="-127"/>
                <a:ea typeface="페이퍼로지 8 ExtraBold" pitchFamily="2" charset="-127"/>
              </a:rPr>
              <a:t>66%</a:t>
            </a:r>
            <a:endParaRPr lang="ru-UA" sz="1000" kern="0">
              <a:ln>
                <a:solidFill>
                  <a:schemeClr val="accent1">
                    <a:alpha val="0"/>
                  </a:schemeClr>
                </a:solidFill>
              </a:ln>
              <a:solidFill>
                <a:prstClr val="white"/>
              </a:solidFill>
              <a:ea typeface="페이퍼로지 8 ExtraBold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94365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252E6EB0-3BD8-402A-824C-1211255D64F2}"/>
              </a:ext>
            </a:extLst>
          </p:cNvPr>
          <p:cNvSpPr/>
          <p:nvPr/>
        </p:nvSpPr>
        <p:spPr>
          <a:xfrm>
            <a:off x="4914900" y="2927350"/>
            <a:ext cx="2362200" cy="236220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24F816B-315F-4CD0-862B-83041AB9A821}"/>
              </a:ext>
            </a:extLst>
          </p:cNvPr>
          <p:cNvSpPr txBox="1"/>
          <p:nvPr/>
        </p:nvSpPr>
        <p:spPr>
          <a:xfrm>
            <a:off x="5631931" y="3723283"/>
            <a:ext cx="928139" cy="8617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28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  <a:endParaRPr lang="en-US" altLang="ko-KR" sz="28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pPr algn="ctr"/>
            <a:r>
              <a:rPr lang="ko-KR" altLang="en-US" sz="28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입력</a:t>
            </a: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45887939-EFD2-45F6-B225-C517CFCFF5CC}"/>
              </a:ext>
            </a:extLst>
          </p:cNvPr>
          <p:cNvGrpSpPr/>
          <p:nvPr/>
        </p:nvGrpSpPr>
        <p:grpSpPr>
          <a:xfrm>
            <a:off x="6399689" y="1928572"/>
            <a:ext cx="1865698" cy="1865696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42" name="Oval 39">
              <a:extLst>
                <a:ext uri="{FF2B5EF4-FFF2-40B4-BE49-F238E27FC236}">
                  <a16:creationId xmlns:a16="http://schemas.microsoft.com/office/drawing/2014/main" id="{1016AC8B-FD57-413C-9F0B-2D63D241D197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3" name="Oval 38">
              <a:extLst>
                <a:ext uri="{FF2B5EF4-FFF2-40B4-BE49-F238E27FC236}">
                  <a16:creationId xmlns:a16="http://schemas.microsoft.com/office/drawing/2014/main" id="{41B6DD40-E157-4AD4-9549-CF47917FE0F3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44" name="타원 43">
            <a:extLst>
              <a:ext uri="{FF2B5EF4-FFF2-40B4-BE49-F238E27FC236}">
                <a16:creationId xmlns:a16="http://schemas.microsoft.com/office/drawing/2014/main" id="{5611F976-C5EC-4307-BB49-255C151B7130}"/>
              </a:ext>
            </a:extLst>
          </p:cNvPr>
          <p:cNvSpPr/>
          <p:nvPr/>
        </p:nvSpPr>
        <p:spPr>
          <a:xfrm>
            <a:off x="6540731" y="2069614"/>
            <a:ext cx="1583618" cy="1583614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3E1A1D4B-5B64-4462-AD2A-ED754B0813E5}"/>
              </a:ext>
            </a:extLst>
          </p:cNvPr>
          <p:cNvGrpSpPr/>
          <p:nvPr/>
        </p:nvGrpSpPr>
        <p:grpSpPr>
          <a:xfrm>
            <a:off x="3863544" y="3765901"/>
            <a:ext cx="1409457" cy="1409455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57" name="Oval 39">
              <a:extLst>
                <a:ext uri="{FF2B5EF4-FFF2-40B4-BE49-F238E27FC236}">
                  <a16:creationId xmlns:a16="http://schemas.microsoft.com/office/drawing/2014/main" id="{91AA36DE-627A-46C1-82FB-A9EECDCCB16B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9" name="Oval 38">
              <a:extLst>
                <a:ext uri="{FF2B5EF4-FFF2-40B4-BE49-F238E27FC236}">
                  <a16:creationId xmlns:a16="http://schemas.microsoft.com/office/drawing/2014/main" id="{3431D772-0B1B-4A1F-8DF0-7FFF427E6C89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56" name="타원 55">
            <a:extLst>
              <a:ext uri="{FF2B5EF4-FFF2-40B4-BE49-F238E27FC236}">
                <a16:creationId xmlns:a16="http://schemas.microsoft.com/office/drawing/2014/main" id="{053C4EF0-A289-4101-8363-105645BEA202}"/>
              </a:ext>
            </a:extLst>
          </p:cNvPr>
          <p:cNvSpPr/>
          <p:nvPr/>
        </p:nvSpPr>
        <p:spPr>
          <a:xfrm>
            <a:off x="3970095" y="3872452"/>
            <a:ext cx="1196357" cy="1196354"/>
          </a:xfrm>
          <a:prstGeom prst="ellipse">
            <a:avLst/>
          </a:prstGeom>
          <a:gradFill>
            <a:gsLst>
              <a:gs pos="100000">
                <a:schemeClr val="accent2"/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BECC8BD6-E806-480F-A094-85C6343D6329}"/>
              </a:ext>
            </a:extLst>
          </p:cNvPr>
          <p:cNvGrpSpPr/>
          <p:nvPr/>
        </p:nvGrpSpPr>
        <p:grpSpPr>
          <a:xfrm>
            <a:off x="6521055" y="4869174"/>
            <a:ext cx="1014701" cy="1014700"/>
            <a:chOff x="6521055" y="4869174"/>
            <a:chExt cx="1014701" cy="1014700"/>
          </a:xfrm>
          <a:solidFill>
            <a:schemeClr val="accent1"/>
          </a:solidFill>
        </p:grpSpPr>
        <p:sp>
          <p:nvSpPr>
            <p:cNvPr id="69" name="Oval 39">
              <a:extLst>
                <a:ext uri="{FF2B5EF4-FFF2-40B4-BE49-F238E27FC236}">
                  <a16:creationId xmlns:a16="http://schemas.microsoft.com/office/drawing/2014/main" id="{BCB5EFEE-8547-496B-9309-3CDB4266B5D4}"/>
                </a:ext>
              </a:extLst>
            </p:cNvPr>
            <p:cNvSpPr/>
            <p:nvPr/>
          </p:nvSpPr>
          <p:spPr>
            <a:xfrm>
              <a:off x="6521055" y="4869174"/>
              <a:ext cx="1014701" cy="101470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508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70" name="Oval 38">
              <a:extLst>
                <a:ext uri="{FF2B5EF4-FFF2-40B4-BE49-F238E27FC236}">
                  <a16:creationId xmlns:a16="http://schemas.microsoft.com/office/drawing/2014/main" id="{4003EBF3-7F7A-4C38-BAAC-7A5193D66F17}"/>
                </a:ext>
              </a:extLst>
            </p:cNvPr>
            <p:cNvSpPr/>
            <p:nvPr/>
          </p:nvSpPr>
          <p:spPr>
            <a:xfrm>
              <a:off x="6521055" y="4869174"/>
              <a:ext cx="1014701" cy="101470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68" name="타원 67">
            <a:extLst>
              <a:ext uri="{FF2B5EF4-FFF2-40B4-BE49-F238E27FC236}">
                <a16:creationId xmlns:a16="http://schemas.microsoft.com/office/drawing/2014/main" id="{6A2F1920-4E81-43FB-90AB-8C7FEF98A142}"/>
              </a:ext>
            </a:extLst>
          </p:cNvPr>
          <p:cNvSpPr/>
          <p:nvPr/>
        </p:nvSpPr>
        <p:spPr>
          <a:xfrm>
            <a:off x="6597764" y="4945883"/>
            <a:ext cx="861285" cy="861283"/>
          </a:xfrm>
          <a:prstGeom prst="ellipse">
            <a:avLst/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>
                  <a:lumMod val="75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FD6FA4E-5CA3-4F8E-9848-02DCD4CE3EA0}"/>
              </a:ext>
            </a:extLst>
          </p:cNvPr>
          <p:cNvSpPr txBox="1"/>
          <p:nvPr/>
        </p:nvSpPr>
        <p:spPr>
          <a:xfrm>
            <a:off x="6799540" y="2584421"/>
            <a:ext cx="1065997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65%</a:t>
            </a:r>
            <a:endParaRPr lang="ko-KR" altLang="en-US" sz="3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69EE6D7C-8D20-4C71-8173-12DCD2AF09D8}"/>
              </a:ext>
            </a:extLst>
          </p:cNvPr>
          <p:cNvSpPr txBox="1"/>
          <p:nvPr/>
        </p:nvSpPr>
        <p:spPr>
          <a:xfrm>
            <a:off x="4215611" y="4285962"/>
            <a:ext cx="705322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2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23%</a:t>
            </a:r>
            <a:endParaRPr lang="ko-KR" altLang="en-US" sz="2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C863791-51FE-4C0A-A3C4-7691F2074EF5}"/>
              </a:ext>
            </a:extLst>
          </p:cNvPr>
          <p:cNvSpPr txBox="1"/>
          <p:nvPr/>
        </p:nvSpPr>
        <p:spPr>
          <a:xfrm>
            <a:off x="6797572" y="5253414"/>
            <a:ext cx="46166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12%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92F1F7E-8502-4ED4-BC14-46CEB1B23BE9}"/>
              </a:ext>
            </a:extLst>
          </p:cNvPr>
          <p:cNvSpPr txBox="1"/>
          <p:nvPr/>
        </p:nvSpPr>
        <p:spPr>
          <a:xfrm>
            <a:off x="1490013" y="4945883"/>
            <a:ext cx="161101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텍스트를 입력하세요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12969456-CC08-4370-8431-FA8CD138D116}"/>
              </a:ext>
            </a:extLst>
          </p:cNvPr>
          <p:cNvSpPr txBox="1"/>
          <p:nvPr/>
        </p:nvSpPr>
        <p:spPr>
          <a:xfrm>
            <a:off x="1409484" y="5245111"/>
            <a:ext cx="2845385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3BD88E9A-AF49-427A-9A5A-8C4CD33E77BD}"/>
              </a:ext>
            </a:extLst>
          </p:cNvPr>
          <p:cNvSpPr txBox="1"/>
          <p:nvPr/>
        </p:nvSpPr>
        <p:spPr>
          <a:xfrm>
            <a:off x="8204878" y="3601054"/>
            <a:ext cx="161101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텍스트를 입력하세요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5CC420F-E953-4E9D-90B6-8A69AAF10A11}"/>
              </a:ext>
            </a:extLst>
          </p:cNvPr>
          <p:cNvSpPr txBox="1"/>
          <p:nvPr/>
        </p:nvSpPr>
        <p:spPr>
          <a:xfrm>
            <a:off x="8124349" y="3900282"/>
            <a:ext cx="2845385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B61FD4C2-FB1B-47E1-B641-B5D470665DE1}"/>
              </a:ext>
            </a:extLst>
          </p:cNvPr>
          <p:cNvSpPr txBox="1"/>
          <p:nvPr/>
        </p:nvSpPr>
        <p:spPr>
          <a:xfrm>
            <a:off x="7792513" y="5328899"/>
            <a:ext cx="161101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텍스트를 입력하세요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DFFCCC50-744F-44C8-AC7E-084FDCA8FC59}"/>
              </a:ext>
            </a:extLst>
          </p:cNvPr>
          <p:cNvSpPr txBox="1"/>
          <p:nvPr/>
        </p:nvSpPr>
        <p:spPr>
          <a:xfrm>
            <a:off x="7711984" y="5628127"/>
            <a:ext cx="2845385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3648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036A5735-67F5-8D50-9E9B-1724BB044AFA}"/>
              </a:ext>
            </a:extLst>
          </p:cNvPr>
          <p:cNvGrpSpPr/>
          <p:nvPr/>
        </p:nvGrpSpPr>
        <p:grpSpPr>
          <a:xfrm>
            <a:off x="1175488" y="3101974"/>
            <a:ext cx="5274101" cy="1181101"/>
            <a:chOff x="2952750" y="1925768"/>
            <a:chExt cx="6286500" cy="2144582"/>
          </a:xfrm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43ADA553-7694-505D-DB35-69C554DB2E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52F454C9-6047-105C-D037-93A5B9E015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CCC40B24-9B08-D3CC-CC97-5238F6B6445A}"/>
              </a:ext>
            </a:extLst>
          </p:cNvPr>
          <p:cNvGrpSpPr/>
          <p:nvPr/>
        </p:nvGrpSpPr>
        <p:grpSpPr>
          <a:xfrm>
            <a:off x="1175488" y="4669790"/>
            <a:ext cx="5274101" cy="1181101"/>
            <a:chOff x="2952750" y="1925768"/>
            <a:chExt cx="6286500" cy="2144582"/>
          </a:xfrm>
        </p:grpSpPr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D560DB49-8377-A39D-D6A7-DF274CA222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002284A7-009E-64F6-B0B4-70C4FFDFA24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3" name="사각형: 둥근 모서리 12">
            <a:extLst>
              <a:ext uri="{FF2B5EF4-FFF2-40B4-BE49-F238E27FC236}">
                <a16:creationId xmlns:a16="http://schemas.microsoft.com/office/drawing/2014/main" id="{08754250-E672-4CDC-B60B-382837DD6758}"/>
              </a:ext>
            </a:extLst>
          </p:cNvPr>
          <p:cNvSpPr/>
          <p:nvPr/>
        </p:nvSpPr>
        <p:spPr>
          <a:xfrm>
            <a:off x="5959294" y="3319144"/>
            <a:ext cx="244550" cy="746760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06" name="사각형: 둥근 모서리 105">
            <a:extLst>
              <a:ext uri="{FF2B5EF4-FFF2-40B4-BE49-F238E27FC236}">
                <a16:creationId xmlns:a16="http://schemas.microsoft.com/office/drawing/2014/main" id="{75BB0328-829D-4863-8D4E-627C1FC9409A}"/>
              </a:ext>
            </a:extLst>
          </p:cNvPr>
          <p:cNvSpPr/>
          <p:nvPr/>
        </p:nvSpPr>
        <p:spPr>
          <a:xfrm>
            <a:off x="5605890" y="3319144"/>
            <a:ext cx="244550" cy="746760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07" name="사각형: 둥근 모서리 106">
            <a:extLst>
              <a:ext uri="{FF2B5EF4-FFF2-40B4-BE49-F238E27FC236}">
                <a16:creationId xmlns:a16="http://schemas.microsoft.com/office/drawing/2014/main" id="{DB383D4B-FCE4-418A-8F4F-A8860F2F2A5B}"/>
              </a:ext>
            </a:extLst>
          </p:cNvPr>
          <p:cNvSpPr/>
          <p:nvPr/>
        </p:nvSpPr>
        <p:spPr>
          <a:xfrm>
            <a:off x="5252485" y="3319144"/>
            <a:ext cx="244550" cy="746760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63500" dist="50800" dir="13500000">
              <a:prstClr val="black">
                <a:alpha val="12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08" name="사각형: 둥근 모서리 107">
            <a:extLst>
              <a:ext uri="{FF2B5EF4-FFF2-40B4-BE49-F238E27FC236}">
                <a16:creationId xmlns:a16="http://schemas.microsoft.com/office/drawing/2014/main" id="{633CA13F-DCAD-4D48-BBD7-A5FE7D74A624}"/>
              </a:ext>
            </a:extLst>
          </p:cNvPr>
          <p:cNvSpPr/>
          <p:nvPr/>
        </p:nvSpPr>
        <p:spPr>
          <a:xfrm>
            <a:off x="4899081" y="3319144"/>
            <a:ext cx="244550" cy="746760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09" name="사각형: 둥근 모서리 108">
            <a:extLst>
              <a:ext uri="{FF2B5EF4-FFF2-40B4-BE49-F238E27FC236}">
                <a16:creationId xmlns:a16="http://schemas.microsoft.com/office/drawing/2014/main" id="{3575D8F5-F26D-413B-977E-85C4353C3000}"/>
              </a:ext>
            </a:extLst>
          </p:cNvPr>
          <p:cNvSpPr/>
          <p:nvPr/>
        </p:nvSpPr>
        <p:spPr>
          <a:xfrm>
            <a:off x="4545676" y="3319144"/>
            <a:ext cx="244550" cy="746760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10" name="사각형: 둥근 모서리 109">
            <a:extLst>
              <a:ext uri="{FF2B5EF4-FFF2-40B4-BE49-F238E27FC236}">
                <a16:creationId xmlns:a16="http://schemas.microsoft.com/office/drawing/2014/main" id="{B03DB87D-0263-4991-87B3-FE96FB3F7C5C}"/>
              </a:ext>
            </a:extLst>
          </p:cNvPr>
          <p:cNvSpPr/>
          <p:nvPr/>
        </p:nvSpPr>
        <p:spPr>
          <a:xfrm>
            <a:off x="4192272" y="3319144"/>
            <a:ext cx="244550" cy="746760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11" name="사각형: 둥근 모서리 110">
            <a:extLst>
              <a:ext uri="{FF2B5EF4-FFF2-40B4-BE49-F238E27FC236}">
                <a16:creationId xmlns:a16="http://schemas.microsoft.com/office/drawing/2014/main" id="{C0910D39-808B-47F1-8973-BD7C350BF41E}"/>
              </a:ext>
            </a:extLst>
          </p:cNvPr>
          <p:cNvSpPr/>
          <p:nvPr/>
        </p:nvSpPr>
        <p:spPr>
          <a:xfrm>
            <a:off x="3838867" y="3319144"/>
            <a:ext cx="244550" cy="746760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12" name="사각형: 둥근 모서리 111">
            <a:extLst>
              <a:ext uri="{FF2B5EF4-FFF2-40B4-BE49-F238E27FC236}">
                <a16:creationId xmlns:a16="http://schemas.microsoft.com/office/drawing/2014/main" id="{B6F3D1F5-00AC-4970-B332-D9F911091F65}"/>
              </a:ext>
            </a:extLst>
          </p:cNvPr>
          <p:cNvSpPr/>
          <p:nvPr/>
        </p:nvSpPr>
        <p:spPr>
          <a:xfrm>
            <a:off x="3485463" y="3319144"/>
            <a:ext cx="244550" cy="746760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13" name="사각형: 둥근 모서리 112">
            <a:extLst>
              <a:ext uri="{FF2B5EF4-FFF2-40B4-BE49-F238E27FC236}">
                <a16:creationId xmlns:a16="http://schemas.microsoft.com/office/drawing/2014/main" id="{9EA62325-8E9A-4FFE-987D-4841529599B8}"/>
              </a:ext>
            </a:extLst>
          </p:cNvPr>
          <p:cNvSpPr/>
          <p:nvPr/>
        </p:nvSpPr>
        <p:spPr>
          <a:xfrm>
            <a:off x="3132058" y="3319144"/>
            <a:ext cx="244550" cy="746760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14" name="사각형: 둥근 모서리 113">
            <a:extLst>
              <a:ext uri="{FF2B5EF4-FFF2-40B4-BE49-F238E27FC236}">
                <a16:creationId xmlns:a16="http://schemas.microsoft.com/office/drawing/2014/main" id="{50A0DB2D-67A3-4411-AD73-79A6DA82421D}"/>
              </a:ext>
            </a:extLst>
          </p:cNvPr>
          <p:cNvSpPr/>
          <p:nvPr/>
        </p:nvSpPr>
        <p:spPr>
          <a:xfrm>
            <a:off x="2778654" y="3319144"/>
            <a:ext cx="244550" cy="746760"/>
          </a:xfrm>
          <a:prstGeom prst="roundRect">
            <a:avLst/>
          </a:prstGeom>
          <a:solidFill>
            <a:schemeClr val="accent3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9B634CF8-EA86-463B-88ED-4043DE7A958F}"/>
              </a:ext>
            </a:extLst>
          </p:cNvPr>
          <p:cNvSpPr txBox="1"/>
          <p:nvPr/>
        </p:nvSpPr>
        <p:spPr>
          <a:xfrm>
            <a:off x="1409146" y="3850725"/>
            <a:ext cx="83516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45E9F61-AB26-446B-8739-9FD81973E2C5}"/>
              </a:ext>
            </a:extLst>
          </p:cNvPr>
          <p:cNvSpPr txBox="1"/>
          <p:nvPr/>
        </p:nvSpPr>
        <p:spPr>
          <a:xfrm>
            <a:off x="1428196" y="3635764"/>
            <a:ext cx="36067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60%</a:t>
            </a:r>
          </a:p>
        </p:txBody>
      </p:sp>
      <p:sp>
        <p:nvSpPr>
          <p:cNvPr id="124" name="사각형: 둥근 모서리 123">
            <a:extLst>
              <a:ext uri="{FF2B5EF4-FFF2-40B4-BE49-F238E27FC236}">
                <a16:creationId xmlns:a16="http://schemas.microsoft.com/office/drawing/2014/main" id="{B7854151-849D-4229-8676-F1AC2812D713}"/>
              </a:ext>
            </a:extLst>
          </p:cNvPr>
          <p:cNvSpPr/>
          <p:nvPr/>
        </p:nvSpPr>
        <p:spPr>
          <a:xfrm>
            <a:off x="5959294" y="4886960"/>
            <a:ext cx="244550" cy="746760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25" name="사각형: 둥근 모서리 124">
            <a:extLst>
              <a:ext uri="{FF2B5EF4-FFF2-40B4-BE49-F238E27FC236}">
                <a16:creationId xmlns:a16="http://schemas.microsoft.com/office/drawing/2014/main" id="{87C2DB2E-DC12-43A1-9EE7-5D48ADEB420D}"/>
              </a:ext>
            </a:extLst>
          </p:cNvPr>
          <p:cNvSpPr/>
          <p:nvPr/>
        </p:nvSpPr>
        <p:spPr>
          <a:xfrm>
            <a:off x="5605890" y="4886960"/>
            <a:ext cx="244550" cy="746760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26" name="사각형: 둥근 모서리 125">
            <a:extLst>
              <a:ext uri="{FF2B5EF4-FFF2-40B4-BE49-F238E27FC236}">
                <a16:creationId xmlns:a16="http://schemas.microsoft.com/office/drawing/2014/main" id="{3ECA7F2C-EA4F-442A-8386-2DD5D2DAEB47}"/>
              </a:ext>
            </a:extLst>
          </p:cNvPr>
          <p:cNvSpPr/>
          <p:nvPr/>
        </p:nvSpPr>
        <p:spPr>
          <a:xfrm>
            <a:off x="5252485" y="4886960"/>
            <a:ext cx="244550" cy="746760"/>
          </a:xfrm>
          <a:prstGeom prst="roundRect">
            <a:avLst/>
          </a:prstGeom>
          <a:gradFill>
            <a:gsLst>
              <a:gs pos="100000">
                <a:schemeClr val="accent1">
                  <a:lumMod val="95000"/>
                  <a:lumOff val="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27" name="사각형: 둥근 모서리 126">
            <a:extLst>
              <a:ext uri="{FF2B5EF4-FFF2-40B4-BE49-F238E27FC236}">
                <a16:creationId xmlns:a16="http://schemas.microsoft.com/office/drawing/2014/main" id="{D1476491-3E9D-4C96-BAF9-33C2A673152C}"/>
              </a:ext>
            </a:extLst>
          </p:cNvPr>
          <p:cNvSpPr/>
          <p:nvPr/>
        </p:nvSpPr>
        <p:spPr>
          <a:xfrm>
            <a:off x="4899081" y="4886960"/>
            <a:ext cx="244550" cy="746760"/>
          </a:xfrm>
          <a:prstGeom prst="roundRect">
            <a:avLst/>
          </a:prstGeom>
          <a:gradFill>
            <a:gsLst>
              <a:gs pos="100000">
                <a:schemeClr val="accent1">
                  <a:lumMod val="95000"/>
                  <a:lumOff val="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28" name="사각형: 둥근 모서리 127">
            <a:extLst>
              <a:ext uri="{FF2B5EF4-FFF2-40B4-BE49-F238E27FC236}">
                <a16:creationId xmlns:a16="http://schemas.microsoft.com/office/drawing/2014/main" id="{E4E9797C-46EB-4003-8CB6-0D79FDB0E0D7}"/>
              </a:ext>
            </a:extLst>
          </p:cNvPr>
          <p:cNvSpPr/>
          <p:nvPr/>
        </p:nvSpPr>
        <p:spPr>
          <a:xfrm>
            <a:off x="4545676" y="4886960"/>
            <a:ext cx="244550" cy="746760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29" name="사각형: 둥근 모서리 128">
            <a:extLst>
              <a:ext uri="{FF2B5EF4-FFF2-40B4-BE49-F238E27FC236}">
                <a16:creationId xmlns:a16="http://schemas.microsoft.com/office/drawing/2014/main" id="{CE65306F-A158-4878-AF27-DDAB0A673F89}"/>
              </a:ext>
            </a:extLst>
          </p:cNvPr>
          <p:cNvSpPr/>
          <p:nvPr/>
        </p:nvSpPr>
        <p:spPr>
          <a:xfrm>
            <a:off x="4192272" y="4886960"/>
            <a:ext cx="244550" cy="746760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30" name="사각형: 둥근 모서리 129">
            <a:extLst>
              <a:ext uri="{FF2B5EF4-FFF2-40B4-BE49-F238E27FC236}">
                <a16:creationId xmlns:a16="http://schemas.microsoft.com/office/drawing/2014/main" id="{20009AAF-AD68-4B1F-B2E2-D493B6F728AF}"/>
              </a:ext>
            </a:extLst>
          </p:cNvPr>
          <p:cNvSpPr/>
          <p:nvPr/>
        </p:nvSpPr>
        <p:spPr>
          <a:xfrm>
            <a:off x="3838867" y="4886960"/>
            <a:ext cx="244550" cy="746760"/>
          </a:xfrm>
          <a:prstGeom prst="round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31" name="사각형: 둥근 모서리 130">
            <a:extLst>
              <a:ext uri="{FF2B5EF4-FFF2-40B4-BE49-F238E27FC236}">
                <a16:creationId xmlns:a16="http://schemas.microsoft.com/office/drawing/2014/main" id="{1788846A-2822-4182-9195-95E228D95619}"/>
              </a:ext>
            </a:extLst>
          </p:cNvPr>
          <p:cNvSpPr/>
          <p:nvPr/>
        </p:nvSpPr>
        <p:spPr>
          <a:xfrm>
            <a:off x="3485463" y="4886960"/>
            <a:ext cx="244550" cy="746760"/>
          </a:xfrm>
          <a:prstGeom prst="round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32" name="사각형: 둥근 모서리 131">
            <a:extLst>
              <a:ext uri="{FF2B5EF4-FFF2-40B4-BE49-F238E27FC236}">
                <a16:creationId xmlns:a16="http://schemas.microsoft.com/office/drawing/2014/main" id="{18469869-2D70-4349-894E-7BA942B58549}"/>
              </a:ext>
            </a:extLst>
          </p:cNvPr>
          <p:cNvSpPr/>
          <p:nvPr/>
        </p:nvSpPr>
        <p:spPr>
          <a:xfrm>
            <a:off x="3132058" y="4886960"/>
            <a:ext cx="244550" cy="746760"/>
          </a:xfrm>
          <a:prstGeom prst="round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33" name="사각형: 둥근 모서리 132">
            <a:extLst>
              <a:ext uri="{FF2B5EF4-FFF2-40B4-BE49-F238E27FC236}">
                <a16:creationId xmlns:a16="http://schemas.microsoft.com/office/drawing/2014/main" id="{FE302C8B-2C7B-418F-926C-23A25D0155F0}"/>
              </a:ext>
            </a:extLst>
          </p:cNvPr>
          <p:cNvSpPr/>
          <p:nvPr/>
        </p:nvSpPr>
        <p:spPr>
          <a:xfrm>
            <a:off x="2778654" y="4886960"/>
            <a:ext cx="244550" cy="746760"/>
          </a:xfrm>
          <a:prstGeom prst="roundRect">
            <a:avLst/>
          </a:prstGeom>
          <a:solidFill>
            <a:schemeClr val="accent2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D03839B2-EDAE-482B-BDA1-2F303C74A948}"/>
              </a:ext>
            </a:extLst>
          </p:cNvPr>
          <p:cNvSpPr txBox="1"/>
          <p:nvPr/>
        </p:nvSpPr>
        <p:spPr>
          <a:xfrm>
            <a:off x="1409146" y="5418541"/>
            <a:ext cx="83516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1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66AC6796-6EAE-4BF0-9734-6A7C63AE4C3C}"/>
              </a:ext>
            </a:extLst>
          </p:cNvPr>
          <p:cNvSpPr txBox="1"/>
          <p:nvPr/>
        </p:nvSpPr>
        <p:spPr>
          <a:xfrm>
            <a:off x="1428196" y="5203580"/>
            <a:ext cx="36388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20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40%</a:t>
            </a:r>
          </a:p>
        </p:txBody>
      </p:sp>
      <p:sp>
        <p:nvSpPr>
          <p:cNvPr id="203" name="자유형: 도형 202">
            <a:extLst>
              <a:ext uri="{FF2B5EF4-FFF2-40B4-BE49-F238E27FC236}">
                <a16:creationId xmlns:a16="http://schemas.microsoft.com/office/drawing/2014/main" id="{EA8B428E-CA70-4146-BD8B-3CE2E5E26F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817" y="1271674"/>
            <a:ext cx="4102080" cy="4361942"/>
          </a:xfrm>
          <a:custGeom>
            <a:avLst/>
            <a:gdLst>
              <a:gd name="connsiteX0" fmla="*/ 1417730 w 4102080"/>
              <a:gd name="connsiteY0" fmla="*/ 4076196 h 4361942"/>
              <a:gd name="connsiteX1" fmla="*/ 1437476 w 4102080"/>
              <a:gd name="connsiteY1" fmla="*/ 4080128 h 4361942"/>
              <a:gd name="connsiteX2" fmla="*/ 1445333 w 4102080"/>
              <a:gd name="connsiteY2" fmla="*/ 4089956 h 4361942"/>
              <a:gd name="connsiteX3" fmla="*/ 1455154 w 4102080"/>
              <a:gd name="connsiteY3" fmla="*/ 4097922 h 4361942"/>
              <a:gd name="connsiteX4" fmla="*/ 1486685 w 4102080"/>
              <a:gd name="connsiteY4" fmla="*/ 4111682 h 4361942"/>
              <a:gd name="connsiteX5" fmla="*/ 1496506 w 4102080"/>
              <a:gd name="connsiteY5" fmla="*/ 4121510 h 4361942"/>
              <a:gd name="connsiteX6" fmla="*/ 1502502 w 4102080"/>
              <a:gd name="connsiteY6" fmla="*/ 4143236 h 4361942"/>
              <a:gd name="connsiteX7" fmla="*/ 1508395 w 4102080"/>
              <a:gd name="connsiteY7" fmla="*/ 4153064 h 4361942"/>
              <a:gd name="connsiteX8" fmla="*/ 1512323 w 4102080"/>
              <a:gd name="connsiteY8" fmla="*/ 4149029 h 4361942"/>
              <a:gd name="connsiteX9" fmla="*/ 1516252 w 4102080"/>
              <a:gd name="connsiteY9" fmla="*/ 4145201 h 4361942"/>
              <a:gd name="connsiteX10" fmla="*/ 1518216 w 4102080"/>
              <a:gd name="connsiteY10" fmla="*/ 4143236 h 4361942"/>
              <a:gd name="connsiteX11" fmla="*/ 1522145 w 4102080"/>
              <a:gd name="connsiteY11" fmla="*/ 4153064 h 4361942"/>
              <a:gd name="connsiteX12" fmla="*/ 1520180 w 4102080"/>
              <a:gd name="connsiteY12" fmla="*/ 4156995 h 4361942"/>
              <a:gd name="connsiteX13" fmla="*/ 1512323 w 4102080"/>
              <a:gd name="connsiteY13" fmla="*/ 4158961 h 4361942"/>
              <a:gd name="connsiteX14" fmla="*/ 1508395 w 4102080"/>
              <a:gd name="connsiteY14" fmla="*/ 4162892 h 4361942"/>
              <a:gd name="connsiteX15" fmla="*/ 1508395 w 4102080"/>
              <a:gd name="connsiteY15" fmla="*/ 4168789 h 4361942"/>
              <a:gd name="connsiteX16" fmla="*/ 1512323 w 4102080"/>
              <a:gd name="connsiteY16" fmla="*/ 4174790 h 4361942"/>
              <a:gd name="connsiteX17" fmla="*/ 1512323 w 4102080"/>
              <a:gd name="connsiteY17" fmla="*/ 4178618 h 4361942"/>
              <a:gd name="connsiteX18" fmla="*/ 1510359 w 4102080"/>
              <a:gd name="connsiteY18" fmla="*/ 4184618 h 4361942"/>
              <a:gd name="connsiteX19" fmla="*/ 1504363 w 4102080"/>
              <a:gd name="connsiteY19" fmla="*/ 4190515 h 4361942"/>
              <a:gd name="connsiteX20" fmla="*/ 1504363 w 4102080"/>
              <a:gd name="connsiteY20" fmla="*/ 4192481 h 4361942"/>
              <a:gd name="connsiteX21" fmla="*/ 1492578 w 4102080"/>
              <a:gd name="connsiteY21" fmla="*/ 4206240 h 4361942"/>
              <a:gd name="connsiteX22" fmla="*/ 1470971 w 4102080"/>
              <a:gd name="connsiteY22" fmla="*/ 4224035 h 4361942"/>
              <a:gd name="connsiteX23" fmla="*/ 1463114 w 4102080"/>
              <a:gd name="connsiteY23" fmla="*/ 4239760 h 4361942"/>
              <a:gd name="connsiteX24" fmla="*/ 1453189 w 4102080"/>
              <a:gd name="connsiteY24" fmla="*/ 4257451 h 4361942"/>
              <a:gd name="connsiteX25" fmla="*/ 1453189 w 4102080"/>
              <a:gd name="connsiteY25" fmla="*/ 4263452 h 4361942"/>
              <a:gd name="connsiteX26" fmla="*/ 1449261 w 4102080"/>
              <a:gd name="connsiteY26" fmla="*/ 4273280 h 4361942"/>
              <a:gd name="connsiteX27" fmla="*/ 1433547 w 4102080"/>
              <a:gd name="connsiteY27" fmla="*/ 4275246 h 4361942"/>
              <a:gd name="connsiteX28" fmla="*/ 1427551 w 4102080"/>
              <a:gd name="connsiteY28" fmla="*/ 4279177 h 4361942"/>
              <a:gd name="connsiteX29" fmla="*/ 1409873 w 4102080"/>
              <a:gd name="connsiteY29" fmla="*/ 4277211 h 4361942"/>
              <a:gd name="connsiteX30" fmla="*/ 1384338 w 4102080"/>
              <a:gd name="connsiteY30" fmla="*/ 4296868 h 4361942"/>
              <a:gd name="connsiteX31" fmla="*/ 1319311 w 4102080"/>
              <a:gd name="connsiteY31" fmla="*/ 4308765 h 4361942"/>
              <a:gd name="connsiteX32" fmla="*/ 1297704 w 4102080"/>
              <a:gd name="connsiteY32" fmla="*/ 4328422 h 4361942"/>
              <a:gd name="connsiteX33" fmla="*/ 1270102 w 4102080"/>
              <a:gd name="connsiteY33" fmla="*/ 4334319 h 4361942"/>
              <a:gd name="connsiteX34" fmla="*/ 1240535 w 4102080"/>
              <a:gd name="connsiteY34" fmla="*/ 4330388 h 4361942"/>
              <a:gd name="connsiteX35" fmla="*/ 1209004 w 4102080"/>
              <a:gd name="connsiteY35" fmla="*/ 4336285 h 4361942"/>
              <a:gd name="connsiteX36" fmla="*/ 1181401 w 4102080"/>
              <a:gd name="connsiteY36" fmla="*/ 4328422 h 4361942"/>
              <a:gd name="connsiteX37" fmla="*/ 1118442 w 4102080"/>
              <a:gd name="connsiteY37" fmla="*/ 4330388 h 4361942"/>
              <a:gd name="connsiteX38" fmla="*/ 1100763 w 4102080"/>
              <a:gd name="connsiteY38" fmla="*/ 4338250 h 4361942"/>
              <a:gd name="connsiteX39" fmla="*/ 1088875 w 4102080"/>
              <a:gd name="connsiteY39" fmla="*/ 4359976 h 4361942"/>
              <a:gd name="connsiteX40" fmla="*/ 1077089 w 4102080"/>
              <a:gd name="connsiteY40" fmla="*/ 4361942 h 4361942"/>
              <a:gd name="connsiteX41" fmla="*/ 1067268 w 4102080"/>
              <a:gd name="connsiteY41" fmla="*/ 4356045 h 4361942"/>
              <a:gd name="connsiteX42" fmla="*/ 1053518 w 4102080"/>
              <a:gd name="connsiteY42" fmla="*/ 4332353 h 4361942"/>
              <a:gd name="connsiteX43" fmla="*/ 1033772 w 4102080"/>
              <a:gd name="connsiteY43" fmla="*/ 4326456 h 4361942"/>
              <a:gd name="connsiteX44" fmla="*/ 1014130 w 4102080"/>
              <a:gd name="connsiteY44" fmla="*/ 4304731 h 4361942"/>
              <a:gd name="connsiteX45" fmla="*/ 1006170 w 4102080"/>
              <a:gd name="connsiteY45" fmla="*/ 4281143 h 4361942"/>
              <a:gd name="connsiteX46" fmla="*/ 1017955 w 4102080"/>
              <a:gd name="connsiteY46" fmla="*/ 4249589 h 4361942"/>
              <a:gd name="connsiteX47" fmla="*/ 1029844 w 4102080"/>
              <a:gd name="connsiteY47" fmla="*/ 4229932 h 4361942"/>
              <a:gd name="connsiteX48" fmla="*/ 1035737 w 4102080"/>
              <a:gd name="connsiteY48" fmla="*/ 4222069 h 4361942"/>
              <a:gd name="connsiteX49" fmla="*/ 1059411 w 4102080"/>
              <a:gd name="connsiteY49" fmla="*/ 4210172 h 4361942"/>
              <a:gd name="connsiteX50" fmla="*/ 1079053 w 4102080"/>
              <a:gd name="connsiteY50" fmla="*/ 4174790 h 4361942"/>
              <a:gd name="connsiteX51" fmla="*/ 1096732 w 4102080"/>
              <a:gd name="connsiteY51" fmla="*/ 4170755 h 4361942"/>
              <a:gd name="connsiteX52" fmla="*/ 1104588 w 4102080"/>
              <a:gd name="connsiteY52" fmla="*/ 4153064 h 4361942"/>
              <a:gd name="connsiteX53" fmla="*/ 1134155 w 4102080"/>
              <a:gd name="connsiteY53" fmla="*/ 4143236 h 4361942"/>
              <a:gd name="connsiteX54" fmla="*/ 1201147 w 4102080"/>
              <a:gd name="connsiteY54" fmla="*/ 4123476 h 4361942"/>
              <a:gd name="connsiteX55" fmla="*/ 1216964 w 4102080"/>
              <a:gd name="connsiteY55" fmla="*/ 4109716 h 4361942"/>
              <a:gd name="connsiteX56" fmla="*/ 1281887 w 4102080"/>
              <a:gd name="connsiteY56" fmla="*/ 4103819 h 4361942"/>
              <a:gd name="connsiteX57" fmla="*/ 1323240 w 4102080"/>
              <a:gd name="connsiteY57" fmla="*/ 4084059 h 4361942"/>
              <a:gd name="connsiteX58" fmla="*/ 1335128 w 4102080"/>
              <a:gd name="connsiteY58" fmla="*/ 4086025 h 4361942"/>
              <a:gd name="connsiteX59" fmla="*/ 1386302 w 4102080"/>
              <a:gd name="connsiteY59" fmla="*/ 4078162 h 4361942"/>
              <a:gd name="connsiteX60" fmla="*/ 1745010 w 4102080"/>
              <a:gd name="connsiteY60" fmla="*/ 3685941 h 4361942"/>
              <a:gd name="connsiteX61" fmla="*/ 1746974 w 4102080"/>
              <a:gd name="connsiteY61" fmla="*/ 3689766 h 4361942"/>
              <a:gd name="connsiteX62" fmla="*/ 1745010 w 4102080"/>
              <a:gd name="connsiteY62" fmla="*/ 3695762 h 4361942"/>
              <a:gd name="connsiteX63" fmla="*/ 1745010 w 4102080"/>
              <a:gd name="connsiteY63" fmla="*/ 3705583 h 4361942"/>
              <a:gd name="connsiteX64" fmla="*/ 1754831 w 4102080"/>
              <a:gd name="connsiteY64" fmla="*/ 3717369 h 4361942"/>
              <a:gd name="connsiteX65" fmla="*/ 1758759 w 4102080"/>
              <a:gd name="connsiteY65" fmla="*/ 3721297 h 4361942"/>
              <a:gd name="connsiteX66" fmla="*/ 1762687 w 4102080"/>
              <a:gd name="connsiteY66" fmla="*/ 3723261 h 4361942"/>
              <a:gd name="connsiteX67" fmla="*/ 1764651 w 4102080"/>
              <a:gd name="connsiteY67" fmla="*/ 3725329 h 4361942"/>
              <a:gd name="connsiteX68" fmla="*/ 1762687 w 4102080"/>
              <a:gd name="connsiteY68" fmla="*/ 3729154 h 4361942"/>
              <a:gd name="connsiteX69" fmla="*/ 1754831 w 4102080"/>
              <a:gd name="connsiteY69" fmla="*/ 3725329 h 4361942"/>
              <a:gd name="connsiteX70" fmla="*/ 1745010 w 4102080"/>
              <a:gd name="connsiteY70" fmla="*/ 3723261 h 4361942"/>
              <a:gd name="connsiteX71" fmla="*/ 1742942 w 4102080"/>
              <a:gd name="connsiteY71" fmla="*/ 3721297 h 4361942"/>
              <a:gd name="connsiteX72" fmla="*/ 1740978 w 4102080"/>
              <a:gd name="connsiteY72" fmla="*/ 3715404 h 4361942"/>
              <a:gd name="connsiteX73" fmla="*/ 1739014 w 4102080"/>
              <a:gd name="connsiteY73" fmla="*/ 3709512 h 4361942"/>
              <a:gd name="connsiteX74" fmla="*/ 1737050 w 4102080"/>
              <a:gd name="connsiteY74" fmla="*/ 3707548 h 4361942"/>
              <a:gd name="connsiteX75" fmla="*/ 1735086 w 4102080"/>
              <a:gd name="connsiteY75" fmla="*/ 3703619 h 4361942"/>
              <a:gd name="connsiteX76" fmla="*/ 1733121 w 4102080"/>
              <a:gd name="connsiteY76" fmla="*/ 3699691 h 4361942"/>
              <a:gd name="connsiteX77" fmla="*/ 1735086 w 4102080"/>
              <a:gd name="connsiteY77" fmla="*/ 3695762 h 4361942"/>
              <a:gd name="connsiteX78" fmla="*/ 1735086 w 4102080"/>
              <a:gd name="connsiteY78" fmla="*/ 3691731 h 4361942"/>
              <a:gd name="connsiteX79" fmla="*/ 1735086 w 4102080"/>
              <a:gd name="connsiteY79" fmla="*/ 3689766 h 4361942"/>
              <a:gd name="connsiteX80" fmla="*/ 1737050 w 4102080"/>
              <a:gd name="connsiteY80" fmla="*/ 3687906 h 4361942"/>
              <a:gd name="connsiteX81" fmla="*/ 1739014 w 4102080"/>
              <a:gd name="connsiteY81" fmla="*/ 3689766 h 4361942"/>
              <a:gd name="connsiteX82" fmla="*/ 1742942 w 4102080"/>
              <a:gd name="connsiteY82" fmla="*/ 3687906 h 4361942"/>
              <a:gd name="connsiteX83" fmla="*/ 319339 w 4102080"/>
              <a:gd name="connsiteY83" fmla="*/ 3658339 h 4361942"/>
              <a:gd name="connsiteX84" fmla="*/ 325128 w 4102080"/>
              <a:gd name="connsiteY84" fmla="*/ 3660303 h 4361942"/>
              <a:gd name="connsiteX85" fmla="*/ 331124 w 4102080"/>
              <a:gd name="connsiteY85" fmla="*/ 3668160 h 4361942"/>
              <a:gd name="connsiteX86" fmla="*/ 340945 w 4102080"/>
              <a:gd name="connsiteY86" fmla="*/ 3687906 h 4361942"/>
              <a:gd name="connsiteX87" fmla="*/ 340945 w 4102080"/>
              <a:gd name="connsiteY87" fmla="*/ 3693798 h 4361942"/>
              <a:gd name="connsiteX88" fmla="*/ 338980 w 4102080"/>
              <a:gd name="connsiteY88" fmla="*/ 3697727 h 4361942"/>
              <a:gd name="connsiteX89" fmla="*/ 337016 w 4102080"/>
              <a:gd name="connsiteY89" fmla="*/ 3697727 h 4361942"/>
              <a:gd name="connsiteX90" fmla="*/ 335052 w 4102080"/>
              <a:gd name="connsiteY90" fmla="*/ 3695762 h 4361942"/>
              <a:gd name="connsiteX91" fmla="*/ 331124 w 4102080"/>
              <a:gd name="connsiteY91" fmla="*/ 3693798 h 4361942"/>
              <a:gd name="connsiteX92" fmla="*/ 319339 w 4102080"/>
              <a:gd name="connsiteY92" fmla="*/ 3681910 h 4361942"/>
              <a:gd name="connsiteX93" fmla="*/ 311379 w 4102080"/>
              <a:gd name="connsiteY93" fmla="*/ 3677981 h 4361942"/>
              <a:gd name="connsiteX94" fmla="*/ 311379 w 4102080"/>
              <a:gd name="connsiteY94" fmla="*/ 3672088 h 4361942"/>
              <a:gd name="connsiteX95" fmla="*/ 313343 w 4102080"/>
              <a:gd name="connsiteY95" fmla="*/ 3664232 h 4361942"/>
              <a:gd name="connsiteX96" fmla="*/ 1248697 w 4102080"/>
              <a:gd name="connsiteY96" fmla="*/ 3593314 h 4361942"/>
              <a:gd name="connsiteX97" fmla="*/ 1258621 w 4102080"/>
              <a:gd name="connsiteY97" fmla="*/ 3593314 h 4361942"/>
              <a:gd name="connsiteX98" fmla="*/ 1272371 w 4102080"/>
              <a:gd name="connsiteY98" fmla="*/ 3601170 h 4361942"/>
              <a:gd name="connsiteX99" fmla="*/ 1276299 w 4102080"/>
              <a:gd name="connsiteY99" fmla="*/ 3601170 h 4361942"/>
              <a:gd name="connsiteX100" fmla="*/ 1280227 w 4102080"/>
              <a:gd name="connsiteY100" fmla="*/ 3601170 h 4361942"/>
              <a:gd name="connsiteX101" fmla="*/ 1288084 w 4102080"/>
              <a:gd name="connsiteY101" fmla="*/ 3601170 h 4361942"/>
              <a:gd name="connsiteX102" fmla="*/ 1292012 w 4102080"/>
              <a:gd name="connsiteY102" fmla="*/ 3601170 h 4361942"/>
              <a:gd name="connsiteX103" fmla="*/ 1298008 w 4102080"/>
              <a:gd name="connsiteY103" fmla="*/ 3603135 h 4361942"/>
              <a:gd name="connsiteX104" fmla="*/ 1303901 w 4102080"/>
              <a:gd name="connsiteY104" fmla="*/ 3611095 h 4361942"/>
              <a:gd name="connsiteX105" fmla="*/ 1301833 w 4102080"/>
              <a:gd name="connsiteY105" fmla="*/ 3615023 h 4361942"/>
              <a:gd name="connsiteX106" fmla="*/ 1298008 w 4102080"/>
              <a:gd name="connsiteY106" fmla="*/ 3611095 h 4361942"/>
              <a:gd name="connsiteX107" fmla="*/ 1296044 w 4102080"/>
              <a:gd name="connsiteY107" fmla="*/ 3611095 h 4361942"/>
              <a:gd name="connsiteX108" fmla="*/ 1296044 w 4102080"/>
              <a:gd name="connsiteY108" fmla="*/ 3615023 h 4361942"/>
              <a:gd name="connsiteX109" fmla="*/ 1292012 w 4102080"/>
              <a:gd name="connsiteY109" fmla="*/ 3612956 h 4361942"/>
              <a:gd name="connsiteX110" fmla="*/ 1286120 w 4102080"/>
              <a:gd name="connsiteY110" fmla="*/ 3611095 h 4361942"/>
              <a:gd name="connsiteX111" fmla="*/ 1280227 w 4102080"/>
              <a:gd name="connsiteY111" fmla="*/ 3611095 h 4361942"/>
              <a:gd name="connsiteX112" fmla="*/ 1278263 w 4102080"/>
              <a:gd name="connsiteY112" fmla="*/ 3612956 h 4361942"/>
              <a:gd name="connsiteX113" fmla="*/ 1274335 w 4102080"/>
              <a:gd name="connsiteY113" fmla="*/ 3618952 h 4361942"/>
              <a:gd name="connsiteX114" fmla="*/ 1268442 w 4102080"/>
              <a:gd name="connsiteY114" fmla="*/ 3622880 h 4361942"/>
              <a:gd name="connsiteX115" fmla="*/ 1262446 w 4102080"/>
              <a:gd name="connsiteY115" fmla="*/ 3628773 h 4361942"/>
              <a:gd name="connsiteX116" fmla="*/ 1252626 w 4102080"/>
              <a:gd name="connsiteY116" fmla="*/ 3634665 h 4361942"/>
              <a:gd name="connsiteX117" fmla="*/ 1238877 w 4102080"/>
              <a:gd name="connsiteY117" fmla="*/ 3634665 h 4361942"/>
              <a:gd name="connsiteX118" fmla="*/ 1232984 w 4102080"/>
              <a:gd name="connsiteY118" fmla="*/ 3624844 h 4361942"/>
              <a:gd name="connsiteX119" fmla="*/ 1231020 w 4102080"/>
              <a:gd name="connsiteY119" fmla="*/ 3612956 h 4361942"/>
              <a:gd name="connsiteX120" fmla="*/ 1236912 w 4102080"/>
              <a:gd name="connsiteY120" fmla="*/ 3601170 h 4361942"/>
              <a:gd name="connsiteX121" fmla="*/ 1321578 w 4102080"/>
              <a:gd name="connsiteY121" fmla="*/ 3579564 h 4361942"/>
              <a:gd name="connsiteX122" fmla="*/ 1327471 w 4102080"/>
              <a:gd name="connsiteY122" fmla="*/ 3579564 h 4361942"/>
              <a:gd name="connsiteX123" fmla="*/ 1339255 w 4102080"/>
              <a:gd name="connsiteY123" fmla="*/ 3585457 h 4361942"/>
              <a:gd name="connsiteX124" fmla="*/ 1341220 w 4102080"/>
              <a:gd name="connsiteY124" fmla="*/ 3593314 h 4361942"/>
              <a:gd name="connsiteX125" fmla="*/ 1333363 w 4102080"/>
              <a:gd name="connsiteY125" fmla="*/ 3597242 h 4361942"/>
              <a:gd name="connsiteX126" fmla="*/ 1333363 w 4102080"/>
              <a:gd name="connsiteY126" fmla="*/ 3603135 h 4361942"/>
              <a:gd name="connsiteX127" fmla="*/ 1339255 w 4102080"/>
              <a:gd name="connsiteY127" fmla="*/ 3612956 h 4361942"/>
              <a:gd name="connsiteX128" fmla="*/ 1341220 w 4102080"/>
              <a:gd name="connsiteY128" fmla="*/ 3615023 h 4361942"/>
              <a:gd name="connsiteX129" fmla="*/ 1345251 w 4102080"/>
              <a:gd name="connsiteY129" fmla="*/ 3618952 h 4361942"/>
              <a:gd name="connsiteX130" fmla="*/ 1343287 w 4102080"/>
              <a:gd name="connsiteY130" fmla="*/ 3620916 h 4361942"/>
              <a:gd name="connsiteX131" fmla="*/ 1339255 w 4102080"/>
              <a:gd name="connsiteY131" fmla="*/ 3620916 h 4361942"/>
              <a:gd name="connsiteX132" fmla="*/ 1339255 w 4102080"/>
              <a:gd name="connsiteY132" fmla="*/ 3626808 h 4361942"/>
              <a:gd name="connsiteX133" fmla="*/ 1339255 w 4102080"/>
              <a:gd name="connsiteY133" fmla="*/ 3634665 h 4361942"/>
              <a:gd name="connsiteX134" fmla="*/ 1335431 w 4102080"/>
              <a:gd name="connsiteY134" fmla="*/ 3640558 h 4361942"/>
              <a:gd name="connsiteX135" fmla="*/ 1329435 w 4102080"/>
              <a:gd name="connsiteY135" fmla="*/ 3642522 h 4361942"/>
              <a:gd name="connsiteX136" fmla="*/ 1325506 w 4102080"/>
              <a:gd name="connsiteY136" fmla="*/ 3640558 h 4361942"/>
              <a:gd name="connsiteX137" fmla="*/ 1323542 w 4102080"/>
              <a:gd name="connsiteY137" fmla="*/ 3636629 h 4361942"/>
              <a:gd name="connsiteX138" fmla="*/ 1321578 w 4102080"/>
              <a:gd name="connsiteY138" fmla="*/ 3634665 h 4361942"/>
              <a:gd name="connsiteX139" fmla="*/ 1317650 w 4102080"/>
              <a:gd name="connsiteY139" fmla="*/ 3632701 h 4361942"/>
              <a:gd name="connsiteX140" fmla="*/ 1315685 w 4102080"/>
              <a:gd name="connsiteY140" fmla="*/ 3622880 h 4361942"/>
              <a:gd name="connsiteX141" fmla="*/ 1321578 w 4102080"/>
              <a:gd name="connsiteY141" fmla="*/ 3605099 h 4361942"/>
              <a:gd name="connsiteX142" fmla="*/ 1321578 w 4102080"/>
              <a:gd name="connsiteY142" fmla="*/ 3595278 h 4361942"/>
              <a:gd name="connsiteX143" fmla="*/ 1317650 w 4102080"/>
              <a:gd name="connsiteY143" fmla="*/ 3591349 h 4361942"/>
              <a:gd name="connsiteX144" fmla="*/ 1315685 w 4102080"/>
              <a:gd name="connsiteY144" fmla="*/ 3587421 h 4361942"/>
              <a:gd name="connsiteX145" fmla="*/ 1321578 w 4102080"/>
              <a:gd name="connsiteY145" fmla="*/ 3581528 h 4361942"/>
              <a:gd name="connsiteX146" fmla="*/ 1477160 w 4102080"/>
              <a:gd name="connsiteY146" fmla="*/ 3565711 h 4361942"/>
              <a:gd name="connsiteX147" fmla="*/ 1486981 w 4102080"/>
              <a:gd name="connsiteY147" fmla="*/ 3569743 h 4361942"/>
              <a:gd name="connsiteX148" fmla="*/ 1494838 w 4102080"/>
              <a:gd name="connsiteY148" fmla="*/ 3579564 h 4361942"/>
              <a:gd name="connsiteX149" fmla="*/ 1500833 w 4102080"/>
              <a:gd name="connsiteY149" fmla="*/ 3585457 h 4361942"/>
              <a:gd name="connsiteX150" fmla="*/ 1504659 w 4102080"/>
              <a:gd name="connsiteY150" fmla="*/ 3589385 h 4361942"/>
              <a:gd name="connsiteX151" fmla="*/ 1502798 w 4102080"/>
              <a:gd name="connsiteY151" fmla="*/ 3599310 h 4361942"/>
              <a:gd name="connsiteX152" fmla="*/ 1500833 w 4102080"/>
              <a:gd name="connsiteY152" fmla="*/ 3603135 h 4361942"/>
              <a:gd name="connsiteX153" fmla="*/ 1496802 w 4102080"/>
              <a:gd name="connsiteY153" fmla="*/ 3611095 h 4361942"/>
              <a:gd name="connsiteX154" fmla="*/ 1488945 w 4102080"/>
              <a:gd name="connsiteY154" fmla="*/ 3615023 h 4361942"/>
              <a:gd name="connsiteX155" fmla="*/ 1479124 w 4102080"/>
              <a:gd name="connsiteY155" fmla="*/ 3615023 h 4361942"/>
              <a:gd name="connsiteX156" fmla="*/ 1473232 w 4102080"/>
              <a:gd name="connsiteY156" fmla="*/ 3611095 h 4361942"/>
              <a:gd name="connsiteX157" fmla="*/ 1467236 w 4102080"/>
              <a:gd name="connsiteY157" fmla="*/ 3607166 h 4361942"/>
              <a:gd name="connsiteX158" fmla="*/ 1461447 w 4102080"/>
              <a:gd name="connsiteY158" fmla="*/ 3607166 h 4361942"/>
              <a:gd name="connsiteX159" fmla="*/ 1459379 w 4102080"/>
              <a:gd name="connsiteY159" fmla="*/ 3611095 h 4361942"/>
              <a:gd name="connsiteX160" fmla="*/ 1457415 w 4102080"/>
              <a:gd name="connsiteY160" fmla="*/ 3609131 h 4361942"/>
              <a:gd name="connsiteX161" fmla="*/ 1455451 w 4102080"/>
              <a:gd name="connsiteY161" fmla="*/ 3597242 h 4361942"/>
              <a:gd name="connsiteX162" fmla="*/ 1459379 w 4102080"/>
              <a:gd name="connsiteY162" fmla="*/ 3589385 h 4361942"/>
              <a:gd name="connsiteX163" fmla="*/ 1459379 w 4102080"/>
              <a:gd name="connsiteY163" fmla="*/ 3581528 h 4361942"/>
              <a:gd name="connsiteX164" fmla="*/ 1463411 w 4102080"/>
              <a:gd name="connsiteY164" fmla="*/ 3575636 h 4361942"/>
              <a:gd name="connsiteX165" fmla="*/ 1467236 w 4102080"/>
              <a:gd name="connsiteY165" fmla="*/ 3571707 h 4361942"/>
              <a:gd name="connsiteX166" fmla="*/ 1266478 w 4102080"/>
              <a:gd name="connsiteY166" fmla="*/ 3549998 h 4361942"/>
              <a:gd name="connsiteX167" fmla="*/ 1272371 w 4102080"/>
              <a:gd name="connsiteY167" fmla="*/ 3551962 h 4361942"/>
              <a:gd name="connsiteX168" fmla="*/ 1276299 w 4102080"/>
              <a:gd name="connsiteY168" fmla="*/ 3553926 h 4361942"/>
              <a:gd name="connsiteX169" fmla="*/ 1290048 w 4102080"/>
              <a:gd name="connsiteY169" fmla="*/ 3555890 h 4361942"/>
              <a:gd name="connsiteX170" fmla="*/ 1298008 w 4102080"/>
              <a:gd name="connsiteY170" fmla="*/ 3559922 h 4361942"/>
              <a:gd name="connsiteX171" fmla="*/ 1299869 w 4102080"/>
              <a:gd name="connsiteY171" fmla="*/ 3561783 h 4361942"/>
              <a:gd name="connsiteX172" fmla="*/ 1303901 w 4102080"/>
              <a:gd name="connsiteY172" fmla="*/ 3565711 h 4361942"/>
              <a:gd name="connsiteX173" fmla="*/ 1303901 w 4102080"/>
              <a:gd name="connsiteY173" fmla="*/ 3573568 h 4361942"/>
              <a:gd name="connsiteX174" fmla="*/ 1299869 w 4102080"/>
              <a:gd name="connsiteY174" fmla="*/ 3577600 h 4361942"/>
              <a:gd name="connsiteX175" fmla="*/ 1298008 w 4102080"/>
              <a:gd name="connsiteY175" fmla="*/ 3585457 h 4361942"/>
              <a:gd name="connsiteX176" fmla="*/ 1288084 w 4102080"/>
              <a:gd name="connsiteY176" fmla="*/ 3587421 h 4361942"/>
              <a:gd name="connsiteX177" fmla="*/ 1282191 w 4102080"/>
              <a:gd name="connsiteY177" fmla="*/ 3587421 h 4361942"/>
              <a:gd name="connsiteX178" fmla="*/ 1286120 w 4102080"/>
              <a:gd name="connsiteY178" fmla="*/ 3593314 h 4361942"/>
              <a:gd name="connsiteX179" fmla="*/ 1282191 w 4102080"/>
              <a:gd name="connsiteY179" fmla="*/ 3595278 h 4361942"/>
              <a:gd name="connsiteX180" fmla="*/ 1272371 w 4102080"/>
              <a:gd name="connsiteY180" fmla="*/ 3593314 h 4361942"/>
              <a:gd name="connsiteX181" fmla="*/ 1266478 w 4102080"/>
              <a:gd name="connsiteY181" fmla="*/ 3589385 h 4361942"/>
              <a:gd name="connsiteX182" fmla="*/ 1266478 w 4102080"/>
              <a:gd name="connsiteY182" fmla="*/ 3585457 h 4361942"/>
              <a:gd name="connsiteX183" fmla="*/ 1262446 w 4102080"/>
              <a:gd name="connsiteY183" fmla="*/ 3585457 h 4361942"/>
              <a:gd name="connsiteX184" fmla="*/ 1260482 w 4102080"/>
              <a:gd name="connsiteY184" fmla="*/ 3583493 h 4361942"/>
              <a:gd name="connsiteX185" fmla="*/ 1258621 w 4102080"/>
              <a:gd name="connsiteY185" fmla="*/ 3581528 h 4361942"/>
              <a:gd name="connsiteX186" fmla="*/ 1262446 w 4102080"/>
              <a:gd name="connsiteY186" fmla="*/ 3571707 h 4361942"/>
              <a:gd name="connsiteX187" fmla="*/ 1264514 w 4102080"/>
              <a:gd name="connsiteY187" fmla="*/ 3567779 h 4361942"/>
              <a:gd name="connsiteX188" fmla="*/ 1264514 w 4102080"/>
              <a:gd name="connsiteY188" fmla="*/ 3565711 h 4361942"/>
              <a:gd name="connsiteX189" fmla="*/ 1264514 w 4102080"/>
              <a:gd name="connsiteY189" fmla="*/ 3563747 h 4361942"/>
              <a:gd name="connsiteX190" fmla="*/ 1264514 w 4102080"/>
              <a:gd name="connsiteY190" fmla="*/ 3561783 h 4361942"/>
              <a:gd name="connsiteX191" fmla="*/ 1266478 w 4102080"/>
              <a:gd name="connsiteY191" fmla="*/ 3561783 h 4361942"/>
              <a:gd name="connsiteX192" fmla="*/ 1268442 w 4102080"/>
              <a:gd name="connsiteY192" fmla="*/ 3559922 h 4361942"/>
              <a:gd name="connsiteX193" fmla="*/ 1268442 w 4102080"/>
              <a:gd name="connsiteY193" fmla="*/ 3557854 h 4361942"/>
              <a:gd name="connsiteX194" fmla="*/ 1264514 w 4102080"/>
              <a:gd name="connsiteY194" fmla="*/ 3551962 h 4361942"/>
              <a:gd name="connsiteX195" fmla="*/ 923783 w 4102080"/>
              <a:gd name="connsiteY195" fmla="*/ 3486936 h 4361942"/>
              <a:gd name="connsiteX196" fmla="*/ 947457 w 4102080"/>
              <a:gd name="connsiteY196" fmla="*/ 3490968 h 4361942"/>
              <a:gd name="connsiteX197" fmla="*/ 955313 w 4102080"/>
              <a:gd name="connsiteY197" fmla="*/ 3489004 h 4361942"/>
              <a:gd name="connsiteX198" fmla="*/ 961206 w 4102080"/>
              <a:gd name="connsiteY198" fmla="*/ 3492932 h 4361942"/>
              <a:gd name="connsiteX199" fmla="*/ 959242 w 4102080"/>
              <a:gd name="connsiteY199" fmla="*/ 3500789 h 4361942"/>
              <a:gd name="connsiteX200" fmla="*/ 961206 w 4102080"/>
              <a:gd name="connsiteY200" fmla="*/ 3506682 h 4361942"/>
              <a:gd name="connsiteX201" fmla="*/ 957278 w 4102080"/>
              <a:gd name="connsiteY201" fmla="*/ 3510610 h 4361942"/>
              <a:gd name="connsiteX202" fmla="*/ 951385 w 4102080"/>
              <a:gd name="connsiteY202" fmla="*/ 3512574 h 4361942"/>
              <a:gd name="connsiteX203" fmla="*/ 947457 w 4102080"/>
              <a:gd name="connsiteY203" fmla="*/ 3514539 h 4361942"/>
              <a:gd name="connsiteX204" fmla="*/ 945493 w 4102080"/>
              <a:gd name="connsiteY204" fmla="*/ 3512574 h 4361942"/>
              <a:gd name="connsiteX205" fmla="*/ 941564 w 4102080"/>
              <a:gd name="connsiteY205" fmla="*/ 3508646 h 4361942"/>
              <a:gd name="connsiteX206" fmla="*/ 939497 w 4102080"/>
              <a:gd name="connsiteY206" fmla="*/ 3508646 h 4361942"/>
              <a:gd name="connsiteX207" fmla="*/ 939497 w 4102080"/>
              <a:gd name="connsiteY207" fmla="*/ 3512574 h 4361942"/>
              <a:gd name="connsiteX208" fmla="*/ 933708 w 4102080"/>
              <a:gd name="connsiteY208" fmla="*/ 3514539 h 4361942"/>
              <a:gd name="connsiteX209" fmla="*/ 921819 w 4102080"/>
              <a:gd name="connsiteY209" fmla="*/ 3508646 h 4361942"/>
              <a:gd name="connsiteX210" fmla="*/ 915927 w 4102080"/>
              <a:gd name="connsiteY210" fmla="*/ 3502753 h 4361942"/>
              <a:gd name="connsiteX211" fmla="*/ 915927 w 4102080"/>
              <a:gd name="connsiteY211" fmla="*/ 3496861 h 4361942"/>
              <a:gd name="connsiteX212" fmla="*/ 919855 w 4102080"/>
              <a:gd name="connsiteY212" fmla="*/ 3492932 h 4361942"/>
              <a:gd name="connsiteX213" fmla="*/ 919855 w 4102080"/>
              <a:gd name="connsiteY213" fmla="*/ 3489004 h 4361942"/>
              <a:gd name="connsiteX214" fmla="*/ 1447594 w 4102080"/>
              <a:gd name="connsiteY214" fmla="*/ 3455509 h 4361942"/>
              <a:gd name="connsiteX215" fmla="*/ 1451523 w 4102080"/>
              <a:gd name="connsiteY215" fmla="*/ 3459437 h 4361942"/>
              <a:gd name="connsiteX216" fmla="*/ 1455451 w 4102080"/>
              <a:gd name="connsiteY216" fmla="*/ 3459437 h 4361942"/>
              <a:gd name="connsiteX217" fmla="*/ 1459379 w 4102080"/>
              <a:gd name="connsiteY217" fmla="*/ 3459437 h 4361942"/>
              <a:gd name="connsiteX218" fmla="*/ 1461447 w 4102080"/>
              <a:gd name="connsiteY218" fmla="*/ 3459437 h 4361942"/>
              <a:gd name="connsiteX219" fmla="*/ 1469304 w 4102080"/>
              <a:gd name="connsiteY219" fmla="*/ 3459437 h 4361942"/>
              <a:gd name="connsiteX220" fmla="*/ 1477160 w 4102080"/>
              <a:gd name="connsiteY220" fmla="*/ 3463366 h 4361942"/>
              <a:gd name="connsiteX221" fmla="*/ 1483053 w 4102080"/>
              <a:gd name="connsiteY221" fmla="*/ 3465330 h 4361942"/>
              <a:gd name="connsiteX222" fmla="*/ 1483053 w 4102080"/>
              <a:gd name="connsiteY222" fmla="*/ 3471223 h 4361942"/>
              <a:gd name="connsiteX223" fmla="*/ 1479124 w 4102080"/>
              <a:gd name="connsiteY223" fmla="*/ 3475151 h 4361942"/>
              <a:gd name="connsiteX224" fmla="*/ 1477160 w 4102080"/>
              <a:gd name="connsiteY224" fmla="*/ 3479080 h 4361942"/>
              <a:gd name="connsiteX225" fmla="*/ 1477160 w 4102080"/>
              <a:gd name="connsiteY225" fmla="*/ 3484972 h 4361942"/>
              <a:gd name="connsiteX226" fmla="*/ 1473232 w 4102080"/>
              <a:gd name="connsiteY226" fmla="*/ 3489004 h 4361942"/>
              <a:gd name="connsiteX227" fmla="*/ 1467236 w 4102080"/>
              <a:gd name="connsiteY227" fmla="*/ 3486936 h 4361942"/>
              <a:gd name="connsiteX228" fmla="*/ 1461447 w 4102080"/>
              <a:gd name="connsiteY228" fmla="*/ 3489004 h 4361942"/>
              <a:gd name="connsiteX229" fmla="*/ 1457415 w 4102080"/>
              <a:gd name="connsiteY229" fmla="*/ 3490968 h 4361942"/>
              <a:gd name="connsiteX230" fmla="*/ 1455451 w 4102080"/>
              <a:gd name="connsiteY230" fmla="*/ 3494897 h 4361942"/>
              <a:gd name="connsiteX231" fmla="*/ 1449559 w 4102080"/>
              <a:gd name="connsiteY231" fmla="*/ 3494897 h 4361942"/>
              <a:gd name="connsiteX232" fmla="*/ 1445630 w 4102080"/>
              <a:gd name="connsiteY232" fmla="*/ 3490968 h 4361942"/>
              <a:gd name="connsiteX233" fmla="*/ 1445630 w 4102080"/>
              <a:gd name="connsiteY233" fmla="*/ 3484972 h 4361942"/>
              <a:gd name="connsiteX234" fmla="*/ 1441702 w 4102080"/>
              <a:gd name="connsiteY234" fmla="*/ 3481147 h 4361942"/>
              <a:gd name="connsiteX235" fmla="*/ 1435809 w 4102080"/>
              <a:gd name="connsiteY235" fmla="*/ 3479080 h 4361942"/>
              <a:gd name="connsiteX236" fmla="*/ 1429917 w 4102080"/>
              <a:gd name="connsiteY236" fmla="*/ 3479080 h 4361942"/>
              <a:gd name="connsiteX237" fmla="*/ 1422060 w 4102080"/>
              <a:gd name="connsiteY237" fmla="*/ 3481147 h 4361942"/>
              <a:gd name="connsiteX238" fmla="*/ 1416065 w 4102080"/>
              <a:gd name="connsiteY238" fmla="*/ 3481147 h 4361942"/>
              <a:gd name="connsiteX239" fmla="*/ 1412136 w 4102080"/>
              <a:gd name="connsiteY239" fmla="*/ 3481147 h 4361942"/>
              <a:gd name="connsiteX240" fmla="*/ 1410172 w 4102080"/>
              <a:gd name="connsiteY240" fmla="*/ 3479080 h 4361942"/>
              <a:gd name="connsiteX241" fmla="*/ 1396423 w 4102080"/>
              <a:gd name="connsiteY241" fmla="*/ 3473187 h 4361942"/>
              <a:gd name="connsiteX242" fmla="*/ 1394459 w 4102080"/>
              <a:gd name="connsiteY242" fmla="*/ 3469258 h 4361942"/>
              <a:gd name="connsiteX243" fmla="*/ 1402315 w 4102080"/>
              <a:gd name="connsiteY243" fmla="*/ 3469258 h 4361942"/>
              <a:gd name="connsiteX244" fmla="*/ 1408208 w 4102080"/>
              <a:gd name="connsiteY244" fmla="*/ 3467294 h 4361942"/>
              <a:gd name="connsiteX245" fmla="*/ 1412136 w 4102080"/>
              <a:gd name="connsiteY245" fmla="*/ 3465330 h 4361942"/>
              <a:gd name="connsiteX246" fmla="*/ 1414204 w 4102080"/>
              <a:gd name="connsiteY246" fmla="*/ 3463366 h 4361942"/>
              <a:gd name="connsiteX247" fmla="*/ 1418029 w 4102080"/>
              <a:gd name="connsiteY247" fmla="*/ 3465330 h 4361942"/>
              <a:gd name="connsiteX248" fmla="*/ 1424025 w 4102080"/>
              <a:gd name="connsiteY248" fmla="*/ 3467294 h 4361942"/>
              <a:gd name="connsiteX249" fmla="*/ 1431881 w 4102080"/>
              <a:gd name="connsiteY249" fmla="*/ 3465330 h 4361942"/>
              <a:gd name="connsiteX250" fmla="*/ 1441702 w 4102080"/>
              <a:gd name="connsiteY250" fmla="*/ 3457473 h 4361942"/>
              <a:gd name="connsiteX251" fmla="*/ 1569683 w 4102080"/>
              <a:gd name="connsiteY251" fmla="*/ 3433799 h 4361942"/>
              <a:gd name="connsiteX252" fmla="*/ 1571647 w 4102080"/>
              <a:gd name="connsiteY252" fmla="*/ 3435764 h 4361942"/>
              <a:gd name="connsiteX253" fmla="*/ 1575575 w 4102080"/>
              <a:gd name="connsiteY253" fmla="*/ 3439692 h 4361942"/>
              <a:gd name="connsiteX254" fmla="*/ 1579607 w 4102080"/>
              <a:gd name="connsiteY254" fmla="*/ 3445585 h 4361942"/>
              <a:gd name="connsiteX255" fmla="*/ 1583432 w 4102080"/>
              <a:gd name="connsiteY255" fmla="*/ 3453545 h 4361942"/>
              <a:gd name="connsiteX256" fmla="*/ 1587463 w 4102080"/>
              <a:gd name="connsiteY256" fmla="*/ 3455509 h 4361942"/>
              <a:gd name="connsiteX257" fmla="*/ 1597284 w 4102080"/>
              <a:gd name="connsiteY257" fmla="*/ 3451581 h 4361942"/>
              <a:gd name="connsiteX258" fmla="*/ 1603177 w 4102080"/>
              <a:gd name="connsiteY258" fmla="*/ 3451581 h 4361942"/>
              <a:gd name="connsiteX259" fmla="*/ 1607105 w 4102080"/>
              <a:gd name="connsiteY259" fmla="*/ 3453545 h 4361942"/>
              <a:gd name="connsiteX260" fmla="*/ 1609069 w 4102080"/>
              <a:gd name="connsiteY260" fmla="*/ 3457473 h 4361942"/>
              <a:gd name="connsiteX261" fmla="*/ 1612997 w 4102080"/>
              <a:gd name="connsiteY261" fmla="*/ 3463366 h 4361942"/>
              <a:gd name="connsiteX262" fmla="*/ 1614962 w 4102080"/>
              <a:gd name="connsiteY262" fmla="*/ 3465330 h 4361942"/>
              <a:gd name="connsiteX263" fmla="*/ 1616926 w 4102080"/>
              <a:gd name="connsiteY263" fmla="*/ 3469258 h 4361942"/>
              <a:gd name="connsiteX264" fmla="*/ 1611033 w 4102080"/>
              <a:gd name="connsiteY264" fmla="*/ 3469258 h 4361942"/>
              <a:gd name="connsiteX265" fmla="*/ 1607105 w 4102080"/>
              <a:gd name="connsiteY265" fmla="*/ 3467294 h 4361942"/>
              <a:gd name="connsiteX266" fmla="*/ 1599248 w 4102080"/>
              <a:gd name="connsiteY266" fmla="*/ 3465330 h 4361942"/>
              <a:gd name="connsiteX267" fmla="*/ 1595320 w 4102080"/>
              <a:gd name="connsiteY267" fmla="*/ 3467294 h 4361942"/>
              <a:gd name="connsiteX268" fmla="*/ 1597284 w 4102080"/>
              <a:gd name="connsiteY268" fmla="*/ 3469258 h 4361942"/>
              <a:gd name="connsiteX269" fmla="*/ 1601213 w 4102080"/>
              <a:gd name="connsiteY269" fmla="*/ 3471223 h 4361942"/>
              <a:gd name="connsiteX270" fmla="*/ 1597284 w 4102080"/>
              <a:gd name="connsiteY270" fmla="*/ 3475151 h 4361942"/>
              <a:gd name="connsiteX271" fmla="*/ 1585396 w 4102080"/>
              <a:gd name="connsiteY271" fmla="*/ 3484972 h 4361942"/>
              <a:gd name="connsiteX272" fmla="*/ 1577539 w 4102080"/>
              <a:gd name="connsiteY272" fmla="*/ 3489004 h 4361942"/>
              <a:gd name="connsiteX273" fmla="*/ 1577539 w 4102080"/>
              <a:gd name="connsiteY273" fmla="*/ 3481147 h 4361942"/>
              <a:gd name="connsiteX274" fmla="*/ 1581467 w 4102080"/>
              <a:gd name="connsiteY274" fmla="*/ 3477115 h 4361942"/>
              <a:gd name="connsiteX275" fmla="*/ 1585396 w 4102080"/>
              <a:gd name="connsiteY275" fmla="*/ 3473187 h 4361942"/>
              <a:gd name="connsiteX276" fmla="*/ 1583432 w 4102080"/>
              <a:gd name="connsiteY276" fmla="*/ 3471223 h 4361942"/>
              <a:gd name="connsiteX277" fmla="*/ 1567718 w 4102080"/>
              <a:gd name="connsiteY277" fmla="*/ 3467294 h 4361942"/>
              <a:gd name="connsiteX278" fmla="*/ 1569683 w 4102080"/>
              <a:gd name="connsiteY278" fmla="*/ 3463366 h 4361942"/>
              <a:gd name="connsiteX279" fmla="*/ 1569683 w 4102080"/>
              <a:gd name="connsiteY279" fmla="*/ 3459437 h 4361942"/>
              <a:gd name="connsiteX280" fmla="*/ 1563790 w 4102080"/>
              <a:gd name="connsiteY280" fmla="*/ 3457473 h 4361942"/>
              <a:gd name="connsiteX281" fmla="*/ 1553866 w 4102080"/>
              <a:gd name="connsiteY281" fmla="*/ 3457473 h 4361942"/>
              <a:gd name="connsiteX282" fmla="*/ 1550041 w 4102080"/>
              <a:gd name="connsiteY282" fmla="*/ 3455509 h 4361942"/>
              <a:gd name="connsiteX283" fmla="*/ 1548077 w 4102080"/>
              <a:gd name="connsiteY283" fmla="*/ 3453545 h 4361942"/>
              <a:gd name="connsiteX284" fmla="*/ 1553866 w 4102080"/>
              <a:gd name="connsiteY284" fmla="*/ 3451581 h 4361942"/>
              <a:gd name="connsiteX285" fmla="*/ 1557898 w 4102080"/>
              <a:gd name="connsiteY285" fmla="*/ 3449616 h 4361942"/>
              <a:gd name="connsiteX286" fmla="*/ 1563790 w 4102080"/>
              <a:gd name="connsiteY286" fmla="*/ 3441760 h 4361942"/>
              <a:gd name="connsiteX287" fmla="*/ 1569683 w 4102080"/>
              <a:gd name="connsiteY287" fmla="*/ 3435764 h 4361942"/>
              <a:gd name="connsiteX288" fmla="*/ 1349076 w 4102080"/>
              <a:gd name="connsiteY288" fmla="*/ 3418086 h 4361942"/>
              <a:gd name="connsiteX289" fmla="*/ 1357036 w 4102080"/>
              <a:gd name="connsiteY289" fmla="*/ 3420050 h 4361942"/>
              <a:gd name="connsiteX290" fmla="*/ 1364893 w 4102080"/>
              <a:gd name="connsiteY290" fmla="*/ 3425943 h 4361942"/>
              <a:gd name="connsiteX291" fmla="*/ 1372750 w 4102080"/>
              <a:gd name="connsiteY291" fmla="*/ 3433799 h 4361942"/>
              <a:gd name="connsiteX292" fmla="*/ 1378642 w 4102080"/>
              <a:gd name="connsiteY292" fmla="*/ 3449616 h 4361942"/>
              <a:gd name="connsiteX293" fmla="*/ 1380606 w 4102080"/>
              <a:gd name="connsiteY293" fmla="*/ 3461402 h 4361942"/>
              <a:gd name="connsiteX294" fmla="*/ 1382674 w 4102080"/>
              <a:gd name="connsiteY294" fmla="*/ 3467294 h 4361942"/>
              <a:gd name="connsiteX295" fmla="*/ 1384638 w 4102080"/>
              <a:gd name="connsiteY295" fmla="*/ 3473187 h 4361942"/>
              <a:gd name="connsiteX296" fmla="*/ 1386602 w 4102080"/>
              <a:gd name="connsiteY296" fmla="*/ 3479080 h 4361942"/>
              <a:gd name="connsiteX297" fmla="*/ 1400351 w 4102080"/>
              <a:gd name="connsiteY297" fmla="*/ 3490968 h 4361942"/>
              <a:gd name="connsiteX298" fmla="*/ 1400351 w 4102080"/>
              <a:gd name="connsiteY298" fmla="*/ 3496861 h 4361942"/>
              <a:gd name="connsiteX299" fmla="*/ 1404279 w 4102080"/>
              <a:gd name="connsiteY299" fmla="*/ 3504718 h 4361942"/>
              <a:gd name="connsiteX300" fmla="*/ 1402315 w 4102080"/>
              <a:gd name="connsiteY300" fmla="*/ 3506682 h 4361942"/>
              <a:gd name="connsiteX301" fmla="*/ 1398387 w 4102080"/>
              <a:gd name="connsiteY301" fmla="*/ 3506682 h 4361942"/>
              <a:gd name="connsiteX302" fmla="*/ 1396423 w 4102080"/>
              <a:gd name="connsiteY302" fmla="*/ 3504718 h 4361942"/>
              <a:gd name="connsiteX303" fmla="*/ 1390530 w 4102080"/>
              <a:gd name="connsiteY303" fmla="*/ 3502753 h 4361942"/>
              <a:gd name="connsiteX304" fmla="*/ 1384638 w 4102080"/>
              <a:gd name="connsiteY304" fmla="*/ 3498825 h 4361942"/>
              <a:gd name="connsiteX305" fmla="*/ 1382674 w 4102080"/>
              <a:gd name="connsiteY305" fmla="*/ 3500789 h 4361942"/>
              <a:gd name="connsiteX306" fmla="*/ 1380606 w 4102080"/>
              <a:gd name="connsiteY306" fmla="*/ 3504718 h 4361942"/>
              <a:gd name="connsiteX307" fmla="*/ 1378642 w 4102080"/>
              <a:gd name="connsiteY307" fmla="*/ 3506682 h 4361942"/>
              <a:gd name="connsiteX308" fmla="*/ 1372750 w 4102080"/>
              <a:gd name="connsiteY308" fmla="*/ 3504718 h 4361942"/>
              <a:gd name="connsiteX309" fmla="*/ 1362929 w 4102080"/>
              <a:gd name="connsiteY309" fmla="*/ 3502753 h 4361942"/>
              <a:gd name="connsiteX310" fmla="*/ 1351144 w 4102080"/>
              <a:gd name="connsiteY310" fmla="*/ 3496861 h 4361942"/>
              <a:gd name="connsiteX311" fmla="*/ 1351144 w 4102080"/>
              <a:gd name="connsiteY311" fmla="*/ 3492932 h 4361942"/>
              <a:gd name="connsiteX312" fmla="*/ 1357036 w 4102080"/>
              <a:gd name="connsiteY312" fmla="*/ 3486936 h 4361942"/>
              <a:gd name="connsiteX313" fmla="*/ 1355072 w 4102080"/>
              <a:gd name="connsiteY313" fmla="*/ 3481147 h 4361942"/>
              <a:gd name="connsiteX314" fmla="*/ 1349076 w 4102080"/>
              <a:gd name="connsiteY314" fmla="*/ 3481147 h 4361942"/>
              <a:gd name="connsiteX315" fmla="*/ 1343287 w 4102080"/>
              <a:gd name="connsiteY315" fmla="*/ 3483111 h 4361942"/>
              <a:gd name="connsiteX316" fmla="*/ 1333363 w 4102080"/>
              <a:gd name="connsiteY316" fmla="*/ 3479080 h 4361942"/>
              <a:gd name="connsiteX317" fmla="*/ 1327471 w 4102080"/>
              <a:gd name="connsiteY317" fmla="*/ 3475151 h 4361942"/>
              <a:gd name="connsiteX318" fmla="*/ 1321578 w 4102080"/>
              <a:gd name="connsiteY318" fmla="*/ 3469258 h 4361942"/>
              <a:gd name="connsiteX319" fmla="*/ 1319614 w 4102080"/>
              <a:gd name="connsiteY319" fmla="*/ 3461402 h 4361942"/>
              <a:gd name="connsiteX320" fmla="*/ 1319614 w 4102080"/>
              <a:gd name="connsiteY320" fmla="*/ 3451581 h 4361942"/>
              <a:gd name="connsiteX321" fmla="*/ 1319614 w 4102080"/>
              <a:gd name="connsiteY321" fmla="*/ 3441760 h 4361942"/>
              <a:gd name="connsiteX322" fmla="*/ 1321578 w 4102080"/>
              <a:gd name="connsiteY322" fmla="*/ 3431835 h 4361942"/>
              <a:gd name="connsiteX323" fmla="*/ 1327471 w 4102080"/>
              <a:gd name="connsiteY323" fmla="*/ 3423978 h 4361942"/>
              <a:gd name="connsiteX324" fmla="*/ 1335431 w 4102080"/>
              <a:gd name="connsiteY324" fmla="*/ 3420050 h 4361942"/>
              <a:gd name="connsiteX325" fmla="*/ 1339255 w 4102080"/>
              <a:gd name="connsiteY325" fmla="*/ 3420050 h 4361942"/>
              <a:gd name="connsiteX326" fmla="*/ 1437774 w 4102080"/>
              <a:gd name="connsiteY326" fmla="*/ 3388519 h 4361942"/>
              <a:gd name="connsiteX327" fmla="*/ 1445630 w 4102080"/>
              <a:gd name="connsiteY327" fmla="*/ 3390484 h 4361942"/>
              <a:gd name="connsiteX328" fmla="*/ 1449559 w 4102080"/>
              <a:gd name="connsiteY328" fmla="*/ 3394515 h 4361942"/>
              <a:gd name="connsiteX329" fmla="*/ 1449559 w 4102080"/>
              <a:gd name="connsiteY329" fmla="*/ 3400305 h 4361942"/>
              <a:gd name="connsiteX330" fmla="*/ 1445630 w 4102080"/>
              <a:gd name="connsiteY330" fmla="*/ 3402372 h 4361942"/>
              <a:gd name="connsiteX331" fmla="*/ 1447594 w 4102080"/>
              <a:gd name="connsiteY331" fmla="*/ 3404336 h 4361942"/>
              <a:gd name="connsiteX332" fmla="*/ 1453487 w 4102080"/>
              <a:gd name="connsiteY332" fmla="*/ 3408161 h 4361942"/>
              <a:gd name="connsiteX333" fmla="*/ 1457415 w 4102080"/>
              <a:gd name="connsiteY333" fmla="*/ 3414157 h 4361942"/>
              <a:gd name="connsiteX334" fmla="*/ 1461447 w 4102080"/>
              <a:gd name="connsiteY334" fmla="*/ 3420050 h 4361942"/>
              <a:gd name="connsiteX335" fmla="*/ 1463411 w 4102080"/>
              <a:gd name="connsiteY335" fmla="*/ 3425943 h 4361942"/>
              <a:gd name="connsiteX336" fmla="*/ 1457415 w 4102080"/>
              <a:gd name="connsiteY336" fmla="*/ 3425943 h 4361942"/>
              <a:gd name="connsiteX337" fmla="*/ 1443666 w 4102080"/>
              <a:gd name="connsiteY337" fmla="*/ 3422014 h 4361942"/>
              <a:gd name="connsiteX338" fmla="*/ 1439738 w 4102080"/>
              <a:gd name="connsiteY338" fmla="*/ 3423978 h 4361942"/>
              <a:gd name="connsiteX339" fmla="*/ 1435809 w 4102080"/>
              <a:gd name="connsiteY339" fmla="*/ 3427907 h 4361942"/>
              <a:gd name="connsiteX340" fmla="*/ 1418029 w 4102080"/>
              <a:gd name="connsiteY340" fmla="*/ 3435764 h 4361942"/>
              <a:gd name="connsiteX341" fmla="*/ 1412136 w 4102080"/>
              <a:gd name="connsiteY341" fmla="*/ 3443724 h 4361942"/>
              <a:gd name="connsiteX342" fmla="*/ 1410172 w 4102080"/>
              <a:gd name="connsiteY342" fmla="*/ 3453545 h 4361942"/>
              <a:gd name="connsiteX343" fmla="*/ 1406244 w 4102080"/>
              <a:gd name="connsiteY343" fmla="*/ 3455509 h 4361942"/>
              <a:gd name="connsiteX344" fmla="*/ 1402315 w 4102080"/>
              <a:gd name="connsiteY344" fmla="*/ 3449616 h 4361942"/>
              <a:gd name="connsiteX345" fmla="*/ 1402315 w 4102080"/>
              <a:gd name="connsiteY345" fmla="*/ 3441760 h 4361942"/>
              <a:gd name="connsiteX346" fmla="*/ 1402315 w 4102080"/>
              <a:gd name="connsiteY346" fmla="*/ 3435764 h 4361942"/>
              <a:gd name="connsiteX347" fmla="*/ 1398387 w 4102080"/>
              <a:gd name="connsiteY347" fmla="*/ 3433799 h 4361942"/>
              <a:gd name="connsiteX348" fmla="*/ 1394459 w 4102080"/>
              <a:gd name="connsiteY348" fmla="*/ 3431835 h 4361942"/>
              <a:gd name="connsiteX349" fmla="*/ 1392495 w 4102080"/>
              <a:gd name="connsiteY349" fmla="*/ 3429871 h 4361942"/>
              <a:gd name="connsiteX350" fmla="*/ 1394459 w 4102080"/>
              <a:gd name="connsiteY350" fmla="*/ 3425943 h 4361942"/>
              <a:gd name="connsiteX351" fmla="*/ 1398387 w 4102080"/>
              <a:gd name="connsiteY351" fmla="*/ 3420050 h 4361942"/>
              <a:gd name="connsiteX352" fmla="*/ 1402315 w 4102080"/>
              <a:gd name="connsiteY352" fmla="*/ 3410229 h 4361942"/>
              <a:gd name="connsiteX353" fmla="*/ 1412136 w 4102080"/>
              <a:gd name="connsiteY353" fmla="*/ 3398340 h 4361942"/>
              <a:gd name="connsiteX354" fmla="*/ 1424025 w 4102080"/>
              <a:gd name="connsiteY354" fmla="*/ 3390484 h 4361942"/>
              <a:gd name="connsiteX355" fmla="*/ 1847353 w 4102080"/>
              <a:gd name="connsiteY355" fmla="*/ 3362985 h 4361942"/>
              <a:gd name="connsiteX356" fmla="*/ 1851281 w 4102080"/>
              <a:gd name="connsiteY356" fmla="*/ 3362985 h 4361942"/>
              <a:gd name="connsiteX357" fmla="*/ 1855209 w 4102080"/>
              <a:gd name="connsiteY357" fmla="*/ 3364949 h 4361942"/>
              <a:gd name="connsiteX358" fmla="*/ 1861102 w 4102080"/>
              <a:gd name="connsiteY358" fmla="*/ 3366913 h 4361942"/>
              <a:gd name="connsiteX359" fmla="*/ 1868959 w 4102080"/>
              <a:gd name="connsiteY359" fmla="*/ 3368774 h 4361942"/>
              <a:gd name="connsiteX360" fmla="*/ 1868959 w 4102080"/>
              <a:gd name="connsiteY360" fmla="*/ 3370841 h 4361942"/>
              <a:gd name="connsiteX361" fmla="*/ 1872990 w 4102080"/>
              <a:gd name="connsiteY361" fmla="*/ 3370841 h 4361942"/>
              <a:gd name="connsiteX362" fmla="*/ 1878883 w 4102080"/>
              <a:gd name="connsiteY362" fmla="*/ 3364949 h 4361942"/>
              <a:gd name="connsiteX363" fmla="*/ 1884775 w 4102080"/>
              <a:gd name="connsiteY363" fmla="*/ 3364949 h 4361942"/>
              <a:gd name="connsiteX364" fmla="*/ 1898525 w 4102080"/>
              <a:gd name="connsiteY364" fmla="*/ 3380662 h 4361942"/>
              <a:gd name="connsiteX365" fmla="*/ 1902453 w 4102080"/>
              <a:gd name="connsiteY365" fmla="*/ 3386555 h 4361942"/>
              <a:gd name="connsiteX366" fmla="*/ 1902453 w 4102080"/>
              <a:gd name="connsiteY366" fmla="*/ 3392448 h 4361942"/>
              <a:gd name="connsiteX367" fmla="*/ 1896560 w 4102080"/>
              <a:gd name="connsiteY367" fmla="*/ 3398340 h 4361942"/>
              <a:gd name="connsiteX368" fmla="*/ 1884775 w 4102080"/>
              <a:gd name="connsiteY368" fmla="*/ 3404336 h 4361942"/>
              <a:gd name="connsiteX369" fmla="*/ 1874955 w 4102080"/>
              <a:gd name="connsiteY369" fmla="*/ 3408161 h 4361942"/>
              <a:gd name="connsiteX370" fmla="*/ 1871026 w 4102080"/>
              <a:gd name="connsiteY370" fmla="*/ 3406301 h 4361942"/>
              <a:gd name="connsiteX371" fmla="*/ 1871026 w 4102080"/>
              <a:gd name="connsiteY371" fmla="*/ 3400305 h 4361942"/>
              <a:gd name="connsiteX372" fmla="*/ 1866995 w 4102080"/>
              <a:gd name="connsiteY372" fmla="*/ 3394515 h 4361942"/>
              <a:gd name="connsiteX373" fmla="*/ 1859138 w 4102080"/>
              <a:gd name="connsiteY373" fmla="*/ 3392448 h 4361942"/>
              <a:gd name="connsiteX374" fmla="*/ 1857174 w 4102080"/>
              <a:gd name="connsiteY374" fmla="*/ 3388519 h 4361942"/>
              <a:gd name="connsiteX375" fmla="*/ 1859138 w 4102080"/>
              <a:gd name="connsiteY375" fmla="*/ 3384591 h 4361942"/>
              <a:gd name="connsiteX376" fmla="*/ 1851281 w 4102080"/>
              <a:gd name="connsiteY376" fmla="*/ 3380662 h 4361942"/>
              <a:gd name="connsiteX377" fmla="*/ 1847353 w 4102080"/>
              <a:gd name="connsiteY377" fmla="*/ 3378698 h 4361942"/>
              <a:gd name="connsiteX378" fmla="*/ 1849317 w 4102080"/>
              <a:gd name="connsiteY378" fmla="*/ 3372806 h 4361942"/>
              <a:gd name="connsiteX379" fmla="*/ 1849317 w 4102080"/>
              <a:gd name="connsiteY379" fmla="*/ 3366913 h 4361942"/>
              <a:gd name="connsiteX380" fmla="*/ 1685878 w 4102080"/>
              <a:gd name="connsiteY380" fmla="*/ 3351096 h 4361942"/>
              <a:gd name="connsiteX381" fmla="*/ 1695699 w 4102080"/>
              <a:gd name="connsiteY381" fmla="*/ 3351096 h 4361942"/>
              <a:gd name="connsiteX382" fmla="*/ 1705623 w 4102080"/>
              <a:gd name="connsiteY382" fmla="*/ 3356989 h 4361942"/>
              <a:gd name="connsiteX383" fmla="*/ 1711412 w 4102080"/>
              <a:gd name="connsiteY383" fmla="*/ 3368774 h 4361942"/>
              <a:gd name="connsiteX384" fmla="*/ 1709448 w 4102080"/>
              <a:gd name="connsiteY384" fmla="*/ 3384591 h 4361942"/>
              <a:gd name="connsiteX385" fmla="*/ 1701591 w 4102080"/>
              <a:gd name="connsiteY385" fmla="*/ 3396376 h 4361942"/>
              <a:gd name="connsiteX386" fmla="*/ 1689807 w 4102080"/>
              <a:gd name="connsiteY386" fmla="*/ 3400305 h 4361942"/>
              <a:gd name="connsiteX387" fmla="*/ 1662205 w 4102080"/>
              <a:gd name="connsiteY387" fmla="*/ 3406301 h 4361942"/>
              <a:gd name="connsiteX388" fmla="*/ 1652384 w 4102080"/>
              <a:gd name="connsiteY388" fmla="*/ 3404336 h 4361942"/>
              <a:gd name="connsiteX389" fmla="*/ 1644527 w 4102080"/>
              <a:gd name="connsiteY389" fmla="*/ 3400305 h 4361942"/>
              <a:gd name="connsiteX390" fmla="*/ 1628814 w 4102080"/>
              <a:gd name="connsiteY390" fmla="*/ 3390484 h 4361942"/>
              <a:gd name="connsiteX391" fmla="*/ 1628814 w 4102080"/>
              <a:gd name="connsiteY391" fmla="*/ 3384591 h 4361942"/>
              <a:gd name="connsiteX392" fmla="*/ 1632639 w 4102080"/>
              <a:gd name="connsiteY392" fmla="*/ 3380662 h 4361942"/>
              <a:gd name="connsiteX393" fmla="*/ 1632639 w 4102080"/>
              <a:gd name="connsiteY393" fmla="*/ 3376734 h 4361942"/>
              <a:gd name="connsiteX394" fmla="*/ 1630778 w 4102080"/>
              <a:gd name="connsiteY394" fmla="*/ 3372806 h 4361942"/>
              <a:gd name="connsiteX395" fmla="*/ 1624782 w 4102080"/>
              <a:gd name="connsiteY395" fmla="*/ 3368774 h 4361942"/>
              <a:gd name="connsiteX396" fmla="*/ 1634707 w 4102080"/>
              <a:gd name="connsiteY396" fmla="*/ 3360917 h 4361942"/>
              <a:gd name="connsiteX397" fmla="*/ 1644527 w 4102080"/>
              <a:gd name="connsiteY397" fmla="*/ 3356989 h 4361942"/>
              <a:gd name="connsiteX398" fmla="*/ 1666237 w 4102080"/>
              <a:gd name="connsiteY398" fmla="*/ 3353060 h 4361942"/>
              <a:gd name="connsiteX399" fmla="*/ 2040357 w 4102080"/>
              <a:gd name="connsiteY399" fmla="*/ 3299923 h 4361942"/>
              <a:gd name="connsiteX400" fmla="*/ 2048214 w 4102080"/>
              <a:gd name="connsiteY400" fmla="*/ 3305816 h 4361942"/>
              <a:gd name="connsiteX401" fmla="*/ 2058035 w 4102080"/>
              <a:gd name="connsiteY401" fmla="*/ 3325561 h 4361942"/>
              <a:gd name="connsiteX402" fmla="*/ 2056071 w 4102080"/>
              <a:gd name="connsiteY402" fmla="*/ 3331454 h 4361942"/>
              <a:gd name="connsiteX403" fmla="*/ 2056071 w 4102080"/>
              <a:gd name="connsiteY403" fmla="*/ 3333418 h 4361942"/>
              <a:gd name="connsiteX404" fmla="*/ 2061963 w 4102080"/>
              <a:gd name="connsiteY404" fmla="*/ 3335382 h 4361942"/>
              <a:gd name="connsiteX405" fmla="*/ 2065892 w 4102080"/>
              <a:gd name="connsiteY405" fmla="*/ 3337347 h 4361942"/>
              <a:gd name="connsiteX406" fmla="*/ 2069820 w 4102080"/>
              <a:gd name="connsiteY406" fmla="*/ 3341275 h 4361942"/>
              <a:gd name="connsiteX407" fmla="*/ 2067959 w 4102080"/>
              <a:gd name="connsiteY407" fmla="*/ 3347168 h 4361942"/>
              <a:gd name="connsiteX408" fmla="*/ 2059999 w 4102080"/>
              <a:gd name="connsiteY408" fmla="*/ 3349132 h 4361942"/>
              <a:gd name="connsiteX409" fmla="*/ 2054107 w 4102080"/>
              <a:gd name="connsiteY409" fmla="*/ 3349132 h 4361942"/>
              <a:gd name="connsiteX410" fmla="*/ 2052143 w 4102080"/>
              <a:gd name="connsiteY410" fmla="*/ 3349132 h 4361942"/>
              <a:gd name="connsiteX411" fmla="*/ 2050178 w 4102080"/>
              <a:gd name="connsiteY411" fmla="*/ 3345203 h 4361942"/>
              <a:gd name="connsiteX412" fmla="*/ 2044286 w 4102080"/>
              <a:gd name="connsiteY412" fmla="*/ 3341275 h 4361942"/>
              <a:gd name="connsiteX413" fmla="*/ 2036429 w 4102080"/>
              <a:gd name="connsiteY413" fmla="*/ 3339311 h 4361942"/>
              <a:gd name="connsiteX414" fmla="*/ 2028573 w 4102080"/>
              <a:gd name="connsiteY414" fmla="*/ 3333418 h 4361942"/>
              <a:gd name="connsiteX415" fmla="*/ 2026505 w 4102080"/>
              <a:gd name="connsiteY415" fmla="*/ 3327526 h 4361942"/>
              <a:gd name="connsiteX416" fmla="*/ 2022577 w 4102080"/>
              <a:gd name="connsiteY416" fmla="*/ 3321530 h 4361942"/>
              <a:gd name="connsiteX417" fmla="*/ 2018648 w 4102080"/>
              <a:gd name="connsiteY417" fmla="*/ 3319565 h 4361942"/>
              <a:gd name="connsiteX418" fmla="*/ 2012756 w 4102080"/>
              <a:gd name="connsiteY418" fmla="*/ 3313673 h 4361942"/>
              <a:gd name="connsiteX419" fmla="*/ 2016684 w 4102080"/>
              <a:gd name="connsiteY419" fmla="*/ 3307780 h 4361942"/>
              <a:gd name="connsiteX420" fmla="*/ 2028573 w 4102080"/>
              <a:gd name="connsiteY420" fmla="*/ 3301888 h 4361942"/>
              <a:gd name="connsiteX421" fmla="*/ 1073473 w 4102080"/>
              <a:gd name="connsiteY421" fmla="*/ 3280178 h 4361942"/>
              <a:gd name="connsiteX422" fmla="*/ 1085258 w 4102080"/>
              <a:gd name="connsiteY422" fmla="*/ 3286174 h 4361942"/>
              <a:gd name="connsiteX423" fmla="*/ 1095079 w 4102080"/>
              <a:gd name="connsiteY423" fmla="*/ 3294031 h 4361942"/>
              <a:gd name="connsiteX424" fmla="*/ 1101075 w 4102080"/>
              <a:gd name="connsiteY424" fmla="*/ 3297959 h 4361942"/>
              <a:gd name="connsiteX425" fmla="*/ 1103039 w 4102080"/>
              <a:gd name="connsiteY425" fmla="*/ 3299923 h 4361942"/>
              <a:gd name="connsiteX426" fmla="*/ 1104900 w 4102080"/>
              <a:gd name="connsiteY426" fmla="*/ 3305816 h 4361942"/>
              <a:gd name="connsiteX427" fmla="*/ 1106967 w 4102080"/>
              <a:gd name="connsiteY427" fmla="*/ 3309744 h 4361942"/>
              <a:gd name="connsiteX428" fmla="*/ 1112860 w 4102080"/>
              <a:gd name="connsiteY428" fmla="*/ 3313673 h 4361942"/>
              <a:gd name="connsiteX429" fmla="*/ 1114824 w 4102080"/>
              <a:gd name="connsiteY429" fmla="*/ 3313673 h 4361942"/>
              <a:gd name="connsiteX430" fmla="*/ 1130641 w 4102080"/>
              <a:gd name="connsiteY430" fmla="*/ 3303852 h 4361942"/>
              <a:gd name="connsiteX431" fmla="*/ 1130641 w 4102080"/>
              <a:gd name="connsiteY431" fmla="*/ 3309744 h 4361942"/>
              <a:gd name="connsiteX432" fmla="*/ 1150282 w 4102080"/>
              <a:gd name="connsiteY432" fmla="*/ 3341275 h 4361942"/>
              <a:gd name="connsiteX433" fmla="*/ 1150282 w 4102080"/>
              <a:gd name="connsiteY433" fmla="*/ 3353060 h 4361942"/>
              <a:gd name="connsiteX434" fmla="*/ 1148318 w 4102080"/>
              <a:gd name="connsiteY434" fmla="*/ 3364949 h 4361942"/>
              <a:gd name="connsiteX435" fmla="*/ 1146354 w 4102080"/>
              <a:gd name="connsiteY435" fmla="*/ 3376734 h 4361942"/>
              <a:gd name="connsiteX436" fmla="*/ 1132501 w 4102080"/>
              <a:gd name="connsiteY436" fmla="*/ 3404336 h 4361942"/>
              <a:gd name="connsiteX437" fmla="*/ 1126609 w 4102080"/>
              <a:gd name="connsiteY437" fmla="*/ 3412193 h 4361942"/>
              <a:gd name="connsiteX438" fmla="*/ 1120716 w 4102080"/>
              <a:gd name="connsiteY438" fmla="*/ 3416122 h 4361942"/>
              <a:gd name="connsiteX439" fmla="*/ 1120716 w 4102080"/>
              <a:gd name="connsiteY439" fmla="*/ 3414157 h 4361942"/>
              <a:gd name="connsiteX440" fmla="*/ 1108932 w 4102080"/>
              <a:gd name="connsiteY440" fmla="*/ 3404336 h 4361942"/>
              <a:gd name="connsiteX441" fmla="*/ 1103039 w 4102080"/>
              <a:gd name="connsiteY441" fmla="*/ 3400305 h 4361942"/>
              <a:gd name="connsiteX442" fmla="*/ 1103039 w 4102080"/>
              <a:gd name="connsiteY442" fmla="*/ 3406301 h 4361942"/>
              <a:gd name="connsiteX443" fmla="*/ 1101075 w 4102080"/>
              <a:gd name="connsiteY443" fmla="*/ 3418086 h 4361942"/>
              <a:gd name="connsiteX444" fmla="*/ 1039979 w 4102080"/>
              <a:gd name="connsiteY444" fmla="*/ 3451581 h 4361942"/>
              <a:gd name="connsiteX445" fmla="*/ 1032122 w 4102080"/>
              <a:gd name="connsiteY445" fmla="*/ 3455509 h 4361942"/>
              <a:gd name="connsiteX446" fmla="*/ 1004521 w 4102080"/>
              <a:gd name="connsiteY446" fmla="*/ 3457473 h 4361942"/>
              <a:gd name="connsiteX447" fmla="*/ 996664 w 4102080"/>
              <a:gd name="connsiteY447" fmla="*/ 3455509 h 4361942"/>
              <a:gd name="connsiteX448" fmla="*/ 994700 w 4102080"/>
              <a:gd name="connsiteY448" fmla="*/ 3447549 h 4361942"/>
              <a:gd name="connsiteX449" fmla="*/ 998628 w 4102080"/>
              <a:gd name="connsiteY449" fmla="*/ 3441760 h 4361942"/>
              <a:gd name="connsiteX450" fmla="*/ 1004521 w 4102080"/>
              <a:gd name="connsiteY450" fmla="*/ 3437728 h 4361942"/>
              <a:gd name="connsiteX451" fmla="*/ 1006485 w 4102080"/>
              <a:gd name="connsiteY451" fmla="*/ 3433799 h 4361942"/>
              <a:gd name="connsiteX452" fmla="*/ 1002557 w 4102080"/>
              <a:gd name="connsiteY452" fmla="*/ 3427907 h 4361942"/>
              <a:gd name="connsiteX453" fmla="*/ 982915 w 4102080"/>
              <a:gd name="connsiteY453" fmla="*/ 3416122 h 4361942"/>
              <a:gd name="connsiteX454" fmla="*/ 982915 w 4102080"/>
              <a:gd name="connsiteY454" fmla="*/ 3433799 h 4361942"/>
              <a:gd name="connsiteX455" fmla="*/ 969063 w 4102080"/>
              <a:gd name="connsiteY455" fmla="*/ 3418086 h 4361942"/>
              <a:gd name="connsiteX456" fmla="*/ 976919 w 4102080"/>
              <a:gd name="connsiteY456" fmla="*/ 3390484 h 4361942"/>
              <a:gd name="connsiteX457" fmla="*/ 996664 w 4102080"/>
              <a:gd name="connsiteY457" fmla="*/ 3368774 h 4361942"/>
              <a:gd name="connsiteX458" fmla="*/ 1014445 w 4102080"/>
              <a:gd name="connsiteY458" fmla="*/ 3368774 h 4361942"/>
              <a:gd name="connsiteX459" fmla="*/ 1020338 w 4102080"/>
              <a:gd name="connsiteY459" fmla="*/ 3351096 h 4361942"/>
              <a:gd name="connsiteX460" fmla="*/ 1024266 w 4102080"/>
              <a:gd name="connsiteY460" fmla="*/ 3345203 h 4361942"/>
              <a:gd name="connsiteX461" fmla="*/ 1030158 w 4102080"/>
              <a:gd name="connsiteY461" fmla="*/ 3339311 h 4361942"/>
              <a:gd name="connsiteX462" fmla="*/ 1038015 w 4102080"/>
              <a:gd name="connsiteY462" fmla="*/ 3335382 h 4361942"/>
              <a:gd name="connsiteX463" fmla="*/ 1043907 w 4102080"/>
              <a:gd name="connsiteY463" fmla="*/ 3333418 h 4361942"/>
              <a:gd name="connsiteX464" fmla="*/ 1047836 w 4102080"/>
              <a:gd name="connsiteY464" fmla="*/ 3329386 h 4361942"/>
              <a:gd name="connsiteX465" fmla="*/ 1049800 w 4102080"/>
              <a:gd name="connsiteY465" fmla="*/ 3319565 h 4361942"/>
              <a:gd name="connsiteX466" fmla="*/ 1057657 w 4102080"/>
              <a:gd name="connsiteY466" fmla="*/ 3327526 h 4361942"/>
              <a:gd name="connsiteX467" fmla="*/ 1067581 w 4102080"/>
              <a:gd name="connsiteY467" fmla="*/ 3329386 h 4361942"/>
              <a:gd name="connsiteX468" fmla="*/ 1077402 w 4102080"/>
              <a:gd name="connsiteY468" fmla="*/ 3323597 h 4361942"/>
              <a:gd name="connsiteX469" fmla="*/ 1081330 w 4102080"/>
              <a:gd name="connsiteY469" fmla="*/ 3311709 h 4361942"/>
              <a:gd name="connsiteX470" fmla="*/ 1075437 w 4102080"/>
              <a:gd name="connsiteY470" fmla="*/ 3301888 h 4361942"/>
              <a:gd name="connsiteX471" fmla="*/ 1059724 w 4102080"/>
              <a:gd name="connsiteY471" fmla="*/ 3288138 h 4361942"/>
              <a:gd name="connsiteX472" fmla="*/ 1063652 w 4102080"/>
              <a:gd name="connsiteY472" fmla="*/ 3282142 h 4361942"/>
              <a:gd name="connsiteX473" fmla="*/ 947457 w 4102080"/>
              <a:gd name="connsiteY473" fmla="*/ 3240790 h 4361942"/>
              <a:gd name="connsiteX474" fmla="*/ 955313 w 4102080"/>
              <a:gd name="connsiteY474" fmla="*/ 3248751 h 4361942"/>
              <a:gd name="connsiteX475" fmla="*/ 959242 w 4102080"/>
              <a:gd name="connsiteY475" fmla="*/ 3252679 h 4361942"/>
              <a:gd name="connsiteX476" fmla="*/ 967098 w 4102080"/>
              <a:gd name="connsiteY476" fmla="*/ 3256607 h 4361942"/>
              <a:gd name="connsiteX477" fmla="*/ 967098 w 4102080"/>
              <a:gd name="connsiteY477" fmla="*/ 3264464 h 4361942"/>
              <a:gd name="connsiteX478" fmla="*/ 969063 w 4102080"/>
              <a:gd name="connsiteY478" fmla="*/ 3266428 h 4361942"/>
              <a:gd name="connsiteX479" fmla="*/ 971027 w 4102080"/>
              <a:gd name="connsiteY479" fmla="*/ 3270357 h 4361942"/>
              <a:gd name="connsiteX480" fmla="*/ 969063 w 4102080"/>
              <a:gd name="connsiteY480" fmla="*/ 3278317 h 4361942"/>
              <a:gd name="connsiteX481" fmla="*/ 967098 w 4102080"/>
              <a:gd name="connsiteY481" fmla="*/ 3286174 h 4361942"/>
              <a:gd name="connsiteX482" fmla="*/ 967098 w 4102080"/>
              <a:gd name="connsiteY482" fmla="*/ 3294031 h 4361942"/>
              <a:gd name="connsiteX483" fmla="*/ 963170 w 4102080"/>
              <a:gd name="connsiteY483" fmla="*/ 3297959 h 4361942"/>
              <a:gd name="connsiteX484" fmla="*/ 959242 w 4102080"/>
              <a:gd name="connsiteY484" fmla="*/ 3301888 h 4361942"/>
              <a:gd name="connsiteX485" fmla="*/ 953349 w 4102080"/>
              <a:gd name="connsiteY485" fmla="*/ 3307780 h 4361942"/>
              <a:gd name="connsiteX486" fmla="*/ 939497 w 4102080"/>
              <a:gd name="connsiteY486" fmla="*/ 3315740 h 4361942"/>
              <a:gd name="connsiteX487" fmla="*/ 933708 w 4102080"/>
              <a:gd name="connsiteY487" fmla="*/ 3315740 h 4361942"/>
              <a:gd name="connsiteX488" fmla="*/ 925851 w 4102080"/>
              <a:gd name="connsiteY488" fmla="*/ 3313673 h 4361942"/>
              <a:gd name="connsiteX489" fmla="*/ 923783 w 4102080"/>
              <a:gd name="connsiteY489" fmla="*/ 3309744 h 4361942"/>
              <a:gd name="connsiteX490" fmla="*/ 927712 w 4102080"/>
              <a:gd name="connsiteY490" fmla="*/ 3307780 h 4361942"/>
              <a:gd name="connsiteX491" fmla="*/ 931640 w 4102080"/>
              <a:gd name="connsiteY491" fmla="*/ 3307780 h 4361942"/>
              <a:gd name="connsiteX492" fmla="*/ 933708 w 4102080"/>
              <a:gd name="connsiteY492" fmla="*/ 3305816 h 4361942"/>
              <a:gd name="connsiteX493" fmla="*/ 937636 w 4102080"/>
              <a:gd name="connsiteY493" fmla="*/ 3301888 h 4361942"/>
              <a:gd name="connsiteX494" fmla="*/ 937636 w 4102080"/>
              <a:gd name="connsiteY494" fmla="*/ 3299923 h 4361942"/>
              <a:gd name="connsiteX495" fmla="*/ 923783 w 4102080"/>
              <a:gd name="connsiteY495" fmla="*/ 3295995 h 4361942"/>
              <a:gd name="connsiteX496" fmla="*/ 925851 w 4102080"/>
              <a:gd name="connsiteY496" fmla="*/ 3292067 h 4361942"/>
              <a:gd name="connsiteX497" fmla="*/ 935672 w 4102080"/>
              <a:gd name="connsiteY497" fmla="*/ 3290102 h 4361942"/>
              <a:gd name="connsiteX498" fmla="*/ 945493 w 4102080"/>
              <a:gd name="connsiteY498" fmla="*/ 3290102 h 4361942"/>
              <a:gd name="connsiteX499" fmla="*/ 951385 w 4102080"/>
              <a:gd name="connsiteY499" fmla="*/ 3284210 h 4361942"/>
              <a:gd name="connsiteX500" fmla="*/ 955313 w 4102080"/>
              <a:gd name="connsiteY500" fmla="*/ 3276353 h 4361942"/>
              <a:gd name="connsiteX501" fmla="*/ 951385 w 4102080"/>
              <a:gd name="connsiteY501" fmla="*/ 3268393 h 4361942"/>
              <a:gd name="connsiteX502" fmla="*/ 945493 w 4102080"/>
              <a:gd name="connsiteY502" fmla="*/ 3258572 h 4361942"/>
              <a:gd name="connsiteX503" fmla="*/ 941564 w 4102080"/>
              <a:gd name="connsiteY503" fmla="*/ 3244822 h 4361942"/>
              <a:gd name="connsiteX504" fmla="*/ 921819 w 4102080"/>
              <a:gd name="connsiteY504" fmla="*/ 3234898 h 4361942"/>
              <a:gd name="connsiteX505" fmla="*/ 929676 w 4102080"/>
              <a:gd name="connsiteY505" fmla="*/ 3252679 h 4361942"/>
              <a:gd name="connsiteX506" fmla="*/ 935672 w 4102080"/>
              <a:gd name="connsiteY506" fmla="*/ 3262500 h 4361942"/>
              <a:gd name="connsiteX507" fmla="*/ 941564 w 4102080"/>
              <a:gd name="connsiteY507" fmla="*/ 3274285 h 4361942"/>
              <a:gd name="connsiteX508" fmla="*/ 939497 w 4102080"/>
              <a:gd name="connsiteY508" fmla="*/ 3284210 h 4361942"/>
              <a:gd name="connsiteX509" fmla="*/ 933708 w 4102080"/>
              <a:gd name="connsiteY509" fmla="*/ 3286174 h 4361942"/>
              <a:gd name="connsiteX510" fmla="*/ 927712 w 4102080"/>
              <a:gd name="connsiteY510" fmla="*/ 3286174 h 4361942"/>
              <a:gd name="connsiteX511" fmla="*/ 921819 w 4102080"/>
              <a:gd name="connsiteY511" fmla="*/ 3288138 h 4361942"/>
              <a:gd name="connsiteX512" fmla="*/ 915927 w 4102080"/>
              <a:gd name="connsiteY512" fmla="*/ 3284210 h 4361942"/>
              <a:gd name="connsiteX513" fmla="*/ 913963 w 4102080"/>
              <a:gd name="connsiteY513" fmla="*/ 3256607 h 4361942"/>
              <a:gd name="connsiteX514" fmla="*/ 915927 w 4102080"/>
              <a:gd name="connsiteY514" fmla="*/ 3240790 h 4361942"/>
              <a:gd name="connsiteX515" fmla="*/ 2355327 w 4102080"/>
              <a:gd name="connsiteY515" fmla="*/ 3221209 h 4361942"/>
              <a:gd name="connsiteX516" fmla="*/ 2359359 w 4102080"/>
              <a:gd name="connsiteY516" fmla="*/ 3221209 h 4361942"/>
              <a:gd name="connsiteX517" fmla="*/ 2379002 w 4102080"/>
              <a:gd name="connsiteY517" fmla="*/ 3231030 h 4361942"/>
              <a:gd name="connsiteX518" fmla="*/ 2379002 w 4102080"/>
              <a:gd name="connsiteY518" fmla="*/ 3237025 h 4361942"/>
              <a:gd name="connsiteX519" fmla="*/ 2382931 w 4102080"/>
              <a:gd name="connsiteY519" fmla="*/ 3237025 h 4361942"/>
              <a:gd name="connsiteX520" fmla="*/ 2394717 w 4102080"/>
              <a:gd name="connsiteY520" fmla="*/ 3231030 h 4361942"/>
              <a:gd name="connsiteX521" fmla="*/ 2396682 w 4102080"/>
              <a:gd name="connsiteY521" fmla="*/ 3232994 h 4361942"/>
              <a:gd name="connsiteX522" fmla="*/ 2394717 w 4102080"/>
              <a:gd name="connsiteY522" fmla="*/ 3237025 h 4361942"/>
              <a:gd name="connsiteX523" fmla="*/ 2388824 w 4102080"/>
              <a:gd name="connsiteY523" fmla="*/ 3244882 h 4361942"/>
              <a:gd name="connsiteX524" fmla="*/ 2386860 w 4102080"/>
              <a:gd name="connsiteY524" fmla="*/ 3246846 h 4361942"/>
              <a:gd name="connsiteX525" fmla="*/ 2382931 w 4102080"/>
              <a:gd name="connsiteY525" fmla="*/ 3246846 h 4361942"/>
              <a:gd name="connsiteX526" fmla="*/ 2377038 w 4102080"/>
              <a:gd name="connsiteY526" fmla="*/ 3244882 h 4361942"/>
              <a:gd name="connsiteX527" fmla="*/ 2371145 w 4102080"/>
              <a:gd name="connsiteY527" fmla="*/ 3246846 h 4361942"/>
              <a:gd name="connsiteX528" fmla="*/ 2363184 w 4102080"/>
              <a:gd name="connsiteY528" fmla="*/ 3248810 h 4361942"/>
              <a:gd name="connsiteX529" fmla="*/ 2361323 w 4102080"/>
              <a:gd name="connsiteY529" fmla="*/ 3252739 h 4361942"/>
              <a:gd name="connsiteX530" fmla="*/ 2357291 w 4102080"/>
              <a:gd name="connsiteY530" fmla="*/ 3252739 h 4361942"/>
              <a:gd name="connsiteX531" fmla="*/ 2355327 w 4102080"/>
              <a:gd name="connsiteY531" fmla="*/ 3250775 h 4361942"/>
              <a:gd name="connsiteX532" fmla="*/ 2359359 w 4102080"/>
              <a:gd name="connsiteY532" fmla="*/ 3244882 h 4361942"/>
              <a:gd name="connsiteX533" fmla="*/ 2357291 w 4102080"/>
              <a:gd name="connsiteY533" fmla="*/ 3240850 h 4361942"/>
              <a:gd name="connsiteX534" fmla="*/ 2355327 w 4102080"/>
              <a:gd name="connsiteY534" fmla="*/ 3238990 h 4361942"/>
              <a:gd name="connsiteX535" fmla="*/ 2353363 w 4102080"/>
              <a:gd name="connsiteY535" fmla="*/ 3238990 h 4361942"/>
              <a:gd name="connsiteX536" fmla="*/ 2349434 w 4102080"/>
              <a:gd name="connsiteY536" fmla="*/ 3234958 h 4361942"/>
              <a:gd name="connsiteX537" fmla="*/ 2349434 w 4102080"/>
              <a:gd name="connsiteY537" fmla="*/ 3231030 h 4361942"/>
              <a:gd name="connsiteX538" fmla="*/ 2351502 w 4102080"/>
              <a:gd name="connsiteY538" fmla="*/ 3229065 h 4361942"/>
              <a:gd name="connsiteX539" fmla="*/ 2351502 w 4102080"/>
              <a:gd name="connsiteY539" fmla="*/ 3223173 h 4361942"/>
              <a:gd name="connsiteX540" fmla="*/ 531985 w 4102080"/>
              <a:gd name="connsiteY540" fmla="*/ 3183725 h 4361942"/>
              <a:gd name="connsiteX541" fmla="*/ 533949 w 4102080"/>
              <a:gd name="connsiteY541" fmla="*/ 3185689 h 4361942"/>
              <a:gd name="connsiteX542" fmla="*/ 535913 w 4102080"/>
              <a:gd name="connsiteY542" fmla="*/ 3191582 h 4361942"/>
              <a:gd name="connsiteX543" fmla="*/ 541806 w 4102080"/>
              <a:gd name="connsiteY543" fmla="*/ 3191582 h 4361942"/>
              <a:gd name="connsiteX544" fmla="*/ 549662 w 4102080"/>
              <a:gd name="connsiteY544" fmla="*/ 3189721 h 4361942"/>
              <a:gd name="connsiteX545" fmla="*/ 551627 w 4102080"/>
              <a:gd name="connsiteY545" fmla="*/ 3193546 h 4361942"/>
              <a:gd name="connsiteX546" fmla="*/ 545734 w 4102080"/>
              <a:gd name="connsiteY546" fmla="*/ 3199542 h 4361942"/>
              <a:gd name="connsiteX547" fmla="*/ 541806 w 4102080"/>
              <a:gd name="connsiteY547" fmla="*/ 3201506 h 4361942"/>
              <a:gd name="connsiteX548" fmla="*/ 539842 w 4102080"/>
              <a:gd name="connsiteY548" fmla="*/ 3207399 h 4361942"/>
              <a:gd name="connsiteX549" fmla="*/ 529918 w 4102080"/>
              <a:gd name="connsiteY549" fmla="*/ 3219184 h 4361942"/>
              <a:gd name="connsiteX550" fmla="*/ 527953 w 4102080"/>
              <a:gd name="connsiteY550" fmla="*/ 3225077 h 4361942"/>
              <a:gd name="connsiteX551" fmla="*/ 524128 w 4102080"/>
              <a:gd name="connsiteY551" fmla="*/ 3230969 h 4361942"/>
              <a:gd name="connsiteX552" fmla="*/ 520097 w 4102080"/>
              <a:gd name="connsiteY552" fmla="*/ 3236965 h 4361942"/>
              <a:gd name="connsiteX553" fmla="*/ 518133 w 4102080"/>
              <a:gd name="connsiteY553" fmla="*/ 3238930 h 4361942"/>
              <a:gd name="connsiteX554" fmla="*/ 512240 w 4102080"/>
              <a:gd name="connsiteY554" fmla="*/ 3236965 h 4361942"/>
              <a:gd name="connsiteX555" fmla="*/ 508312 w 4102080"/>
              <a:gd name="connsiteY555" fmla="*/ 3225077 h 4361942"/>
              <a:gd name="connsiteX556" fmla="*/ 508312 w 4102080"/>
              <a:gd name="connsiteY556" fmla="*/ 3215256 h 4361942"/>
              <a:gd name="connsiteX557" fmla="*/ 512240 w 4102080"/>
              <a:gd name="connsiteY557" fmla="*/ 3205435 h 4361942"/>
              <a:gd name="connsiteX558" fmla="*/ 516168 w 4102080"/>
              <a:gd name="connsiteY558" fmla="*/ 3195510 h 4361942"/>
              <a:gd name="connsiteX559" fmla="*/ 520097 w 4102080"/>
              <a:gd name="connsiteY559" fmla="*/ 3189721 h 4361942"/>
              <a:gd name="connsiteX560" fmla="*/ 526093 w 4102080"/>
              <a:gd name="connsiteY560" fmla="*/ 3185689 h 4361942"/>
              <a:gd name="connsiteX561" fmla="*/ 2063927 w 4102080"/>
              <a:gd name="connsiteY561" fmla="*/ 3168011 h 4361942"/>
              <a:gd name="connsiteX562" fmla="*/ 2071784 w 4102080"/>
              <a:gd name="connsiteY562" fmla="*/ 3171940 h 4361942"/>
              <a:gd name="connsiteX563" fmla="*/ 2071784 w 4102080"/>
              <a:gd name="connsiteY563" fmla="*/ 3179797 h 4361942"/>
              <a:gd name="connsiteX564" fmla="*/ 2069820 w 4102080"/>
              <a:gd name="connsiteY564" fmla="*/ 3187653 h 4361942"/>
              <a:gd name="connsiteX565" fmla="*/ 2061963 w 4102080"/>
              <a:gd name="connsiteY565" fmla="*/ 3195510 h 4361942"/>
              <a:gd name="connsiteX566" fmla="*/ 2067959 w 4102080"/>
              <a:gd name="connsiteY566" fmla="*/ 3197578 h 4361942"/>
              <a:gd name="connsiteX567" fmla="*/ 2073748 w 4102080"/>
              <a:gd name="connsiteY567" fmla="*/ 3205435 h 4361942"/>
              <a:gd name="connsiteX568" fmla="*/ 2079744 w 4102080"/>
              <a:gd name="connsiteY568" fmla="*/ 3217220 h 4361942"/>
              <a:gd name="connsiteX569" fmla="*/ 2083673 w 4102080"/>
              <a:gd name="connsiteY569" fmla="*/ 3236965 h 4361942"/>
              <a:gd name="connsiteX570" fmla="*/ 2085637 w 4102080"/>
              <a:gd name="connsiteY570" fmla="*/ 3248751 h 4361942"/>
              <a:gd name="connsiteX571" fmla="*/ 2083673 w 4102080"/>
              <a:gd name="connsiteY571" fmla="*/ 3260536 h 4361942"/>
              <a:gd name="connsiteX572" fmla="*/ 2077780 w 4102080"/>
              <a:gd name="connsiteY572" fmla="*/ 3270357 h 4361942"/>
              <a:gd name="connsiteX573" fmla="*/ 2071784 w 4102080"/>
              <a:gd name="connsiteY573" fmla="*/ 3278317 h 4361942"/>
              <a:gd name="connsiteX574" fmla="*/ 2063927 w 4102080"/>
              <a:gd name="connsiteY574" fmla="*/ 3278317 h 4361942"/>
              <a:gd name="connsiteX575" fmla="*/ 2058035 w 4102080"/>
              <a:gd name="connsiteY575" fmla="*/ 3274285 h 4361942"/>
              <a:gd name="connsiteX576" fmla="*/ 2034362 w 4102080"/>
              <a:gd name="connsiteY576" fmla="*/ 3250715 h 4361942"/>
              <a:gd name="connsiteX577" fmla="*/ 2032397 w 4102080"/>
              <a:gd name="connsiteY577" fmla="*/ 3240790 h 4361942"/>
              <a:gd name="connsiteX578" fmla="*/ 2036429 w 4102080"/>
              <a:gd name="connsiteY578" fmla="*/ 3227041 h 4361942"/>
              <a:gd name="connsiteX579" fmla="*/ 2038393 w 4102080"/>
              <a:gd name="connsiteY579" fmla="*/ 3223113 h 4361942"/>
              <a:gd name="connsiteX580" fmla="*/ 2050178 w 4102080"/>
              <a:gd name="connsiteY580" fmla="*/ 3213292 h 4361942"/>
              <a:gd name="connsiteX581" fmla="*/ 2052143 w 4102080"/>
              <a:gd name="connsiteY581" fmla="*/ 3209363 h 4361942"/>
              <a:gd name="connsiteX582" fmla="*/ 2058035 w 4102080"/>
              <a:gd name="connsiteY582" fmla="*/ 3189721 h 4361942"/>
              <a:gd name="connsiteX583" fmla="*/ 2048214 w 4102080"/>
              <a:gd name="connsiteY583" fmla="*/ 3179797 h 4361942"/>
              <a:gd name="connsiteX584" fmla="*/ 2048214 w 4102080"/>
              <a:gd name="connsiteY584" fmla="*/ 3171940 h 4361942"/>
              <a:gd name="connsiteX585" fmla="*/ 2056071 w 4102080"/>
              <a:gd name="connsiteY585" fmla="*/ 3169976 h 4361942"/>
              <a:gd name="connsiteX586" fmla="*/ 888325 w 4102080"/>
              <a:gd name="connsiteY586" fmla="*/ 3160155 h 4361942"/>
              <a:gd name="connsiteX587" fmla="*/ 890289 w 4102080"/>
              <a:gd name="connsiteY587" fmla="*/ 3162119 h 4361942"/>
              <a:gd name="connsiteX588" fmla="*/ 896285 w 4102080"/>
              <a:gd name="connsiteY588" fmla="*/ 3171940 h 4361942"/>
              <a:gd name="connsiteX589" fmla="*/ 904142 w 4102080"/>
              <a:gd name="connsiteY589" fmla="*/ 3179797 h 4361942"/>
              <a:gd name="connsiteX590" fmla="*/ 906106 w 4102080"/>
              <a:gd name="connsiteY590" fmla="*/ 3181761 h 4361942"/>
              <a:gd name="connsiteX591" fmla="*/ 906106 w 4102080"/>
              <a:gd name="connsiteY591" fmla="*/ 3187653 h 4361942"/>
              <a:gd name="connsiteX592" fmla="*/ 904142 w 4102080"/>
              <a:gd name="connsiteY592" fmla="*/ 3195510 h 4361942"/>
              <a:gd name="connsiteX593" fmla="*/ 902178 w 4102080"/>
              <a:gd name="connsiteY593" fmla="*/ 3201506 h 4361942"/>
              <a:gd name="connsiteX594" fmla="*/ 892254 w 4102080"/>
              <a:gd name="connsiteY594" fmla="*/ 3213292 h 4361942"/>
              <a:gd name="connsiteX595" fmla="*/ 888325 w 4102080"/>
              <a:gd name="connsiteY595" fmla="*/ 3217220 h 4361942"/>
              <a:gd name="connsiteX596" fmla="*/ 882433 w 4102080"/>
              <a:gd name="connsiteY596" fmla="*/ 3217220 h 4361942"/>
              <a:gd name="connsiteX597" fmla="*/ 876540 w 4102080"/>
              <a:gd name="connsiteY597" fmla="*/ 3217220 h 4361942"/>
              <a:gd name="connsiteX598" fmla="*/ 876540 w 4102080"/>
              <a:gd name="connsiteY598" fmla="*/ 3215256 h 4361942"/>
              <a:gd name="connsiteX599" fmla="*/ 866719 w 4102080"/>
              <a:gd name="connsiteY599" fmla="*/ 3209363 h 4361942"/>
              <a:gd name="connsiteX600" fmla="*/ 856899 w 4102080"/>
              <a:gd name="connsiteY600" fmla="*/ 3205435 h 4361942"/>
              <a:gd name="connsiteX601" fmla="*/ 852867 w 4102080"/>
              <a:gd name="connsiteY601" fmla="*/ 3205435 h 4361942"/>
              <a:gd name="connsiteX602" fmla="*/ 847078 w 4102080"/>
              <a:gd name="connsiteY602" fmla="*/ 3191582 h 4361942"/>
              <a:gd name="connsiteX603" fmla="*/ 852867 w 4102080"/>
              <a:gd name="connsiteY603" fmla="*/ 3185689 h 4361942"/>
              <a:gd name="connsiteX604" fmla="*/ 870648 w 4102080"/>
              <a:gd name="connsiteY604" fmla="*/ 3177832 h 4361942"/>
              <a:gd name="connsiteX605" fmla="*/ 882433 w 4102080"/>
              <a:gd name="connsiteY605" fmla="*/ 3162119 h 4361942"/>
              <a:gd name="connsiteX606" fmla="*/ 947457 w 4102080"/>
              <a:gd name="connsiteY606" fmla="*/ 3126660 h 4361942"/>
              <a:gd name="connsiteX607" fmla="*/ 953349 w 4102080"/>
              <a:gd name="connsiteY607" fmla="*/ 3128624 h 4361942"/>
              <a:gd name="connsiteX608" fmla="*/ 959242 w 4102080"/>
              <a:gd name="connsiteY608" fmla="*/ 3128624 h 4361942"/>
              <a:gd name="connsiteX609" fmla="*/ 963170 w 4102080"/>
              <a:gd name="connsiteY609" fmla="*/ 3126660 h 4361942"/>
              <a:gd name="connsiteX610" fmla="*/ 971027 w 4102080"/>
              <a:gd name="connsiteY610" fmla="*/ 3126660 h 4361942"/>
              <a:gd name="connsiteX611" fmla="*/ 978883 w 4102080"/>
              <a:gd name="connsiteY611" fmla="*/ 3126660 h 4361942"/>
              <a:gd name="connsiteX612" fmla="*/ 984879 w 4102080"/>
              <a:gd name="connsiteY612" fmla="*/ 3130588 h 4361942"/>
              <a:gd name="connsiteX613" fmla="*/ 988808 w 4102080"/>
              <a:gd name="connsiteY613" fmla="*/ 3134517 h 4361942"/>
              <a:gd name="connsiteX614" fmla="*/ 994700 w 4102080"/>
              <a:gd name="connsiteY614" fmla="*/ 3136481 h 4361942"/>
              <a:gd name="connsiteX615" fmla="*/ 1002557 w 4102080"/>
              <a:gd name="connsiteY615" fmla="*/ 3138445 h 4361942"/>
              <a:gd name="connsiteX616" fmla="*/ 1008449 w 4102080"/>
              <a:gd name="connsiteY616" fmla="*/ 3138445 h 4361942"/>
              <a:gd name="connsiteX617" fmla="*/ 1012481 w 4102080"/>
              <a:gd name="connsiteY617" fmla="*/ 3142373 h 4361942"/>
              <a:gd name="connsiteX618" fmla="*/ 1016306 w 4102080"/>
              <a:gd name="connsiteY618" fmla="*/ 3148266 h 4361942"/>
              <a:gd name="connsiteX619" fmla="*/ 1014445 w 4102080"/>
              <a:gd name="connsiteY619" fmla="*/ 3152194 h 4361942"/>
              <a:gd name="connsiteX620" fmla="*/ 1016306 w 4102080"/>
              <a:gd name="connsiteY620" fmla="*/ 3156123 h 4361942"/>
              <a:gd name="connsiteX621" fmla="*/ 1018270 w 4102080"/>
              <a:gd name="connsiteY621" fmla="*/ 3163980 h 4361942"/>
              <a:gd name="connsiteX622" fmla="*/ 1018270 w 4102080"/>
              <a:gd name="connsiteY622" fmla="*/ 3171940 h 4361942"/>
              <a:gd name="connsiteX623" fmla="*/ 1014445 w 4102080"/>
              <a:gd name="connsiteY623" fmla="*/ 3179797 h 4361942"/>
              <a:gd name="connsiteX624" fmla="*/ 1006485 w 4102080"/>
              <a:gd name="connsiteY624" fmla="*/ 3179797 h 4361942"/>
              <a:gd name="connsiteX625" fmla="*/ 998628 w 4102080"/>
              <a:gd name="connsiteY625" fmla="*/ 3171940 h 4361942"/>
              <a:gd name="connsiteX626" fmla="*/ 992736 w 4102080"/>
              <a:gd name="connsiteY626" fmla="*/ 3163980 h 4361942"/>
              <a:gd name="connsiteX627" fmla="*/ 984879 w 4102080"/>
              <a:gd name="connsiteY627" fmla="*/ 3163980 h 4361942"/>
              <a:gd name="connsiteX628" fmla="*/ 982915 w 4102080"/>
              <a:gd name="connsiteY628" fmla="*/ 3168011 h 4361942"/>
              <a:gd name="connsiteX629" fmla="*/ 978883 w 4102080"/>
              <a:gd name="connsiteY629" fmla="*/ 3168011 h 4361942"/>
              <a:gd name="connsiteX630" fmla="*/ 975058 w 4102080"/>
              <a:gd name="connsiteY630" fmla="*/ 3168011 h 4361942"/>
              <a:gd name="connsiteX631" fmla="*/ 971027 w 4102080"/>
              <a:gd name="connsiteY631" fmla="*/ 3166047 h 4361942"/>
              <a:gd name="connsiteX632" fmla="*/ 969063 w 4102080"/>
              <a:gd name="connsiteY632" fmla="*/ 3158190 h 4361942"/>
              <a:gd name="connsiteX633" fmla="*/ 963170 w 4102080"/>
              <a:gd name="connsiteY633" fmla="*/ 3148266 h 4361942"/>
              <a:gd name="connsiteX634" fmla="*/ 951385 w 4102080"/>
              <a:gd name="connsiteY634" fmla="*/ 3134517 h 4361942"/>
              <a:gd name="connsiteX635" fmla="*/ 896285 w 4102080"/>
              <a:gd name="connsiteY635" fmla="*/ 3110946 h 4361942"/>
              <a:gd name="connsiteX636" fmla="*/ 900110 w 4102080"/>
              <a:gd name="connsiteY636" fmla="*/ 3110946 h 4361942"/>
              <a:gd name="connsiteX637" fmla="*/ 902178 w 4102080"/>
              <a:gd name="connsiteY637" fmla="*/ 3110946 h 4361942"/>
              <a:gd name="connsiteX638" fmla="*/ 906106 w 4102080"/>
              <a:gd name="connsiteY638" fmla="*/ 3112807 h 4361942"/>
              <a:gd name="connsiteX639" fmla="*/ 908070 w 4102080"/>
              <a:gd name="connsiteY639" fmla="*/ 3118803 h 4361942"/>
              <a:gd name="connsiteX640" fmla="*/ 908070 w 4102080"/>
              <a:gd name="connsiteY640" fmla="*/ 3134517 h 4361942"/>
              <a:gd name="connsiteX641" fmla="*/ 904142 w 4102080"/>
              <a:gd name="connsiteY641" fmla="*/ 3134517 h 4361942"/>
              <a:gd name="connsiteX642" fmla="*/ 896285 w 4102080"/>
              <a:gd name="connsiteY642" fmla="*/ 3132552 h 4361942"/>
              <a:gd name="connsiteX643" fmla="*/ 894321 w 4102080"/>
              <a:gd name="connsiteY643" fmla="*/ 3130588 h 4361942"/>
              <a:gd name="connsiteX644" fmla="*/ 888325 w 4102080"/>
              <a:gd name="connsiteY644" fmla="*/ 3136481 h 4361942"/>
              <a:gd name="connsiteX645" fmla="*/ 878504 w 4102080"/>
              <a:gd name="connsiteY645" fmla="*/ 3138445 h 4361942"/>
              <a:gd name="connsiteX646" fmla="*/ 870648 w 4102080"/>
              <a:gd name="connsiteY646" fmla="*/ 3136481 h 4361942"/>
              <a:gd name="connsiteX647" fmla="*/ 866719 w 4102080"/>
              <a:gd name="connsiteY647" fmla="*/ 3138445 h 4361942"/>
              <a:gd name="connsiteX648" fmla="*/ 866719 w 4102080"/>
              <a:gd name="connsiteY648" fmla="*/ 3148266 h 4361942"/>
              <a:gd name="connsiteX649" fmla="*/ 862791 w 4102080"/>
              <a:gd name="connsiteY649" fmla="*/ 3158190 h 4361942"/>
              <a:gd name="connsiteX650" fmla="*/ 856899 w 4102080"/>
              <a:gd name="connsiteY650" fmla="*/ 3163980 h 4361942"/>
              <a:gd name="connsiteX651" fmla="*/ 848939 w 4102080"/>
              <a:gd name="connsiteY651" fmla="*/ 3168011 h 4361942"/>
              <a:gd name="connsiteX652" fmla="*/ 841082 w 4102080"/>
              <a:gd name="connsiteY652" fmla="*/ 3168011 h 4361942"/>
              <a:gd name="connsiteX653" fmla="*/ 835189 w 4102080"/>
              <a:gd name="connsiteY653" fmla="*/ 3162119 h 4361942"/>
              <a:gd name="connsiteX654" fmla="*/ 833225 w 4102080"/>
              <a:gd name="connsiteY654" fmla="*/ 3154159 h 4361942"/>
              <a:gd name="connsiteX655" fmla="*/ 831261 w 4102080"/>
              <a:gd name="connsiteY655" fmla="*/ 3142373 h 4361942"/>
              <a:gd name="connsiteX656" fmla="*/ 833225 w 4102080"/>
              <a:gd name="connsiteY656" fmla="*/ 3132552 h 4361942"/>
              <a:gd name="connsiteX657" fmla="*/ 839118 w 4102080"/>
              <a:gd name="connsiteY657" fmla="*/ 3126660 h 4361942"/>
              <a:gd name="connsiteX658" fmla="*/ 845010 w 4102080"/>
              <a:gd name="connsiteY658" fmla="*/ 3122731 h 4361942"/>
              <a:gd name="connsiteX659" fmla="*/ 852867 w 4102080"/>
              <a:gd name="connsiteY659" fmla="*/ 3118803 h 4361942"/>
              <a:gd name="connsiteX660" fmla="*/ 862791 w 4102080"/>
              <a:gd name="connsiteY660" fmla="*/ 3122731 h 4361942"/>
              <a:gd name="connsiteX661" fmla="*/ 874576 w 4102080"/>
              <a:gd name="connsiteY661" fmla="*/ 3118803 h 4361942"/>
              <a:gd name="connsiteX662" fmla="*/ 1000593 w 4102080"/>
              <a:gd name="connsiteY662" fmla="*/ 3097093 h 4361942"/>
              <a:gd name="connsiteX663" fmla="*/ 1006485 w 4102080"/>
              <a:gd name="connsiteY663" fmla="*/ 3099058 h 4361942"/>
              <a:gd name="connsiteX664" fmla="*/ 1010413 w 4102080"/>
              <a:gd name="connsiteY664" fmla="*/ 3106914 h 4361942"/>
              <a:gd name="connsiteX665" fmla="*/ 1012481 w 4102080"/>
              <a:gd name="connsiteY665" fmla="*/ 3108879 h 4361942"/>
              <a:gd name="connsiteX666" fmla="*/ 1010413 w 4102080"/>
              <a:gd name="connsiteY666" fmla="*/ 3110946 h 4361942"/>
              <a:gd name="connsiteX667" fmla="*/ 1008449 w 4102080"/>
              <a:gd name="connsiteY667" fmla="*/ 3116735 h 4361942"/>
              <a:gd name="connsiteX668" fmla="*/ 1008449 w 4102080"/>
              <a:gd name="connsiteY668" fmla="*/ 3126660 h 4361942"/>
              <a:gd name="connsiteX669" fmla="*/ 1004521 w 4102080"/>
              <a:gd name="connsiteY669" fmla="*/ 3132552 h 4361942"/>
              <a:gd name="connsiteX670" fmla="*/ 998628 w 4102080"/>
              <a:gd name="connsiteY670" fmla="*/ 3134517 h 4361942"/>
              <a:gd name="connsiteX671" fmla="*/ 990772 w 4102080"/>
              <a:gd name="connsiteY671" fmla="*/ 3128624 h 4361942"/>
              <a:gd name="connsiteX672" fmla="*/ 980951 w 4102080"/>
              <a:gd name="connsiteY672" fmla="*/ 3122731 h 4361942"/>
              <a:gd name="connsiteX673" fmla="*/ 971027 w 4102080"/>
              <a:gd name="connsiteY673" fmla="*/ 3118803 h 4361942"/>
              <a:gd name="connsiteX674" fmla="*/ 963170 w 4102080"/>
              <a:gd name="connsiteY674" fmla="*/ 3112807 h 4361942"/>
              <a:gd name="connsiteX675" fmla="*/ 969063 w 4102080"/>
              <a:gd name="connsiteY675" fmla="*/ 3108879 h 4361942"/>
              <a:gd name="connsiteX676" fmla="*/ 984879 w 4102080"/>
              <a:gd name="connsiteY676" fmla="*/ 3104950 h 4361942"/>
              <a:gd name="connsiteX677" fmla="*/ 994700 w 4102080"/>
              <a:gd name="connsiteY677" fmla="*/ 3101022 h 4361942"/>
              <a:gd name="connsiteX678" fmla="*/ 2432143 w 4102080"/>
              <a:gd name="connsiteY678" fmla="*/ 3075447 h 4361942"/>
              <a:gd name="connsiteX679" fmla="*/ 2441965 w 4102080"/>
              <a:gd name="connsiteY679" fmla="*/ 3079478 h 4361942"/>
              <a:gd name="connsiteX680" fmla="*/ 2449926 w 4102080"/>
              <a:gd name="connsiteY680" fmla="*/ 3085371 h 4361942"/>
              <a:gd name="connsiteX681" fmla="*/ 2453854 w 4102080"/>
              <a:gd name="connsiteY681" fmla="*/ 3087335 h 4361942"/>
              <a:gd name="connsiteX682" fmla="*/ 2459748 w 4102080"/>
              <a:gd name="connsiteY682" fmla="*/ 3085371 h 4361942"/>
              <a:gd name="connsiteX683" fmla="*/ 2469569 w 4102080"/>
              <a:gd name="connsiteY683" fmla="*/ 3083407 h 4361942"/>
              <a:gd name="connsiteX684" fmla="*/ 2481355 w 4102080"/>
              <a:gd name="connsiteY684" fmla="*/ 3081442 h 4361942"/>
              <a:gd name="connsiteX685" fmla="*/ 2487352 w 4102080"/>
              <a:gd name="connsiteY685" fmla="*/ 3087335 h 4361942"/>
              <a:gd name="connsiteX686" fmla="*/ 2489316 w 4102080"/>
              <a:gd name="connsiteY686" fmla="*/ 3099120 h 4361942"/>
              <a:gd name="connsiteX687" fmla="*/ 2487352 w 4102080"/>
              <a:gd name="connsiteY687" fmla="*/ 3105013 h 4361942"/>
              <a:gd name="connsiteX688" fmla="*/ 2489316 w 4102080"/>
              <a:gd name="connsiteY688" fmla="*/ 3108941 h 4361942"/>
              <a:gd name="connsiteX689" fmla="*/ 2485387 w 4102080"/>
              <a:gd name="connsiteY689" fmla="*/ 3112869 h 4361942"/>
              <a:gd name="connsiteX690" fmla="*/ 2479494 w 4102080"/>
              <a:gd name="connsiteY690" fmla="*/ 3111008 h 4361942"/>
              <a:gd name="connsiteX691" fmla="*/ 2477530 w 4102080"/>
              <a:gd name="connsiteY691" fmla="*/ 3112869 h 4361942"/>
              <a:gd name="connsiteX692" fmla="*/ 2477530 w 4102080"/>
              <a:gd name="connsiteY692" fmla="*/ 3114833 h 4361942"/>
              <a:gd name="connsiteX693" fmla="*/ 2483320 w 4102080"/>
              <a:gd name="connsiteY693" fmla="*/ 3114833 h 4361942"/>
              <a:gd name="connsiteX694" fmla="*/ 2487352 w 4102080"/>
              <a:gd name="connsiteY694" fmla="*/ 3118865 h 4361942"/>
              <a:gd name="connsiteX695" fmla="*/ 2485387 w 4102080"/>
              <a:gd name="connsiteY695" fmla="*/ 3124654 h 4361942"/>
              <a:gd name="connsiteX696" fmla="*/ 2479494 w 4102080"/>
              <a:gd name="connsiteY696" fmla="*/ 3132614 h 4361942"/>
              <a:gd name="connsiteX697" fmla="*/ 2467605 w 4102080"/>
              <a:gd name="connsiteY697" fmla="*/ 3132614 h 4361942"/>
              <a:gd name="connsiteX698" fmla="*/ 2463676 w 4102080"/>
              <a:gd name="connsiteY698" fmla="*/ 3126722 h 4361942"/>
              <a:gd name="connsiteX699" fmla="*/ 2459748 w 4102080"/>
              <a:gd name="connsiteY699" fmla="*/ 3120829 h 4361942"/>
              <a:gd name="connsiteX700" fmla="*/ 2455819 w 4102080"/>
              <a:gd name="connsiteY700" fmla="*/ 3120829 h 4361942"/>
              <a:gd name="connsiteX701" fmla="*/ 2455819 w 4102080"/>
              <a:gd name="connsiteY701" fmla="*/ 3114833 h 4361942"/>
              <a:gd name="connsiteX702" fmla="*/ 2453854 w 4102080"/>
              <a:gd name="connsiteY702" fmla="*/ 3111008 h 4361942"/>
              <a:gd name="connsiteX703" fmla="*/ 2445997 w 4102080"/>
              <a:gd name="connsiteY703" fmla="*/ 3108941 h 4361942"/>
              <a:gd name="connsiteX704" fmla="*/ 2443929 w 4102080"/>
              <a:gd name="connsiteY704" fmla="*/ 3106977 h 4361942"/>
              <a:gd name="connsiteX705" fmla="*/ 2449926 w 4102080"/>
              <a:gd name="connsiteY705" fmla="*/ 3101084 h 4361942"/>
              <a:gd name="connsiteX706" fmla="*/ 2449926 w 4102080"/>
              <a:gd name="connsiteY706" fmla="*/ 3095192 h 4361942"/>
              <a:gd name="connsiteX707" fmla="*/ 2443929 w 4102080"/>
              <a:gd name="connsiteY707" fmla="*/ 3091263 h 4361942"/>
              <a:gd name="connsiteX708" fmla="*/ 2432143 w 4102080"/>
              <a:gd name="connsiteY708" fmla="*/ 3085371 h 4361942"/>
              <a:gd name="connsiteX709" fmla="*/ 2424286 w 4102080"/>
              <a:gd name="connsiteY709" fmla="*/ 3089299 h 4361942"/>
              <a:gd name="connsiteX710" fmla="*/ 2420357 w 4102080"/>
              <a:gd name="connsiteY710" fmla="*/ 3089299 h 4361942"/>
              <a:gd name="connsiteX711" fmla="*/ 2418393 w 4102080"/>
              <a:gd name="connsiteY711" fmla="*/ 3083407 h 4361942"/>
              <a:gd name="connsiteX712" fmla="*/ 2424286 w 4102080"/>
              <a:gd name="connsiteY712" fmla="*/ 3077411 h 4361942"/>
              <a:gd name="connsiteX713" fmla="*/ 2351502 w 4102080"/>
              <a:gd name="connsiteY713" fmla="*/ 3073586 h 4361942"/>
              <a:gd name="connsiteX714" fmla="*/ 2359359 w 4102080"/>
              <a:gd name="connsiteY714" fmla="*/ 3075447 h 4361942"/>
              <a:gd name="connsiteX715" fmla="*/ 2369181 w 4102080"/>
              <a:gd name="connsiteY715" fmla="*/ 3085371 h 4361942"/>
              <a:gd name="connsiteX716" fmla="*/ 2373109 w 4102080"/>
              <a:gd name="connsiteY716" fmla="*/ 3091263 h 4361942"/>
              <a:gd name="connsiteX717" fmla="*/ 2371145 w 4102080"/>
              <a:gd name="connsiteY717" fmla="*/ 3097156 h 4361942"/>
              <a:gd name="connsiteX718" fmla="*/ 2363184 w 4102080"/>
              <a:gd name="connsiteY718" fmla="*/ 3097156 h 4361942"/>
              <a:gd name="connsiteX719" fmla="*/ 2359359 w 4102080"/>
              <a:gd name="connsiteY719" fmla="*/ 3097156 h 4361942"/>
              <a:gd name="connsiteX720" fmla="*/ 2361323 w 4102080"/>
              <a:gd name="connsiteY720" fmla="*/ 3103048 h 4361942"/>
              <a:gd name="connsiteX721" fmla="*/ 2359359 w 4102080"/>
              <a:gd name="connsiteY721" fmla="*/ 3105013 h 4361942"/>
              <a:gd name="connsiteX722" fmla="*/ 2351502 w 4102080"/>
              <a:gd name="connsiteY722" fmla="*/ 3105013 h 4361942"/>
              <a:gd name="connsiteX723" fmla="*/ 2347469 w 4102080"/>
              <a:gd name="connsiteY723" fmla="*/ 3103048 h 4361942"/>
              <a:gd name="connsiteX724" fmla="*/ 2341576 w 4102080"/>
              <a:gd name="connsiteY724" fmla="*/ 3097156 h 4361942"/>
              <a:gd name="connsiteX725" fmla="*/ 2337648 w 4102080"/>
              <a:gd name="connsiteY725" fmla="*/ 3091263 h 4361942"/>
              <a:gd name="connsiteX726" fmla="*/ 2337648 w 4102080"/>
              <a:gd name="connsiteY726" fmla="*/ 3087335 h 4361942"/>
              <a:gd name="connsiteX727" fmla="*/ 2341576 w 4102080"/>
              <a:gd name="connsiteY727" fmla="*/ 3079478 h 4361942"/>
              <a:gd name="connsiteX728" fmla="*/ 994700 w 4102080"/>
              <a:gd name="connsiteY728" fmla="*/ 3040028 h 4361942"/>
              <a:gd name="connsiteX729" fmla="*/ 998628 w 4102080"/>
              <a:gd name="connsiteY729" fmla="*/ 3041992 h 4361942"/>
              <a:gd name="connsiteX730" fmla="*/ 1000593 w 4102080"/>
              <a:gd name="connsiteY730" fmla="*/ 3047885 h 4361942"/>
              <a:gd name="connsiteX731" fmla="*/ 1002557 w 4102080"/>
              <a:gd name="connsiteY731" fmla="*/ 3051813 h 4361942"/>
              <a:gd name="connsiteX732" fmla="*/ 992736 w 4102080"/>
              <a:gd name="connsiteY732" fmla="*/ 3057706 h 4361942"/>
              <a:gd name="connsiteX733" fmla="*/ 996664 w 4102080"/>
              <a:gd name="connsiteY733" fmla="*/ 3069491 h 4361942"/>
              <a:gd name="connsiteX734" fmla="*/ 994700 w 4102080"/>
              <a:gd name="connsiteY734" fmla="*/ 3077348 h 4361942"/>
              <a:gd name="connsiteX735" fmla="*/ 990772 w 4102080"/>
              <a:gd name="connsiteY735" fmla="*/ 3079415 h 4361942"/>
              <a:gd name="connsiteX736" fmla="*/ 984879 w 4102080"/>
              <a:gd name="connsiteY736" fmla="*/ 3079415 h 4361942"/>
              <a:gd name="connsiteX737" fmla="*/ 978883 w 4102080"/>
              <a:gd name="connsiteY737" fmla="*/ 3085308 h 4361942"/>
              <a:gd name="connsiteX738" fmla="*/ 980951 w 4102080"/>
              <a:gd name="connsiteY738" fmla="*/ 3093165 h 4361942"/>
              <a:gd name="connsiteX739" fmla="*/ 976919 w 4102080"/>
              <a:gd name="connsiteY739" fmla="*/ 3101022 h 4361942"/>
              <a:gd name="connsiteX740" fmla="*/ 971027 w 4102080"/>
              <a:gd name="connsiteY740" fmla="*/ 3104950 h 4361942"/>
              <a:gd name="connsiteX741" fmla="*/ 965134 w 4102080"/>
              <a:gd name="connsiteY741" fmla="*/ 3104950 h 4361942"/>
              <a:gd name="connsiteX742" fmla="*/ 963170 w 4102080"/>
              <a:gd name="connsiteY742" fmla="*/ 3099058 h 4361942"/>
              <a:gd name="connsiteX743" fmla="*/ 963170 w 4102080"/>
              <a:gd name="connsiteY743" fmla="*/ 3097093 h 4361942"/>
              <a:gd name="connsiteX744" fmla="*/ 953349 w 4102080"/>
              <a:gd name="connsiteY744" fmla="*/ 3085308 h 4361942"/>
              <a:gd name="connsiteX745" fmla="*/ 949421 w 4102080"/>
              <a:gd name="connsiteY745" fmla="*/ 3077348 h 4361942"/>
              <a:gd name="connsiteX746" fmla="*/ 943528 w 4102080"/>
              <a:gd name="connsiteY746" fmla="*/ 3069491 h 4361942"/>
              <a:gd name="connsiteX747" fmla="*/ 945493 w 4102080"/>
              <a:gd name="connsiteY747" fmla="*/ 3063598 h 4361942"/>
              <a:gd name="connsiteX748" fmla="*/ 955313 w 4102080"/>
              <a:gd name="connsiteY748" fmla="*/ 3057706 h 4361942"/>
              <a:gd name="connsiteX749" fmla="*/ 963170 w 4102080"/>
              <a:gd name="connsiteY749" fmla="*/ 3057706 h 4361942"/>
              <a:gd name="connsiteX750" fmla="*/ 969063 w 4102080"/>
              <a:gd name="connsiteY750" fmla="*/ 3061634 h 4361942"/>
              <a:gd name="connsiteX751" fmla="*/ 975058 w 4102080"/>
              <a:gd name="connsiteY751" fmla="*/ 3061634 h 4361942"/>
              <a:gd name="connsiteX752" fmla="*/ 976919 w 4102080"/>
              <a:gd name="connsiteY752" fmla="*/ 3055742 h 4361942"/>
              <a:gd name="connsiteX753" fmla="*/ 976919 w 4102080"/>
              <a:gd name="connsiteY753" fmla="*/ 3047885 h 4361942"/>
              <a:gd name="connsiteX754" fmla="*/ 982915 w 4102080"/>
              <a:gd name="connsiteY754" fmla="*/ 3041992 h 4361942"/>
              <a:gd name="connsiteX755" fmla="*/ 990772 w 4102080"/>
              <a:gd name="connsiteY755" fmla="*/ 3041992 h 4361942"/>
              <a:gd name="connsiteX756" fmla="*/ 2215548 w 4102080"/>
              <a:gd name="connsiteY756" fmla="*/ 3010526 h 4361942"/>
              <a:gd name="connsiteX757" fmla="*/ 2217512 w 4102080"/>
              <a:gd name="connsiteY757" fmla="*/ 3020346 h 4361942"/>
              <a:gd name="connsiteX758" fmla="*/ 2213584 w 4102080"/>
              <a:gd name="connsiteY758" fmla="*/ 3032235 h 4361942"/>
              <a:gd name="connsiteX759" fmla="*/ 2211619 w 4102080"/>
              <a:gd name="connsiteY759" fmla="*/ 3042056 h 4361942"/>
              <a:gd name="connsiteX760" fmla="*/ 2211619 w 4102080"/>
              <a:gd name="connsiteY760" fmla="*/ 3047948 h 4361942"/>
              <a:gd name="connsiteX761" fmla="*/ 2215548 w 4102080"/>
              <a:gd name="connsiteY761" fmla="*/ 3051877 h 4361942"/>
              <a:gd name="connsiteX762" fmla="*/ 2219477 w 4102080"/>
              <a:gd name="connsiteY762" fmla="*/ 3042056 h 4361942"/>
              <a:gd name="connsiteX763" fmla="*/ 2227334 w 4102080"/>
              <a:gd name="connsiteY763" fmla="*/ 3030167 h 4361942"/>
              <a:gd name="connsiteX764" fmla="*/ 2233331 w 4102080"/>
              <a:gd name="connsiteY764" fmla="*/ 3030167 h 4361942"/>
              <a:gd name="connsiteX765" fmla="*/ 2235295 w 4102080"/>
              <a:gd name="connsiteY765" fmla="*/ 3034199 h 4361942"/>
              <a:gd name="connsiteX766" fmla="*/ 2239120 w 4102080"/>
              <a:gd name="connsiteY766" fmla="*/ 3038024 h 4361942"/>
              <a:gd name="connsiteX767" fmla="*/ 2241188 w 4102080"/>
              <a:gd name="connsiteY767" fmla="*/ 3040091 h 4361942"/>
              <a:gd name="connsiteX768" fmla="*/ 2243152 w 4102080"/>
              <a:gd name="connsiteY768" fmla="*/ 3049912 h 4361942"/>
              <a:gd name="connsiteX769" fmla="*/ 2246978 w 4102080"/>
              <a:gd name="connsiteY769" fmla="*/ 3061697 h 4361942"/>
              <a:gd name="connsiteX770" fmla="*/ 2251010 w 4102080"/>
              <a:gd name="connsiteY770" fmla="*/ 3067590 h 4361942"/>
              <a:gd name="connsiteX771" fmla="*/ 2252974 w 4102080"/>
              <a:gd name="connsiteY771" fmla="*/ 3069554 h 4361942"/>
              <a:gd name="connsiteX772" fmla="*/ 2256903 w 4102080"/>
              <a:gd name="connsiteY772" fmla="*/ 3075447 h 4361942"/>
              <a:gd name="connsiteX773" fmla="*/ 2249045 w 4102080"/>
              <a:gd name="connsiteY773" fmla="*/ 3077411 h 4361942"/>
              <a:gd name="connsiteX774" fmla="*/ 2221441 w 4102080"/>
              <a:gd name="connsiteY774" fmla="*/ 3069554 h 4361942"/>
              <a:gd name="connsiteX775" fmla="*/ 2203762 w 4102080"/>
              <a:gd name="connsiteY775" fmla="*/ 3075447 h 4361942"/>
              <a:gd name="connsiteX776" fmla="*/ 2195905 w 4102080"/>
              <a:gd name="connsiteY776" fmla="*/ 3073586 h 4361942"/>
              <a:gd name="connsiteX777" fmla="*/ 2185979 w 4102080"/>
              <a:gd name="connsiteY777" fmla="*/ 3067590 h 4361942"/>
              <a:gd name="connsiteX778" fmla="*/ 2180086 w 4102080"/>
              <a:gd name="connsiteY778" fmla="*/ 3055805 h 4361942"/>
              <a:gd name="connsiteX779" fmla="*/ 2184015 w 4102080"/>
              <a:gd name="connsiteY779" fmla="*/ 3044020 h 4361942"/>
              <a:gd name="connsiteX780" fmla="*/ 2193940 w 4102080"/>
              <a:gd name="connsiteY780" fmla="*/ 3032235 h 4361942"/>
              <a:gd name="connsiteX781" fmla="*/ 2197765 w 4102080"/>
              <a:gd name="connsiteY781" fmla="*/ 3022311 h 4361942"/>
              <a:gd name="connsiteX782" fmla="*/ 2203762 w 4102080"/>
              <a:gd name="connsiteY782" fmla="*/ 3014454 h 4361942"/>
              <a:gd name="connsiteX783" fmla="*/ 1095079 w 4102080"/>
              <a:gd name="connsiteY783" fmla="*/ 3010462 h 4361942"/>
              <a:gd name="connsiteX784" fmla="*/ 1106967 w 4102080"/>
              <a:gd name="connsiteY784" fmla="*/ 3012426 h 4361942"/>
              <a:gd name="connsiteX785" fmla="*/ 1118752 w 4102080"/>
              <a:gd name="connsiteY785" fmla="*/ 3018318 h 4361942"/>
              <a:gd name="connsiteX786" fmla="*/ 1126609 w 4102080"/>
              <a:gd name="connsiteY786" fmla="*/ 3028139 h 4361942"/>
              <a:gd name="connsiteX787" fmla="*/ 1126609 w 4102080"/>
              <a:gd name="connsiteY787" fmla="*/ 3032171 h 4361942"/>
              <a:gd name="connsiteX788" fmla="*/ 1120716 w 4102080"/>
              <a:gd name="connsiteY788" fmla="*/ 3032171 h 4361942"/>
              <a:gd name="connsiteX789" fmla="*/ 1110896 w 4102080"/>
              <a:gd name="connsiteY789" fmla="*/ 3040028 h 4361942"/>
              <a:gd name="connsiteX790" fmla="*/ 1108932 w 4102080"/>
              <a:gd name="connsiteY790" fmla="*/ 3041992 h 4361942"/>
              <a:gd name="connsiteX791" fmla="*/ 1108932 w 4102080"/>
              <a:gd name="connsiteY791" fmla="*/ 3047885 h 4361942"/>
              <a:gd name="connsiteX792" fmla="*/ 1110896 w 4102080"/>
              <a:gd name="connsiteY792" fmla="*/ 3051813 h 4361942"/>
              <a:gd name="connsiteX793" fmla="*/ 1114824 w 4102080"/>
              <a:gd name="connsiteY793" fmla="*/ 3051813 h 4361942"/>
              <a:gd name="connsiteX794" fmla="*/ 1124645 w 4102080"/>
              <a:gd name="connsiteY794" fmla="*/ 3051813 h 4361942"/>
              <a:gd name="connsiteX795" fmla="*/ 1136430 w 4102080"/>
              <a:gd name="connsiteY795" fmla="*/ 3057706 h 4361942"/>
              <a:gd name="connsiteX796" fmla="*/ 1138497 w 4102080"/>
              <a:gd name="connsiteY796" fmla="*/ 3073523 h 4361942"/>
              <a:gd name="connsiteX797" fmla="*/ 1124645 w 4102080"/>
              <a:gd name="connsiteY797" fmla="*/ 3085308 h 4361942"/>
              <a:gd name="connsiteX798" fmla="*/ 1118752 w 4102080"/>
              <a:gd name="connsiteY798" fmla="*/ 3083344 h 4361942"/>
              <a:gd name="connsiteX799" fmla="*/ 1122681 w 4102080"/>
              <a:gd name="connsiteY799" fmla="*/ 3077348 h 4361942"/>
              <a:gd name="connsiteX800" fmla="*/ 1124645 w 4102080"/>
              <a:gd name="connsiteY800" fmla="*/ 3073523 h 4361942"/>
              <a:gd name="connsiteX801" fmla="*/ 1122681 w 4102080"/>
              <a:gd name="connsiteY801" fmla="*/ 3071559 h 4361942"/>
              <a:gd name="connsiteX802" fmla="*/ 1104900 w 4102080"/>
              <a:gd name="connsiteY802" fmla="*/ 3059670 h 4361942"/>
              <a:gd name="connsiteX803" fmla="*/ 1101075 w 4102080"/>
              <a:gd name="connsiteY803" fmla="*/ 3059670 h 4361942"/>
              <a:gd name="connsiteX804" fmla="*/ 1083294 w 4102080"/>
              <a:gd name="connsiteY804" fmla="*/ 3061634 h 4361942"/>
              <a:gd name="connsiteX805" fmla="*/ 1073473 w 4102080"/>
              <a:gd name="connsiteY805" fmla="*/ 3065563 h 4361942"/>
              <a:gd name="connsiteX806" fmla="*/ 1063652 w 4102080"/>
              <a:gd name="connsiteY806" fmla="*/ 3067527 h 4361942"/>
              <a:gd name="connsiteX807" fmla="*/ 1055692 w 4102080"/>
              <a:gd name="connsiteY807" fmla="*/ 3065563 h 4361942"/>
              <a:gd name="connsiteX808" fmla="*/ 1051867 w 4102080"/>
              <a:gd name="connsiteY808" fmla="*/ 3059670 h 4361942"/>
              <a:gd name="connsiteX809" fmla="*/ 1055692 w 4102080"/>
              <a:gd name="connsiteY809" fmla="*/ 3055742 h 4361942"/>
              <a:gd name="connsiteX810" fmla="*/ 1065513 w 4102080"/>
              <a:gd name="connsiteY810" fmla="*/ 3055742 h 4361942"/>
              <a:gd name="connsiteX811" fmla="*/ 1079366 w 4102080"/>
              <a:gd name="connsiteY811" fmla="*/ 3049849 h 4361942"/>
              <a:gd name="connsiteX812" fmla="*/ 1081330 w 4102080"/>
              <a:gd name="connsiteY812" fmla="*/ 3047885 h 4361942"/>
              <a:gd name="connsiteX813" fmla="*/ 1083294 w 4102080"/>
              <a:gd name="connsiteY813" fmla="*/ 3045921 h 4361942"/>
              <a:gd name="connsiteX814" fmla="*/ 1085258 w 4102080"/>
              <a:gd name="connsiteY814" fmla="*/ 3041992 h 4361942"/>
              <a:gd name="connsiteX815" fmla="*/ 1093115 w 4102080"/>
              <a:gd name="connsiteY815" fmla="*/ 3040028 h 4361942"/>
              <a:gd name="connsiteX816" fmla="*/ 1095079 w 4102080"/>
              <a:gd name="connsiteY816" fmla="*/ 3034135 h 4361942"/>
              <a:gd name="connsiteX817" fmla="*/ 1097043 w 4102080"/>
              <a:gd name="connsiteY817" fmla="*/ 3028139 h 4361942"/>
              <a:gd name="connsiteX818" fmla="*/ 1091254 w 4102080"/>
              <a:gd name="connsiteY818" fmla="*/ 3022247 h 4361942"/>
              <a:gd name="connsiteX819" fmla="*/ 1089187 w 4102080"/>
              <a:gd name="connsiteY819" fmla="*/ 3014390 h 4361942"/>
              <a:gd name="connsiteX820" fmla="*/ 947457 w 4102080"/>
              <a:gd name="connsiteY820" fmla="*/ 3000641 h 4361942"/>
              <a:gd name="connsiteX821" fmla="*/ 955313 w 4102080"/>
              <a:gd name="connsiteY821" fmla="*/ 3006533 h 4361942"/>
              <a:gd name="connsiteX822" fmla="*/ 961206 w 4102080"/>
              <a:gd name="connsiteY822" fmla="*/ 3014390 h 4361942"/>
              <a:gd name="connsiteX823" fmla="*/ 961206 w 4102080"/>
              <a:gd name="connsiteY823" fmla="*/ 3026175 h 4361942"/>
              <a:gd name="connsiteX824" fmla="*/ 959242 w 4102080"/>
              <a:gd name="connsiteY824" fmla="*/ 3037960 h 4361942"/>
              <a:gd name="connsiteX825" fmla="*/ 955313 w 4102080"/>
              <a:gd name="connsiteY825" fmla="*/ 3047885 h 4361942"/>
              <a:gd name="connsiteX826" fmla="*/ 947457 w 4102080"/>
              <a:gd name="connsiteY826" fmla="*/ 3053777 h 4361942"/>
              <a:gd name="connsiteX827" fmla="*/ 937636 w 4102080"/>
              <a:gd name="connsiteY827" fmla="*/ 3055742 h 4361942"/>
              <a:gd name="connsiteX828" fmla="*/ 933708 w 4102080"/>
              <a:gd name="connsiteY828" fmla="*/ 3053777 h 4361942"/>
              <a:gd name="connsiteX829" fmla="*/ 927712 w 4102080"/>
              <a:gd name="connsiteY829" fmla="*/ 3051813 h 4361942"/>
              <a:gd name="connsiteX830" fmla="*/ 923783 w 4102080"/>
              <a:gd name="connsiteY830" fmla="*/ 3049849 h 4361942"/>
              <a:gd name="connsiteX831" fmla="*/ 902178 w 4102080"/>
              <a:gd name="connsiteY831" fmla="*/ 3053777 h 4361942"/>
              <a:gd name="connsiteX832" fmla="*/ 894321 w 4102080"/>
              <a:gd name="connsiteY832" fmla="*/ 3053777 h 4361942"/>
              <a:gd name="connsiteX833" fmla="*/ 894321 w 4102080"/>
              <a:gd name="connsiteY833" fmla="*/ 3049849 h 4361942"/>
              <a:gd name="connsiteX834" fmla="*/ 900110 w 4102080"/>
              <a:gd name="connsiteY834" fmla="*/ 3043956 h 4361942"/>
              <a:gd name="connsiteX835" fmla="*/ 911999 w 4102080"/>
              <a:gd name="connsiteY835" fmla="*/ 3024211 h 4361942"/>
              <a:gd name="connsiteX836" fmla="*/ 919855 w 4102080"/>
              <a:gd name="connsiteY836" fmla="*/ 3016354 h 4361942"/>
              <a:gd name="connsiteX837" fmla="*/ 925851 w 4102080"/>
              <a:gd name="connsiteY837" fmla="*/ 3016354 h 4361942"/>
              <a:gd name="connsiteX838" fmla="*/ 931640 w 4102080"/>
              <a:gd name="connsiteY838" fmla="*/ 3018318 h 4361942"/>
              <a:gd name="connsiteX839" fmla="*/ 935672 w 4102080"/>
              <a:gd name="connsiteY839" fmla="*/ 3018318 h 4361942"/>
              <a:gd name="connsiteX840" fmla="*/ 939497 w 4102080"/>
              <a:gd name="connsiteY840" fmla="*/ 3014390 h 4361942"/>
              <a:gd name="connsiteX841" fmla="*/ 941564 w 4102080"/>
              <a:gd name="connsiteY841" fmla="*/ 3002605 h 4361942"/>
              <a:gd name="connsiteX842" fmla="*/ 1051867 w 4102080"/>
              <a:gd name="connsiteY842" fmla="*/ 2996712 h 4361942"/>
              <a:gd name="connsiteX843" fmla="*/ 1063652 w 4102080"/>
              <a:gd name="connsiteY843" fmla="*/ 2996712 h 4361942"/>
              <a:gd name="connsiteX844" fmla="*/ 1067581 w 4102080"/>
              <a:gd name="connsiteY844" fmla="*/ 2998573 h 4361942"/>
              <a:gd name="connsiteX845" fmla="*/ 1067581 w 4102080"/>
              <a:gd name="connsiteY845" fmla="*/ 3000641 h 4361942"/>
              <a:gd name="connsiteX846" fmla="*/ 1065513 w 4102080"/>
              <a:gd name="connsiteY846" fmla="*/ 3008497 h 4361942"/>
              <a:gd name="connsiteX847" fmla="*/ 1063652 w 4102080"/>
              <a:gd name="connsiteY847" fmla="*/ 3010462 h 4361942"/>
              <a:gd name="connsiteX848" fmla="*/ 1057657 w 4102080"/>
              <a:gd name="connsiteY848" fmla="*/ 3014390 h 4361942"/>
              <a:gd name="connsiteX849" fmla="*/ 1049800 w 4102080"/>
              <a:gd name="connsiteY849" fmla="*/ 3014390 h 4361942"/>
              <a:gd name="connsiteX850" fmla="*/ 1045872 w 4102080"/>
              <a:gd name="connsiteY850" fmla="*/ 3006533 h 4361942"/>
              <a:gd name="connsiteX851" fmla="*/ 1047836 w 4102080"/>
              <a:gd name="connsiteY851" fmla="*/ 2998573 h 4361942"/>
              <a:gd name="connsiteX852" fmla="*/ 2138732 w 4102080"/>
              <a:gd name="connsiteY852" fmla="*/ 2992848 h 4361942"/>
              <a:gd name="connsiteX853" fmla="*/ 2148553 w 4102080"/>
              <a:gd name="connsiteY853" fmla="*/ 2994812 h 4361942"/>
              <a:gd name="connsiteX854" fmla="*/ 2158375 w 4102080"/>
              <a:gd name="connsiteY854" fmla="*/ 3002669 h 4361942"/>
              <a:gd name="connsiteX855" fmla="*/ 2162407 w 4102080"/>
              <a:gd name="connsiteY855" fmla="*/ 3012490 h 4361942"/>
              <a:gd name="connsiteX856" fmla="*/ 2162407 w 4102080"/>
              <a:gd name="connsiteY856" fmla="*/ 3024275 h 4361942"/>
              <a:gd name="connsiteX857" fmla="*/ 2156514 w 4102080"/>
              <a:gd name="connsiteY857" fmla="*/ 3034199 h 4361942"/>
              <a:gd name="connsiteX858" fmla="*/ 2142660 w 4102080"/>
              <a:gd name="connsiteY858" fmla="*/ 3049912 h 4361942"/>
              <a:gd name="connsiteX859" fmla="*/ 2144625 w 4102080"/>
              <a:gd name="connsiteY859" fmla="*/ 3053841 h 4361942"/>
              <a:gd name="connsiteX860" fmla="*/ 2146589 w 4102080"/>
              <a:gd name="connsiteY860" fmla="*/ 3067590 h 4361942"/>
              <a:gd name="connsiteX861" fmla="*/ 2150518 w 4102080"/>
              <a:gd name="connsiteY861" fmla="*/ 3075447 h 4361942"/>
              <a:gd name="connsiteX862" fmla="*/ 2156514 w 4102080"/>
              <a:gd name="connsiteY862" fmla="*/ 3079478 h 4361942"/>
              <a:gd name="connsiteX863" fmla="*/ 2170265 w 4102080"/>
              <a:gd name="connsiteY863" fmla="*/ 3083407 h 4361942"/>
              <a:gd name="connsiteX864" fmla="*/ 2178122 w 4102080"/>
              <a:gd name="connsiteY864" fmla="*/ 3097156 h 4361942"/>
              <a:gd name="connsiteX865" fmla="*/ 2191872 w 4102080"/>
              <a:gd name="connsiteY865" fmla="*/ 3095192 h 4361942"/>
              <a:gd name="connsiteX866" fmla="*/ 2207691 w 4102080"/>
              <a:gd name="connsiteY866" fmla="*/ 3089299 h 4361942"/>
              <a:gd name="connsiteX867" fmla="*/ 2221441 w 4102080"/>
              <a:gd name="connsiteY867" fmla="*/ 3087335 h 4361942"/>
              <a:gd name="connsiteX868" fmla="*/ 2245117 w 4102080"/>
              <a:gd name="connsiteY868" fmla="*/ 3089299 h 4361942"/>
              <a:gd name="connsiteX869" fmla="*/ 2249045 w 4102080"/>
              <a:gd name="connsiteY869" fmla="*/ 3091263 h 4361942"/>
              <a:gd name="connsiteX870" fmla="*/ 2251010 w 4102080"/>
              <a:gd name="connsiteY870" fmla="*/ 3101084 h 4361942"/>
              <a:gd name="connsiteX871" fmla="*/ 2249045 w 4102080"/>
              <a:gd name="connsiteY871" fmla="*/ 3108941 h 4361942"/>
              <a:gd name="connsiteX872" fmla="*/ 2246978 w 4102080"/>
              <a:gd name="connsiteY872" fmla="*/ 3116798 h 4361942"/>
              <a:gd name="connsiteX873" fmla="*/ 2245117 w 4102080"/>
              <a:gd name="connsiteY873" fmla="*/ 3126722 h 4361942"/>
              <a:gd name="connsiteX874" fmla="*/ 2246978 w 4102080"/>
              <a:gd name="connsiteY874" fmla="*/ 3144399 h 4361942"/>
              <a:gd name="connsiteX875" fmla="*/ 2245117 w 4102080"/>
              <a:gd name="connsiteY875" fmla="*/ 3152256 h 4361942"/>
              <a:gd name="connsiteX876" fmla="*/ 2241188 w 4102080"/>
              <a:gd name="connsiteY876" fmla="*/ 3156184 h 4361942"/>
              <a:gd name="connsiteX877" fmla="*/ 2237156 w 4102080"/>
              <a:gd name="connsiteY877" fmla="*/ 3160216 h 4361942"/>
              <a:gd name="connsiteX878" fmla="*/ 2243152 w 4102080"/>
              <a:gd name="connsiteY878" fmla="*/ 3175929 h 4361942"/>
              <a:gd name="connsiteX879" fmla="*/ 2239120 w 4102080"/>
              <a:gd name="connsiteY879" fmla="*/ 3183786 h 4361942"/>
              <a:gd name="connsiteX880" fmla="*/ 2229298 w 4102080"/>
              <a:gd name="connsiteY880" fmla="*/ 3185750 h 4361942"/>
              <a:gd name="connsiteX881" fmla="*/ 2219477 w 4102080"/>
              <a:gd name="connsiteY881" fmla="*/ 3179858 h 4361942"/>
              <a:gd name="connsiteX882" fmla="*/ 2209655 w 4102080"/>
              <a:gd name="connsiteY882" fmla="*/ 3175929 h 4361942"/>
              <a:gd name="connsiteX883" fmla="*/ 2197765 w 4102080"/>
              <a:gd name="connsiteY883" fmla="*/ 3181822 h 4361942"/>
              <a:gd name="connsiteX884" fmla="*/ 2187944 w 4102080"/>
              <a:gd name="connsiteY884" fmla="*/ 3181822 h 4361942"/>
              <a:gd name="connsiteX885" fmla="*/ 2180086 w 4102080"/>
              <a:gd name="connsiteY885" fmla="*/ 3168073 h 4361942"/>
              <a:gd name="connsiteX886" fmla="*/ 2174193 w 4102080"/>
              <a:gd name="connsiteY886" fmla="*/ 3134578 h 4361942"/>
              <a:gd name="connsiteX887" fmla="*/ 2162407 w 4102080"/>
              <a:gd name="connsiteY887" fmla="*/ 3130650 h 4361942"/>
              <a:gd name="connsiteX888" fmla="*/ 2154550 w 4102080"/>
              <a:gd name="connsiteY888" fmla="*/ 3136543 h 4361942"/>
              <a:gd name="connsiteX889" fmla="*/ 2148553 w 4102080"/>
              <a:gd name="connsiteY889" fmla="*/ 3148328 h 4361942"/>
              <a:gd name="connsiteX890" fmla="*/ 2146589 w 4102080"/>
              <a:gd name="connsiteY890" fmla="*/ 3166109 h 4361942"/>
              <a:gd name="connsiteX891" fmla="*/ 2142660 w 4102080"/>
              <a:gd name="connsiteY891" fmla="*/ 3172001 h 4361942"/>
              <a:gd name="connsiteX892" fmla="*/ 2132839 w 4102080"/>
              <a:gd name="connsiteY892" fmla="*/ 3172001 h 4361942"/>
              <a:gd name="connsiteX893" fmla="*/ 2123017 w 4102080"/>
              <a:gd name="connsiteY893" fmla="*/ 3170037 h 4361942"/>
              <a:gd name="connsiteX894" fmla="*/ 2117124 w 4102080"/>
              <a:gd name="connsiteY894" fmla="*/ 3166109 h 4361942"/>
              <a:gd name="connsiteX895" fmla="*/ 2113092 w 4102080"/>
              <a:gd name="connsiteY895" fmla="*/ 3158252 h 4361942"/>
              <a:gd name="connsiteX896" fmla="*/ 2113092 w 4102080"/>
              <a:gd name="connsiteY896" fmla="*/ 3152256 h 4361942"/>
              <a:gd name="connsiteX897" fmla="*/ 2113092 w 4102080"/>
              <a:gd name="connsiteY897" fmla="*/ 3146363 h 4361942"/>
              <a:gd name="connsiteX898" fmla="*/ 2111127 w 4102080"/>
              <a:gd name="connsiteY898" fmla="*/ 3134578 h 4361942"/>
              <a:gd name="connsiteX899" fmla="*/ 2093448 w 4102080"/>
              <a:gd name="connsiteY899" fmla="*/ 3077411 h 4361942"/>
              <a:gd name="connsiteX900" fmla="*/ 2091484 w 4102080"/>
              <a:gd name="connsiteY900" fmla="*/ 3063662 h 4361942"/>
              <a:gd name="connsiteX901" fmla="*/ 2091484 w 4102080"/>
              <a:gd name="connsiteY901" fmla="*/ 3049912 h 4361942"/>
              <a:gd name="connsiteX902" fmla="*/ 2099341 w 4102080"/>
              <a:gd name="connsiteY902" fmla="*/ 3034199 h 4361942"/>
              <a:gd name="connsiteX903" fmla="*/ 2105234 w 4102080"/>
              <a:gd name="connsiteY903" fmla="*/ 3030167 h 4361942"/>
              <a:gd name="connsiteX904" fmla="*/ 2109163 w 4102080"/>
              <a:gd name="connsiteY904" fmla="*/ 3030167 h 4361942"/>
              <a:gd name="connsiteX905" fmla="*/ 2113092 w 4102080"/>
              <a:gd name="connsiteY905" fmla="*/ 3028203 h 4361942"/>
              <a:gd name="connsiteX906" fmla="*/ 2117124 w 4102080"/>
              <a:gd name="connsiteY906" fmla="*/ 3010526 h 4361942"/>
              <a:gd name="connsiteX907" fmla="*/ 2120949 w 4102080"/>
              <a:gd name="connsiteY907" fmla="*/ 3004633 h 4361942"/>
              <a:gd name="connsiteX908" fmla="*/ 2130874 w 4102080"/>
              <a:gd name="connsiteY908" fmla="*/ 2996776 h 4361942"/>
              <a:gd name="connsiteX909" fmla="*/ 2660628 w 4102080"/>
              <a:gd name="connsiteY909" fmla="*/ 2918003 h 4361942"/>
              <a:gd name="connsiteX910" fmla="*/ 2672414 w 4102080"/>
              <a:gd name="connsiteY910" fmla="*/ 2923895 h 4361942"/>
              <a:gd name="connsiteX911" fmla="*/ 2674378 w 4102080"/>
              <a:gd name="connsiteY911" fmla="*/ 2929788 h 4361942"/>
              <a:gd name="connsiteX912" fmla="*/ 2674378 w 4102080"/>
              <a:gd name="connsiteY912" fmla="*/ 2937644 h 4361942"/>
              <a:gd name="connsiteX913" fmla="*/ 2670450 w 4102080"/>
              <a:gd name="connsiteY913" fmla="*/ 2967210 h 4361942"/>
              <a:gd name="connsiteX914" fmla="*/ 2670450 w 4102080"/>
              <a:gd name="connsiteY914" fmla="*/ 2971139 h 4361942"/>
              <a:gd name="connsiteX915" fmla="*/ 2674378 w 4102080"/>
              <a:gd name="connsiteY915" fmla="*/ 2980960 h 4361942"/>
              <a:gd name="connsiteX916" fmla="*/ 2678307 w 4102080"/>
              <a:gd name="connsiteY916" fmla="*/ 2988816 h 4361942"/>
              <a:gd name="connsiteX917" fmla="*/ 2680271 w 4102080"/>
              <a:gd name="connsiteY917" fmla="*/ 2996776 h 4361942"/>
              <a:gd name="connsiteX918" fmla="*/ 2680271 w 4102080"/>
              <a:gd name="connsiteY918" fmla="*/ 3006597 h 4361942"/>
              <a:gd name="connsiteX919" fmla="*/ 2678307 w 4102080"/>
              <a:gd name="connsiteY919" fmla="*/ 3016418 h 4361942"/>
              <a:gd name="connsiteX920" fmla="*/ 2668485 w 4102080"/>
              <a:gd name="connsiteY920" fmla="*/ 3044020 h 4361942"/>
              <a:gd name="connsiteX921" fmla="*/ 2680271 w 4102080"/>
              <a:gd name="connsiteY921" fmla="*/ 3038024 h 4361942"/>
              <a:gd name="connsiteX922" fmla="*/ 2688129 w 4102080"/>
              <a:gd name="connsiteY922" fmla="*/ 3034199 h 4361942"/>
              <a:gd name="connsiteX923" fmla="*/ 2690197 w 4102080"/>
              <a:gd name="connsiteY923" fmla="*/ 3036060 h 4361942"/>
              <a:gd name="connsiteX924" fmla="*/ 2690197 w 4102080"/>
              <a:gd name="connsiteY924" fmla="*/ 3049912 h 4361942"/>
              <a:gd name="connsiteX925" fmla="*/ 2690197 w 4102080"/>
              <a:gd name="connsiteY925" fmla="*/ 3057769 h 4361942"/>
              <a:gd name="connsiteX926" fmla="*/ 2686165 w 4102080"/>
              <a:gd name="connsiteY926" fmla="*/ 3067590 h 4361942"/>
              <a:gd name="connsiteX927" fmla="*/ 2680271 w 4102080"/>
              <a:gd name="connsiteY927" fmla="*/ 3073586 h 4361942"/>
              <a:gd name="connsiteX928" fmla="*/ 2672414 w 4102080"/>
              <a:gd name="connsiteY928" fmla="*/ 3069554 h 4361942"/>
              <a:gd name="connsiteX929" fmla="*/ 2676343 w 4102080"/>
              <a:gd name="connsiteY929" fmla="*/ 3081442 h 4361942"/>
              <a:gd name="connsiteX930" fmla="*/ 2684304 w 4102080"/>
              <a:gd name="connsiteY930" fmla="*/ 3099120 h 4361942"/>
              <a:gd name="connsiteX931" fmla="*/ 2686165 w 4102080"/>
              <a:gd name="connsiteY931" fmla="*/ 3111008 h 4361942"/>
              <a:gd name="connsiteX932" fmla="*/ 2680271 w 4102080"/>
              <a:gd name="connsiteY932" fmla="*/ 3112869 h 4361942"/>
              <a:gd name="connsiteX933" fmla="*/ 2668485 w 4102080"/>
              <a:gd name="connsiteY933" fmla="*/ 3108941 h 4361942"/>
              <a:gd name="connsiteX934" fmla="*/ 2656699 w 4102080"/>
              <a:gd name="connsiteY934" fmla="*/ 3103048 h 4361942"/>
              <a:gd name="connsiteX935" fmla="*/ 2648739 w 4102080"/>
              <a:gd name="connsiteY935" fmla="*/ 3097156 h 4361942"/>
              <a:gd name="connsiteX936" fmla="*/ 2646774 w 4102080"/>
              <a:gd name="connsiteY936" fmla="*/ 3108941 h 4361942"/>
              <a:gd name="connsiteX937" fmla="*/ 2644913 w 4102080"/>
              <a:gd name="connsiteY937" fmla="*/ 3114833 h 4361942"/>
              <a:gd name="connsiteX938" fmla="*/ 2634988 w 4102080"/>
              <a:gd name="connsiteY938" fmla="*/ 3126722 h 4361942"/>
              <a:gd name="connsiteX939" fmla="*/ 2631059 w 4102080"/>
              <a:gd name="connsiteY939" fmla="*/ 3138507 h 4361942"/>
              <a:gd name="connsiteX940" fmla="*/ 2638917 w 4102080"/>
              <a:gd name="connsiteY940" fmla="*/ 3144399 h 4361942"/>
              <a:gd name="connsiteX941" fmla="*/ 2648739 w 4102080"/>
              <a:gd name="connsiteY941" fmla="*/ 3148328 h 4361942"/>
              <a:gd name="connsiteX942" fmla="*/ 2654735 w 4102080"/>
              <a:gd name="connsiteY942" fmla="*/ 3154220 h 4361942"/>
              <a:gd name="connsiteX943" fmla="*/ 2644913 w 4102080"/>
              <a:gd name="connsiteY943" fmla="*/ 3162180 h 4361942"/>
              <a:gd name="connsiteX944" fmla="*/ 2597562 w 4102080"/>
              <a:gd name="connsiteY944" fmla="*/ 3177894 h 4361942"/>
              <a:gd name="connsiteX945" fmla="*/ 2583812 w 4102080"/>
              <a:gd name="connsiteY945" fmla="*/ 3177894 h 4361942"/>
              <a:gd name="connsiteX946" fmla="*/ 2605523 w 4102080"/>
              <a:gd name="connsiteY946" fmla="*/ 3162180 h 4361942"/>
              <a:gd name="connsiteX947" fmla="*/ 2595701 w 4102080"/>
              <a:gd name="connsiteY947" fmla="*/ 3158252 h 4361942"/>
              <a:gd name="connsiteX948" fmla="*/ 2591669 w 4102080"/>
              <a:gd name="connsiteY948" fmla="*/ 3150395 h 4361942"/>
              <a:gd name="connsiteX949" fmla="*/ 2593633 w 4102080"/>
              <a:gd name="connsiteY949" fmla="*/ 3142435 h 4361942"/>
              <a:gd name="connsiteX950" fmla="*/ 2595701 w 4102080"/>
              <a:gd name="connsiteY950" fmla="*/ 3130650 h 4361942"/>
              <a:gd name="connsiteX951" fmla="*/ 2575954 w 4102080"/>
              <a:gd name="connsiteY951" fmla="*/ 3140471 h 4361942"/>
              <a:gd name="connsiteX952" fmla="*/ 2569958 w 4102080"/>
              <a:gd name="connsiteY952" fmla="*/ 3136543 h 4361942"/>
              <a:gd name="connsiteX953" fmla="*/ 2568097 w 4102080"/>
              <a:gd name="connsiteY953" fmla="*/ 3126722 h 4361942"/>
              <a:gd name="connsiteX954" fmla="*/ 2568097 w 4102080"/>
              <a:gd name="connsiteY954" fmla="*/ 3118865 h 4361942"/>
              <a:gd name="connsiteX955" fmla="*/ 2572026 w 4102080"/>
              <a:gd name="connsiteY955" fmla="*/ 3112869 h 4361942"/>
              <a:gd name="connsiteX956" fmla="*/ 2587740 w 4102080"/>
              <a:gd name="connsiteY956" fmla="*/ 3111008 h 4361942"/>
              <a:gd name="connsiteX957" fmla="*/ 2591669 w 4102080"/>
              <a:gd name="connsiteY957" fmla="*/ 3101084 h 4361942"/>
              <a:gd name="connsiteX958" fmla="*/ 2593633 w 4102080"/>
              <a:gd name="connsiteY958" fmla="*/ 3089299 h 4361942"/>
              <a:gd name="connsiteX959" fmla="*/ 2595701 w 4102080"/>
              <a:gd name="connsiteY959" fmla="*/ 3075447 h 4361942"/>
              <a:gd name="connsiteX960" fmla="*/ 2587740 w 4102080"/>
              <a:gd name="connsiteY960" fmla="*/ 3069554 h 4361942"/>
              <a:gd name="connsiteX961" fmla="*/ 2581847 w 4102080"/>
              <a:gd name="connsiteY961" fmla="*/ 3077411 h 4361942"/>
              <a:gd name="connsiteX962" fmla="*/ 2558172 w 4102080"/>
              <a:gd name="connsiteY962" fmla="*/ 3089299 h 4361942"/>
              <a:gd name="connsiteX963" fmla="*/ 2546386 w 4102080"/>
              <a:gd name="connsiteY963" fmla="*/ 3097156 h 4361942"/>
              <a:gd name="connsiteX964" fmla="*/ 2540493 w 4102080"/>
              <a:gd name="connsiteY964" fmla="*/ 3085371 h 4361942"/>
              <a:gd name="connsiteX965" fmla="*/ 2530567 w 4102080"/>
              <a:gd name="connsiteY965" fmla="*/ 3075447 h 4361942"/>
              <a:gd name="connsiteX966" fmla="*/ 2522710 w 4102080"/>
              <a:gd name="connsiteY966" fmla="*/ 3063662 h 4361942"/>
              <a:gd name="connsiteX967" fmla="*/ 2520746 w 4102080"/>
              <a:gd name="connsiteY967" fmla="*/ 3049912 h 4361942"/>
              <a:gd name="connsiteX968" fmla="*/ 2524778 w 4102080"/>
              <a:gd name="connsiteY968" fmla="*/ 3040091 h 4361942"/>
              <a:gd name="connsiteX969" fmla="*/ 2534600 w 4102080"/>
              <a:gd name="connsiteY969" fmla="*/ 3032235 h 4361942"/>
              <a:gd name="connsiteX970" fmla="*/ 2544421 w 4102080"/>
              <a:gd name="connsiteY970" fmla="*/ 3024275 h 4361942"/>
              <a:gd name="connsiteX971" fmla="*/ 2552279 w 4102080"/>
              <a:gd name="connsiteY971" fmla="*/ 3022311 h 4361942"/>
              <a:gd name="connsiteX972" fmla="*/ 2575954 w 4102080"/>
              <a:gd name="connsiteY972" fmla="*/ 3016418 h 4361942"/>
              <a:gd name="connsiteX973" fmla="*/ 2583812 w 4102080"/>
              <a:gd name="connsiteY973" fmla="*/ 3016418 h 4361942"/>
              <a:gd name="connsiteX974" fmla="*/ 2593633 w 4102080"/>
              <a:gd name="connsiteY974" fmla="*/ 3020346 h 4361942"/>
              <a:gd name="connsiteX975" fmla="*/ 2601491 w 4102080"/>
              <a:gd name="connsiteY975" fmla="*/ 3026239 h 4361942"/>
              <a:gd name="connsiteX976" fmla="*/ 2611416 w 4102080"/>
              <a:gd name="connsiteY976" fmla="*/ 3030167 h 4361942"/>
              <a:gd name="connsiteX977" fmla="*/ 2623202 w 4102080"/>
              <a:gd name="connsiteY977" fmla="*/ 3032235 h 4361942"/>
              <a:gd name="connsiteX978" fmla="*/ 2623202 w 4102080"/>
              <a:gd name="connsiteY978" fmla="*/ 3026239 h 4361942"/>
              <a:gd name="connsiteX979" fmla="*/ 2611416 w 4102080"/>
              <a:gd name="connsiteY979" fmla="*/ 3018382 h 4361942"/>
              <a:gd name="connsiteX980" fmla="*/ 2603559 w 4102080"/>
              <a:gd name="connsiteY980" fmla="*/ 3006597 h 4361942"/>
              <a:gd name="connsiteX981" fmla="*/ 2601491 w 4102080"/>
              <a:gd name="connsiteY981" fmla="*/ 2992848 h 4361942"/>
              <a:gd name="connsiteX982" fmla="*/ 2599526 w 4102080"/>
              <a:gd name="connsiteY982" fmla="*/ 2980960 h 4361942"/>
              <a:gd name="connsiteX983" fmla="*/ 2609348 w 4102080"/>
              <a:gd name="connsiteY983" fmla="*/ 2980960 h 4361942"/>
              <a:gd name="connsiteX984" fmla="*/ 2654735 w 4102080"/>
              <a:gd name="connsiteY984" fmla="*/ 2955425 h 4361942"/>
              <a:gd name="connsiteX985" fmla="*/ 2646774 w 4102080"/>
              <a:gd name="connsiteY985" fmla="*/ 2941573 h 4361942"/>
              <a:gd name="connsiteX986" fmla="*/ 2650806 w 4102080"/>
              <a:gd name="connsiteY986" fmla="*/ 2925859 h 4361942"/>
              <a:gd name="connsiteX987" fmla="*/ 996664 w 4102080"/>
              <a:gd name="connsiteY987" fmla="*/ 2898192 h 4361942"/>
              <a:gd name="connsiteX988" fmla="*/ 1002557 w 4102080"/>
              <a:gd name="connsiteY988" fmla="*/ 2902120 h 4361942"/>
              <a:gd name="connsiteX989" fmla="*/ 1010413 w 4102080"/>
              <a:gd name="connsiteY989" fmla="*/ 2900156 h 4361942"/>
              <a:gd name="connsiteX990" fmla="*/ 1016306 w 4102080"/>
              <a:gd name="connsiteY990" fmla="*/ 2902120 h 4361942"/>
              <a:gd name="connsiteX991" fmla="*/ 1018270 w 4102080"/>
              <a:gd name="connsiteY991" fmla="*/ 2906152 h 4361942"/>
              <a:gd name="connsiteX992" fmla="*/ 1020338 w 4102080"/>
              <a:gd name="connsiteY992" fmla="*/ 2909977 h 4361942"/>
              <a:gd name="connsiteX993" fmla="*/ 1020338 w 4102080"/>
              <a:gd name="connsiteY993" fmla="*/ 2914009 h 4361942"/>
              <a:gd name="connsiteX994" fmla="*/ 1020338 w 4102080"/>
              <a:gd name="connsiteY994" fmla="*/ 2921865 h 4361942"/>
              <a:gd name="connsiteX995" fmla="*/ 1018270 w 4102080"/>
              <a:gd name="connsiteY995" fmla="*/ 2923830 h 4361942"/>
              <a:gd name="connsiteX996" fmla="*/ 1014445 w 4102080"/>
              <a:gd name="connsiteY996" fmla="*/ 2925794 h 4361942"/>
              <a:gd name="connsiteX997" fmla="*/ 1010413 w 4102080"/>
              <a:gd name="connsiteY997" fmla="*/ 2925794 h 4361942"/>
              <a:gd name="connsiteX998" fmla="*/ 1004521 w 4102080"/>
              <a:gd name="connsiteY998" fmla="*/ 2917937 h 4361942"/>
              <a:gd name="connsiteX999" fmla="*/ 1002557 w 4102080"/>
              <a:gd name="connsiteY999" fmla="*/ 2915973 h 4361942"/>
              <a:gd name="connsiteX1000" fmla="*/ 998628 w 4102080"/>
              <a:gd name="connsiteY1000" fmla="*/ 2917937 h 4361942"/>
              <a:gd name="connsiteX1001" fmla="*/ 996664 w 4102080"/>
              <a:gd name="connsiteY1001" fmla="*/ 2917937 h 4361942"/>
              <a:gd name="connsiteX1002" fmla="*/ 994700 w 4102080"/>
              <a:gd name="connsiteY1002" fmla="*/ 2914009 h 4361942"/>
              <a:gd name="connsiteX1003" fmla="*/ 992736 w 4102080"/>
              <a:gd name="connsiteY1003" fmla="*/ 2914009 h 4361942"/>
              <a:gd name="connsiteX1004" fmla="*/ 988808 w 4102080"/>
              <a:gd name="connsiteY1004" fmla="*/ 2914009 h 4361942"/>
              <a:gd name="connsiteX1005" fmla="*/ 988808 w 4102080"/>
              <a:gd name="connsiteY1005" fmla="*/ 2911941 h 4361942"/>
              <a:gd name="connsiteX1006" fmla="*/ 992736 w 4102080"/>
              <a:gd name="connsiteY1006" fmla="*/ 2908013 h 4361942"/>
              <a:gd name="connsiteX1007" fmla="*/ 990772 w 4102080"/>
              <a:gd name="connsiteY1007" fmla="*/ 2906152 h 4361942"/>
              <a:gd name="connsiteX1008" fmla="*/ 988808 w 4102080"/>
              <a:gd name="connsiteY1008" fmla="*/ 2908013 h 4361942"/>
              <a:gd name="connsiteX1009" fmla="*/ 984879 w 4102080"/>
              <a:gd name="connsiteY1009" fmla="*/ 2906152 h 4361942"/>
              <a:gd name="connsiteX1010" fmla="*/ 986843 w 4102080"/>
              <a:gd name="connsiteY1010" fmla="*/ 2902120 h 4361942"/>
              <a:gd name="connsiteX1011" fmla="*/ 992736 w 4102080"/>
              <a:gd name="connsiteY1011" fmla="*/ 2900156 h 4361942"/>
              <a:gd name="connsiteX1012" fmla="*/ 2733516 w 4102080"/>
              <a:gd name="connsiteY1012" fmla="*/ 2896293 h 4361942"/>
              <a:gd name="connsiteX1013" fmla="*/ 2741373 w 4102080"/>
              <a:gd name="connsiteY1013" fmla="*/ 2896293 h 4361942"/>
              <a:gd name="connsiteX1014" fmla="*/ 2747266 w 4102080"/>
              <a:gd name="connsiteY1014" fmla="*/ 2898258 h 4361942"/>
              <a:gd name="connsiteX1015" fmla="*/ 2751195 w 4102080"/>
              <a:gd name="connsiteY1015" fmla="*/ 2908078 h 4361942"/>
              <a:gd name="connsiteX1016" fmla="*/ 2751195 w 4102080"/>
              <a:gd name="connsiteY1016" fmla="*/ 2927824 h 4361942"/>
              <a:gd name="connsiteX1017" fmla="*/ 2749230 w 4102080"/>
              <a:gd name="connsiteY1017" fmla="*/ 2943537 h 4361942"/>
              <a:gd name="connsiteX1018" fmla="*/ 2745302 w 4102080"/>
              <a:gd name="connsiteY1018" fmla="*/ 2949430 h 4361942"/>
              <a:gd name="connsiteX1019" fmla="*/ 2741373 w 4102080"/>
              <a:gd name="connsiteY1019" fmla="*/ 2951394 h 4361942"/>
              <a:gd name="connsiteX1020" fmla="*/ 2739409 w 4102080"/>
              <a:gd name="connsiteY1020" fmla="*/ 2947465 h 4361942"/>
              <a:gd name="connsiteX1021" fmla="*/ 2735377 w 4102080"/>
              <a:gd name="connsiteY1021" fmla="*/ 2933716 h 4361942"/>
              <a:gd name="connsiteX1022" fmla="*/ 2731551 w 4102080"/>
              <a:gd name="connsiteY1022" fmla="*/ 2927824 h 4361942"/>
              <a:gd name="connsiteX1023" fmla="*/ 2729587 w 4102080"/>
              <a:gd name="connsiteY1023" fmla="*/ 2923895 h 4361942"/>
              <a:gd name="connsiteX1024" fmla="*/ 2729587 w 4102080"/>
              <a:gd name="connsiteY1024" fmla="*/ 2918003 h 4361942"/>
              <a:gd name="connsiteX1025" fmla="*/ 2727519 w 4102080"/>
              <a:gd name="connsiteY1025" fmla="*/ 2912007 h 4361942"/>
              <a:gd name="connsiteX1026" fmla="*/ 2725555 w 4102080"/>
              <a:gd name="connsiteY1026" fmla="*/ 2906218 h 4361942"/>
              <a:gd name="connsiteX1027" fmla="*/ 2725555 w 4102080"/>
              <a:gd name="connsiteY1027" fmla="*/ 2900222 h 4361942"/>
              <a:gd name="connsiteX1028" fmla="*/ 1018270 w 4102080"/>
              <a:gd name="connsiteY1028" fmla="*/ 2860768 h 4361942"/>
              <a:gd name="connsiteX1029" fmla="*/ 1026230 w 4102080"/>
              <a:gd name="connsiteY1029" fmla="*/ 2862733 h 4361942"/>
              <a:gd name="connsiteX1030" fmla="*/ 1032122 w 4102080"/>
              <a:gd name="connsiteY1030" fmla="*/ 2868729 h 4361942"/>
              <a:gd name="connsiteX1031" fmla="*/ 1038015 w 4102080"/>
              <a:gd name="connsiteY1031" fmla="*/ 2866764 h 4361942"/>
              <a:gd name="connsiteX1032" fmla="*/ 1043907 w 4102080"/>
              <a:gd name="connsiteY1032" fmla="*/ 2862733 h 4361942"/>
              <a:gd name="connsiteX1033" fmla="*/ 1047836 w 4102080"/>
              <a:gd name="connsiteY1033" fmla="*/ 2864697 h 4361942"/>
              <a:gd name="connsiteX1034" fmla="*/ 1049800 w 4102080"/>
              <a:gd name="connsiteY1034" fmla="*/ 2868729 h 4361942"/>
              <a:gd name="connsiteX1035" fmla="*/ 1051867 w 4102080"/>
              <a:gd name="connsiteY1035" fmla="*/ 2868729 h 4361942"/>
              <a:gd name="connsiteX1036" fmla="*/ 1055692 w 4102080"/>
              <a:gd name="connsiteY1036" fmla="*/ 2866764 h 4361942"/>
              <a:gd name="connsiteX1037" fmla="*/ 1057657 w 4102080"/>
              <a:gd name="connsiteY1037" fmla="*/ 2872554 h 4361942"/>
              <a:gd name="connsiteX1038" fmla="*/ 1053832 w 4102080"/>
              <a:gd name="connsiteY1038" fmla="*/ 2876585 h 4361942"/>
              <a:gd name="connsiteX1039" fmla="*/ 1047836 w 4102080"/>
              <a:gd name="connsiteY1039" fmla="*/ 2876585 h 4361942"/>
              <a:gd name="connsiteX1040" fmla="*/ 1043907 w 4102080"/>
              <a:gd name="connsiteY1040" fmla="*/ 2880514 h 4361942"/>
              <a:gd name="connsiteX1041" fmla="*/ 1043907 w 4102080"/>
              <a:gd name="connsiteY1041" fmla="*/ 2884442 h 4361942"/>
              <a:gd name="connsiteX1042" fmla="*/ 1051867 w 4102080"/>
              <a:gd name="connsiteY1042" fmla="*/ 2892299 h 4361942"/>
              <a:gd name="connsiteX1043" fmla="*/ 1057657 w 4102080"/>
              <a:gd name="connsiteY1043" fmla="*/ 2894263 h 4361942"/>
              <a:gd name="connsiteX1044" fmla="*/ 1065513 w 4102080"/>
              <a:gd name="connsiteY1044" fmla="*/ 2894263 h 4361942"/>
              <a:gd name="connsiteX1045" fmla="*/ 1067581 w 4102080"/>
              <a:gd name="connsiteY1045" fmla="*/ 2900156 h 4361942"/>
              <a:gd name="connsiteX1046" fmla="*/ 1069545 w 4102080"/>
              <a:gd name="connsiteY1046" fmla="*/ 2908013 h 4361942"/>
              <a:gd name="connsiteX1047" fmla="*/ 1073473 w 4102080"/>
              <a:gd name="connsiteY1047" fmla="*/ 2911941 h 4361942"/>
              <a:gd name="connsiteX1048" fmla="*/ 1075437 w 4102080"/>
              <a:gd name="connsiteY1048" fmla="*/ 2917937 h 4361942"/>
              <a:gd name="connsiteX1049" fmla="*/ 1071509 w 4102080"/>
              <a:gd name="connsiteY1049" fmla="*/ 2925794 h 4361942"/>
              <a:gd name="connsiteX1050" fmla="*/ 1069545 w 4102080"/>
              <a:gd name="connsiteY1050" fmla="*/ 2927758 h 4361942"/>
              <a:gd name="connsiteX1051" fmla="*/ 1067581 w 4102080"/>
              <a:gd name="connsiteY1051" fmla="*/ 2925794 h 4361942"/>
              <a:gd name="connsiteX1052" fmla="*/ 1059724 w 4102080"/>
              <a:gd name="connsiteY1052" fmla="*/ 2923830 h 4361942"/>
              <a:gd name="connsiteX1053" fmla="*/ 1057657 w 4102080"/>
              <a:gd name="connsiteY1053" fmla="*/ 2919798 h 4361942"/>
              <a:gd name="connsiteX1054" fmla="*/ 1055692 w 4102080"/>
              <a:gd name="connsiteY1054" fmla="*/ 2914009 h 4361942"/>
              <a:gd name="connsiteX1055" fmla="*/ 1055692 w 4102080"/>
              <a:gd name="connsiteY1055" fmla="*/ 2908013 h 4361942"/>
              <a:gd name="connsiteX1056" fmla="*/ 1055692 w 4102080"/>
              <a:gd name="connsiteY1056" fmla="*/ 2904084 h 4361942"/>
              <a:gd name="connsiteX1057" fmla="*/ 1051867 w 4102080"/>
              <a:gd name="connsiteY1057" fmla="*/ 2902120 h 4361942"/>
              <a:gd name="connsiteX1058" fmla="*/ 1034087 w 4102080"/>
              <a:gd name="connsiteY1058" fmla="*/ 2900156 h 4361942"/>
              <a:gd name="connsiteX1059" fmla="*/ 1032122 w 4102080"/>
              <a:gd name="connsiteY1059" fmla="*/ 2896227 h 4361942"/>
              <a:gd name="connsiteX1060" fmla="*/ 1026230 w 4102080"/>
              <a:gd name="connsiteY1060" fmla="*/ 2896227 h 4361942"/>
              <a:gd name="connsiteX1061" fmla="*/ 1022302 w 4102080"/>
              <a:gd name="connsiteY1061" fmla="*/ 2894263 h 4361942"/>
              <a:gd name="connsiteX1062" fmla="*/ 1020338 w 4102080"/>
              <a:gd name="connsiteY1062" fmla="*/ 2892299 h 4361942"/>
              <a:gd name="connsiteX1063" fmla="*/ 1016306 w 4102080"/>
              <a:gd name="connsiteY1063" fmla="*/ 2890335 h 4361942"/>
              <a:gd name="connsiteX1064" fmla="*/ 1012481 w 4102080"/>
              <a:gd name="connsiteY1064" fmla="*/ 2886406 h 4361942"/>
              <a:gd name="connsiteX1065" fmla="*/ 1006485 w 4102080"/>
              <a:gd name="connsiteY1065" fmla="*/ 2870589 h 4361942"/>
              <a:gd name="connsiteX1066" fmla="*/ 1010413 w 4102080"/>
              <a:gd name="connsiteY1066" fmla="*/ 2862733 h 4361942"/>
              <a:gd name="connsiteX1067" fmla="*/ 1000593 w 4102080"/>
              <a:gd name="connsiteY1067" fmla="*/ 2827377 h 4361942"/>
              <a:gd name="connsiteX1068" fmla="*/ 1010413 w 4102080"/>
              <a:gd name="connsiteY1068" fmla="*/ 2831202 h 4361942"/>
              <a:gd name="connsiteX1069" fmla="*/ 990772 w 4102080"/>
              <a:gd name="connsiteY1069" fmla="*/ 2843090 h 4361942"/>
              <a:gd name="connsiteX1070" fmla="*/ 984879 w 4102080"/>
              <a:gd name="connsiteY1070" fmla="*/ 2848983 h 4361942"/>
              <a:gd name="connsiteX1071" fmla="*/ 984879 w 4102080"/>
              <a:gd name="connsiteY1071" fmla="*/ 2856840 h 4361942"/>
              <a:gd name="connsiteX1072" fmla="*/ 988808 w 4102080"/>
              <a:gd name="connsiteY1072" fmla="*/ 2864697 h 4361942"/>
              <a:gd name="connsiteX1073" fmla="*/ 996664 w 4102080"/>
              <a:gd name="connsiteY1073" fmla="*/ 2878550 h 4361942"/>
              <a:gd name="connsiteX1074" fmla="*/ 988808 w 4102080"/>
              <a:gd name="connsiteY1074" fmla="*/ 2882478 h 4361942"/>
              <a:gd name="connsiteX1075" fmla="*/ 982915 w 4102080"/>
              <a:gd name="connsiteY1075" fmla="*/ 2890335 h 4361942"/>
              <a:gd name="connsiteX1076" fmla="*/ 976919 w 4102080"/>
              <a:gd name="connsiteY1076" fmla="*/ 2898192 h 4361942"/>
              <a:gd name="connsiteX1077" fmla="*/ 975058 w 4102080"/>
              <a:gd name="connsiteY1077" fmla="*/ 2904084 h 4361942"/>
              <a:gd name="connsiteX1078" fmla="*/ 971027 w 4102080"/>
              <a:gd name="connsiteY1078" fmla="*/ 2906152 h 4361942"/>
              <a:gd name="connsiteX1079" fmla="*/ 953349 w 4102080"/>
              <a:gd name="connsiteY1079" fmla="*/ 2900156 h 4361942"/>
              <a:gd name="connsiteX1080" fmla="*/ 947457 w 4102080"/>
              <a:gd name="connsiteY1080" fmla="*/ 2902120 h 4361942"/>
              <a:gd name="connsiteX1081" fmla="*/ 945493 w 4102080"/>
              <a:gd name="connsiteY1081" fmla="*/ 2900156 h 4361942"/>
              <a:gd name="connsiteX1082" fmla="*/ 943528 w 4102080"/>
              <a:gd name="connsiteY1082" fmla="*/ 2898192 h 4361942"/>
              <a:gd name="connsiteX1083" fmla="*/ 941564 w 4102080"/>
              <a:gd name="connsiteY1083" fmla="*/ 2896227 h 4361942"/>
              <a:gd name="connsiteX1084" fmla="*/ 939497 w 4102080"/>
              <a:gd name="connsiteY1084" fmla="*/ 2896227 h 4361942"/>
              <a:gd name="connsiteX1085" fmla="*/ 943528 w 4102080"/>
              <a:gd name="connsiteY1085" fmla="*/ 2870589 h 4361942"/>
              <a:gd name="connsiteX1086" fmla="*/ 947457 w 4102080"/>
              <a:gd name="connsiteY1086" fmla="*/ 2862733 h 4361942"/>
              <a:gd name="connsiteX1087" fmla="*/ 951385 w 4102080"/>
              <a:gd name="connsiteY1087" fmla="*/ 2860768 h 4361942"/>
              <a:gd name="connsiteX1088" fmla="*/ 959242 w 4102080"/>
              <a:gd name="connsiteY1088" fmla="*/ 2858804 h 4361942"/>
              <a:gd name="connsiteX1089" fmla="*/ 967098 w 4102080"/>
              <a:gd name="connsiteY1089" fmla="*/ 2854876 h 4361942"/>
              <a:gd name="connsiteX1090" fmla="*/ 969063 w 4102080"/>
              <a:gd name="connsiteY1090" fmla="*/ 2848983 h 4361942"/>
              <a:gd name="connsiteX1091" fmla="*/ 975058 w 4102080"/>
              <a:gd name="connsiteY1091" fmla="*/ 2839162 h 4361942"/>
              <a:gd name="connsiteX1092" fmla="*/ 986843 w 4102080"/>
              <a:gd name="connsiteY1092" fmla="*/ 2831202 h 4361942"/>
              <a:gd name="connsiteX1093" fmla="*/ 1510654 w 4102080"/>
              <a:gd name="connsiteY1093" fmla="*/ 2742606 h 4361942"/>
              <a:gd name="connsiteX1094" fmla="*/ 1492873 w 4102080"/>
              <a:gd name="connsiteY1094" fmla="*/ 2748602 h 4361942"/>
              <a:gd name="connsiteX1095" fmla="*/ 1475196 w 4102080"/>
              <a:gd name="connsiteY1095" fmla="*/ 2752530 h 4361942"/>
              <a:gd name="connsiteX1096" fmla="*/ 1451523 w 4102080"/>
              <a:gd name="connsiteY1096" fmla="*/ 2744570 h 4361942"/>
              <a:gd name="connsiteX1097" fmla="*/ 1437774 w 4102080"/>
              <a:gd name="connsiteY1097" fmla="*/ 2758423 h 4361942"/>
              <a:gd name="connsiteX1098" fmla="*/ 1455451 w 4102080"/>
              <a:gd name="connsiteY1098" fmla="*/ 2797810 h 4361942"/>
              <a:gd name="connsiteX1099" fmla="*/ 1455472 w 4102080"/>
              <a:gd name="connsiteY1099" fmla="*/ 2797823 h 4361942"/>
              <a:gd name="connsiteX1100" fmla="*/ 1437904 w 4102080"/>
              <a:gd name="connsiteY1100" fmla="*/ 2758540 h 4361942"/>
              <a:gd name="connsiteX1101" fmla="*/ 1451632 w 4102080"/>
              <a:gd name="connsiteY1101" fmla="*/ 2744659 h 4361942"/>
              <a:gd name="connsiteX1102" fmla="*/ 1475268 w 4102080"/>
              <a:gd name="connsiteY1102" fmla="*/ 2752636 h 4361942"/>
              <a:gd name="connsiteX1103" fmla="*/ 1492918 w 4102080"/>
              <a:gd name="connsiteY1103" fmla="*/ 2748699 h 4361942"/>
              <a:gd name="connsiteX1104" fmla="*/ 1510671 w 4102080"/>
              <a:gd name="connsiteY1104" fmla="*/ 2742691 h 4361942"/>
              <a:gd name="connsiteX1105" fmla="*/ 1544009 w 4102080"/>
              <a:gd name="connsiteY1105" fmla="*/ 2754500 h 4361942"/>
              <a:gd name="connsiteX1106" fmla="*/ 1555853 w 4102080"/>
              <a:gd name="connsiteY1106" fmla="*/ 2792022 h 4361942"/>
              <a:gd name="connsiteX1107" fmla="*/ 1555933 w 4102080"/>
              <a:gd name="connsiteY1107" fmla="*/ 2791918 h 4361942"/>
              <a:gd name="connsiteX1108" fmla="*/ 1544045 w 4102080"/>
              <a:gd name="connsiteY1108" fmla="*/ 2754391 h 4361942"/>
              <a:gd name="connsiteX1109" fmla="*/ 1874799 w 4102080"/>
              <a:gd name="connsiteY1109" fmla="*/ 2679533 h 4361942"/>
              <a:gd name="connsiteX1110" fmla="*/ 1851128 w 4102080"/>
              <a:gd name="connsiteY1110" fmla="*/ 2693281 h 4361942"/>
              <a:gd name="connsiteX1111" fmla="*/ 1833452 w 4102080"/>
              <a:gd name="connsiteY1111" fmla="*/ 2713024 h 4361942"/>
              <a:gd name="connsiteX1112" fmla="*/ 1813709 w 4102080"/>
              <a:gd name="connsiteY1112" fmla="*/ 2716952 h 4361942"/>
              <a:gd name="connsiteX1113" fmla="*/ 1792105 w 4102080"/>
              <a:gd name="connsiteY1113" fmla="*/ 2716952 h 4361942"/>
              <a:gd name="connsiteX1114" fmla="*/ 1768434 w 4102080"/>
              <a:gd name="connsiteY1114" fmla="*/ 2718916 h 4361942"/>
              <a:gd name="connsiteX1115" fmla="*/ 1742799 w 4102080"/>
              <a:gd name="connsiteY1115" fmla="*/ 2718916 h 4361942"/>
              <a:gd name="connsiteX1116" fmla="*/ 1732980 w 4102080"/>
              <a:gd name="connsiteY1116" fmla="*/ 2713024 h 4361942"/>
              <a:gd name="connsiteX1117" fmla="*/ 1723160 w 4102080"/>
              <a:gd name="connsiteY1117" fmla="*/ 2705065 h 4361942"/>
              <a:gd name="connsiteX1118" fmla="*/ 1711273 w 4102080"/>
              <a:gd name="connsiteY1118" fmla="*/ 2707029 h 4361942"/>
              <a:gd name="connsiteX1119" fmla="*/ 1697525 w 4102080"/>
              <a:gd name="connsiteY1119" fmla="*/ 2707029 h 4361942"/>
              <a:gd name="connsiteX1120" fmla="*/ 1677885 w 4102080"/>
              <a:gd name="connsiteY1120" fmla="*/ 2711060 h 4361942"/>
              <a:gd name="connsiteX1121" fmla="*/ 1660106 w 4102080"/>
              <a:gd name="connsiteY1121" fmla="*/ 2722844 h 4361942"/>
              <a:gd name="connsiteX1122" fmla="*/ 1634605 w 4102080"/>
              <a:gd name="connsiteY1122" fmla="*/ 2718921 h 4361942"/>
              <a:gd name="connsiteX1123" fmla="*/ 1634707 w 4102080"/>
              <a:gd name="connsiteY1123" fmla="*/ 2719035 h 4361942"/>
              <a:gd name="connsiteX1124" fmla="*/ 1660241 w 4102080"/>
              <a:gd name="connsiteY1124" fmla="*/ 2722964 h 4361942"/>
              <a:gd name="connsiteX1125" fmla="*/ 1678021 w 4102080"/>
              <a:gd name="connsiteY1125" fmla="*/ 2711179 h 4361942"/>
              <a:gd name="connsiteX1126" fmla="*/ 1697663 w 4102080"/>
              <a:gd name="connsiteY1126" fmla="*/ 2707147 h 4361942"/>
              <a:gd name="connsiteX1127" fmla="*/ 1711412 w 4102080"/>
              <a:gd name="connsiteY1127" fmla="*/ 2707147 h 4361942"/>
              <a:gd name="connsiteX1128" fmla="*/ 1723301 w 4102080"/>
              <a:gd name="connsiteY1128" fmla="*/ 2705183 h 4361942"/>
              <a:gd name="connsiteX1129" fmla="*/ 1733121 w 4102080"/>
              <a:gd name="connsiteY1129" fmla="*/ 2713143 h 4361942"/>
              <a:gd name="connsiteX1130" fmla="*/ 1742942 w 4102080"/>
              <a:gd name="connsiteY1130" fmla="*/ 2719035 h 4361942"/>
              <a:gd name="connsiteX1131" fmla="*/ 1768580 w 4102080"/>
              <a:gd name="connsiteY1131" fmla="*/ 2719035 h 4361942"/>
              <a:gd name="connsiteX1132" fmla="*/ 1792253 w 4102080"/>
              <a:gd name="connsiteY1132" fmla="*/ 2717071 h 4361942"/>
              <a:gd name="connsiteX1133" fmla="*/ 1813859 w 4102080"/>
              <a:gd name="connsiteY1133" fmla="*/ 2717071 h 4361942"/>
              <a:gd name="connsiteX1134" fmla="*/ 1833604 w 4102080"/>
              <a:gd name="connsiteY1134" fmla="*/ 2713143 h 4361942"/>
              <a:gd name="connsiteX1135" fmla="*/ 1851281 w 4102080"/>
              <a:gd name="connsiteY1135" fmla="*/ 2693397 h 4361942"/>
              <a:gd name="connsiteX1136" fmla="*/ 1874955 w 4102080"/>
              <a:gd name="connsiteY1136" fmla="*/ 2679648 h 4361942"/>
              <a:gd name="connsiteX1137" fmla="*/ 1918233 w 4102080"/>
              <a:gd name="connsiteY1137" fmla="*/ 2695349 h 4361942"/>
              <a:gd name="connsiteX1138" fmla="*/ 1918109 w 4102080"/>
              <a:gd name="connsiteY1138" fmla="*/ 2695245 h 4361942"/>
              <a:gd name="connsiteX1139" fmla="*/ 2989552 w 4102080"/>
              <a:gd name="connsiteY1139" fmla="*/ 2648493 h 4361942"/>
              <a:gd name="connsiteX1140" fmla="*/ 2993430 w 4102080"/>
              <a:gd name="connsiteY1140" fmla="*/ 2671861 h 4361942"/>
              <a:gd name="connsiteX1141" fmla="*/ 2993451 w 4102080"/>
              <a:gd name="connsiteY1141" fmla="*/ 2671882 h 4361942"/>
              <a:gd name="connsiteX1142" fmla="*/ 2989573 w 4102080"/>
              <a:gd name="connsiteY1142" fmla="*/ 2648509 h 4361942"/>
              <a:gd name="connsiteX1143" fmla="*/ 2004714 w 4102080"/>
              <a:gd name="connsiteY1143" fmla="*/ 2614615 h 4361942"/>
              <a:gd name="connsiteX1144" fmla="*/ 2000803 w 4102080"/>
              <a:gd name="connsiteY1144" fmla="*/ 2638187 h 4361942"/>
              <a:gd name="connsiteX1145" fmla="*/ 1973204 w 4102080"/>
              <a:gd name="connsiteY1145" fmla="*/ 2669713 h 4361942"/>
              <a:gd name="connsiteX1146" fmla="*/ 1969276 w 4102080"/>
              <a:gd name="connsiteY1146" fmla="*/ 2691317 h 4361942"/>
              <a:gd name="connsiteX1147" fmla="*/ 1967312 w 4102080"/>
              <a:gd name="connsiteY1147" fmla="*/ 2711060 h 4361942"/>
              <a:gd name="connsiteX1148" fmla="*/ 1953470 w 4102080"/>
              <a:gd name="connsiteY1148" fmla="*/ 2724799 h 4361942"/>
              <a:gd name="connsiteX1149" fmla="*/ 1953624 w 4102080"/>
              <a:gd name="connsiteY1149" fmla="*/ 2724928 h 4361942"/>
              <a:gd name="connsiteX1150" fmla="*/ 1953623 w 4102080"/>
              <a:gd name="connsiteY1150" fmla="*/ 2724941 h 4361942"/>
              <a:gd name="connsiteX1151" fmla="*/ 1967420 w 4102080"/>
              <a:gd name="connsiteY1151" fmla="*/ 2711248 h 4361942"/>
              <a:gd name="connsiteX1152" fmla="*/ 1969384 w 4102080"/>
              <a:gd name="connsiteY1152" fmla="*/ 2691503 h 4361942"/>
              <a:gd name="connsiteX1153" fmla="*/ 1973313 w 4102080"/>
              <a:gd name="connsiteY1153" fmla="*/ 2669897 h 4361942"/>
              <a:gd name="connsiteX1154" fmla="*/ 2000917 w 4102080"/>
              <a:gd name="connsiteY1154" fmla="*/ 2638367 h 4361942"/>
              <a:gd name="connsiteX1155" fmla="*/ 2004846 w 4102080"/>
              <a:gd name="connsiteY1155" fmla="*/ 2614693 h 4361942"/>
              <a:gd name="connsiteX1156" fmla="*/ 1595192 w 4102080"/>
              <a:gd name="connsiteY1156" fmla="*/ 2602732 h 4361942"/>
              <a:gd name="connsiteX1157" fmla="*/ 1577413 w 4102080"/>
              <a:gd name="connsiteY1157" fmla="*/ 2604696 h 4361942"/>
              <a:gd name="connsiteX1158" fmla="*/ 1571521 w 4102080"/>
              <a:gd name="connsiteY1158" fmla="*/ 2612552 h 4361942"/>
              <a:gd name="connsiteX1159" fmla="*/ 1565629 w 4102080"/>
              <a:gd name="connsiteY1159" fmla="*/ 2618444 h 4361942"/>
              <a:gd name="connsiteX1160" fmla="*/ 1561701 w 4102080"/>
              <a:gd name="connsiteY1160" fmla="*/ 2628263 h 4361942"/>
              <a:gd name="connsiteX1161" fmla="*/ 1559737 w 4102080"/>
              <a:gd name="connsiteY1161" fmla="*/ 2640151 h 4361942"/>
              <a:gd name="connsiteX1162" fmla="*/ 1540136 w 4102080"/>
              <a:gd name="connsiteY1162" fmla="*/ 2640151 h 4361942"/>
              <a:gd name="connsiteX1163" fmla="*/ 1540220 w 4102080"/>
              <a:gd name="connsiteY1163" fmla="*/ 2640260 h 4361942"/>
              <a:gd name="connsiteX1164" fmla="*/ 1559862 w 4102080"/>
              <a:gd name="connsiteY1164" fmla="*/ 2640260 h 4361942"/>
              <a:gd name="connsiteX1165" fmla="*/ 1561826 w 4102080"/>
              <a:gd name="connsiteY1165" fmla="*/ 2628372 h 4361942"/>
              <a:gd name="connsiteX1166" fmla="*/ 1565754 w 4102080"/>
              <a:gd name="connsiteY1166" fmla="*/ 2618551 h 4361942"/>
              <a:gd name="connsiteX1167" fmla="*/ 1571647 w 4102080"/>
              <a:gd name="connsiteY1167" fmla="*/ 2612658 h 4361942"/>
              <a:gd name="connsiteX1168" fmla="*/ 1577539 w 4102080"/>
              <a:gd name="connsiteY1168" fmla="*/ 2604801 h 4361942"/>
              <a:gd name="connsiteX1169" fmla="*/ 1595269 w 4102080"/>
              <a:gd name="connsiteY1169" fmla="*/ 2602843 h 4361942"/>
              <a:gd name="connsiteX1170" fmla="*/ 1467120 w 4102080"/>
              <a:gd name="connsiteY1170" fmla="*/ 2577097 h 4361942"/>
              <a:gd name="connsiteX1171" fmla="*/ 1455336 w 4102080"/>
              <a:gd name="connsiteY1171" fmla="*/ 2588881 h 4361942"/>
              <a:gd name="connsiteX1172" fmla="*/ 1433733 w 4102080"/>
              <a:gd name="connsiteY1172" fmla="*/ 2587020 h 4361942"/>
              <a:gd name="connsiteX1173" fmla="*/ 1417918 w 4102080"/>
              <a:gd name="connsiteY1173" fmla="*/ 2602732 h 4361942"/>
              <a:gd name="connsiteX1174" fmla="*/ 1417918 w 4102080"/>
              <a:gd name="connsiteY1174" fmla="*/ 2612552 h 4361942"/>
              <a:gd name="connsiteX1175" fmla="*/ 1417918 w 4102080"/>
              <a:gd name="connsiteY1175" fmla="*/ 2624439 h 4361942"/>
              <a:gd name="connsiteX1176" fmla="*/ 1412026 w 4102080"/>
              <a:gd name="connsiteY1176" fmla="*/ 2632295 h 4361942"/>
              <a:gd name="connsiteX1177" fmla="*/ 1404170 w 4102080"/>
              <a:gd name="connsiteY1177" fmla="*/ 2638187 h 4361942"/>
              <a:gd name="connsiteX1178" fmla="*/ 1404170 w 4102080"/>
              <a:gd name="connsiteY1178" fmla="*/ 2648006 h 4361942"/>
              <a:gd name="connsiteX1179" fmla="*/ 1406134 w 4102080"/>
              <a:gd name="connsiteY1179" fmla="*/ 2655862 h 4361942"/>
              <a:gd name="connsiteX1180" fmla="*/ 1400242 w 4102080"/>
              <a:gd name="connsiteY1180" fmla="*/ 2667646 h 4361942"/>
              <a:gd name="connsiteX1181" fmla="*/ 1390422 w 4102080"/>
              <a:gd name="connsiteY1181" fmla="*/ 2673641 h 4361942"/>
              <a:gd name="connsiteX1182" fmla="*/ 1380499 w 4102080"/>
              <a:gd name="connsiteY1182" fmla="*/ 2679533 h 4361942"/>
              <a:gd name="connsiteX1183" fmla="*/ 1368715 w 4102080"/>
              <a:gd name="connsiteY1183" fmla="*/ 2683461 h 4361942"/>
              <a:gd name="connsiteX1184" fmla="*/ 1360859 w 4102080"/>
              <a:gd name="connsiteY1184" fmla="*/ 2689353 h 4361942"/>
              <a:gd name="connsiteX1185" fmla="*/ 1351039 w 4102080"/>
              <a:gd name="connsiteY1185" fmla="*/ 2695245 h 4361942"/>
              <a:gd name="connsiteX1186" fmla="*/ 1329332 w 4102080"/>
              <a:gd name="connsiteY1186" fmla="*/ 2699173 h 4361942"/>
              <a:gd name="connsiteX1187" fmla="*/ 1309589 w 4102080"/>
              <a:gd name="connsiteY1187" fmla="*/ 2705065 h 4361942"/>
              <a:gd name="connsiteX1188" fmla="*/ 1289950 w 4102080"/>
              <a:gd name="connsiteY1188" fmla="*/ 2711060 h 4361942"/>
              <a:gd name="connsiteX1189" fmla="*/ 1272379 w 4102080"/>
              <a:gd name="connsiteY1189" fmla="*/ 2705100 h 4361942"/>
              <a:gd name="connsiteX1190" fmla="*/ 1272371 w 4102080"/>
              <a:gd name="connsiteY1190" fmla="*/ 2705183 h 4361942"/>
              <a:gd name="connsiteX1191" fmla="*/ 1290048 w 4102080"/>
              <a:gd name="connsiteY1191" fmla="*/ 2711179 h 4361942"/>
              <a:gd name="connsiteX1192" fmla="*/ 1309690 w 4102080"/>
              <a:gd name="connsiteY1192" fmla="*/ 2705183 h 4361942"/>
              <a:gd name="connsiteX1193" fmla="*/ 1329435 w 4102080"/>
              <a:gd name="connsiteY1193" fmla="*/ 2699290 h 4361942"/>
              <a:gd name="connsiteX1194" fmla="*/ 1351144 w 4102080"/>
              <a:gd name="connsiteY1194" fmla="*/ 2695362 h 4361942"/>
              <a:gd name="connsiteX1195" fmla="*/ 1360965 w 4102080"/>
              <a:gd name="connsiteY1195" fmla="*/ 2689469 h 4361942"/>
              <a:gd name="connsiteX1196" fmla="*/ 1368821 w 4102080"/>
              <a:gd name="connsiteY1196" fmla="*/ 2683576 h 4361942"/>
              <a:gd name="connsiteX1197" fmla="*/ 1380606 w 4102080"/>
              <a:gd name="connsiteY1197" fmla="*/ 2679648 h 4361942"/>
              <a:gd name="connsiteX1198" fmla="*/ 1390530 w 4102080"/>
              <a:gd name="connsiteY1198" fmla="*/ 2673755 h 4361942"/>
              <a:gd name="connsiteX1199" fmla="*/ 1400351 w 4102080"/>
              <a:gd name="connsiteY1199" fmla="*/ 2667759 h 4361942"/>
              <a:gd name="connsiteX1200" fmla="*/ 1406244 w 4102080"/>
              <a:gd name="connsiteY1200" fmla="*/ 2655974 h 4361942"/>
              <a:gd name="connsiteX1201" fmla="*/ 1404279 w 4102080"/>
              <a:gd name="connsiteY1201" fmla="*/ 2648117 h 4361942"/>
              <a:gd name="connsiteX1202" fmla="*/ 1404279 w 4102080"/>
              <a:gd name="connsiteY1202" fmla="*/ 2638296 h 4361942"/>
              <a:gd name="connsiteX1203" fmla="*/ 1412136 w 4102080"/>
              <a:gd name="connsiteY1203" fmla="*/ 2632404 h 4361942"/>
              <a:gd name="connsiteX1204" fmla="*/ 1418029 w 4102080"/>
              <a:gd name="connsiteY1204" fmla="*/ 2624547 h 4361942"/>
              <a:gd name="connsiteX1205" fmla="*/ 1418029 w 4102080"/>
              <a:gd name="connsiteY1205" fmla="*/ 2612658 h 4361942"/>
              <a:gd name="connsiteX1206" fmla="*/ 1418029 w 4102080"/>
              <a:gd name="connsiteY1206" fmla="*/ 2602837 h 4361942"/>
              <a:gd name="connsiteX1207" fmla="*/ 1433845 w 4102080"/>
              <a:gd name="connsiteY1207" fmla="*/ 2587124 h 4361942"/>
              <a:gd name="connsiteX1208" fmla="*/ 1455451 w 4102080"/>
              <a:gd name="connsiteY1208" fmla="*/ 2588984 h 4361942"/>
              <a:gd name="connsiteX1209" fmla="*/ 1467236 w 4102080"/>
              <a:gd name="connsiteY1209" fmla="*/ 2577199 h 4361942"/>
              <a:gd name="connsiteX1210" fmla="*/ 1479124 w 4102080"/>
              <a:gd name="connsiteY1210" fmla="*/ 2577199 h 4361942"/>
              <a:gd name="connsiteX1211" fmla="*/ 1488945 w 4102080"/>
              <a:gd name="connsiteY1211" fmla="*/ 2583195 h 4361942"/>
              <a:gd name="connsiteX1212" fmla="*/ 1508589 w 4102080"/>
              <a:gd name="connsiteY1212" fmla="*/ 2598828 h 4361942"/>
              <a:gd name="connsiteX1213" fmla="*/ 1508570 w 4102080"/>
              <a:gd name="connsiteY1213" fmla="*/ 2598804 h 4361942"/>
              <a:gd name="connsiteX1214" fmla="*/ 1488827 w 4102080"/>
              <a:gd name="connsiteY1214" fmla="*/ 2583092 h 4361942"/>
              <a:gd name="connsiteX1215" fmla="*/ 1479007 w 4102080"/>
              <a:gd name="connsiteY1215" fmla="*/ 2577097 h 4361942"/>
              <a:gd name="connsiteX1216" fmla="*/ 1979122 w 4102080"/>
              <a:gd name="connsiteY1216" fmla="*/ 2535985 h 4361942"/>
              <a:gd name="connsiteX1217" fmla="*/ 1981060 w 4102080"/>
              <a:gd name="connsiteY1217" fmla="*/ 2545674 h 4361942"/>
              <a:gd name="connsiteX1218" fmla="*/ 1983024 w 4102080"/>
              <a:gd name="connsiteY1218" fmla="*/ 2555493 h 4361942"/>
              <a:gd name="connsiteX1219" fmla="*/ 1989019 w 4102080"/>
              <a:gd name="connsiteY1219" fmla="*/ 2573169 h 4361942"/>
              <a:gd name="connsiteX1220" fmla="*/ 1989019 w 4102080"/>
              <a:gd name="connsiteY1220" fmla="*/ 2594876 h 4361942"/>
              <a:gd name="connsiteX1221" fmla="*/ 1994808 w 4102080"/>
              <a:gd name="connsiteY1221" fmla="*/ 2608624 h 4361942"/>
              <a:gd name="connsiteX1222" fmla="*/ 1994859 w 4102080"/>
              <a:gd name="connsiteY1222" fmla="*/ 2608654 h 4361942"/>
              <a:gd name="connsiteX1223" fmla="*/ 1989131 w 4102080"/>
              <a:gd name="connsiteY1223" fmla="*/ 2595052 h 4361942"/>
              <a:gd name="connsiteX1224" fmla="*/ 1989131 w 4102080"/>
              <a:gd name="connsiteY1224" fmla="*/ 2573342 h 4361942"/>
              <a:gd name="connsiteX1225" fmla="*/ 1983135 w 4102080"/>
              <a:gd name="connsiteY1225" fmla="*/ 2555665 h 4361942"/>
              <a:gd name="connsiteX1226" fmla="*/ 1981170 w 4102080"/>
              <a:gd name="connsiteY1226" fmla="*/ 2545844 h 4361942"/>
              <a:gd name="connsiteX1227" fmla="*/ 1979206 w 4102080"/>
              <a:gd name="connsiteY1227" fmla="*/ 2536023 h 4361942"/>
              <a:gd name="connsiteX1228" fmla="*/ 1099031 w 4102080"/>
              <a:gd name="connsiteY1228" fmla="*/ 2451093 h 4361942"/>
              <a:gd name="connsiteX1229" fmla="*/ 1102959 w 4102080"/>
              <a:gd name="connsiteY1229" fmla="*/ 2453057 h 4361942"/>
              <a:gd name="connsiteX1230" fmla="*/ 1102959 w 4102080"/>
              <a:gd name="connsiteY1230" fmla="*/ 2459052 h 4361942"/>
              <a:gd name="connsiteX1231" fmla="*/ 1100995 w 4102080"/>
              <a:gd name="connsiteY1231" fmla="*/ 2464944 h 4361942"/>
              <a:gd name="connsiteX1232" fmla="*/ 1089108 w 4102080"/>
              <a:gd name="connsiteY1232" fmla="*/ 2474764 h 4361942"/>
              <a:gd name="connsiteX1233" fmla="*/ 1081252 w 4102080"/>
              <a:gd name="connsiteY1233" fmla="*/ 2482620 h 4361942"/>
              <a:gd name="connsiteX1234" fmla="*/ 1075360 w 4102080"/>
              <a:gd name="connsiteY1234" fmla="*/ 2486548 h 4361942"/>
              <a:gd name="connsiteX1235" fmla="*/ 1073396 w 4102080"/>
              <a:gd name="connsiteY1235" fmla="*/ 2488512 h 4361942"/>
              <a:gd name="connsiteX1236" fmla="*/ 1069468 w 4102080"/>
              <a:gd name="connsiteY1236" fmla="*/ 2490476 h 4361942"/>
              <a:gd name="connsiteX1237" fmla="*/ 1067504 w 4102080"/>
              <a:gd name="connsiteY1237" fmla="*/ 2486548 h 4361942"/>
              <a:gd name="connsiteX1238" fmla="*/ 1065437 w 4102080"/>
              <a:gd name="connsiteY1238" fmla="*/ 2482620 h 4361942"/>
              <a:gd name="connsiteX1239" fmla="*/ 1067504 w 4102080"/>
              <a:gd name="connsiteY1239" fmla="*/ 2476728 h 4361942"/>
              <a:gd name="connsiteX1240" fmla="*/ 1073396 w 4102080"/>
              <a:gd name="connsiteY1240" fmla="*/ 2472800 h 4361942"/>
              <a:gd name="connsiteX1241" fmla="*/ 1069468 w 4102080"/>
              <a:gd name="connsiteY1241" fmla="*/ 2470836 h 4361942"/>
              <a:gd name="connsiteX1242" fmla="*/ 1071432 w 4102080"/>
              <a:gd name="connsiteY1242" fmla="*/ 2468872 h 4361942"/>
              <a:gd name="connsiteX1243" fmla="*/ 1075360 w 4102080"/>
              <a:gd name="connsiteY1243" fmla="*/ 2466908 h 4361942"/>
              <a:gd name="connsiteX1244" fmla="*/ 1077324 w 4102080"/>
              <a:gd name="connsiteY1244" fmla="*/ 2462877 h 4361942"/>
              <a:gd name="connsiteX1245" fmla="*/ 1081252 w 4102080"/>
              <a:gd name="connsiteY1245" fmla="*/ 2460913 h 4361942"/>
              <a:gd name="connsiteX1246" fmla="*/ 1083216 w 4102080"/>
              <a:gd name="connsiteY1246" fmla="*/ 2460913 h 4361942"/>
              <a:gd name="connsiteX1247" fmla="*/ 1081252 w 4102080"/>
              <a:gd name="connsiteY1247" fmla="*/ 2457088 h 4361942"/>
              <a:gd name="connsiteX1248" fmla="*/ 1085180 w 4102080"/>
              <a:gd name="connsiteY1248" fmla="*/ 2457088 h 4361942"/>
              <a:gd name="connsiteX1249" fmla="*/ 1093036 w 4102080"/>
              <a:gd name="connsiteY1249" fmla="*/ 2457088 h 4361942"/>
              <a:gd name="connsiteX1250" fmla="*/ 1096964 w 4102080"/>
              <a:gd name="connsiteY1250" fmla="*/ 2453057 h 4361942"/>
              <a:gd name="connsiteX1251" fmla="*/ 3099699 w 4102080"/>
              <a:gd name="connsiteY1251" fmla="*/ 2445565 h 4361942"/>
              <a:gd name="connsiteX1252" fmla="*/ 3040606 w 4102080"/>
              <a:gd name="connsiteY1252" fmla="*/ 2457446 h 4361942"/>
              <a:gd name="connsiteX1253" fmla="*/ 3040762 w 4102080"/>
              <a:gd name="connsiteY1253" fmla="*/ 2457499 h 4361942"/>
              <a:gd name="connsiteX1254" fmla="*/ 3099878 w 4102080"/>
              <a:gd name="connsiteY1254" fmla="*/ 2445614 h 4361942"/>
              <a:gd name="connsiteX1255" fmla="*/ 2546255 w 4102080"/>
              <a:gd name="connsiteY1255" fmla="*/ 2445557 h 4361942"/>
              <a:gd name="connsiteX1256" fmla="*/ 2546244 w 4102080"/>
              <a:gd name="connsiteY1256" fmla="*/ 2445565 h 4361942"/>
              <a:gd name="connsiteX1257" fmla="*/ 2530564 w 4102080"/>
              <a:gd name="connsiteY1257" fmla="*/ 2469034 h 4361942"/>
              <a:gd name="connsiteX1258" fmla="*/ 2530567 w 4102080"/>
              <a:gd name="connsiteY1258" fmla="*/ 2469035 h 4361942"/>
              <a:gd name="connsiteX1259" fmla="*/ 2967668 w 4102080"/>
              <a:gd name="connsiteY1259" fmla="*/ 2400278 h 4361942"/>
              <a:gd name="connsiteX1260" fmla="*/ 2946059 w 4102080"/>
              <a:gd name="connsiteY1260" fmla="*/ 2404207 h 4361942"/>
              <a:gd name="connsiteX1261" fmla="*/ 2918453 w 4102080"/>
              <a:gd name="connsiteY1261" fmla="*/ 2414029 h 4361942"/>
              <a:gd name="connsiteX1262" fmla="*/ 2896845 w 4102080"/>
              <a:gd name="connsiteY1262" fmla="*/ 2431813 h 4361942"/>
              <a:gd name="connsiteX1263" fmla="*/ 2898809 w 4102080"/>
              <a:gd name="connsiteY1263" fmla="*/ 2441636 h 4361942"/>
              <a:gd name="connsiteX1264" fmla="*/ 2904702 w 4102080"/>
              <a:gd name="connsiteY1264" fmla="*/ 2453423 h 4361942"/>
              <a:gd name="connsiteX1265" fmla="*/ 2900773 w 4102080"/>
              <a:gd name="connsiteY1265" fmla="*/ 2461281 h 4361942"/>
              <a:gd name="connsiteX1266" fmla="*/ 2890848 w 4102080"/>
              <a:gd name="connsiteY1266" fmla="*/ 2461281 h 4361942"/>
              <a:gd name="connsiteX1267" fmla="*/ 2875132 w 4102080"/>
              <a:gd name="connsiteY1267" fmla="*/ 2471207 h 4361942"/>
              <a:gd name="connsiteX1268" fmla="*/ 2859551 w 4102080"/>
              <a:gd name="connsiteY1268" fmla="*/ 2482894 h 4361942"/>
              <a:gd name="connsiteX1269" fmla="*/ 2861508 w 4102080"/>
              <a:gd name="connsiteY1269" fmla="*/ 2514314 h 4361942"/>
              <a:gd name="connsiteX1270" fmla="*/ 2845690 w 4102080"/>
              <a:gd name="connsiteY1270" fmla="*/ 2547808 h 4361942"/>
              <a:gd name="connsiteX1271" fmla="*/ 2845777 w 4102080"/>
              <a:gd name="connsiteY1271" fmla="*/ 2547980 h 4361942"/>
              <a:gd name="connsiteX1272" fmla="*/ 2861546 w 4102080"/>
              <a:gd name="connsiteY1272" fmla="*/ 2514585 h 4361942"/>
              <a:gd name="connsiteX1273" fmla="*/ 2859581 w 4102080"/>
              <a:gd name="connsiteY1273" fmla="*/ 2483043 h 4361942"/>
              <a:gd name="connsiteX1274" fmla="*/ 2875300 w 4102080"/>
              <a:gd name="connsiteY1274" fmla="*/ 2471254 h 4361942"/>
              <a:gd name="connsiteX1275" fmla="*/ 2891019 w 4102080"/>
              <a:gd name="connsiteY1275" fmla="*/ 2461326 h 4361942"/>
              <a:gd name="connsiteX1276" fmla="*/ 2900947 w 4102080"/>
              <a:gd name="connsiteY1276" fmla="*/ 2461326 h 4361942"/>
              <a:gd name="connsiteX1277" fmla="*/ 2904877 w 4102080"/>
              <a:gd name="connsiteY1277" fmla="*/ 2453466 h 4361942"/>
              <a:gd name="connsiteX1278" fmla="*/ 2898982 w 4102080"/>
              <a:gd name="connsiteY1278" fmla="*/ 2441677 h 4361942"/>
              <a:gd name="connsiteX1279" fmla="*/ 2897017 w 4102080"/>
              <a:gd name="connsiteY1279" fmla="*/ 2431852 h 4361942"/>
              <a:gd name="connsiteX1280" fmla="*/ 2918631 w 4102080"/>
              <a:gd name="connsiteY1280" fmla="*/ 2414064 h 4361942"/>
              <a:gd name="connsiteX1281" fmla="*/ 2946242 w 4102080"/>
              <a:gd name="connsiteY1281" fmla="*/ 2404240 h 4361942"/>
              <a:gd name="connsiteX1282" fmla="*/ 2967815 w 4102080"/>
              <a:gd name="connsiteY1282" fmla="*/ 2400318 h 4361942"/>
              <a:gd name="connsiteX1283" fmla="*/ 2591752 w 4102080"/>
              <a:gd name="connsiteY1283" fmla="*/ 2303787 h 4361942"/>
              <a:gd name="connsiteX1284" fmla="*/ 2591713 w 4102080"/>
              <a:gd name="connsiteY1284" fmla="*/ 2303826 h 4361942"/>
              <a:gd name="connsiteX1285" fmla="*/ 2613242 w 4102080"/>
              <a:gd name="connsiteY1285" fmla="*/ 2305671 h 4361942"/>
              <a:gd name="connsiteX1286" fmla="*/ 2650669 w 4102080"/>
              <a:gd name="connsiteY1286" fmla="*/ 2315597 h 4361942"/>
              <a:gd name="connsiteX1287" fmla="*/ 2650806 w 4102080"/>
              <a:gd name="connsiteY1287" fmla="*/ 2315528 h 4361942"/>
              <a:gd name="connsiteX1288" fmla="*/ 2613480 w 4102080"/>
              <a:gd name="connsiteY1288" fmla="*/ 2305646 h 4361942"/>
              <a:gd name="connsiteX1289" fmla="*/ 2680181 w 4102080"/>
              <a:gd name="connsiteY1289" fmla="*/ 2266396 h 4361942"/>
              <a:gd name="connsiteX1290" fmla="*/ 2686029 w 4102080"/>
              <a:gd name="connsiteY1290" fmla="*/ 2268345 h 4361942"/>
              <a:gd name="connsiteX1291" fmla="*/ 2686084 w 4102080"/>
              <a:gd name="connsiteY1291" fmla="*/ 2268280 h 4361942"/>
              <a:gd name="connsiteX1292" fmla="*/ 2680422 w 4102080"/>
              <a:gd name="connsiteY1292" fmla="*/ 2266396 h 4361942"/>
              <a:gd name="connsiteX1293" fmla="*/ 2540418 w 4102080"/>
              <a:gd name="connsiteY1293" fmla="*/ 2236854 h 4361942"/>
              <a:gd name="connsiteX1294" fmla="*/ 2546244 w 4102080"/>
              <a:gd name="connsiteY1294" fmla="*/ 2240739 h 4361942"/>
              <a:gd name="connsiteX1295" fmla="*/ 2544279 w 4102080"/>
              <a:gd name="connsiteY1295" fmla="*/ 2248597 h 4361942"/>
              <a:gd name="connsiteX1296" fmla="*/ 2542315 w 4102080"/>
              <a:gd name="connsiteY1296" fmla="*/ 2254594 h 4361942"/>
              <a:gd name="connsiteX1297" fmla="*/ 2530425 w 4102080"/>
              <a:gd name="connsiteY1297" fmla="*/ 2256455 h 4361942"/>
              <a:gd name="connsiteX1298" fmla="*/ 2520603 w 4102080"/>
              <a:gd name="connsiteY1298" fmla="*/ 2256455 h 4361942"/>
              <a:gd name="connsiteX1299" fmla="*/ 2512745 w 4102080"/>
              <a:gd name="connsiteY1299" fmla="*/ 2270310 h 4361942"/>
              <a:gd name="connsiteX1300" fmla="*/ 2516777 w 4102080"/>
              <a:gd name="connsiteY1300" fmla="*/ 2284061 h 4361942"/>
              <a:gd name="connsiteX1301" fmla="*/ 2526599 w 4102080"/>
              <a:gd name="connsiteY1301" fmla="*/ 2287990 h 4361942"/>
              <a:gd name="connsiteX1302" fmla="*/ 2536422 w 4102080"/>
              <a:gd name="connsiteY1302" fmla="*/ 2297813 h 4361942"/>
              <a:gd name="connsiteX1303" fmla="*/ 2544279 w 4102080"/>
              <a:gd name="connsiteY1303" fmla="*/ 2313633 h 4361942"/>
              <a:gd name="connsiteX1304" fmla="*/ 2554102 w 4102080"/>
              <a:gd name="connsiteY1304" fmla="*/ 2321491 h 4361942"/>
              <a:gd name="connsiteX1305" fmla="*/ 2561959 w 4102080"/>
              <a:gd name="connsiteY1305" fmla="*/ 2327384 h 4361942"/>
              <a:gd name="connsiteX1306" fmla="*/ 2569817 w 4102080"/>
              <a:gd name="connsiteY1306" fmla="*/ 2331417 h 4361942"/>
              <a:gd name="connsiteX1307" fmla="*/ 2569921 w 4102080"/>
              <a:gd name="connsiteY1307" fmla="*/ 2331313 h 4361942"/>
              <a:gd name="connsiteX1308" fmla="*/ 2562161 w 4102080"/>
              <a:gd name="connsiteY1308" fmla="*/ 2327337 h 4361942"/>
              <a:gd name="connsiteX1309" fmla="*/ 2554298 w 4102080"/>
              <a:gd name="connsiteY1309" fmla="*/ 2321450 h 4361942"/>
              <a:gd name="connsiteX1310" fmla="*/ 2544469 w 4102080"/>
              <a:gd name="connsiteY1310" fmla="*/ 2313600 h 4361942"/>
              <a:gd name="connsiteX1311" fmla="*/ 2536605 w 4102080"/>
              <a:gd name="connsiteY1311" fmla="*/ 2297796 h 4361942"/>
              <a:gd name="connsiteX1312" fmla="*/ 2526776 w 4102080"/>
              <a:gd name="connsiteY1312" fmla="*/ 2287983 h 4361942"/>
              <a:gd name="connsiteX1313" fmla="*/ 2516947 w 4102080"/>
              <a:gd name="connsiteY1313" fmla="*/ 2284058 h 4361942"/>
              <a:gd name="connsiteX1314" fmla="*/ 2512912 w 4102080"/>
              <a:gd name="connsiteY1314" fmla="*/ 2270321 h 4361942"/>
              <a:gd name="connsiteX1315" fmla="*/ 2520775 w 4102080"/>
              <a:gd name="connsiteY1315" fmla="*/ 2256480 h 4361942"/>
              <a:gd name="connsiteX1316" fmla="*/ 2530605 w 4102080"/>
              <a:gd name="connsiteY1316" fmla="*/ 2256480 h 4361942"/>
              <a:gd name="connsiteX1317" fmla="*/ 2542503 w 4102080"/>
              <a:gd name="connsiteY1317" fmla="*/ 2254620 h 4361942"/>
              <a:gd name="connsiteX1318" fmla="*/ 2544469 w 4102080"/>
              <a:gd name="connsiteY1318" fmla="*/ 2248629 h 4361942"/>
              <a:gd name="connsiteX1319" fmla="*/ 2546435 w 4102080"/>
              <a:gd name="connsiteY1319" fmla="*/ 2240779 h 4361942"/>
              <a:gd name="connsiteX1320" fmla="*/ 2540537 w 4102080"/>
              <a:gd name="connsiteY1320" fmla="*/ 2236854 h 4361942"/>
              <a:gd name="connsiteX1321" fmla="*/ 2150353 w 4102080"/>
              <a:gd name="connsiteY1321" fmla="*/ 2185724 h 4361942"/>
              <a:gd name="connsiteX1322" fmla="*/ 2146447 w 4102080"/>
              <a:gd name="connsiteY1322" fmla="*/ 2236504 h 4361942"/>
              <a:gd name="connsiteX1323" fmla="*/ 2122879 w 4102080"/>
              <a:gd name="connsiteY1323" fmla="*/ 2262139 h 4361942"/>
              <a:gd name="connsiteX1324" fmla="*/ 2116987 w 4102080"/>
              <a:gd name="connsiteY1324" fmla="*/ 2279815 h 4361942"/>
              <a:gd name="connsiteX1325" fmla="*/ 2085460 w 4102080"/>
              <a:gd name="connsiteY1325" fmla="*/ 2295526 h 4361942"/>
              <a:gd name="connsiteX1326" fmla="*/ 2067785 w 4102080"/>
              <a:gd name="connsiteY1326" fmla="*/ 2301522 h 4361942"/>
              <a:gd name="connsiteX1327" fmla="*/ 2059825 w 4102080"/>
              <a:gd name="connsiteY1327" fmla="*/ 2299558 h 4361942"/>
              <a:gd name="connsiteX1328" fmla="*/ 2053933 w 4102080"/>
              <a:gd name="connsiteY1328" fmla="*/ 2303486 h 4361942"/>
              <a:gd name="connsiteX1329" fmla="*/ 2042046 w 4102080"/>
              <a:gd name="connsiteY1329" fmla="*/ 2331085 h 4361942"/>
              <a:gd name="connsiteX1330" fmla="*/ 2026335 w 4102080"/>
              <a:gd name="connsiteY1330" fmla="*/ 2344729 h 4361942"/>
              <a:gd name="connsiteX1331" fmla="*/ 2012587 w 4102080"/>
              <a:gd name="connsiteY1331" fmla="*/ 2358580 h 4361942"/>
              <a:gd name="connsiteX1332" fmla="*/ 2004731 w 4102080"/>
              <a:gd name="connsiteY1332" fmla="*/ 2380287 h 4361942"/>
              <a:gd name="connsiteX1333" fmla="*/ 2002767 w 4102080"/>
              <a:gd name="connsiteY1333" fmla="*/ 2403855 h 4361942"/>
              <a:gd name="connsiteX1334" fmla="*/ 1994808 w 4102080"/>
              <a:gd name="connsiteY1334" fmla="*/ 2421530 h 4361942"/>
              <a:gd name="connsiteX1335" fmla="*/ 1984988 w 4102080"/>
              <a:gd name="connsiteY1335" fmla="*/ 2441273 h 4361942"/>
              <a:gd name="connsiteX1336" fmla="*/ 1977132 w 4102080"/>
              <a:gd name="connsiteY1336" fmla="*/ 2464944 h 4361942"/>
              <a:gd name="connsiteX1337" fmla="*/ 1971240 w 4102080"/>
              <a:gd name="connsiteY1337" fmla="*/ 2490476 h 4361942"/>
              <a:gd name="connsiteX1338" fmla="*/ 1963384 w 4102080"/>
              <a:gd name="connsiteY1338" fmla="*/ 2508255 h 4361942"/>
              <a:gd name="connsiteX1339" fmla="*/ 1961420 w 4102080"/>
              <a:gd name="connsiteY1339" fmla="*/ 2527894 h 4361942"/>
              <a:gd name="connsiteX1340" fmla="*/ 1961539 w 4102080"/>
              <a:gd name="connsiteY1340" fmla="*/ 2527948 h 4361942"/>
              <a:gd name="connsiteX1341" fmla="*/ 1963491 w 4102080"/>
              <a:gd name="connsiteY1341" fmla="*/ 2508421 h 4361942"/>
              <a:gd name="connsiteX1342" fmla="*/ 1971348 w 4102080"/>
              <a:gd name="connsiteY1342" fmla="*/ 2490640 h 4361942"/>
              <a:gd name="connsiteX1343" fmla="*/ 1977242 w 4102080"/>
              <a:gd name="connsiteY1343" fmla="*/ 2465106 h 4361942"/>
              <a:gd name="connsiteX1344" fmla="*/ 1985099 w 4102080"/>
              <a:gd name="connsiteY1344" fmla="*/ 2441433 h 4361942"/>
              <a:gd name="connsiteX1345" fmla="*/ 1994921 w 4102080"/>
              <a:gd name="connsiteY1345" fmla="*/ 2421688 h 4361942"/>
              <a:gd name="connsiteX1346" fmla="*/ 2002881 w 4102080"/>
              <a:gd name="connsiteY1346" fmla="*/ 2404010 h 4361942"/>
              <a:gd name="connsiteX1347" fmla="*/ 2004846 w 4102080"/>
              <a:gd name="connsiteY1347" fmla="*/ 2380440 h 4361942"/>
              <a:gd name="connsiteX1348" fmla="*/ 2012703 w 4102080"/>
              <a:gd name="connsiteY1348" fmla="*/ 2358731 h 4361942"/>
              <a:gd name="connsiteX1349" fmla="*/ 2026454 w 4102080"/>
              <a:gd name="connsiteY1349" fmla="*/ 2344878 h 4361942"/>
              <a:gd name="connsiteX1350" fmla="*/ 2042168 w 4102080"/>
              <a:gd name="connsiteY1350" fmla="*/ 2331232 h 4361942"/>
              <a:gd name="connsiteX1351" fmla="*/ 2054058 w 4102080"/>
              <a:gd name="connsiteY1351" fmla="*/ 2303631 h 4361942"/>
              <a:gd name="connsiteX1352" fmla="*/ 2059951 w 4102080"/>
              <a:gd name="connsiteY1352" fmla="*/ 2299702 h 4361942"/>
              <a:gd name="connsiteX1353" fmla="*/ 2067912 w 4102080"/>
              <a:gd name="connsiteY1353" fmla="*/ 2301667 h 4361942"/>
              <a:gd name="connsiteX1354" fmla="*/ 2085591 w 4102080"/>
              <a:gd name="connsiteY1354" fmla="*/ 2295671 h 4361942"/>
              <a:gd name="connsiteX1355" fmla="*/ 2117124 w 4102080"/>
              <a:gd name="connsiteY1355" fmla="*/ 2279957 h 4361942"/>
              <a:gd name="connsiteX1356" fmla="*/ 2123017 w 4102080"/>
              <a:gd name="connsiteY1356" fmla="*/ 2262280 h 4361942"/>
              <a:gd name="connsiteX1357" fmla="*/ 2146431 w 4102080"/>
              <a:gd name="connsiteY1357" fmla="*/ 2236814 h 4361942"/>
              <a:gd name="connsiteX1358" fmla="*/ 2146429 w 4102080"/>
              <a:gd name="connsiteY1358" fmla="*/ 2236810 h 4361942"/>
              <a:gd name="connsiteX1359" fmla="*/ 2150358 w 4102080"/>
              <a:gd name="connsiteY1359" fmla="*/ 2185732 h 4361942"/>
              <a:gd name="connsiteX1360" fmla="*/ 1886404 w 4102080"/>
              <a:gd name="connsiteY1360" fmla="*/ 2157844 h 4361942"/>
              <a:gd name="connsiteX1361" fmla="*/ 1870765 w 4102080"/>
              <a:gd name="connsiteY1361" fmla="*/ 2161753 h 4361942"/>
              <a:gd name="connsiteX1362" fmla="*/ 1870871 w 4102080"/>
              <a:gd name="connsiteY1362" fmla="*/ 2161770 h 4361942"/>
              <a:gd name="connsiteX1363" fmla="*/ 1886575 w 4102080"/>
              <a:gd name="connsiteY1363" fmla="*/ 2157844 h 4361942"/>
              <a:gd name="connsiteX1364" fmla="*/ 2654598 w 4102080"/>
              <a:gd name="connsiteY1364" fmla="*/ 2138481 h 4361942"/>
              <a:gd name="connsiteX1365" fmla="*/ 2619135 w 4102080"/>
              <a:gd name="connsiteY1365" fmla="*/ 2140342 h 4361942"/>
              <a:gd name="connsiteX1366" fmla="*/ 2577778 w 4102080"/>
              <a:gd name="connsiteY1366" fmla="*/ 2146339 h 4361942"/>
              <a:gd name="connsiteX1367" fmla="*/ 2548208 w 4102080"/>
              <a:gd name="connsiteY1367" fmla="*/ 2171877 h 4361942"/>
              <a:gd name="connsiteX1368" fmla="*/ 2552137 w 4102080"/>
              <a:gd name="connsiteY1368" fmla="*/ 2209203 h 4361942"/>
              <a:gd name="connsiteX1369" fmla="*/ 2540351 w 4102080"/>
              <a:gd name="connsiteY1369" fmla="*/ 2221094 h 4361942"/>
              <a:gd name="connsiteX1370" fmla="*/ 2534457 w 4102080"/>
              <a:gd name="connsiteY1370" fmla="*/ 2236810 h 4361942"/>
              <a:gd name="connsiteX1371" fmla="*/ 2534657 w 4102080"/>
              <a:gd name="connsiteY1371" fmla="*/ 2236810 h 4361942"/>
              <a:gd name="connsiteX1372" fmla="*/ 2540537 w 4102080"/>
              <a:gd name="connsiteY1372" fmla="*/ 2221154 h 4361942"/>
              <a:gd name="connsiteX1373" fmla="*/ 2552332 w 4102080"/>
              <a:gd name="connsiteY1373" fmla="*/ 2209275 h 4361942"/>
              <a:gd name="connsiteX1374" fmla="*/ 2548400 w 4102080"/>
              <a:gd name="connsiteY1374" fmla="*/ 2171987 h 4361942"/>
              <a:gd name="connsiteX1375" fmla="*/ 2577991 w 4102080"/>
              <a:gd name="connsiteY1375" fmla="*/ 2146474 h 4361942"/>
              <a:gd name="connsiteX1376" fmla="*/ 2619377 w 4102080"/>
              <a:gd name="connsiteY1376" fmla="*/ 2140483 h 4361942"/>
              <a:gd name="connsiteX1377" fmla="*/ 2654790 w 4102080"/>
              <a:gd name="connsiteY1377" fmla="*/ 2138628 h 4361942"/>
              <a:gd name="connsiteX1378" fmla="*/ 1955085 w 4102080"/>
              <a:gd name="connsiteY1378" fmla="*/ 2122555 h 4361942"/>
              <a:gd name="connsiteX1379" fmla="*/ 1939536 w 4102080"/>
              <a:gd name="connsiteY1379" fmla="*/ 2138205 h 4361942"/>
              <a:gd name="connsiteX1380" fmla="*/ 1923824 w 4102080"/>
              <a:gd name="connsiteY1380" fmla="*/ 2151952 h 4361942"/>
              <a:gd name="connsiteX1381" fmla="*/ 1904087 w 4102080"/>
              <a:gd name="connsiteY1381" fmla="*/ 2157842 h 4361942"/>
              <a:gd name="connsiteX1382" fmla="*/ 1904258 w 4102080"/>
              <a:gd name="connsiteY1382" fmla="*/ 2157842 h 4361942"/>
              <a:gd name="connsiteX1383" fmla="*/ 1924001 w 4102080"/>
              <a:gd name="connsiteY1383" fmla="*/ 2151950 h 4361942"/>
              <a:gd name="connsiteX1384" fmla="*/ 1939713 w 4102080"/>
              <a:gd name="connsiteY1384" fmla="*/ 2138202 h 4361942"/>
              <a:gd name="connsiteX1385" fmla="*/ 1955155 w 4102080"/>
              <a:gd name="connsiteY1385" fmla="*/ 2122660 h 4361942"/>
              <a:gd name="connsiteX1386" fmla="*/ 2175911 w 4102080"/>
              <a:gd name="connsiteY1386" fmla="*/ 2077597 h 4361942"/>
              <a:gd name="connsiteX1387" fmla="*/ 2175900 w 4102080"/>
              <a:gd name="connsiteY1387" fmla="*/ 2077611 h 4361942"/>
              <a:gd name="connsiteX1388" fmla="*/ 2171972 w 4102080"/>
              <a:gd name="connsiteY1388" fmla="*/ 2087538 h 4361942"/>
              <a:gd name="connsiteX1389" fmla="*/ 2166113 w 4102080"/>
              <a:gd name="connsiteY1389" fmla="*/ 2107073 h 4361942"/>
              <a:gd name="connsiteX1390" fmla="*/ 2166177 w 4102080"/>
              <a:gd name="connsiteY1390" fmla="*/ 2106945 h 4361942"/>
              <a:gd name="connsiteX1391" fmla="*/ 2172070 w 4102080"/>
              <a:gd name="connsiteY1391" fmla="*/ 2087300 h 4361942"/>
              <a:gd name="connsiteX1392" fmla="*/ 1752540 w 4102080"/>
              <a:gd name="connsiteY1392" fmla="*/ 2049624 h 4361942"/>
              <a:gd name="connsiteX1393" fmla="*/ 1740652 w 4102080"/>
              <a:gd name="connsiteY1393" fmla="*/ 2059443 h 4361942"/>
              <a:gd name="connsiteX1394" fmla="*/ 1732796 w 4102080"/>
              <a:gd name="connsiteY1394" fmla="*/ 2073190 h 4361942"/>
              <a:gd name="connsiteX1395" fmla="*/ 1719048 w 4102080"/>
              <a:gd name="connsiteY1395" fmla="*/ 2077118 h 4361942"/>
              <a:gd name="connsiteX1396" fmla="*/ 1709124 w 4102080"/>
              <a:gd name="connsiteY1396" fmla="*/ 2081046 h 4361942"/>
              <a:gd name="connsiteX1397" fmla="*/ 1699304 w 4102080"/>
              <a:gd name="connsiteY1397" fmla="*/ 2083010 h 4361942"/>
              <a:gd name="connsiteX1398" fmla="*/ 1663848 w 4102080"/>
              <a:gd name="connsiteY1398" fmla="*/ 2090865 h 4361942"/>
              <a:gd name="connsiteX1399" fmla="*/ 1646172 w 4102080"/>
              <a:gd name="connsiteY1399" fmla="*/ 2096860 h 4361942"/>
              <a:gd name="connsiteX1400" fmla="*/ 1626701 w 4102080"/>
              <a:gd name="connsiteY1400" fmla="*/ 2100652 h 4361942"/>
              <a:gd name="connsiteX1401" fmla="*/ 1626719 w 4102080"/>
              <a:gd name="connsiteY1401" fmla="*/ 2100680 h 4361942"/>
              <a:gd name="connsiteX1402" fmla="*/ 1646358 w 4102080"/>
              <a:gd name="connsiteY1402" fmla="*/ 2096856 h 4361942"/>
              <a:gd name="connsiteX1403" fmla="*/ 1664034 w 4102080"/>
              <a:gd name="connsiteY1403" fmla="*/ 2090861 h 4361942"/>
              <a:gd name="connsiteX1404" fmla="*/ 1699489 w 4102080"/>
              <a:gd name="connsiteY1404" fmla="*/ 2083005 h 4361942"/>
              <a:gd name="connsiteX1405" fmla="*/ 1709309 w 4102080"/>
              <a:gd name="connsiteY1405" fmla="*/ 2081041 h 4361942"/>
              <a:gd name="connsiteX1406" fmla="*/ 1719232 w 4102080"/>
              <a:gd name="connsiteY1406" fmla="*/ 2077113 h 4361942"/>
              <a:gd name="connsiteX1407" fmla="*/ 1732980 w 4102080"/>
              <a:gd name="connsiteY1407" fmla="*/ 2073185 h 4361942"/>
              <a:gd name="connsiteX1408" fmla="*/ 1740835 w 4102080"/>
              <a:gd name="connsiteY1408" fmla="*/ 2059437 h 4361942"/>
              <a:gd name="connsiteX1409" fmla="*/ 1752624 w 4102080"/>
              <a:gd name="connsiteY1409" fmla="*/ 2049699 h 4361942"/>
              <a:gd name="connsiteX1410" fmla="*/ 2179951 w 4102080"/>
              <a:gd name="connsiteY1410" fmla="*/ 2024355 h 4361942"/>
              <a:gd name="connsiteX1411" fmla="*/ 2179828 w 4102080"/>
              <a:gd name="connsiteY1411" fmla="*/ 2024462 h 4361942"/>
              <a:gd name="connsiteX1412" fmla="*/ 2183756 w 4102080"/>
              <a:gd name="connsiteY1412" fmla="*/ 2046073 h 4361942"/>
              <a:gd name="connsiteX1413" fmla="*/ 2183756 w 4102080"/>
              <a:gd name="connsiteY1413" fmla="*/ 2057965 h 4361942"/>
              <a:gd name="connsiteX1414" fmla="*/ 2181814 w 4102080"/>
              <a:gd name="connsiteY1414" fmla="*/ 2069620 h 4361942"/>
              <a:gd name="connsiteX1415" fmla="*/ 2181892 w 4102080"/>
              <a:gd name="connsiteY1415" fmla="*/ 2069516 h 4361942"/>
              <a:gd name="connsiteX1416" fmla="*/ 2183857 w 4102080"/>
              <a:gd name="connsiteY1416" fmla="*/ 2057729 h 4361942"/>
              <a:gd name="connsiteX1417" fmla="*/ 2183857 w 4102080"/>
              <a:gd name="connsiteY1417" fmla="*/ 2045838 h 4361942"/>
              <a:gd name="connsiteX1418" fmla="*/ 1921860 w 4102080"/>
              <a:gd name="connsiteY1418" fmla="*/ 2020264 h 4361942"/>
              <a:gd name="connsiteX1419" fmla="*/ 1921860 w 4102080"/>
              <a:gd name="connsiteY1419" fmla="*/ 2047660 h 4361942"/>
              <a:gd name="connsiteX1420" fmla="*/ 1921928 w 4102080"/>
              <a:gd name="connsiteY1420" fmla="*/ 2047977 h 4361942"/>
              <a:gd name="connsiteX1421" fmla="*/ 1921928 w 4102080"/>
              <a:gd name="connsiteY1421" fmla="*/ 2020533 h 4361942"/>
              <a:gd name="connsiteX1422" fmla="*/ 2093301 w 4102080"/>
              <a:gd name="connsiteY1422" fmla="*/ 1910123 h 4361942"/>
              <a:gd name="connsiteX1423" fmla="*/ 2093207 w 4102080"/>
              <a:gd name="connsiteY1423" fmla="*/ 1910202 h 4361942"/>
              <a:gd name="connsiteX1424" fmla="*/ 2097135 w 4102080"/>
              <a:gd name="connsiteY1424" fmla="*/ 1949599 h 4361942"/>
              <a:gd name="connsiteX1425" fmla="*/ 2122770 w 4102080"/>
              <a:gd name="connsiteY1425" fmla="*/ 1943705 h 4361942"/>
              <a:gd name="connsiteX1426" fmla="*/ 2138481 w 4102080"/>
              <a:gd name="connsiteY1426" fmla="*/ 1947634 h 4361942"/>
              <a:gd name="connsiteX1427" fmla="*/ 2158121 w 4102080"/>
              <a:gd name="connsiteY1427" fmla="*/ 1963351 h 4361942"/>
              <a:gd name="connsiteX1428" fmla="*/ 2170008 w 4102080"/>
              <a:gd name="connsiteY1428" fmla="*/ 1969348 h 4361942"/>
              <a:gd name="connsiteX1429" fmla="*/ 2203499 w 4102080"/>
              <a:gd name="connsiteY1429" fmla="*/ 1961490 h 4361942"/>
              <a:gd name="connsiteX1430" fmla="*/ 2217247 w 4102080"/>
              <a:gd name="connsiteY1430" fmla="*/ 1973278 h 4361942"/>
              <a:gd name="connsiteX1431" fmla="*/ 2225059 w 4102080"/>
              <a:gd name="connsiteY1431" fmla="*/ 2014303 h 4361942"/>
              <a:gd name="connsiteX1432" fmla="*/ 2225213 w 4102080"/>
              <a:gd name="connsiteY1432" fmla="*/ 2014303 h 4361942"/>
              <a:gd name="connsiteX1433" fmla="*/ 2217355 w 4102080"/>
              <a:gd name="connsiteY1433" fmla="*/ 1973048 h 4361942"/>
              <a:gd name="connsiteX1434" fmla="*/ 2203604 w 4102080"/>
              <a:gd name="connsiteY1434" fmla="*/ 1961261 h 4361942"/>
              <a:gd name="connsiteX1435" fmla="*/ 2170105 w 4102080"/>
              <a:gd name="connsiteY1435" fmla="*/ 1969119 h 4361942"/>
              <a:gd name="connsiteX1436" fmla="*/ 2158215 w 4102080"/>
              <a:gd name="connsiteY1436" fmla="*/ 1963122 h 4361942"/>
              <a:gd name="connsiteX1437" fmla="*/ 2138571 w 4102080"/>
              <a:gd name="connsiteY1437" fmla="*/ 1947406 h 4361942"/>
              <a:gd name="connsiteX1438" fmla="*/ 2122856 w 4102080"/>
              <a:gd name="connsiteY1438" fmla="*/ 1943477 h 4361942"/>
              <a:gd name="connsiteX1439" fmla="*/ 2097214 w 4102080"/>
              <a:gd name="connsiteY1439" fmla="*/ 1949371 h 4361942"/>
              <a:gd name="connsiteX1440" fmla="*/ 1742619 w 4102080"/>
              <a:gd name="connsiteY1440" fmla="*/ 1856730 h 4361942"/>
              <a:gd name="connsiteX1441" fmla="*/ 1744683 w 4102080"/>
              <a:gd name="connsiteY1441" fmla="*/ 1913702 h 4361942"/>
              <a:gd name="connsiteX1442" fmla="*/ 1758432 w 4102080"/>
              <a:gd name="connsiteY1442" fmla="*/ 1958975 h 4361942"/>
              <a:gd name="connsiteX1443" fmla="*/ 1758439 w 4102080"/>
              <a:gd name="connsiteY1443" fmla="*/ 1958973 h 4361942"/>
              <a:gd name="connsiteX1444" fmla="*/ 1744803 w 4102080"/>
              <a:gd name="connsiteY1444" fmla="*/ 1914053 h 4361942"/>
              <a:gd name="connsiteX1445" fmla="*/ 1742736 w 4102080"/>
              <a:gd name="connsiteY1445" fmla="*/ 1856965 h 4361942"/>
              <a:gd name="connsiteX1446" fmla="*/ 1902064 w 4102080"/>
              <a:gd name="connsiteY1446" fmla="*/ 1831379 h 4361942"/>
              <a:gd name="connsiteX1447" fmla="*/ 1900152 w 4102080"/>
              <a:gd name="connsiteY1447" fmla="*/ 1844862 h 4361942"/>
              <a:gd name="connsiteX1448" fmla="*/ 1890332 w 4102080"/>
              <a:gd name="connsiteY1448" fmla="*/ 1854682 h 4361942"/>
              <a:gd name="connsiteX1449" fmla="*/ 1882476 w 4102080"/>
              <a:gd name="connsiteY1449" fmla="*/ 1866465 h 4361942"/>
              <a:gd name="connsiteX1450" fmla="*/ 1876481 w 4102080"/>
              <a:gd name="connsiteY1450" fmla="*/ 1878249 h 4361942"/>
              <a:gd name="connsiteX1451" fmla="*/ 1862836 w 4102080"/>
              <a:gd name="connsiteY1451" fmla="*/ 1905846 h 4361942"/>
              <a:gd name="connsiteX1452" fmla="*/ 1854876 w 4102080"/>
              <a:gd name="connsiteY1452" fmla="*/ 1937372 h 4361942"/>
              <a:gd name="connsiteX1453" fmla="*/ 1852912 w 4102080"/>
              <a:gd name="connsiteY1453" fmla="*/ 1958975 h 4361942"/>
              <a:gd name="connsiteX1454" fmla="*/ 1854876 w 4102080"/>
              <a:gd name="connsiteY1454" fmla="*/ 1982645 h 4361942"/>
              <a:gd name="connsiteX1455" fmla="*/ 1854909 w 4102080"/>
              <a:gd name="connsiteY1455" fmla="*/ 1982639 h 4361942"/>
              <a:gd name="connsiteX1456" fmla="*/ 1852983 w 4102080"/>
              <a:gd name="connsiteY1456" fmla="*/ 1959422 h 4361942"/>
              <a:gd name="connsiteX1457" fmla="*/ 1854947 w 4102080"/>
              <a:gd name="connsiteY1457" fmla="*/ 1937811 h 4361942"/>
              <a:gd name="connsiteX1458" fmla="*/ 1862906 w 4102080"/>
              <a:gd name="connsiteY1458" fmla="*/ 1906273 h 4361942"/>
              <a:gd name="connsiteX1459" fmla="*/ 1876550 w 4102080"/>
              <a:gd name="connsiteY1459" fmla="*/ 1878664 h 4361942"/>
              <a:gd name="connsiteX1460" fmla="*/ 1882546 w 4102080"/>
              <a:gd name="connsiteY1460" fmla="*/ 1866876 h 4361942"/>
              <a:gd name="connsiteX1461" fmla="*/ 1890401 w 4102080"/>
              <a:gd name="connsiteY1461" fmla="*/ 1855088 h 4361942"/>
              <a:gd name="connsiteX1462" fmla="*/ 1900221 w 4102080"/>
              <a:gd name="connsiteY1462" fmla="*/ 1845265 h 4361942"/>
              <a:gd name="connsiteX1463" fmla="*/ 1902185 w 4102080"/>
              <a:gd name="connsiteY1463" fmla="*/ 1831409 h 4361942"/>
              <a:gd name="connsiteX1464" fmla="*/ 2118860 w 4102080"/>
              <a:gd name="connsiteY1464" fmla="*/ 1772348 h 4361942"/>
              <a:gd name="connsiteX1465" fmla="*/ 2118842 w 4102080"/>
              <a:gd name="connsiteY1465" fmla="*/ 1772366 h 4361942"/>
              <a:gd name="connsiteX1466" fmla="*/ 2112847 w 4102080"/>
              <a:gd name="connsiteY1466" fmla="*/ 1790048 h 4361942"/>
              <a:gd name="connsiteX1467" fmla="*/ 2108919 w 4102080"/>
              <a:gd name="connsiteY1467" fmla="*/ 1833374 h 4361942"/>
              <a:gd name="connsiteX1468" fmla="*/ 2104991 w 4102080"/>
              <a:gd name="connsiteY1468" fmla="*/ 1853124 h 4361942"/>
              <a:gd name="connsiteX1469" fmla="*/ 2108919 w 4102080"/>
              <a:gd name="connsiteY1469" fmla="*/ 1866876 h 4361942"/>
              <a:gd name="connsiteX1470" fmla="*/ 2116858 w 4102080"/>
              <a:gd name="connsiteY1470" fmla="*/ 1880594 h 4361942"/>
              <a:gd name="connsiteX1471" fmla="*/ 2116962 w 4102080"/>
              <a:gd name="connsiteY1471" fmla="*/ 1880406 h 4361942"/>
              <a:gd name="connsiteX1472" fmla="*/ 2109001 w 4102080"/>
              <a:gd name="connsiteY1472" fmla="*/ 1866654 h 4361942"/>
              <a:gd name="connsiteX1473" fmla="*/ 2105072 w 4102080"/>
              <a:gd name="connsiteY1473" fmla="*/ 1852903 h 4361942"/>
              <a:gd name="connsiteX1474" fmla="*/ 2109001 w 4102080"/>
              <a:gd name="connsiteY1474" fmla="*/ 1833154 h 4361942"/>
              <a:gd name="connsiteX1475" fmla="*/ 2112930 w 4102080"/>
              <a:gd name="connsiteY1475" fmla="*/ 1789831 h 4361942"/>
              <a:gd name="connsiteX1476" fmla="*/ 1766780 w 4102080"/>
              <a:gd name="connsiteY1476" fmla="*/ 1758236 h 4361942"/>
              <a:gd name="connsiteX1477" fmla="*/ 1725426 w 4102080"/>
              <a:gd name="connsiteY1477" fmla="*/ 1770018 h 4361942"/>
              <a:gd name="connsiteX1478" fmla="*/ 1695858 w 4102080"/>
              <a:gd name="connsiteY1478" fmla="*/ 1777976 h 4361942"/>
              <a:gd name="connsiteX1479" fmla="*/ 1695496 w 4102080"/>
              <a:gd name="connsiteY1479" fmla="*/ 1778070 h 4361942"/>
              <a:gd name="connsiteX1480" fmla="*/ 1695543 w 4102080"/>
              <a:gd name="connsiteY1480" fmla="*/ 1778143 h 4361942"/>
              <a:gd name="connsiteX1481" fmla="*/ 1725056 w 4102080"/>
              <a:gd name="connsiteY1481" fmla="*/ 1770194 h 4361942"/>
              <a:gd name="connsiteX1482" fmla="*/ 1766411 w 4102080"/>
              <a:gd name="connsiteY1482" fmla="*/ 1758404 h 4361942"/>
              <a:gd name="connsiteX1483" fmla="*/ 1782102 w 4102080"/>
              <a:gd name="connsiteY1483" fmla="*/ 1760366 h 4361942"/>
              <a:gd name="connsiteX1484" fmla="*/ 1782157 w 4102080"/>
              <a:gd name="connsiteY1484" fmla="*/ 1760158 h 4361942"/>
              <a:gd name="connsiteX1485" fmla="*/ 2065739 w 4102080"/>
              <a:gd name="connsiteY1485" fmla="*/ 1691429 h 4361942"/>
              <a:gd name="connsiteX1486" fmla="*/ 2065608 w 4102080"/>
              <a:gd name="connsiteY1486" fmla="*/ 1691505 h 4361942"/>
              <a:gd name="connsiteX1487" fmla="*/ 2073464 w 4102080"/>
              <a:gd name="connsiteY1487" fmla="*/ 1709290 h 4361942"/>
              <a:gd name="connsiteX1488" fmla="*/ 2099099 w 4102080"/>
              <a:gd name="connsiteY1488" fmla="*/ 1713220 h 4361942"/>
              <a:gd name="connsiteX1489" fmla="*/ 2130575 w 4102080"/>
              <a:gd name="connsiteY1489" fmla="*/ 1760399 h 4361942"/>
              <a:gd name="connsiteX1490" fmla="*/ 2130713 w 4102080"/>
              <a:gd name="connsiteY1490" fmla="*/ 1760260 h 4361942"/>
              <a:gd name="connsiteX1491" fmla="*/ 2099179 w 4102080"/>
              <a:gd name="connsiteY1491" fmla="*/ 1713009 h 4361942"/>
              <a:gd name="connsiteX1492" fmla="*/ 2073538 w 4102080"/>
              <a:gd name="connsiteY1492" fmla="*/ 1709080 h 4361942"/>
              <a:gd name="connsiteX1493" fmla="*/ 1136143 w 4102080"/>
              <a:gd name="connsiteY1493" fmla="*/ 1653849 h 4361942"/>
              <a:gd name="connsiteX1494" fmla="*/ 1146066 w 4102080"/>
              <a:gd name="connsiteY1494" fmla="*/ 1667596 h 4361942"/>
              <a:gd name="connsiteX1495" fmla="*/ 1146066 w 4102080"/>
              <a:gd name="connsiteY1495" fmla="*/ 1673487 h 4361942"/>
              <a:gd name="connsiteX1496" fmla="*/ 1143999 w 4102080"/>
              <a:gd name="connsiteY1496" fmla="*/ 1679379 h 4361942"/>
              <a:gd name="connsiteX1497" fmla="*/ 1138210 w 4102080"/>
              <a:gd name="connsiteY1497" fmla="*/ 1683307 h 4361942"/>
              <a:gd name="connsiteX1498" fmla="*/ 1140174 w 4102080"/>
              <a:gd name="connsiteY1498" fmla="*/ 1689302 h 4361942"/>
              <a:gd name="connsiteX1499" fmla="*/ 1149994 w 4102080"/>
              <a:gd name="connsiteY1499" fmla="*/ 1712869 h 4361942"/>
              <a:gd name="connsiteX1500" fmla="*/ 1151958 w 4102080"/>
              <a:gd name="connsiteY1500" fmla="*/ 1720724 h 4361942"/>
              <a:gd name="connsiteX1501" fmla="*/ 1149994 w 4102080"/>
              <a:gd name="connsiteY1501" fmla="*/ 1728683 h 4361942"/>
              <a:gd name="connsiteX1502" fmla="*/ 1151958 w 4102080"/>
              <a:gd name="connsiteY1502" fmla="*/ 1734575 h 4361942"/>
              <a:gd name="connsiteX1503" fmla="*/ 1159814 w 4102080"/>
              <a:gd name="connsiteY1503" fmla="*/ 1738502 h 4361942"/>
              <a:gd name="connsiteX1504" fmla="*/ 1165706 w 4102080"/>
              <a:gd name="connsiteY1504" fmla="*/ 1748322 h 4361942"/>
              <a:gd name="connsiteX1505" fmla="*/ 1151958 w 4102080"/>
              <a:gd name="connsiteY1505" fmla="*/ 1748322 h 4361942"/>
              <a:gd name="connsiteX1506" fmla="*/ 1151958 w 4102080"/>
              <a:gd name="connsiteY1506" fmla="*/ 1754214 h 4361942"/>
              <a:gd name="connsiteX1507" fmla="*/ 1155886 w 4102080"/>
              <a:gd name="connsiteY1507" fmla="*/ 1754214 h 4361942"/>
              <a:gd name="connsiteX1508" fmla="*/ 1165706 w 4102080"/>
              <a:gd name="connsiteY1508" fmla="*/ 1760105 h 4361942"/>
              <a:gd name="connsiteX1509" fmla="*/ 1165706 w 4102080"/>
              <a:gd name="connsiteY1509" fmla="*/ 1764136 h 4361942"/>
              <a:gd name="connsiteX1510" fmla="*/ 1163742 w 4102080"/>
              <a:gd name="connsiteY1510" fmla="*/ 1768064 h 4361942"/>
              <a:gd name="connsiteX1511" fmla="*/ 1165706 w 4102080"/>
              <a:gd name="connsiteY1511" fmla="*/ 1775920 h 4361942"/>
              <a:gd name="connsiteX1512" fmla="*/ 1171599 w 4102080"/>
              <a:gd name="connsiteY1512" fmla="*/ 1791631 h 4361942"/>
              <a:gd name="connsiteX1513" fmla="*/ 1179558 w 4102080"/>
              <a:gd name="connsiteY1513" fmla="*/ 1805481 h 4361942"/>
              <a:gd name="connsiteX1514" fmla="*/ 1183383 w 4102080"/>
              <a:gd name="connsiteY1514" fmla="*/ 1817265 h 4361942"/>
              <a:gd name="connsiteX1515" fmla="*/ 1177594 w 4102080"/>
              <a:gd name="connsiteY1515" fmla="*/ 1815301 h 4361942"/>
              <a:gd name="connsiteX1516" fmla="*/ 1148030 w 4102080"/>
              <a:gd name="connsiteY1516" fmla="*/ 1815301 h 4361942"/>
              <a:gd name="connsiteX1517" fmla="*/ 1138210 w 4102080"/>
              <a:gd name="connsiteY1517" fmla="*/ 1815301 h 4361942"/>
              <a:gd name="connsiteX1518" fmla="*/ 1136143 w 4102080"/>
              <a:gd name="connsiteY1518" fmla="*/ 1801450 h 4361942"/>
              <a:gd name="connsiteX1519" fmla="*/ 1140174 w 4102080"/>
              <a:gd name="connsiteY1519" fmla="*/ 1797522 h 4361942"/>
              <a:gd name="connsiteX1520" fmla="*/ 1146066 w 4102080"/>
              <a:gd name="connsiteY1520" fmla="*/ 1793595 h 4361942"/>
              <a:gd name="connsiteX1521" fmla="*/ 1148030 w 4102080"/>
              <a:gd name="connsiteY1521" fmla="*/ 1785739 h 4361942"/>
              <a:gd name="connsiteX1522" fmla="*/ 1132214 w 4102080"/>
              <a:gd name="connsiteY1522" fmla="*/ 1795559 h 4361942"/>
              <a:gd name="connsiteX1523" fmla="*/ 1124358 w 4102080"/>
              <a:gd name="connsiteY1523" fmla="*/ 1793595 h 4361942"/>
              <a:gd name="connsiteX1524" fmla="*/ 1126322 w 4102080"/>
              <a:gd name="connsiteY1524" fmla="*/ 1779847 h 4361942"/>
              <a:gd name="connsiteX1525" fmla="*/ 1138210 w 4102080"/>
              <a:gd name="connsiteY1525" fmla="*/ 1764136 h 4361942"/>
              <a:gd name="connsiteX1526" fmla="*/ 1134178 w 4102080"/>
              <a:gd name="connsiteY1526" fmla="*/ 1760105 h 4361942"/>
              <a:gd name="connsiteX1527" fmla="*/ 1126322 w 4102080"/>
              <a:gd name="connsiteY1527" fmla="*/ 1769925 h 4361942"/>
              <a:gd name="connsiteX1528" fmla="*/ 1122394 w 4102080"/>
              <a:gd name="connsiteY1528" fmla="*/ 1762069 h 4361942"/>
              <a:gd name="connsiteX1529" fmla="*/ 1116502 w 4102080"/>
              <a:gd name="connsiteY1529" fmla="*/ 1766100 h 4361942"/>
              <a:gd name="connsiteX1530" fmla="*/ 1118466 w 4102080"/>
              <a:gd name="connsiteY1530" fmla="*/ 1746358 h 4361942"/>
              <a:gd name="connsiteX1531" fmla="*/ 1116502 w 4102080"/>
              <a:gd name="connsiteY1531" fmla="*/ 1716900 h 4361942"/>
              <a:gd name="connsiteX1532" fmla="*/ 1114538 w 4102080"/>
              <a:gd name="connsiteY1532" fmla="*/ 1699121 h 4361942"/>
              <a:gd name="connsiteX1533" fmla="*/ 1106682 w 4102080"/>
              <a:gd name="connsiteY1533" fmla="*/ 1677519 h 4361942"/>
              <a:gd name="connsiteX1534" fmla="*/ 1112574 w 4102080"/>
              <a:gd name="connsiteY1534" fmla="*/ 1669560 h 4361942"/>
              <a:gd name="connsiteX1535" fmla="*/ 1124358 w 4102080"/>
              <a:gd name="connsiteY1535" fmla="*/ 1657776 h 4361942"/>
              <a:gd name="connsiteX1536" fmla="*/ 2112930 w 4102080"/>
              <a:gd name="connsiteY1536" fmla="*/ 1628480 h 4361942"/>
              <a:gd name="connsiteX1537" fmla="*/ 2112847 w 4102080"/>
              <a:gd name="connsiteY1537" fmla="*/ 1628533 h 4361942"/>
              <a:gd name="connsiteX1538" fmla="*/ 2112847 w 4102080"/>
              <a:gd name="connsiteY1538" fmla="*/ 1638460 h 4361942"/>
              <a:gd name="connsiteX1539" fmla="*/ 2112847 w 4102080"/>
              <a:gd name="connsiteY1539" fmla="*/ 1646278 h 4361942"/>
              <a:gd name="connsiteX1540" fmla="*/ 2112930 w 4102080"/>
              <a:gd name="connsiteY1540" fmla="*/ 1646112 h 4361942"/>
              <a:gd name="connsiteX1541" fmla="*/ 2112930 w 4102080"/>
              <a:gd name="connsiteY1541" fmla="*/ 1638254 h 4361942"/>
              <a:gd name="connsiteX1542" fmla="*/ 1620536 w 4102080"/>
              <a:gd name="connsiteY1542" fmla="*/ 1586870 h 4361942"/>
              <a:gd name="connsiteX1543" fmla="*/ 1604823 w 4102080"/>
              <a:gd name="connsiteY1543" fmla="*/ 1630179 h 4361942"/>
              <a:gd name="connsiteX1544" fmla="*/ 1606787 w 4102080"/>
              <a:gd name="connsiteY1544" fmla="*/ 1752250 h 4361942"/>
              <a:gd name="connsiteX1545" fmla="*/ 1596967 w 4102080"/>
              <a:gd name="connsiteY1545" fmla="*/ 1762069 h 4361942"/>
              <a:gd name="connsiteX1546" fmla="*/ 1591075 w 4102080"/>
              <a:gd name="connsiteY1546" fmla="*/ 1777884 h 4361942"/>
              <a:gd name="connsiteX1547" fmla="*/ 1650100 w 4102080"/>
              <a:gd name="connsiteY1547" fmla="*/ 1789667 h 4361942"/>
              <a:gd name="connsiteX1548" fmla="*/ 1650108 w 4102080"/>
              <a:gd name="connsiteY1548" fmla="*/ 1789665 h 4361942"/>
              <a:gd name="connsiteX1549" fmla="*/ 1591542 w 4102080"/>
              <a:gd name="connsiteY1549" fmla="*/ 1777976 h 4361942"/>
              <a:gd name="connsiteX1550" fmla="*/ 1597435 w 4102080"/>
              <a:gd name="connsiteY1550" fmla="*/ 1762163 h 4361942"/>
              <a:gd name="connsiteX1551" fmla="*/ 1607257 w 4102080"/>
              <a:gd name="connsiteY1551" fmla="*/ 1752345 h 4361942"/>
              <a:gd name="connsiteX1552" fmla="*/ 1605292 w 4102080"/>
              <a:gd name="connsiteY1552" fmla="*/ 1630290 h 4361942"/>
              <a:gd name="connsiteX1553" fmla="*/ 1620984 w 4102080"/>
              <a:gd name="connsiteY1553" fmla="*/ 1587051 h 4361942"/>
              <a:gd name="connsiteX1554" fmla="*/ 2233169 w 4102080"/>
              <a:gd name="connsiteY1554" fmla="*/ 1533835 h 4361942"/>
              <a:gd name="connsiteX1555" fmla="*/ 2233062 w 4102080"/>
              <a:gd name="connsiteY1555" fmla="*/ 1534023 h 4361942"/>
              <a:gd name="connsiteX1556" fmla="*/ 2225103 w 4102080"/>
              <a:gd name="connsiteY1556" fmla="*/ 1551808 h 4361942"/>
              <a:gd name="connsiteX1557" fmla="*/ 2219211 w 4102080"/>
              <a:gd name="connsiteY1557" fmla="*/ 1567525 h 4361942"/>
              <a:gd name="connsiteX1558" fmla="*/ 2233062 w 4102080"/>
              <a:gd name="connsiteY1558" fmla="*/ 1583242 h 4361942"/>
              <a:gd name="connsiteX1559" fmla="*/ 2240816 w 4102080"/>
              <a:gd name="connsiteY1559" fmla="*/ 1600796 h 4361942"/>
              <a:gd name="connsiteX1560" fmla="*/ 2241032 w 4102080"/>
              <a:gd name="connsiteY1560" fmla="*/ 1600825 h 4361942"/>
              <a:gd name="connsiteX1561" fmla="*/ 2233174 w 4102080"/>
              <a:gd name="connsiteY1561" fmla="*/ 1583041 h 4361942"/>
              <a:gd name="connsiteX1562" fmla="*/ 2219320 w 4102080"/>
              <a:gd name="connsiteY1562" fmla="*/ 1567325 h 4361942"/>
              <a:gd name="connsiteX1563" fmla="*/ 2225213 w 4102080"/>
              <a:gd name="connsiteY1563" fmla="*/ 1551608 h 4361942"/>
              <a:gd name="connsiteX1564" fmla="*/ 2240918 w 4102080"/>
              <a:gd name="connsiteY1564" fmla="*/ 1520270 h 4361942"/>
              <a:gd name="connsiteX1565" fmla="*/ 2236973 w 4102080"/>
              <a:gd name="connsiteY1565" fmla="*/ 1527176 h 4361942"/>
              <a:gd name="connsiteX1566" fmla="*/ 2240919 w 4102080"/>
              <a:gd name="connsiteY1566" fmla="*/ 1520271 h 4361942"/>
              <a:gd name="connsiteX1567" fmla="*/ 1772242 w 4102080"/>
              <a:gd name="connsiteY1567" fmla="*/ 1520243 h 4361942"/>
              <a:gd name="connsiteX1568" fmla="*/ 1774144 w 4102080"/>
              <a:gd name="connsiteY1568" fmla="*/ 1527850 h 4361942"/>
              <a:gd name="connsiteX1569" fmla="*/ 1772180 w 4102080"/>
              <a:gd name="connsiteY1569" fmla="*/ 1537669 h 4361942"/>
              <a:gd name="connsiteX1570" fmla="*/ 1768252 w 4102080"/>
              <a:gd name="connsiteY1570" fmla="*/ 1545525 h 4361942"/>
              <a:gd name="connsiteX1571" fmla="*/ 1766288 w 4102080"/>
              <a:gd name="connsiteY1571" fmla="*/ 1555344 h 4361942"/>
              <a:gd name="connsiteX1572" fmla="*/ 1766288 w 4102080"/>
              <a:gd name="connsiteY1572" fmla="*/ 1561339 h 4361942"/>
              <a:gd name="connsiteX1573" fmla="*/ 1762360 w 4102080"/>
              <a:gd name="connsiteY1573" fmla="*/ 1567231 h 4361942"/>
              <a:gd name="connsiteX1574" fmla="*/ 1756468 w 4102080"/>
              <a:gd name="connsiteY1574" fmla="*/ 1569195 h 4361942"/>
              <a:gd name="connsiteX1575" fmla="*/ 1750472 w 4102080"/>
              <a:gd name="connsiteY1575" fmla="*/ 1569195 h 4361942"/>
              <a:gd name="connsiteX1576" fmla="*/ 1744683 w 4102080"/>
              <a:gd name="connsiteY1576" fmla="*/ 1575086 h 4361942"/>
              <a:gd name="connsiteX1577" fmla="*/ 1730832 w 4102080"/>
              <a:gd name="connsiteY1577" fmla="*/ 1598756 h 4361942"/>
              <a:gd name="connsiteX1578" fmla="*/ 1713201 w 4102080"/>
              <a:gd name="connsiteY1578" fmla="*/ 1624221 h 4361942"/>
              <a:gd name="connsiteX1579" fmla="*/ 1713431 w 4102080"/>
              <a:gd name="connsiteY1579" fmla="*/ 1624314 h 4361942"/>
              <a:gd name="connsiteX1580" fmla="*/ 1730907 w 4102080"/>
              <a:gd name="connsiteY1580" fmla="*/ 1599063 h 4361942"/>
              <a:gd name="connsiteX1581" fmla="*/ 1744758 w 4102080"/>
              <a:gd name="connsiteY1581" fmla="*/ 1575384 h 4361942"/>
              <a:gd name="connsiteX1582" fmla="*/ 1750546 w 4102080"/>
              <a:gd name="connsiteY1582" fmla="*/ 1569490 h 4361942"/>
              <a:gd name="connsiteX1583" fmla="*/ 1756542 w 4102080"/>
              <a:gd name="connsiteY1583" fmla="*/ 1569490 h 4361942"/>
              <a:gd name="connsiteX1584" fmla="*/ 1762434 w 4102080"/>
              <a:gd name="connsiteY1584" fmla="*/ 1567525 h 4361942"/>
              <a:gd name="connsiteX1585" fmla="*/ 1766361 w 4102080"/>
              <a:gd name="connsiteY1585" fmla="*/ 1561631 h 4361942"/>
              <a:gd name="connsiteX1586" fmla="*/ 1766361 w 4102080"/>
              <a:gd name="connsiteY1586" fmla="*/ 1555634 h 4361942"/>
              <a:gd name="connsiteX1587" fmla="*/ 1768325 w 4102080"/>
              <a:gd name="connsiteY1587" fmla="*/ 1545811 h 4361942"/>
              <a:gd name="connsiteX1588" fmla="*/ 1772253 w 4102080"/>
              <a:gd name="connsiteY1588" fmla="*/ 1537952 h 4361942"/>
              <a:gd name="connsiteX1589" fmla="*/ 1774217 w 4102080"/>
              <a:gd name="connsiteY1589" fmla="*/ 1528129 h 4361942"/>
              <a:gd name="connsiteX1590" fmla="*/ 1772253 w 4102080"/>
              <a:gd name="connsiteY1590" fmla="*/ 1520270 h 4361942"/>
              <a:gd name="connsiteX1591" fmla="*/ 1762360 w 4102080"/>
              <a:gd name="connsiteY1591" fmla="*/ 1488677 h 4361942"/>
              <a:gd name="connsiteX1592" fmla="*/ 1762360 w 4102080"/>
              <a:gd name="connsiteY1592" fmla="*/ 1506144 h 4361942"/>
              <a:gd name="connsiteX1593" fmla="*/ 1762434 w 4102080"/>
              <a:gd name="connsiteY1593" fmla="*/ 1506193 h 4361942"/>
              <a:gd name="connsiteX1594" fmla="*/ 1762434 w 4102080"/>
              <a:gd name="connsiteY1594" fmla="*/ 1488732 h 4361942"/>
              <a:gd name="connsiteX1595" fmla="*/ 3040542 w 4102080"/>
              <a:gd name="connsiteY1595" fmla="*/ 1484684 h 4361942"/>
              <a:gd name="connsiteX1596" fmla="*/ 3036630 w 4102080"/>
              <a:gd name="connsiteY1596" fmla="*/ 1502289 h 4361942"/>
              <a:gd name="connsiteX1597" fmla="*/ 3042523 w 4102080"/>
              <a:gd name="connsiteY1597" fmla="*/ 1508182 h 4361942"/>
              <a:gd name="connsiteX1598" fmla="*/ 3048417 w 4102080"/>
              <a:gd name="connsiteY1598" fmla="*/ 1514076 h 4361942"/>
              <a:gd name="connsiteX1599" fmla="*/ 3040559 w 4102080"/>
              <a:gd name="connsiteY1599" fmla="*/ 1533824 h 4361942"/>
              <a:gd name="connsiteX1600" fmla="*/ 3032701 w 4102080"/>
              <a:gd name="connsiteY1600" fmla="*/ 1555434 h 4361942"/>
              <a:gd name="connsiteX1601" fmla="*/ 3034665 w 4102080"/>
              <a:gd name="connsiteY1601" fmla="*/ 1579112 h 4361942"/>
              <a:gd name="connsiteX1602" fmla="*/ 3038594 w 4102080"/>
              <a:gd name="connsiteY1602" fmla="*/ 1598860 h 4361942"/>
              <a:gd name="connsiteX1603" fmla="*/ 3042523 w 4102080"/>
              <a:gd name="connsiteY1603" fmla="*/ 1616541 h 4361942"/>
              <a:gd name="connsiteX1604" fmla="*/ 3034665 w 4102080"/>
              <a:gd name="connsiteY1604" fmla="*/ 1636186 h 4361942"/>
              <a:gd name="connsiteX1605" fmla="*/ 3079951 w 4102080"/>
              <a:gd name="connsiteY1605" fmla="*/ 1652005 h 4361942"/>
              <a:gd name="connsiteX1606" fmla="*/ 3079984 w 4102080"/>
              <a:gd name="connsiteY1606" fmla="*/ 1651992 h 4361942"/>
              <a:gd name="connsiteX1607" fmla="*/ 3034942 w 4102080"/>
              <a:gd name="connsiteY1607" fmla="*/ 1636259 h 4361942"/>
              <a:gd name="connsiteX1608" fmla="*/ 3042799 w 4102080"/>
              <a:gd name="connsiteY1608" fmla="*/ 1616617 h 4361942"/>
              <a:gd name="connsiteX1609" fmla="*/ 3038871 w 4102080"/>
              <a:gd name="connsiteY1609" fmla="*/ 1598940 h 4361942"/>
              <a:gd name="connsiteX1610" fmla="*/ 3034942 w 4102080"/>
              <a:gd name="connsiteY1610" fmla="*/ 1579195 h 4361942"/>
              <a:gd name="connsiteX1611" fmla="*/ 3032978 w 4102080"/>
              <a:gd name="connsiteY1611" fmla="*/ 1555521 h 4361942"/>
              <a:gd name="connsiteX1612" fmla="*/ 3040835 w 4102080"/>
              <a:gd name="connsiteY1612" fmla="*/ 1533915 h 4361942"/>
              <a:gd name="connsiteX1613" fmla="*/ 3048692 w 4102080"/>
              <a:gd name="connsiteY1613" fmla="*/ 1514170 h 4361942"/>
              <a:gd name="connsiteX1614" fmla="*/ 3042799 w 4102080"/>
              <a:gd name="connsiteY1614" fmla="*/ 1508278 h 4361942"/>
              <a:gd name="connsiteX1615" fmla="*/ 3036907 w 4102080"/>
              <a:gd name="connsiteY1615" fmla="*/ 1502385 h 4361942"/>
              <a:gd name="connsiteX1616" fmla="*/ 3040835 w 4102080"/>
              <a:gd name="connsiteY1616" fmla="*/ 1484708 h 4361942"/>
              <a:gd name="connsiteX1617" fmla="*/ 2349202 w 4102080"/>
              <a:gd name="connsiteY1617" fmla="*/ 1482779 h 4361942"/>
              <a:gd name="connsiteX1618" fmla="*/ 2349143 w 4102080"/>
              <a:gd name="connsiteY1618" fmla="*/ 1482838 h 4361942"/>
              <a:gd name="connsiteX1619" fmla="*/ 2343251 w 4102080"/>
              <a:gd name="connsiteY1619" fmla="*/ 1492662 h 4361942"/>
              <a:gd name="connsiteX1620" fmla="*/ 2339323 w 4102080"/>
              <a:gd name="connsiteY1620" fmla="*/ 1506414 h 4361942"/>
              <a:gd name="connsiteX1621" fmla="*/ 2335461 w 4102080"/>
              <a:gd name="connsiteY1621" fmla="*/ 1518005 h 4361942"/>
              <a:gd name="connsiteX1622" fmla="*/ 2335532 w 4102080"/>
              <a:gd name="connsiteY1622" fmla="*/ 1518005 h 4361942"/>
              <a:gd name="connsiteX1623" fmla="*/ 2339461 w 4102080"/>
              <a:gd name="connsiteY1623" fmla="*/ 1506218 h 4361942"/>
              <a:gd name="connsiteX1624" fmla="*/ 2343390 w 4102080"/>
              <a:gd name="connsiteY1624" fmla="*/ 1492466 h 4361942"/>
              <a:gd name="connsiteX1625" fmla="*/ 1764947 w 4102080"/>
              <a:gd name="connsiteY1625" fmla="*/ 1420446 h 4361942"/>
              <a:gd name="connsiteX1626" fmla="*/ 1750658 w 4102080"/>
              <a:gd name="connsiteY1626" fmla="*/ 1427563 h 4361942"/>
              <a:gd name="connsiteX1627" fmla="*/ 1721192 w 4102080"/>
              <a:gd name="connsiteY1627" fmla="*/ 1435524 h 4361942"/>
              <a:gd name="connsiteX1628" fmla="*/ 1721097 w 4102080"/>
              <a:gd name="connsiteY1628" fmla="*/ 1435511 h 4361942"/>
              <a:gd name="connsiteX1629" fmla="*/ 1721128 w 4102080"/>
              <a:gd name="connsiteY1629" fmla="*/ 1435572 h 4361942"/>
              <a:gd name="connsiteX1630" fmla="*/ 1750546 w 4102080"/>
              <a:gd name="connsiteY1630" fmla="*/ 1427621 h 4361942"/>
              <a:gd name="connsiteX1631" fmla="*/ 2504804 w 4102080"/>
              <a:gd name="connsiteY1631" fmla="*/ 1409880 h 4361942"/>
              <a:gd name="connsiteX1632" fmla="*/ 2504710 w 4102080"/>
              <a:gd name="connsiteY1632" fmla="*/ 1409939 h 4361942"/>
              <a:gd name="connsiteX1633" fmla="*/ 2490858 w 4102080"/>
              <a:gd name="connsiteY1633" fmla="*/ 1431551 h 4361942"/>
              <a:gd name="connsiteX1634" fmla="*/ 2485070 w 4102080"/>
              <a:gd name="connsiteY1634" fmla="*/ 1445407 h 4361942"/>
              <a:gd name="connsiteX1635" fmla="*/ 2475147 w 4102080"/>
              <a:gd name="connsiteY1635" fmla="*/ 1461124 h 4361942"/>
              <a:gd name="connsiteX1636" fmla="*/ 2481039 w 4102080"/>
              <a:gd name="connsiteY1636" fmla="*/ 1468982 h 4361942"/>
              <a:gd name="connsiteX1637" fmla="*/ 2488998 w 4102080"/>
              <a:gd name="connsiteY1637" fmla="*/ 1476841 h 4361942"/>
              <a:gd name="connsiteX1638" fmla="*/ 2479221 w 4102080"/>
              <a:gd name="connsiteY1638" fmla="*/ 1508240 h 4361942"/>
              <a:gd name="connsiteX1639" fmla="*/ 2479350 w 4102080"/>
              <a:gd name="connsiteY1639" fmla="*/ 1508182 h 4361942"/>
              <a:gd name="connsiteX1640" fmla="*/ 2489172 w 4102080"/>
              <a:gd name="connsiteY1640" fmla="*/ 1476647 h 4361942"/>
              <a:gd name="connsiteX1641" fmla="*/ 2481211 w 4102080"/>
              <a:gd name="connsiteY1641" fmla="*/ 1468789 h 4361942"/>
              <a:gd name="connsiteX1642" fmla="*/ 2475317 w 4102080"/>
              <a:gd name="connsiteY1642" fmla="*/ 1460931 h 4361942"/>
              <a:gd name="connsiteX1643" fmla="*/ 2485243 w 4102080"/>
              <a:gd name="connsiteY1643" fmla="*/ 1445215 h 4361942"/>
              <a:gd name="connsiteX1644" fmla="*/ 2491033 w 4102080"/>
              <a:gd name="connsiteY1644" fmla="*/ 1431360 h 4361942"/>
              <a:gd name="connsiteX1645" fmla="*/ 1799855 w 4102080"/>
              <a:gd name="connsiteY1645" fmla="*/ 1405998 h 4361942"/>
              <a:gd name="connsiteX1646" fmla="*/ 1778262 w 4102080"/>
              <a:gd name="connsiteY1646" fmla="*/ 1413813 h 4361942"/>
              <a:gd name="connsiteX1647" fmla="*/ 1778162 w 4102080"/>
              <a:gd name="connsiteY1647" fmla="*/ 1413863 h 4361942"/>
              <a:gd name="connsiteX1648" fmla="*/ 1799852 w 4102080"/>
              <a:gd name="connsiteY1648" fmla="*/ 1406010 h 4361942"/>
              <a:gd name="connsiteX1649" fmla="*/ 2530402 w 4102080"/>
              <a:gd name="connsiteY1649" fmla="*/ 1386133 h 4361942"/>
              <a:gd name="connsiteX1650" fmla="*/ 2530241 w 4102080"/>
              <a:gd name="connsiteY1650" fmla="*/ 1386260 h 4361942"/>
              <a:gd name="connsiteX1651" fmla="*/ 2526454 w 4102080"/>
              <a:gd name="connsiteY1651" fmla="*/ 1396090 h 4361942"/>
              <a:gd name="connsiteX1652" fmla="*/ 2526599 w 4102080"/>
              <a:gd name="connsiteY1652" fmla="*/ 1395998 h 4361942"/>
              <a:gd name="connsiteX1653" fmla="*/ 1833344 w 4102080"/>
              <a:gd name="connsiteY1653" fmla="*/ 1364648 h 4361942"/>
              <a:gd name="connsiteX1654" fmla="*/ 1817653 w 4102080"/>
              <a:gd name="connsiteY1654" fmla="*/ 1370494 h 4361942"/>
              <a:gd name="connsiteX1655" fmla="*/ 1817649 w 4102080"/>
              <a:gd name="connsiteY1655" fmla="*/ 1370498 h 4361942"/>
              <a:gd name="connsiteX1656" fmla="*/ 1833343 w 4102080"/>
              <a:gd name="connsiteY1656" fmla="*/ 1364649 h 4361942"/>
              <a:gd name="connsiteX1657" fmla="*/ 2595408 w 4102080"/>
              <a:gd name="connsiteY1657" fmla="*/ 1335045 h 4361942"/>
              <a:gd name="connsiteX1658" fmla="*/ 2595362 w 4102080"/>
              <a:gd name="connsiteY1658" fmla="*/ 1335076 h 4361942"/>
              <a:gd name="connsiteX1659" fmla="*/ 2579658 w 4102080"/>
              <a:gd name="connsiteY1659" fmla="*/ 1350683 h 4361942"/>
              <a:gd name="connsiteX1660" fmla="*/ 2579743 w 4102080"/>
              <a:gd name="connsiteY1660" fmla="*/ 1350608 h 4361942"/>
              <a:gd name="connsiteX1661" fmla="*/ 1857043 w 4102080"/>
              <a:gd name="connsiteY1661" fmla="*/ 1329139 h 4361942"/>
              <a:gd name="connsiteX1662" fmla="*/ 1856986 w 4102080"/>
              <a:gd name="connsiteY1662" fmla="*/ 1329207 h 4361942"/>
              <a:gd name="connsiteX1663" fmla="*/ 1868694 w 4102080"/>
              <a:gd name="connsiteY1663" fmla="*/ 1333111 h 4361942"/>
              <a:gd name="connsiteX1664" fmla="*/ 1872726 w 4102080"/>
              <a:gd name="connsiteY1664" fmla="*/ 1337040 h 4361942"/>
              <a:gd name="connsiteX1665" fmla="*/ 1872828 w 4102080"/>
              <a:gd name="connsiteY1665" fmla="*/ 1336964 h 4361942"/>
              <a:gd name="connsiteX1666" fmla="*/ 1868829 w 4102080"/>
              <a:gd name="connsiteY1666" fmla="*/ 1333068 h 4361942"/>
              <a:gd name="connsiteX1667" fmla="*/ 2950146 w 4102080"/>
              <a:gd name="connsiteY1667" fmla="*/ 1309345 h 4361942"/>
              <a:gd name="connsiteX1668" fmla="*/ 2969632 w 4102080"/>
              <a:gd name="connsiteY1668" fmla="*/ 1321037 h 4361942"/>
              <a:gd name="connsiteX1669" fmla="*/ 2977593 w 4102080"/>
              <a:gd name="connsiteY1669" fmla="*/ 1338821 h 4361942"/>
              <a:gd name="connsiteX1670" fmla="*/ 2961774 w 4102080"/>
              <a:gd name="connsiteY1670" fmla="*/ 1350608 h 4361942"/>
              <a:gd name="connsiteX1671" fmla="*/ 2942130 w 4102080"/>
              <a:gd name="connsiteY1671" fmla="*/ 1342750 h 4361942"/>
              <a:gd name="connsiteX1672" fmla="*/ 2930240 w 4102080"/>
              <a:gd name="connsiteY1672" fmla="*/ 1348643 h 4361942"/>
              <a:gd name="connsiteX1673" fmla="*/ 2918453 w 4102080"/>
              <a:gd name="connsiteY1673" fmla="*/ 1356605 h 4361942"/>
              <a:gd name="connsiteX1674" fmla="*/ 2914525 w 4102080"/>
              <a:gd name="connsiteY1674" fmla="*/ 1376250 h 4361942"/>
              <a:gd name="connsiteX1675" fmla="*/ 2916489 w 4102080"/>
              <a:gd name="connsiteY1675" fmla="*/ 1403856 h 4361942"/>
              <a:gd name="connsiteX1676" fmla="*/ 2930240 w 4102080"/>
              <a:gd name="connsiteY1676" fmla="*/ 1423502 h 4361942"/>
              <a:gd name="connsiteX1677" fmla="*/ 2951952 w 4102080"/>
              <a:gd name="connsiteY1677" fmla="*/ 1433428 h 4361942"/>
              <a:gd name="connsiteX1678" fmla="*/ 2957845 w 4102080"/>
              <a:gd name="connsiteY1678" fmla="*/ 1451108 h 4361942"/>
              <a:gd name="connsiteX1679" fmla="*/ 2963739 w 4102080"/>
              <a:gd name="connsiteY1679" fmla="*/ 1466824 h 4361942"/>
              <a:gd name="connsiteX1680" fmla="*/ 2977593 w 4102080"/>
              <a:gd name="connsiteY1680" fmla="*/ 1472821 h 4361942"/>
              <a:gd name="connsiteX1681" fmla="*/ 2991344 w 4102080"/>
              <a:gd name="connsiteY1681" fmla="*/ 1480679 h 4361942"/>
              <a:gd name="connsiteX1682" fmla="*/ 2991468 w 4102080"/>
              <a:gd name="connsiteY1682" fmla="*/ 1480689 h 4361942"/>
              <a:gd name="connsiteX1683" fmla="*/ 2977877 w 4102080"/>
              <a:gd name="connsiteY1683" fmla="*/ 1472923 h 4361942"/>
              <a:gd name="connsiteX1684" fmla="*/ 2964024 w 4102080"/>
              <a:gd name="connsiteY1684" fmla="*/ 1466927 h 4361942"/>
              <a:gd name="connsiteX1685" fmla="*/ 2958131 w 4102080"/>
              <a:gd name="connsiteY1685" fmla="*/ 1451213 h 4361942"/>
              <a:gd name="connsiteX1686" fmla="*/ 2952238 w 4102080"/>
              <a:gd name="connsiteY1686" fmla="*/ 1433536 h 4361942"/>
              <a:gd name="connsiteX1687" fmla="*/ 2930529 w 4102080"/>
              <a:gd name="connsiteY1687" fmla="*/ 1423612 h 4361942"/>
              <a:gd name="connsiteX1688" fmla="*/ 2916779 w 4102080"/>
              <a:gd name="connsiteY1688" fmla="*/ 1403970 h 4361942"/>
              <a:gd name="connsiteX1689" fmla="*/ 2914815 w 4102080"/>
              <a:gd name="connsiteY1689" fmla="*/ 1376368 h 4361942"/>
              <a:gd name="connsiteX1690" fmla="*/ 2918743 w 4102080"/>
              <a:gd name="connsiteY1690" fmla="*/ 1356726 h 4361942"/>
              <a:gd name="connsiteX1691" fmla="*/ 2930529 w 4102080"/>
              <a:gd name="connsiteY1691" fmla="*/ 1348766 h 4361942"/>
              <a:gd name="connsiteX1692" fmla="*/ 2942417 w 4102080"/>
              <a:gd name="connsiteY1692" fmla="*/ 1342874 h 4361942"/>
              <a:gd name="connsiteX1693" fmla="*/ 2962059 w 4102080"/>
              <a:gd name="connsiteY1693" fmla="*/ 1350730 h 4361942"/>
              <a:gd name="connsiteX1694" fmla="*/ 2977877 w 4102080"/>
              <a:gd name="connsiteY1694" fmla="*/ 1338945 h 4361942"/>
              <a:gd name="connsiteX1695" fmla="*/ 2969916 w 4102080"/>
              <a:gd name="connsiteY1695" fmla="*/ 1321164 h 4361942"/>
              <a:gd name="connsiteX1696" fmla="*/ 2950274 w 4102080"/>
              <a:gd name="connsiteY1696" fmla="*/ 1309379 h 4361942"/>
              <a:gd name="connsiteX1697" fmla="*/ 2869482 w 4102080"/>
              <a:gd name="connsiteY1697" fmla="*/ 1305443 h 4361942"/>
              <a:gd name="connsiteX1698" fmla="*/ 2892812 w 4102080"/>
              <a:gd name="connsiteY1698" fmla="*/ 1317211 h 4361942"/>
              <a:gd name="connsiteX1699" fmla="*/ 2892838 w 4102080"/>
              <a:gd name="connsiteY1699" fmla="*/ 1317205 h 4361942"/>
              <a:gd name="connsiteX1700" fmla="*/ 2869534 w 4102080"/>
              <a:gd name="connsiteY1700" fmla="*/ 1305451 h 4361942"/>
              <a:gd name="connsiteX1701" fmla="*/ 2814329 w 4102080"/>
              <a:gd name="connsiteY1701" fmla="*/ 1293666 h 4361942"/>
              <a:gd name="connsiteX1702" fmla="*/ 2814316 w 4102080"/>
              <a:gd name="connsiteY1702" fmla="*/ 1293676 h 4361942"/>
              <a:gd name="connsiteX1703" fmla="*/ 2821989 w 4102080"/>
              <a:gd name="connsiteY1703" fmla="*/ 1297463 h 4361942"/>
              <a:gd name="connsiteX1704" fmla="*/ 2827882 w 4102080"/>
              <a:gd name="connsiteY1704" fmla="*/ 1305321 h 4361942"/>
              <a:gd name="connsiteX1705" fmla="*/ 2828084 w 4102080"/>
              <a:gd name="connsiteY1705" fmla="*/ 1305321 h 4361942"/>
              <a:gd name="connsiteX1706" fmla="*/ 2822290 w 4102080"/>
              <a:gd name="connsiteY1706" fmla="*/ 1297594 h 4361942"/>
              <a:gd name="connsiteX1707" fmla="*/ 2765062 w 4102080"/>
              <a:gd name="connsiteY1707" fmla="*/ 1281768 h 4361942"/>
              <a:gd name="connsiteX1708" fmla="*/ 2776704 w 4102080"/>
              <a:gd name="connsiteY1708" fmla="*/ 1287640 h 4361942"/>
              <a:gd name="connsiteX1709" fmla="*/ 2774636 w 4102080"/>
              <a:gd name="connsiteY1709" fmla="*/ 1301392 h 4361942"/>
              <a:gd name="connsiteX1710" fmla="*/ 2776704 w 4102080"/>
              <a:gd name="connsiteY1710" fmla="*/ 1315247 h 4361942"/>
              <a:gd name="connsiteX1711" fmla="*/ 2776974 w 4102080"/>
              <a:gd name="connsiteY1711" fmla="*/ 1315139 h 4361942"/>
              <a:gd name="connsiteX1712" fmla="*/ 2774942 w 4102080"/>
              <a:gd name="connsiteY1712" fmla="*/ 1301523 h 4361942"/>
              <a:gd name="connsiteX1713" fmla="*/ 2777009 w 4102080"/>
              <a:gd name="connsiteY1713" fmla="*/ 1287774 h 4361942"/>
              <a:gd name="connsiteX1714" fmla="*/ 2765121 w 4102080"/>
              <a:gd name="connsiteY1714" fmla="*/ 1281778 h 4361942"/>
              <a:gd name="connsiteX1715" fmla="*/ 2518973 w 4102080"/>
              <a:gd name="connsiteY1715" fmla="*/ 1275989 h 4361942"/>
              <a:gd name="connsiteX1716" fmla="*/ 2518853 w 4102080"/>
              <a:gd name="connsiteY1716" fmla="*/ 1276033 h 4361942"/>
              <a:gd name="connsiteX1717" fmla="*/ 2534272 w 4102080"/>
              <a:gd name="connsiteY1717" fmla="*/ 1276033 h 4361942"/>
              <a:gd name="connsiteX1718" fmla="*/ 2549984 w 4102080"/>
              <a:gd name="connsiteY1718" fmla="*/ 1287821 h 4361942"/>
              <a:gd name="connsiteX1719" fmla="*/ 2565799 w 4102080"/>
              <a:gd name="connsiteY1719" fmla="*/ 1299609 h 4361942"/>
              <a:gd name="connsiteX1720" fmla="*/ 2583475 w 4102080"/>
              <a:gd name="connsiteY1720" fmla="*/ 1303538 h 4361942"/>
              <a:gd name="connsiteX1721" fmla="*/ 2599187 w 4102080"/>
              <a:gd name="connsiteY1721" fmla="*/ 1305503 h 4361942"/>
              <a:gd name="connsiteX1722" fmla="*/ 2613038 w 4102080"/>
              <a:gd name="connsiteY1722" fmla="*/ 1311397 h 4361942"/>
              <a:gd name="connsiteX1723" fmla="*/ 2626786 w 4102080"/>
              <a:gd name="connsiteY1723" fmla="*/ 1319359 h 4361942"/>
              <a:gd name="connsiteX1724" fmla="*/ 2619082 w 4102080"/>
              <a:gd name="connsiteY1724" fmla="*/ 1327065 h 4361942"/>
              <a:gd name="connsiteX1725" fmla="*/ 2619135 w 4102080"/>
              <a:gd name="connsiteY1725" fmla="*/ 1327034 h 4361942"/>
              <a:gd name="connsiteX1726" fmla="*/ 2626993 w 4102080"/>
              <a:gd name="connsiteY1726" fmla="*/ 1319176 h 4361942"/>
              <a:gd name="connsiteX1727" fmla="*/ 2642811 w 4102080"/>
              <a:gd name="connsiteY1727" fmla="*/ 1327034 h 4361942"/>
              <a:gd name="connsiteX1728" fmla="*/ 2658527 w 4102080"/>
              <a:gd name="connsiteY1728" fmla="*/ 1334892 h 4361942"/>
              <a:gd name="connsiteX1729" fmla="*/ 2658640 w 4102080"/>
              <a:gd name="connsiteY1729" fmla="*/ 1334914 h 4361942"/>
              <a:gd name="connsiteX1730" fmla="*/ 2643132 w 4102080"/>
              <a:gd name="connsiteY1730" fmla="*/ 1327160 h 4361942"/>
              <a:gd name="connsiteX1731" fmla="*/ 2627315 w 4102080"/>
              <a:gd name="connsiteY1731" fmla="*/ 1319304 h 4361942"/>
              <a:gd name="connsiteX1732" fmla="*/ 2613566 w 4102080"/>
              <a:gd name="connsiteY1732" fmla="*/ 1311344 h 4361942"/>
              <a:gd name="connsiteX1733" fmla="*/ 2599713 w 4102080"/>
              <a:gd name="connsiteY1733" fmla="*/ 1305451 h 4361942"/>
              <a:gd name="connsiteX1734" fmla="*/ 2583999 w 4102080"/>
              <a:gd name="connsiteY1734" fmla="*/ 1303487 h 4361942"/>
              <a:gd name="connsiteX1735" fmla="*/ 2566321 w 4102080"/>
              <a:gd name="connsiteY1735" fmla="*/ 1299559 h 4361942"/>
              <a:gd name="connsiteX1736" fmla="*/ 2550504 w 4102080"/>
              <a:gd name="connsiteY1736" fmla="*/ 1287774 h 4361942"/>
              <a:gd name="connsiteX1737" fmla="*/ 2534790 w 4102080"/>
              <a:gd name="connsiteY1737" fmla="*/ 1275989 h 4361942"/>
              <a:gd name="connsiteX1738" fmla="*/ 2743281 w 4102080"/>
              <a:gd name="connsiteY1738" fmla="*/ 1262136 h 4361942"/>
              <a:gd name="connsiteX1739" fmla="*/ 2753027 w 4102080"/>
              <a:gd name="connsiteY1739" fmla="*/ 1279782 h 4361942"/>
              <a:gd name="connsiteX1740" fmla="*/ 2753283 w 4102080"/>
              <a:gd name="connsiteY1740" fmla="*/ 1279823 h 4361942"/>
              <a:gd name="connsiteX1741" fmla="*/ 2743514 w 4102080"/>
              <a:gd name="connsiteY1741" fmla="*/ 1262136 h 4361942"/>
              <a:gd name="connsiteX1742" fmla="*/ 2454050 w 4102080"/>
              <a:gd name="connsiteY1742" fmla="*/ 1242494 h 4361942"/>
              <a:gd name="connsiteX1743" fmla="*/ 2453561 w 4102080"/>
              <a:gd name="connsiteY1743" fmla="*/ 1242555 h 4361942"/>
              <a:gd name="connsiteX1744" fmla="*/ 2459435 w 4102080"/>
              <a:gd name="connsiteY1744" fmla="*/ 1250389 h 4361942"/>
              <a:gd name="connsiteX1745" fmla="*/ 2459435 w 4102080"/>
              <a:gd name="connsiteY1745" fmla="*/ 1260212 h 4361942"/>
              <a:gd name="connsiteX1746" fmla="*/ 2471219 w 4102080"/>
              <a:gd name="connsiteY1746" fmla="*/ 1273965 h 4361942"/>
              <a:gd name="connsiteX1747" fmla="*/ 2477214 w 4102080"/>
              <a:gd name="connsiteY1747" fmla="*/ 1285856 h 4361942"/>
              <a:gd name="connsiteX1748" fmla="*/ 2477706 w 4102080"/>
              <a:gd name="connsiteY1748" fmla="*/ 1285774 h 4361942"/>
              <a:gd name="connsiteX1749" fmla="*/ 2471728 w 4102080"/>
              <a:gd name="connsiteY1749" fmla="*/ 1273921 h 4361942"/>
              <a:gd name="connsiteX1750" fmla="*/ 2459943 w 4102080"/>
              <a:gd name="connsiteY1750" fmla="*/ 1260172 h 4361942"/>
              <a:gd name="connsiteX1751" fmla="*/ 2459943 w 4102080"/>
              <a:gd name="connsiteY1751" fmla="*/ 1250351 h 4361942"/>
              <a:gd name="connsiteX1752" fmla="*/ 2099561 w 4102080"/>
              <a:gd name="connsiteY1752" fmla="*/ 1236602 h 4361942"/>
              <a:gd name="connsiteX1753" fmla="*/ 2099292 w 4102080"/>
              <a:gd name="connsiteY1753" fmla="*/ 1236656 h 4361942"/>
              <a:gd name="connsiteX1754" fmla="*/ 2118842 w 4102080"/>
              <a:gd name="connsiteY1754" fmla="*/ 1238601 h 4361942"/>
              <a:gd name="connsiteX1755" fmla="*/ 2124734 w 4102080"/>
              <a:gd name="connsiteY1755" fmla="*/ 1240566 h 4361942"/>
              <a:gd name="connsiteX1756" fmla="*/ 2130626 w 4102080"/>
              <a:gd name="connsiteY1756" fmla="*/ 1244495 h 4361942"/>
              <a:gd name="connsiteX1757" fmla="*/ 2130834 w 4102080"/>
              <a:gd name="connsiteY1757" fmla="*/ 1244287 h 4361942"/>
              <a:gd name="connsiteX1758" fmla="*/ 2125199 w 4102080"/>
              <a:gd name="connsiteY1758" fmla="*/ 1240530 h 4361942"/>
              <a:gd name="connsiteX1759" fmla="*/ 2119306 w 4102080"/>
              <a:gd name="connsiteY1759" fmla="*/ 1238566 h 4361942"/>
              <a:gd name="connsiteX1760" fmla="*/ 2085811 w 4102080"/>
              <a:gd name="connsiteY1760" fmla="*/ 1201143 h 4361942"/>
              <a:gd name="connsiteX1761" fmla="*/ 2085345 w 4102080"/>
              <a:gd name="connsiteY1761" fmla="*/ 1201210 h 4361942"/>
              <a:gd name="connsiteX1762" fmla="*/ 2079459 w 4102080"/>
              <a:gd name="connsiteY1762" fmla="*/ 1240566 h 4361942"/>
              <a:gd name="connsiteX1763" fmla="*/ 2079927 w 4102080"/>
              <a:gd name="connsiteY1763" fmla="*/ 1240472 h 4361942"/>
              <a:gd name="connsiteX1764" fmla="*/ 2284714 w 4102080"/>
              <a:gd name="connsiteY1764" fmla="*/ 1187291 h 4361942"/>
              <a:gd name="connsiteX1765" fmla="*/ 2284612 w 4102080"/>
              <a:gd name="connsiteY1765" fmla="*/ 1187364 h 4361942"/>
              <a:gd name="connsiteX1766" fmla="*/ 2299940 w 4102080"/>
              <a:gd name="connsiteY1766" fmla="*/ 1189381 h 4361942"/>
              <a:gd name="connsiteX1767" fmla="*/ 2300078 w 4102080"/>
              <a:gd name="connsiteY1767" fmla="*/ 1189312 h 4361942"/>
              <a:gd name="connsiteX1768" fmla="*/ 2328030 w 4102080"/>
              <a:gd name="connsiteY1768" fmla="*/ 1171577 h 4361942"/>
              <a:gd name="connsiteX1769" fmla="*/ 2327846 w 4102080"/>
              <a:gd name="connsiteY1769" fmla="*/ 1171715 h 4361942"/>
              <a:gd name="connsiteX1770" fmla="*/ 2362891 w 4102080"/>
              <a:gd name="connsiteY1770" fmla="*/ 1185349 h 4361942"/>
              <a:gd name="connsiteX1771" fmla="*/ 2400413 w 4102080"/>
              <a:gd name="connsiteY1771" fmla="*/ 1191346 h 4361942"/>
              <a:gd name="connsiteX1772" fmla="*/ 2412196 w 4102080"/>
              <a:gd name="connsiteY1772" fmla="*/ 1193207 h 4361942"/>
              <a:gd name="connsiteX1773" fmla="*/ 2404237 w 4102080"/>
              <a:gd name="connsiteY1773" fmla="*/ 1210992 h 4361942"/>
              <a:gd name="connsiteX1774" fmla="*/ 2386561 w 4102080"/>
              <a:gd name="connsiteY1774" fmla="*/ 1224745 h 4361942"/>
              <a:gd name="connsiteX1775" fmla="*/ 2374778 w 4102080"/>
              <a:gd name="connsiteY1775" fmla="*/ 1242530 h 4361942"/>
              <a:gd name="connsiteX1776" fmla="*/ 2382634 w 4102080"/>
              <a:gd name="connsiteY1776" fmla="*/ 1250389 h 4361942"/>
              <a:gd name="connsiteX1777" fmla="*/ 2390489 w 4102080"/>
              <a:gd name="connsiteY1777" fmla="*/ 1254318 h 4361942"/>
              <a:gd name="connsiteX1778" fmla="*/ 2396381 w 4102080"/>
              <a:gd name="connsiteY1778" fmla="*/ 1256283 h 4361942"/>
              <a:gd name="connsiteX1779" fmla="*/ 2396587 w 4102080"/>
              <a:gd name="connsiteY1779" fmla="*/ 1256145 h 4361942"/>
              <a:gd name="connsiteX1780" fmla="*/ 2390989 w 4102080"/>
              <a:gd name="connsiteY1780" fmla="*/ 1254279 h 4361942"/>
              <a:gd name="connsiteX1781" fmla="*/ 2383132 w 4102080"/>
              <a:gd name="connsiteY1781" fmla="*/ 1250351 h 4361942"/>
              <a:gd name="connsiteX1782" fmla="*/ 2375275 w 4102080"/>
              <a:gd name="connsiteY1782" fmla="*/ 1242494 h 4361942"/>
              <a:gd name="connsiteX1783" fmla="*/ 2387060 w 4102080"/>
              <a:gd name="connsiteY1783" fmla="*/ 1224713 h 4361942"/>
              <a:gd name="connsiteX1784" fmla="*/ 2404738 w 4102080"/>
              <a:gd name="connsiteY1784" fmla="*/ 1210964 h 4361942"/>
              <a:gd name="connsiteX1785" fmla="*/ 2412698 w 4102080"/>
              <a:gd name="connsiteY1785" fmla="*/ 1193183 h 4361942"/>
              <a:gd name="connsiteX1786" fmla="*/ 2400913 w 4102080"/>
              <a:gd name="connsiteY1786" fmla="*/ 1191322 h 4361942"/>
              <a:gd name="connsiteX1787" fmla="*/ 2363386 w 4102080"/>
              <a:gd name="connsiteY1787" fmla="*/ 1185326 h 4361942"/>
              <a:gd name="connsiteX1788" fmla="*/ 2196117 w 4102080"/>
              <a:gd name="connsiteY1788" fmla="*/ 1159792 h 4361942"/>
              <a:gd name="connsiteX1789" fmla="*/ 2195732 w 4102080"/>
              <a:gd name="connsiteY1789" fmla="*/ 1159905 h 4361942"/>
              <a:gd name="connsiteX1790" fmla="*/ 2219211 w 4102080"/>
              <a:gd name="connsiteY1790" fmla="*/ 1185349 h 4361942"/>
              <a:gd name="connsiteX1791" fmla="*/ 2219211 w 4102080"/>
              <a:gd name="connsiteY1791" fmla="*/ 1203134 h 4361942"/>
              <a:gd name="connsiteX1792" fmla="*/ 2227067 w 4102080"/>
              <a:gd name="connsiteY1792" fmla="*/ 1214922 h 4361942"/>
              <a:gd name="connsiteX1793" fmla="*/ 2227488 w 4102080"/>
              <a:gd name="connsiteY1793" fmla="*/ 1214808 h 4361942"/>
              <a:gd name="connsiteX1794" fmla="*/ 2219688 w 4102080"/>
              <a:gd name="connsiteY1794" fmla="*/ 1203107 h 4361942"/>
              <a:gd name="connsiteX1795" fmla="*/ 2219688 w 4102080"/>
              <a:gd name="connsiteY1795" fmla="*/ 1185326 h 4361942"/>
              <a:gd name="connsiteX1796" fmla="*/ 970807 w 4102080"/>
              <a:gd name="connsiteY1796" fmla="*/ 1118437 h 4361942"/>
              <a:gd name="connsiteX1797" fmla="*/ 974839 w 4102080"/>
              <a:gd name="connsiteY1797" fmla="*/ 1122366 h 4361942"/>
              <a:gd name="connsiteX1798" fmla="*/ 980732 w 4102080"/>
              <a:gd name="connsiteY1798" fmla="*/ 1130223 h 4361942"/>
              <a:gd name="connsiteX1799" fmla="*/ 984661 w 4102080"/>
              <a:gd name="connsiteY1799" fmla="*/ 1134152 h 4361942"/>
              <a:gd name="connsiteX1800" fmla="*/ 1000376 w 4102080"/>
              <a:gd name="connsiteY1800" fmla="*/ 1142113 h 4361942"/>
              <a:gd name="connsiteX1801" fmla="*/ 1006269 w 4102080"/>
              <a:gd name="connsiteY1801" fmla="*/ 1147902 h 4361942"/>
              <a:gd name="connsiteX1802" fmla="*/ 1002340 w 4102080"/>
              <a:gd name="connsiteY1802" fmla="*/ 1153899 h 4361942"/>
              <a:gd name="connsiteX1803" fmla="*/ 994482 w 4102080"/>
              <a:gd name="connsiteY1803" fmla="*/ 1161756 h 4361942"/>
              <a:gd name="connsiteX1804" fmla="*/ 988589 w 4102080"/>
              <a:gd name="connsiteY1804" fmla="*/ 1163721 h 4361942"/>
              <a:gd name="connsiteX1805" fmla="*/ 980732 w 4102080"/>
              <a:gd name="connsiteY1805" fmla="*/ 1165685 h 4361942"/>
              <a:gd name="connsiteX1806" fmla="*/ 974839 w 4102080"/>
              <a:gd name="connsiteY1806" fmla="*/ 1161756 h 4361942"/>
              <a:gd name="connsiteX1807" fmla="*/ 970807 w 4102080"/>
              <a:gd name="connsiteY1807" fmla="*/ 1155760 h 4361942"/>
              <a:gd name="connsiteX1808" fmla="*/ 968842 w 4102080"/>
              <a:gd name="connsiteY1808" fmla="*/ 1149970 h 4361942"/>
              <a:gd name="connsiteX1809" fmla="*/ 966878 w 4102080"/>
              <a:gd name="connsiteY1809" fmla="*/ 1151935 h 4361942"/>
              <a:gd name="connsiteX1810" fmla="*/ 962949 w 4102080"/>
              <a:gd name="connsiteY1810" fmla="*/ 1153899 h 4361942"/>
              <a:gd name="connsiteX1811" fmla="*/ 959021 w 4102080"/>
              <a:gd name="connsiteY1811" fmla="*/ 1153899 h 4361942"/>
              <a:gd name="connsiteX1812" fmla="*/ 960985 w 4102080"/>
              <a:gd name="connsiteY1812" fmla="*/ 1149970 h 4361942"/>
              <a:gd name="connsiteX1813" fmla="*/ 962949 w 4102080"/>
              <a:gd name="connsiteY1813" fmla="*/ 1136116 h 4361942"/>
              <a:gd name="connsiteX1814" fmla="*/ 964914 w 4102080"/>
              <a:gd name="connsiteY1814" fmla="*/ 1126295 h 4361942"/>
              <a:gd name="connsiteX1815" fmla="*/ 1203222 w 4102080"/>
              <a:gd name="connsiteY1815" fmla="*/ 1108512 h 4361942"/>
              <a:gd name="connsiteX1816" fmla="*/ 1217076 w 4102080"/>
              <a:gd name="connsiteY1816" fmla="*/ 1110580 h 4361942"/>
              <a:gd name="connsiteX1817" fmla="*/ 1222865 w 4102080"/>
              <a:gd name="connsiteY1817" fmla="*/ 1114509 h 4361942"/>
              <a:gd name="connsiteX1818" fmla="*/ 1226897 w 4102080"/>
              <a:gd name="connsiteY1818" fmla="*/ 1124330 h 4361942"/>
              <a:gd name="connsiteX1819" fmla="*/ 1222865 w 4102080"/>
              <a:gd name="connsiteY1819" fmla="*/ 1128259 h 4361942"/>
              <a:gd name="connsiteX1820" fmla="*/ 1217076 w 4102080"/>
              <a:gd name="connsiteY1820" fmla="*/ 1130223 h 4361942"/>
              <a:gd name="connsiteX1821" fmla="*/ 1213043 w 4102080"/>
              <a:gd name="connsiteY1821" fmla="*/ 1134152 h 4361942"/>
              <a:gd name="connsiteX1822" fmla="*/ 1213043 w 4102080"/>
              <a:gd name="connsiteY1822" fmla="*/ 1140045 h 4361942"/>
              <a:gd name="connsiteX1823" fmla="*/ 1207151 w 4102080"/>
              <a:gd name="connsiteY1823" fmla="*/ 1145938 h 4361942"/>
              <a:gd name="connsiteX1824" fmla="*/ 1201257 w 4102080"/>
              <a:gd name="connsiteY1824" fmla="*/ 1147902 h 4361942"/>
              <a:gd name="connsiteX1825" fmla="*/ 1195364 w 4102080"/>
              <a:gd name="connsiteY1825" fmla="*/ 1143974 h 4361942"/>
              <a:gd name="connsiteX1826" fmla="*/ 1189471 w 4102080"/>
              <a:gd name="connsiteY1826" fmla="*/ 1145938 h 4361942"/>
              <a:gd name="connsiteX1827" fmla="*/ 1185542 w 4102080"/>
              <a:gd name="connsiteY1827" fmla="*/ 1142113 h 4361942"/>
              <a:gd name="connsiteX1828" fmla="*/ 1183475 w 4102080"/>
              <a:gd name="connsiteY1828" fmla="*/ 1132188 h 4361942"/>
              <a:gd name="connsiteX1829" fmla="*/ 1185542 w 4102080"/>
              <a:gd name="connsiteY1829" fmla="*/ 1122366 h 4361942"/>
              <a:gd name="connsiteX1830" fmla="*/ 1191436 w 4102080"/>
              <a:gd name="connsiteY1830" fmla="*/ 1114509 h 4361942"/>
              <a:gd name="connsiteX1831" fmla="*/ 1276110 w 4102080"/>
              <a:gd name="connsiteY1831" fmla="*/ 1102723 h 4361942"/>
              <a:gd name="connsiteX1832" fmla="*/ 1278074 w 4102080"/>
              <a:gd name="connsiteY1832" fmla="*/ 1102723 h 4361942"/>
              <a:gd name="connsiteX1833" fmla="*/ 1276110 w 4102080"/>
              <a:gd name="connsiteY1833" fmla="*/ 1110580 h 4361942"/>
              <a:gd name="connsiteX1834" fmla="*/ 1278074 w 4102080"/>
              <a:gd name="connsiteY1834" fmla="*/ 1116370 h 4361942"/>
              <a:gd name="connsiteX1835" fmla="*/ 1285932 w 4102080"/>
              <a:gd name="connsiteY1835" fmla="*/ 1120402 h 4361942"/>
              <a:gd name="connsiteX1836" fmla="*/ 1297821 w 4102080"/>
              <a:gd name="connsiteY1836" fmla="*/ 1126295 h 4361942"/>
              <a:gd name="connsiteX1837" fmla="*/ 1301647 w 4102080"/>
              <a:gd name="connsiteY1837" fmla="*/ 1128259 h 4361942"/>
              <a:gd name="connsiteX1838" fmla="*/ 1303714 w 4102080"/>
              <a:gd name="connsiteY1838" fmla="*/ 1132188 h 4361942"/>
              <a:gd name="connsiteX1839" fmla="*/ 1305679 w 4102080"/>
              <a:gd name="connsiteY1839" fmla="*/ 1140045 h 4361942"/>
              <a:gd name="connsiteX1840" fmla="*/ 1301647 w 4102080"/>
              <a:gd name="connsiteY1840" fmla="*/ 1147902 h 4361942"/>
              <a:gd name="connsiteX1841" fmla="*/ 1268252 w 4102080"/>
              <a:gd name="connsiteY1841" fmla="*/ 1173542 h 4361942"/>
              <a:gd name="connsiteX1842" fmla="*/ 1252434 w 4102080"/>
              <a:gd name="connsiteY1842" fmla="*/ 1175507 h 4361942"/>
              <a:gd name="connsiteX1843" fmla="*/ 1252434 w 4102080"/>
              <a:gd name="connsiteY1843" fmla="*/ 1171578 h 4361942"/>
              <a:gd name="connsiteX1844" fmla="*/ 1260291 w 4102080"/>
              <a:gd name="connsiteY1844" fmla="*/ 1161756 h 4361942"/>
              <a:gd name="connsiteX1845" fmla="*/ 1262256 w 4102080"/>
              <a:gd name="connsiteY1845" fmla="*/ 1155760 h 4361942"/>
              <a:gd name="connsiteX1846" fmla="*/ 1258431 w 4102080"/>
              <a:gd name="connsiteY1846" fmla="*/ 1151935 h 4361942"/>
              <a:gd name="connsiteX1847" fmla="*/ 1266288 w 4102080"/>
              <a:gd name="connsiteY1847" fmla="*/ 1142113 h 4361942"/>
              <a:gd name="connsiteX1848" fmla="*/ 1266288 w 4102080"/>
              <a:gd name="connsiteY1848" fmla="*/ 1132188 h 4361942"/>
              <a:gd name="connsiteX1849" fmla="*/ 1264324 w 4102080"/>
              <a:gd name="connsiteY1849" fmla="*/ 1120402 h 4361942"/>
              <a:gd name="connsiteX1850" fmla="*/ 1258431 w 4102080"/>
              <a:gd name="connsiteY1850" fmla="*/ 1112544 h 4361942"/>
              <a:gd name="connsiteX1851" fmla="*/ 1254399 w 4102080"/>
              <a:gd name="connsiteY1851" fmla="*/ 1106548 h 4361942"/>
              <a:gd name="connsiteX1852" fmla="*/ 1256466 w 4102080"/>
              <a:gd name="connsiteY1852" fmla="*/ 1104584 h 4361942"/>
              <a:gd name="connsiteX1853" fmla="*/ 1266288 w 4102080"/>
              <a:gd name="connsiteY1853" fmla="*/ 1110580 h 4361942"/>
              <a:gd name="connsiteX1854" fmla="*/ 1449385 w 4102080"/>
              <a:gd name="connsiteY1854" fmla="*/ 947100 h 4361942"/>
              <a:gd name="connsiteX1855" fmla="*/ 1449387 w 4102080"/>
              <a:gd name="connsiteY1855" fmla="*/ 947126 h 4361942"/>
              <a:gd name="connsiteX1856" fmla="*/ 1463241 w 4102080"/>
              <a:gd name="connsiteY1856" fmla="*/ 954983 h 4361942"/>
              <a:gd name="connsiteX1857" fmla="*/ 1482885 w 4102080"/>
              <a:gd name="connsiteY1857" fmla="*/ 960876 h 4361942"/>
              <a:gd name="connsiteX1858" fmla="*/ 1500667 w 4102080"/>
              <a:gd name="connsiteY1858" fmla="*/ 986516 h 4361942"/>
              <a:gd name="connsiteX1859" fmla="*/ 1528168 w 4102080"/>
              <a:gd name="connsiteY1859" fmla="*/ 986516 h 4361942"/>
              <a:gd name="connsiteX1860" fmla="*/ 1541919 w 4102080"/>
              <a:gd name="connsiteY1860" fmla="*/ 984552 h 4361942"/>
              <a:gd name="connsiteX1861" fmla="*/ 1551844 w 4102080"/>
              <a:gd name="connsiteY1861" fmla="*/ 978555 h 4361942"/>
              <a:gd name="connsiteX1862" fmla="*/ 1569523 w 4102080"/>
              <a:gd name="connsiteY1862" fmla="*/ 974627 h 4361942"/>
              <a:gd name="connsiteX1863" fmla="*/ 1585238 w 4102080"/>
              <a:gd name="connsiteY1863" fmla="*/ 970698 h 4361942"/>
              <a:gd name="connsiteX1864" fmla="*/ 1593095 w 4102080"/>
              <a:gd name="connsiteY1864" fmla="*/ 986516 h 4361942"/>
              <a:gd name="connsiteX1865" fmla="*/ 1610878 w 4102080"/>
              <a:gd name="connsiteY1865" fmla="*/ 978555 h 4361942"/>
              <a:gd name="connsiteX1866" fmla="*/ 1630625 w 4102080"/>
              <a:gd name="connsiteY1866" fmla="*/ 972662 h 4361942"/>
              <a:gd name="connsiteX1867" fmla="*/ 1646340 w 4102080"/>
              <a:gd name="connsiteY1867" fmla="*/ 962841 h 4361942"/>
              <a:gd name="connsiteX1868" fmla="*/ 1646353 w 4102080"/>
              <a:gd name="connsiteY1868" fmla="*/ 962819 h 4361942"/>
              <a:gd name="connsiteX1869" fmla="*/ 1630660 w 4102080"/>
              <a:gd name="connsiteY1869" fmla="*/ 972618 h 4361942"/>
              <a:gd name="connsiteX1870" fmla="*/ 1610909 w 4102080"/>
              <a:gd name="connsiteY1870" fmla="*/ 978507 h 4361942"/>
              <a:gd name="connsiteX1871" fmla="*/ 1593122 w 4102080"/>
              <a:gd name="connsiteY1871" fmla="*/ 986463 h 4361942"/>
              <a:gd name="connsiteX1872" fmla="*/ 1585263 w 4102080"/>
              <a:gd name="connsiteY1872" fmla="*/ 970655 h 4361942"/>
              <a:gd name="connsiteX1873" fmla="*/ 1569545 w 4102080"/>
              <a:gd name="connsiteY1873" fmla="*/ 974581 h 4361942"/>
              <a:gd name="connsiteX1874" fmla="*/ 1551862 w 4102080"/>
              <a:gd name="connsiteY1874" fmla="*/ 978507 h 4361942"/>
              <a:gd name="connsiteX1875" fmla="*/ 1541935 w 4102080"/>
              <a:gd name="connsiteY1875" fmla="*/ 984500 h 4361942"/>
              <a:gd name="connsiteX1876" fmla="*/ 1528181 w 4102080"/>
              <a:gd name="connsiteY1876" fmla="*/ 986463 h 4361942"/>
              <a:gd name="connsiteX1877" fmla="*/ 1500675 w 4102080"/>
              <a:gd name="connsiteY1877" fmla="*/ 986463 h 4361942"/>
              <a:gd name="connsiteX1878" fmla="*/ 1482888 w 4102080"/>
              <a:gd name="connsiteY1878" fmla="*/ 960840 h 4361942"/>
              <a:gd name="connsiteX1879" fmla="*/ 1463241 w 4102080"/>
              <a:gd name="connsiteY1879" fmla="*/ 954951 h 4361942"/>
              <a:gd name="connsiteX1880" fmla="*/ 1442493 w 4102080"/>
              <a:gd name="connsiteY1880" fmla="*/ 917112 h 4361942"/>
              <a:gd name="connsiteX1881" fmla="*/ 1447420 w 4102080"/>
              <a:gd name="connsiteY1881" fmla="*/ 923446 h 4361942"/>
              <a:gd name="connsiteX1882" fmla="*/ 1447419 w 4102080"/>
              <a:gd name="connsiteY1882" fmla="*/ 923440 h 4361942"/>
              <a:gd name="connsiteX1883" fmla="*/ 1236803 w 4102080"/>
              <a:gd name="connsiteY1883" fmla="*/ 899555 h 4361942"/>
              <a:gd name="connsiteX1884" fmla="*/ 1244666 w 4102080"/>
              <a:gd name="connsiteY1884" fmla="*/ 907510 h 4361942"/>
              <a:gd name="connsiteX1885" fmla="*/ 1248597 w 4102080"/>
              <a:gd name="connsiteY1885" fmla="*/ 909474 h 4361942"/>
              <a:gd name="connsiteX1886" fmla="*/ 1252528 w 4102080"/>
              <a:gd name="connsiteY1886" fmla="*/ 911333 h 4361942"/>
              <a:gd name="connsiteX1887" fmla="*/ 1256563 w 4102080"/>
              <a:gd name="connsiteY1887" fmla="*/ 913400 h 4361942"/>
              <a:gd name="connsiteX1888" fmla="*/ 1260391 w 4102080"/>
              <a:gd name="connsiteY1888" fmla="*/ 913400 h 4361942"/>
              <a:gd name="connsiteX1889" fmla="*/ 1264426 w 4102080"/>
              <a:gd name="connsiteY1889" fmla="*/ 913400 h 4361942"/>
              <a:gd name="connsiteX1890" fmla="*/ 1268357 w 4102080"/>
              <a:gd name="connsiteY1890" fmla="*/ 917326 h 4361942"/>
              <a:gd name="connsiteX1891" fmla="*/ 1272288 w 4102080"/>
              <a:gd name="connsiteY1891" fmla="*/ 919289 h 4361942"/>
              <a:gd name="connsiteX1892" fmla="*/ 1274254 w 4102080"/>
              <a:gd name="connsiteY1892" fmla="*/ 923215 h 4361942"/>
              <a:gd name="connsiteX1893" fmla="*/ 1278185 w 4102080"/>
              <a:gd name="connsiteY1893" fmla="*/ 927141 h 4361942"/>
              <a:gd name="connsiteX1894" fmla="*/ 1280151 w 4102080"/>
              <a:gd name="connsiteY1894" fmla="*/ 931068 h 4361942"/>
              <a:gd name="connsiteX1895" fmla="*/ 1282117 w 4102080"/>
              <a:gd name="connsiteY1895" fmla="*/ 937060 h 4361942"/>
              <a:gd name="connsiteX1896" fmla="*/ 1278185 w 4102080"/>
              <a:gd name="connsiteY1896" fmla="*/ 937060 h 4361942"/>
              <a:gd name="connsiteX1897" fmla="*/ 1272288 w 4102080"/>
              <a:gd name="connsiteY1897" fmla="*/ 940883 h 4361942"/>
              <a:gd name="connsiteX1898" fmla="*/ 1270323 w 4102080"/>
              <a:gd name="connsiteY1898" fmla="*/ 944913 h 4361942"/>
              <a:gd name="connsiteX1899" fmla="*/ 1258529 w 4102080"/>
              <a:gd name="connsiteY1899" fmla="*/ 946876 h 4361942"/>
              <a:gd name="connsiteX1900" fmla="*/ 1254494 w 4102080"/>
              <a:gd name="connsiteY1900" fmla="*/ 946876 h 4361942"/>
              <a:gd name="connsiteX1901" fmla="*/ 1246631 w 4102080"/>
              <a:gd name="connsiteY1901" fmla="*/ 950699 h 4361942"/>
              <a:gd name="connsiteX1902" fmla="*/ 1232872 w 4102080"/>
              <a:gd name="connsiteY1902" fmla="*/ 956691 h 4361942"/>
              <a:gd name="connsiteX1903" fmla="*/ 1222940 w 4102080"/>
              <a:gd name="connsiteY1903" fmla="*/ 964544 h 4361942"/>
              <a:gd name="connsiteX1904" fmla="*/ 1219112 w 4102080"/>
              <a:gd name="connsiteY1904" fmla="*/ 972396 h 4361942"/>
              <a:gd name="connsiteX1905" fmla="*/ 1191489 w 4102080"/>
              <a:gd name="connsiteY1905" fmla="*/ 994093 h 4361942"/>
              <a:gd name="connsiteX1906" fmla="*/ 1183523 w 4102080"/>
              <a:gd name="connsiteY1906" fmla="*/ 992130 h 4361942"/>
              <a:gd name="connsiteX1907" fmla="*/ 1177729 w 4102080"/>
              <a:gd name="connsiteY1907" fmla="*/ 992130 h 4361942"/>
              <a:gd name="connsiteX1908" fmla="*/ 1175660 w 4102080"/>
              <a:gd name="connsiteY1908" fmla="*/ 992130 h 4361942"/>
              <a:gd name="connsiteX1909" fmla="*/ 1173694 w 4102080"/>
              <a:gd name="connsiteY1909" fmla="*/ 982211 h 4361942"/>
              <a:gd name="connsiteX1910" fmla="*/ 1167798 w 4102080"/>
              <a:gd name="connsiteY1910" fmla="*/ 978285 h 4361942"/>
              <a:gd name="connsiteX1911" fmla="*/ 1165832 w 4102080"/>
              <a:gd name="connsiteY1911" fmla="*/ 982211 h 4361942"/>
              <a:gd name="connsiteX1912" fmla="*/ 1163866 w 4102080"/>
              <a:gd name="connsiteY1912" fmla="*/ 982211 h 4361942"/>
              <a:gd name="connsiteX1913" fmla="*/ 1161901 w 4102080"/>
              <a:gd name="connsiteY1913" fmla="*/ 980248 h 4361942"/>
              <a:gd name="connsiteX1914" fmla="*/ 1163866 w 4102080"/>
              <a:gd name="connsiteY1914" fmla="*/ 978285 h 4361942"/>
              <a:gd name="connsiteX1915" fmla="*/ 1161901 w 4102080"/>
              <a:gd name="connsiteY1915" fmla="*/ 974359 h 4361942"/>
              <a:gd name="connsiteX1916" fmla="*/ 1157969 w 4102080"/>
              <a:gd name="connsiteY1916" fmla="*/ 972396 h 4361942"/>
              <a:gd name="connsiteX1917" fmla="*/ 1156004 w 4102080"/>
              <a:gd name="connsiteY1917" fmla="*/ 976322 h 4361942"/>
              <a:gd name="connsiteX1918" fmla="*/ 1152072 w 4102080"/>
              <a:gd name="connsiteY1918" fmla="*/ 980248 h 4361942"/>
              <a:gd name="connsiteX1919" fmla="*/ 1146175 w 4102080"/>
              <a:gd name="connsiteY1919" fmla="*/ 978285 h 4361942"/>
              <a:gd name="connsiteX1920" fmla="*/ 1140278 w 4102080"/>
              <a:gd name="connsiteY1920" fmla="*/ 976322 h 4361942"/>
              <a:gd name="connsiteX1921" fmla="*/ 1144106 w 4102080"/>
              <a:gd name="connsiteY1921" fmla="*/ 972396 h 4361942"/>
              <a:gd name="connsiteX1922" fmla="*/ 1142244 w 4102080"/>
              <a:gd name="connsiteY1922" fmla="*/ 966507 h 4361942"/>
              <a:gd name="connsiteX1923" fmla="*/ 1136243 w 4102080"/>
              <a:gd name="connsiteY1923" fmla="*/ 960617 h 4361942"/>
              <a:gd name="connsiteX1924" fmla="*/ 1134278 w 4102080"/>
              <a:gd name="connsiteY1924" fmla="*/ 956691 h 4361942"/>
              <a:gd name="connsiteX1925" fmla="*/ 1136243 w 4102080"/>
              <a:gd name="connsiteY1925" fmla="*/ 950699 h 4361942"/>
              <a:gd name="connsiteX1926" fmla="*/ 1140278 w 4102080"/>
              <a:gd name="connsiteY1926" fmla="*/ 948839 h 4361942"/>
              <a:gd name="connsiteX1927" fmla="*/ 1146175 w 4102080"/>
              <a:gd name="connsiteY1927" fmla="*/ 950699 h 4361942"/>
              <a:gd name="connsiteX1928" fmla="*/ 1175660 w 4102080"/>
              <a:gd name="connsiteY1928" fmla="*/ 931068 h 4361942"/>
              <a:gd name="connsiteX1929" fmla="*/ 1195421 w 4102080"/>
              <a:gd name="connsiteY1929" fmla="*/ 929105 h 4361942"/>
              <a:gd name="connsiteX1930" fmla="*/ 1211146 w 4102080"/>
              <a:gd name="connsiteY1930" fmla="*/ 929105 h 4361942"/>
              <a:gd name="connsiteX1931" fmla="*/ 1222940 w 4102080"/>
              <a:gd name="connsiteY1931" fmla="*/ 921252 h 4361942"/>
              <a:gd name="connsiteX1932" fmla="*/ 1228940 w 4102080"/>
              <a:gd name="connsiteY1932" fmla="*/ 903481 h 4361942"/>
              <a:gd name="connsiteX1933" fmla="*/ 4084400 w 4102080"/>
              <a:gd name="connsiteY1933" fmla="*/ 891739 h 4361942"/>
              <a:gd name="connsiteX1934" fmla="*/ 4092257 w 4102080"/>
              <a:gd name="connsiteY1934" fmla="*/ 891739 h 4361942"/>
              <a:gd name="connsiteX1935" fmla="*/ 4102080 w 4102080"/>
              <a:gd name="connsiteY1935" fmla="*/ 899597 h 4361942"/>
              <a:gd name="connsiteX1936" fmla="*/ 4102080 w 4102080"/>
              <a:gd name="connsiteY1936" fmla="*/ 919346 h 4361942"/>
              <a:gd name="connsiteX1937" fmla="*/ 4094222 w 4102080"/>
              <a:gd name="connsiteY1937" fmla="*/ 942920 h 4361942"/>
              <a:gd name="connsiteX1938" fmla="*/ 4088329 w 4102080"/>
              <a:gd name="connsiteY1938" fmla="*/ 958739 h 4361942"/>
              <a:gd name="connsiteX1939" fmla="*/ 4074474 w 4102080"/>
              <a:gd name="connsiteY1939" fmla="*/ 964633 h 4361942"/>
              <a:gd name="connsiteX1940" fmla="*/ 4058759 w 4102080"/>
              <a:gd name="connsiteY1940" fmla="*/ 962668 h 4361942"/>
              <a:gd name="connsiteX1941" fmla="*/ 4043043 w 4102080"/>
              <a:gd name="connsiteY1941" fmla="*/ 952846 h 4361942"/>
              <a:gd name="connsiteX1942" fmla="*/ 4031256 w 4102080"/>
              <a:gd name="connsiteY1942" fmla="*/ 938991 h 4361942"/>
              <a:gd name="connsiteX1943" fmla="*/ 4029292 w 4102080"/>
              <a:gd name="connsiteY1943" fmla="*/ 923275 h 4361942"/>
              <a:gd name="connsiteX1944" fmla="*/ 4033117 w 4102080"/>
              <a:gd name="connsiteY1944" fmla="*/ 909523 h 4361942"/>
              <a:gd name="connsiteX1945" fmla="*/ 4045007 w 4102080"/>
              <a:gd name="connsiteY1945" fmla="*/ 901562 h 4361942"/>
              <a:gd name="connsiteX1946" fmla="*/ 4068684 w 4102080"/>
              <a:gd name="connsiteY1946" fmla="*/ 897736 h 4361942"/>
              <a:gd name="connsiteX1947" fmla="*/ 1662055 w 4102080"/>
              <a:gd name="connsiteY1947" fmla="*/ 882096 h 4361942"/>
              <a:gd name="connsiteX1948" fmla="*/ 1646340 w 4102080"/>
              <a:gd name="connsiteY1948" fmla="*/ 886024 h 4361942"/>
              <a:gd name="connsiteX1949" fmla="*/ 1628700 w 4102080"/>
              <a:gd name="connsiteY1949" fmla="*/ 887984 h 4361942"/>
              <a:gd name="connsiteX1950" fmla="*/ 1628695 w 4102080"/>
              <a:gd name="connsiteY1950" fmla="*/ 888002 h 4361942"/>
              <a:gd name="connsiteX1951" fmla="*/ 1646378 w 4102080"/>
              <a:gd name="connsiteY1951" fmla="*/ 886039 h 4361942"/>
              <a:gd name="connsiteX1952" fmla="*/ 1662096 w 4102080"/>
              <a:gd name="connsiteY1952" fmla="*/ 882113 h 4361942"/>
              <a:gd name="connsiteX1953" fmla="*/ 1673953 w 4102080"/>
              <a:gd name="connsiteY1953" fmla="*/ 882113 h 4361942"/>
              <a:gd name="connsiteX1954" fmla="*/ 1673944 w 4102080"/>
              <a:gd name="connsiteY1954" fmla="*/ 882096 h 4361942"/>
              <a:gd name="connsiteX1955" fmla="*/ 1936117 w 4102080"/>
              <a:gd name="connsiteY1955" fmla="*/ 848626 h 4361942"/>
              <a:gd name="connsiteX1956" fmla="*/ 1936049 w 4102080"/>
              <a:gd name="connsiteY1956" fmla="*/ 848648 h 4361942"/>
              <a:gd name="connsiteX1957" fmla="*/ 1953503 w 4102080"/>
              <a:gd name="connsiteY1957" fmla="*/ 852527 h 4361942"/>
              <a:gd name="connsiteX1958" fmla="*/ 1969322 w 4102080"/>
              <a:gd name="connsiteY1958" fmla="*/ 862349 h 4361942"/>
              <a:gd name="connsiteX1959" fmla="*/ 1987001 w 4102080"/>
              <a:gd name="connsiteY1959" fmla="*/ 870310 h 4361942"/>
              <a:gd name="connsiteX1960" fmla="*/ 2022463 w 4102080"/>
              <a:gd name="connsiteY1960" fmla="*/ 889953 h 4361942"/>
              <a:gd name="connsiteX1961" fmla="*/ 2044174 w 4102080"/>
              <a:gd name="connsiteY1961" fmla="*/ 893882 h 4361942"/>
              <a:gd name="connsiteX1962" fmla="*/ 2059889 w 4102080"/>
              <a:gd name="connsiteY1962" fmla="*/ 899775 h 4361942"/>
              <a:gd name="connsiteX1963" fmla="*/ 2075707 w 4102080"/>
              <a:gd name="connsiteY1963" fmla="*/ 901739 h 4361942"/>
              <a:gd name="connsiteX1964" fmla="*/ 2085529 w 4102080"/>
              <a:gd name="connsiteY1964" fmla="*/ 909700 h 4361942"/>
              <a:gd name="connsiteX1965" fmla="*/ 2093387 w 4102080"/>
              <a:gd name="connsiteY1965" fmla="*/ 921486 h 4361942"/>
              <a:gd name="connsiteX1966" fmla="*/ 2087493 w 4102080"/>
              <a:gd name="connsiteY1966" fmla="*/ 937304 h 4361942"/>
              <a:gd name="connsiteX1967" fmla="*/ 2073640 w 4102080"/>
              <a:gd name="connsiteY1967" fmla="*/ 941129 h 4361942"/>
              <a:gd name="connsiteX1968" fmla="*/ 2061853 w 4102080"/>
              <a:gd name="connsiteY1968" fmla="*/ 956948 h 4361942"/>
              <a:gd name="connsiteX1969" fmla="*/ 2053996 w 4102080"/>
              <a:gd name="connsiteY1969" fmla="*/ 970698 h 4361942"/>
              <a:gd name="connsiteX1970" fmla="*/ 2055960 w 4102080"/>
              <a:gd name="connsiteY1970" fmla="*/ 990341 h 4361942"/>
              <a:gd name="connsiteX1971" fmla="*/ 2052032 w 4102080"/>
              <a:gd name="connsiteY1971" fmla="*/ 1008124 h 4361942"/>
              <a:gd name="connsiteX1972" fmla="*/ 2012641 w 4102080"/>
              <a:gd name="connsiteY1972" fmla="*/ 1092797 h 4361942"/>
              <a:gd name="connsiteX1973" fmla="*/ 1983072 w 4102080"/>
              <a:gd name="connsiteY1973" fmla="*/ 1165685 h 4361942"/>
              <a:gd name="connsiteX1974" fmla="*/ 1947621 w 4102080"/>
              <a:gd name="connsiteY1974" fmla="*/ 1230696 h 4361942"/>
              <a:gd name="connsiteX1975" fmla="*/ 1947962 w 4102080"/>
              <a:gd name="connsiteY1975" fmla="*/ 1230599 h 4361942"/>
              <a:gd name="connsiteX1976" fmla="*/ 1983361 w 4102080"/>
              <a:gd name="connsiteY1976" fmla="*/ 1165685 h 4361942"/>
              <a:gd name="connsiteX1977" fmla="*/ 2012928 w 4102080"/>
              <a:gd name="connsiteY1977" fmla="*/ 1092804 h 4361942"/>
              <a:gd name="connsiteX1978" fmla="*/ 2052316 w 4102080"/>
              <a:gd name="connsiteY1978" fmla="*/ 1008137 h 4361942"/>
              <a:gd name="connsiteX1979" fmla="*/ 2056244 w 4102080"/>
              <a:gd name="connsiteY1979" fmla="*/ 990356 h 4361942"/>
              <a:gd name="connsiteX1980" fmla="*/ 2054280 w 4102080"/>
              <a:gd name="connsiteY1980" fmla="*/ 970715 h 4361942"/>
              <a:gd name="connsiteX1981" fmla="*/ 2062137 w 4102080"/>
              <a:gd name="connsiteY1981" fmla="*/ 956966 h 4361942"/>
              <a:gd name="connsiteX1982" fmla="*/ 2073922 w 4102080"/>
              <a:gd name="connsiteY1982" fmla="*/ 941149 h 4361942"/>
              <a:gd name="connsiteX1983" fmla="*/ 2087775 w 4102080"/>
              <a:gd name="connsiteY1983" fmla="*/ 937324 h 4361942"/>
              <a:gd name="connsiteX1984" fmla="*/ 2093668 w 4102080"/>
              <a:gd name="connsiteY1984" fmla="*/ 921507 h 4361942"/>
              <a:gd name="connsiteX1985" fmla="*/ 2085811 w 4102080"/>
              <a:gd name="connsiteY1985" fmla="*/ 909722 h 4361942"/>
              <a:gd name="connsiteX1986" fmla="*/ 2075990 w 4102080"/>
              <a:gd name="connsiteY1986" fmla="*/ 901762 h 4361942"/>
              <a:gd name="connsiteX1987" fmla="*/ 2060173 w 4102080"/>
              <a:gd name="connsiteY1987" fmla="*/ 899798 h 4361942"/>
              <a:gd name="connsiteX1988" fmla="*/ 2044459 w 4102080"/>
              <a:gd name="connsiteY1988" fmla="*/ 893905 h 4361942"/>
              <a:gd name="connsiteX1989" fmla="*/ 2022749 w 4102080"/>
              <a:gd name="connsiteY1989" fmla="*/ 889977 h 4361942"/>
              <a:gd name="connsiteX1990" fmla="*/ 1987290 w 4102080"/>
              <a:gd name="connsiteY1990" fmla="*/ 870335 h 4361942"/>
              <a:gd name="connsiteX1991" fmla="*/ 1969612 w 4102080"/>
              <a:gd name="connsiteY1991" fmla="*/ 862375 h 4361942"/>
              <a:gd name="connsiteX1992" fmla="*/ 1953795 w 4102080"/>
              <a:gd name="connsiteY1992" fmla="*/ 852554 h 4361942"/>
              <a:gd name="connsiteX1993" fmla="*/ 1914407 w 4102080"/>
              <a:gd name="connsiteY1993" fmla="*/ 783602 h 4361942"/>
              <a:gd name="connsiteX1994" fmla="*/ 1914113 w 4102080"/>
              <a:gd name="connsiteY1994" fmla="*/ 783677 h 4361942"/>
              <a:gd name="connsiteX1995" fmla="*/ 1914113 w 4102080"/>
              <a:gd name="connsiteY1995" fmla="*/ 799386 h 4361942"/>
              <a:gd name="connsiteX1996" fmla="*/ 1912252 w 4102080"/>
              <a:gd name="connsiteY1996" fmla="*/ 815101 h 4361942"/>
              <a:gd name="connsiteX1997" fmla="*/ 1904291 w 4102080"/>
              <a:gd name="connsiteY1997" fmla="*/ 828955 h 4361942"/>
              <a:gd name="connsiteX1998" fmla="*/ 1904291 w 4102080"/>
              <a:gd name="connsiteY1998" fmla="*/ 842705 h 4361942"/>
              <a:gd name="connsiteX1999" fmla="*/ 1918145 w 4102080"/>
              <a:gd name="connsiteY1999" fmla="*/ 854492 h 4361942"/>
              <a:gd name="connsiteX2000" fmla="*/ 1918334 w 4102080"/>
              <a:gd name="connsiteY2000" fmla="*/ 854429 h 4361942"/>
              <a:gd name="connsiteX2001" fmla="*/ 1904586 w 4102080"/>
              <a:gd name="connsiteY2001" fmla="*/ 842733 h 4361942"/>
              <a:gd name="connsiteX2002" fmla="*/ 1904586 w 4102080"/>
              <a:gd name="connsiteY2002" fmla="*/ 828984 h 4361942"/>
              <a:gd name="connsiteX2003" fmla="*/ 1912546 w 4102080"/>
              <a:gd name="connsiteY2003" fmla="*/ 815132 h 4361942"/>
              <a:gd name="connsiteX2004" fmla="*/ 1914407 w 4102080"/>
              <a:gd name="connsiteY2004" fmla="*/ 799419 h 4361942"/>
              <a:gd name="connsiteX2005" fmla="*/ 695073 w 4102080"/>
              <a:gd name="connsiteY2005" fmla="*/ 781707 h 4361942"/>
              <a:gd name="connsiteX2006" fmla="*/ 699105 w 4102080"/>
              <a:gd name="connsiteY2006" fmla="*/ 781707 h 4361942"/>
              <a:gd name="connsiteX2007" fmla="*/ 706962 w 4102080"/>
              <a:gd name="connsiteY2007" fmla="*/ 781707 h 4361942"/>
              <a:gd name="connsiteX2008" fmla="*/ 710891 w 4102080"/>
              <a:gd name="connsiteY2008" fmla="*/ 787601 h 4361942"/>
              <a:gd name="connsiteX2009" fmla="*/ 708927 w 4102080"/>
              <a:gd name="connsiteY2009" fmla="*/ 795459 h 4361942"/>
              <a:gd name="connsiteX2010" fmla="*/ 703034 w 4102080"/>
              <a:gd name="connsiteY2010" fmla="*/ 801351 h 4361942"/>
              <a:gd name="connsiteX2011" fmla="*/ 699105 w 4102080"/>
              <a:gd name="connsiteY2011" fmla="*/ 803315 h 4361942"/>
              <a:gd name="connsiteX2012" fmla="*/ 697141 w 4102080"/>
              <a:gd name="connsiteY2012" fmla="*/ 799386 h 4361942"/>
              <a:gd name="connsiteX2013" fmla="*/ 693212 w 4102080"/>
              <a:gd name="connsiteY2013" fmla="*/ 789565 h 4361942"/>
              <a:gd name="connsiteX2014" fmla="*/ 1587306 w 4102080"/>
              <a:gd name="connsiteY2014" fmla="*/ 777676 h 4361942"/>
              <a:gd name="connsiteX2015" fmla="*/ 1567559 w 4102080"/>
              <a:gd name="connsiteY2015" fmla="*/ 783569 h 4361942"/>
              <a:gd name="connsiteX2016" fmla="*/ 1555773 w 4102080"/>
              <a:gd name="connsiteY2016" fmla="*/ 797423 h 4361942"/>
              <a:gd name="connsiteX2017" fmla="*/ 1545847 w 4102080"/>
              <a:gd name="connsiteY2017" fmla="*/ 817066 h 4361942"/>
              <a:gd name="connsiteX2018" fmla="*/ 1530133 w 4102080"/>
              <a:gd name="connsiteY2018" fmla="*/ 834848 h 4361942"/>
              <a:gd name="connsiteX2019" fmla="*/ 1500667 w 4102080"/>
              <a:gd name="connsiteY2019" fmla="*/ 838777 h 4361942"/>
              <a:gd name="connsiteX2020" fmla="*/ 1498599 w 4102080"/>
              <a:gd name="connsiteY2020" fmla="*/ 850563 h 4361942"/>
              <a:gd name="connsiteX2021" fmla="*/ 1496635 w 4102080"/>
              <a:gd name="connsiteY2021" fmla="*/ 866381 h 4361942"/>
              <a:gd name="connsiteX2022" fmla="*/ 1482885 w 4102080"/>
              <a:gd name="connsiteY2022" fmla="*/ 874238 h 4361942"/>
              <a:gd name="connsiteX2023" fmla="*/ 1467066 w 4102080"/>
              <a:gd name="connsiteY2023" fmla="*/ 880131 h 4361942"/>
              <a:gd name="connsiteX2024" fmla="*/ 1447423 w 4102080"/>
              <a:gd name="connsiteY2024" fmla="*/ 866381 h 4361942"/>
              <a:gd name="connsiteX2025" fmla="*/ 1427676 w 4102080"/>
              <a:gd name="connsiteY2025" fmla="*/ 864313 h 4361942"/>
              <a:gd name="connsiteX2026" fmla="*/ 1421380 w 4102080"/>
              <a:gd name="connsiteY2026" fmla="*/ 878230 h 4361942"/>
              <a:gd name="connsiteX2027" fmla="*/ 1427668 w 4102080"/>
              <a:gd name="connsiteY2027" fmla="*/ 864343 h 4361942"/>
              <a:gd name="connsiteX2028" fmla="*/ 1447419 w 4102080"/>
              <a:gd name="connsiteY2028" fmla="*/ 866409 h 4361942"/>
              <a:gd name="connsiteX2029" fmla="*/ 1467067 w 4102080"/>
              <a:gd name="connsiteY2029" fmla="*/ 880150 h 4361942"/>
              <a:gd name="connsiteX2030" fmla="*/ 1482888 w 4102080"/>
              <a:gd name="connsiteY2030" fmla="*/ 874261 h 4361942"/>
              <a:gd name="connsiteX2031" fmla="*/ 1496642 w 4102080"/>
              <a:gd name="connsiteY2031" fmla="*/ 866409 h 4361942"/>
              <a:gd name="connsiteX2032" fmla="*/ 1498606 w 4102080"/>
              <a:gd name="connsiteY2032" fmla="*/ 850602 h 4361942"/>
              <a:gd name="connsiteX2033" fmla="*/ 1500675 w 4102080"/>
              <a:gd name="connsiteY2033" fmla="*/ 838824 h 4361942"/>
              <a:gd name="connsiteX2034" fmla="*/ 1530146 w 4102080"/>
              <a:gd name="connsiteY2034" fmla="*/ 834898 h 4361942"/>
              <a:gd name="connsiteX2035" fmla="*/ 1545864 w 4102080"/>
              <a:gd name="connsiteY2035" fmla="*/ 817128 h 4361942"/>
              <a:gd name="connsiteX2036" fmla="*/ 1555792 w 4102080"/>
              <a:gd name="connsiteY2036" fmla="*/ 797498 h 4361942"/>
              <a:gd name="connsiteX2037" fmla="*/ 1567580 w 4102080"/>
              <a:gd name="connsiteY2037" fmla="*/ 783654 h 4361942"/>
              <a:gd name="connsiteX2038" fmla="*/ 1587331 w 4102080"/>
              <a:gd name="connsiteY2038" fmla="*/ 777764 h 4361942"/>
              <a:gd name="connsiteX2039" fmla="*/ 1610909 w 4102080"/>
              <a:gd name="connsiteY2039" fmla="*/ 779830 h 4361942"/>
              <a:gd name="connsiteX2040" fmla="*/ 1622668 w 4102080"/>
              <a:gd name="connsiteY2040" fmla="*/ 799412 h 4361942"/>
              <a:gd name="connsiteX2041" fmla="*/ 1622664 w 4102080"/>
              <a:gd name="connsiteY2041" fmla="*/ 799386 h 4361942"/>
              <a:gd name="connsiteX2042" fmla="*/ 1610878 w 4102080"/>
              <a:gd name="connsiteY2042" fmla="*/ 779743 h 4361942"/>
              <a:gd name="connsiteX2043" fmla="*/ 1106761 w 4102080"/>
              <a:gd name="connsiteY2043" fmla="*/ 726499 h 4361942"/>
              <a:gd name="connsiteX2044" fmla="*/ 1110690 w 4102080"/>
              <a:gd name="connsiteY2044" fmla="*/ 726499 h 4361942"/>
              <a:gd name="connsiteX2045" fmla="*/ 1112654 w 4102080"/>
              <a:gd name="connsiteY2045" fmla="*/ 726499 h 4361942"/>
              <a:gd name="connsiteX2046" fmla="*/ 1114619 w 4102080"/>
              <a:gd name="connsiteY2046" fmla="*/ 730428 h 4361942"/>
              <a:gd name="connsiteX2047" fmla="*/ 1114619 w 4102080"/>
              <a:gd name="connsiteY2047" fmla="*/ 732495 h 4361942"/>
              <a:gd name="connsiteX2048" fmla="*/ 1116583 w 4102080"/>
              <a:gd name="connsiteY2048" fmla="*/ 748210 h 4361942"/>
              <a:gd name="connsiteX2049" fmla="*/ 1118547 w 4102080"/>
              <a:gd name="connsiteY2049" fmla="*/ 750175 h 4361942"/>
              <a:gd name="connsiteX2050" fmla="*/ 1120512 w 4102080"/>
              <a:gd name="connsiteY2050" fmla="*/ 756068 h 4361942"/>
              <a:gd name="connsiteX2051" fmla="*/ 1126405 w 4102080"/>
              <a:gd name="connsiteY2051" fmla="*/ 759997 h 4361942"/>
              <a:gd name="connsiteX2052" fmla="*/ 1134262 w 4102080"/>
              <a:gd name="connsiteY2052" fmla="*/ 767855 h 4361942"/>
              <a:gd name="connsiteX2053" fmla="*/ 1142223 w 4102080"/>
              <a:gd name="connsiteY2053" fmla="*/ 775711 h 4361942"/>
              <a:gd name="connsiteX2054" fmla="*/ 1148116 w 4102080"/>
              <a:gd name="connsiteY2054" fmla="*/ 781707 h 4361942"/>
              <a:gd name="connsiteX2055" fmla="*/ 1150080 w 4102080"/>
              <a:gd name="connsiteY2055" fmla="*/ 789565 h 4361942"/>
              <a:gd name="connsiteX2056" fmla="*/ 1142223 w 4102080"/>
              <a:gd name="connsiteY2056" fmla="*/ 799386 h 4361942"/>
              <a:gd name="connsiteX2057" fmla="*/ 1130437 w 4102080"/>
              <a:gd name="connsiteY2057" fmla="*/ 799386 h 4361942"/>
              <a:gd name="connsiteX2058" fmla="*/ 1085050 w 4102080"/>
              <a:gd name="connsiteY2058" fmla="*/ 765890 h 4361942"/>
              <a:gd name="connsiteX2059" fmla="*/ 1091046 w 4102080"/>
              <a:gd name="connsiteY2059" fmla="*/ 759997 h 4361942"/>
              <a:gd name="connsiteX2060" fmla="*/ 1094872 w 4102080"/>
              <a:gd name="connsiteY2060" fmla="*/ 754103 h 4361942"/>
              <a:gd name="connsiteX2061" fmla="*/ 1096836 w 4102080"/>
              <a:gd name="connsiteY2061" fmla="*/ 738286 h 4361942"/>
              <a:gd name="connsiteX2062" fmla="*/ 1100868 w 4102080"/>
              <a:gd name="connsiteY2062" fmla="*/ 734357 h 4361942"/>
              <a:gd name="connsiteX2063" fmla="*/ 1102832 w 4102080"/>
              <a:gd name="connsiteY2063" fmla="*/ 730428 h 4361942"/>
              <a:gd name="connsiteX2064" fmla="*/ 1071299 w 4102080"/>
              <a:gd name="connsiteY2064" fmla="*/ 669430 h 4361942"/>
              <a:gd name="connsiteX2065" fmla="*/ 1083085 w 4102080"/>
              <a:gd name="connsiteY2065" fmla="*/ 673358 h 4361942"/>
              <a:gd name="connsiteX2066" fmla="*/ 1094872 w 4102080"/>
              <a:gd name="connsiteY2066" fmla="*/ 679252 h 4361942"/>
              <a:gd name="connsiteX2067" fmla="*/ 1106761 w 4102080"/>
              <a:gd name="connsiteY2067" fmla="*/ 679252 h 4361942"/>
              <a:gd name="connsiteX2068" fmla="*/ 1118547 w 4102080"/>
              <a:gd name="connsiteY2068" fmla="*/ 681216 h 4361942"/>
              <a:gd name="connsiteX2069" fmla="*/ 1124440 w 4102080"/>
              <a:gd name="connsiteY2069" fmla="*/ 689074 h 4361942"/>
              <a:gd name="connsiteX2070" fmla="*/ 1120512 w 4102080"/>
              <a:gd name="connsiteY2070" fmla="*/ 702927 h 4361942"/>
              <a:gd name="connsiteX2071" fmla="*/ 1108726 w 4102080"/>
              <a:gd name="connsiteY2071" fmla="*/ 712749 h 4361942"/>
              <a:gd name="connsiteX2072" fmla="*/ 1094872 w 4102080"/>
              <a:gd name="connsiteY2072" fmla="*/ 714713 h 4361942"/>
              <a:gd name="connsiteX2073" fmla="*/ 1067371 w 4102080"/>
              <a:gd name="connsiteY2073" fmla="*/ 708820 h 4361942"/>
              <a:gd name="connsiteX2074" fmla="*/ 1061478 w 4102080"/>
              <a:gd name="connsiteY2074" fmla="*/ 710784 h 4361942"/>
              <a:gd name="connsiteX2075" fmla="*/ 1055481 w 4102080"/>
              <a:gd name="connsiteY2075" fmla="*/ 714713 h 4361942"/>
              <a:gd name="connsiteX2076" fmla="*/ 1047624 w 4102080"/>
              <a:gd name="connsiteY2076" fmla="*/ 714713 h 4361942"/>
              <a:gd name="connsiteX2077" fmla="*/ 1045659 w 4102080"/>
              <a:gd name="connsiteY2077" fmla="*/ 704891 h 4361942"/>
              <a:gd name="connsiteX2078" fmla="*/ 1047624 w 4102080"/>
              <a:gd name="connsiteY2078" fmla="*/ 702927 h 4361942"/>
              <a:gd name="connsiteX2079" fmla="*/ 1055481 w 4102080"/>
              <a:gd name="connsiteY2079" fmla="*/ 681216 h 4361942"/>
              <a:gd name="connsiteX2080" fmla="*/ 1063442 w 4102080"/>
              <a:gd name="connsiteY2080" fmla="*/ 673358 h 4361942"/>
              <a:gd name="connsiteX2081" fmla="*/ 1179649 w 4102080"/>
              <a:gd name="connsiteY2081" fmla="*/ 661572 h 4361942"/>
              <a:gd name="connsiteX2082" fmla="*/ 1189471 w 4102080"/>
              <a:gd name="connsiteY2082" fmla="*/ 669430 h 4361942"/>
              <a:gd name="connsiteX2083" fmla="*/ 1199293 w 4102080"/>
              <a:gd name="connsiteY2083" fmla="*/ 681216 h 4361942"/>
              <a:gd name="connsiteX2084" fmla="*/ 1209115 w 4102080"/>
              <a:gd name="connsiteY2084" fmla="*/ 691038 h 4361942"/>
              <a:gd name="connsiteX2085" fmla="*/ 1230826 w 4102080"/>
              <a:gd name="connsiteY2085" fmla="*/ 700963 h 4361942"/>
              <a:gd name="connsiteX2086" fmla="*/ 1238684 w 4102080"/>
              <a:gd name="connsiteY2086" fmla="*/ 708820 h 4361942"/>
              <a:gd name="connsiteX2087" fmla="*/ 1240648 w 4102080"/>
              <a:gd name="connsiteY2087" fmla="*/ 722570 h 4361942"/>
              <a:gd name="connsiteX2088" fmla="*/ 1240648 w 4102080"/>
              <a:gd name="connsiteY2088" fmla="*/ 728463 h 4361942"/>
              <a:gd name="connsiteX2089" fmla="*/ 1236719 w 4102080"/>
              <a:gd name="connsiteY2089" fmla="*/ 740353 h 4361942"/>
              <a:gd name="connsiteX2090" fmla="*/ 1236719 w 4102080"/>
              <a:gd name="connsiteY2090" fmla="*/ 744282 h 4361942"/>
              <a:gd name="connsiteX2091" fmla="*/ 1238684 w 4102080"/>
              <a:gd name="connsiteY2091" fmla="*/ 750175 h 4361942"/>
              <a:gd name="connsiteX2092" fmla="*/ 1244577 w 4102080"/>
              <a:gd name="connsiteY2092" fmla="*/ 761961 h 4361942"/>
              <a:gd name="connsiteX2093" fmla="*/ 1244577 w 4102080"/>
              <a:gd name="connsiteY2093" fmla="*/ 767855 h 4361942"/>
              <a:gd name="connsiteX2094" fmla="*/ 1248505 w 4102080"/>
              <a:gd name="connsiteY2094" fmla="*/ 797423 h 4361942"/>
              <a:gd name="connsiteX2095" fmla="*/ 1244577 w 4102080"/>
              <a:gd name="connsiteY2095" fmla="*/ 805280 h 4361942"/>
              <a:gd name="connsiteX2096" fmla="*/ 1248505 w 4102080"/>
              <a:gd name="connsiteY2096" fmla="*/ 809209 h 4361942"/>
              <a:gd name="connsiteX2097" fmla="*/ 1252434 w 4102080"/>
              <a:gd name="connsiteY2097" fmla="*/ 817066 h 4361942"/>
              <a:gd name="connsiteX2098" fmla="*/ 1254399 w 4102080"/>
              <a:gd name="connsiteY2098" fmla="*/ 821098 h 4361942"/>
              <a:gd name="connsiteX2099" fmla="*/ 1246541 w 4102080"/>
              <a:gd name="connsiteY2099" fmla="*/ 826991 h 4361942"/>
              <a:gd name="connsiteX2100" fmla="*/ 1238684 w 4102080"/>
              <a:gd name="connsiteY2100" fmla="*/ 842705 h 4361942"/>
              <a:gd name="connsiteX2101" fmla="*/ 1232791 w 4102080"/>
              <a:gd name="connsiteY2101" fmla="*/ 848598 h 4361942"/>
              <a:gd name="connsiteX2102" fmla="*/ 1226897 w 4102080"/>
              <a:gd name="connsiteY2102" fmla="*/ 850563 h 4361942"/>
              <a:gd name="connsiteX2103" fmla="*/ 1222865 w 4102080"/>
              <a:gd name="connsiteY2103" fmla="*/ 848598 h 4361942"/>
              <a:gd name="connsiteX2104" fmla="*/ 1217076 w 4102080"/>
              <a:gd name="connsiteY2104" fmla="*/ 840741 h 4361942"/>
              <a:gd name="connsiteX2105" fmla="*/ 1211079 w 4102080"/>
              <a:gd name="connsiteY2105" fmla="*/ 836812 h 4361942"/>
              <a:gd name="connsiteX2106" fmla="*/ 1209115 w 4102080"/>
              <a:gd name="connsiteY2106" fmla="*/ 838777 h 4361942"/>
              <a:gd name="connsiteX2107" fmla="*/ 1205186 w 4102080"/>
              <a:gd name="connsiteY2107" fmla="*/ 840741 h 4361942"/>
              <a:gd name="connsiteX2108" fmla="*/ 1203222 w 4102080"/>
              <a:gd name="connsiteY2108" fmla="*/ 842705 h 4361942"/>
              <a:gd name="connsiteX2109" fmla="*/ 1169827 w 4102080"/>
              <a:gd name="connsiteY2109" fmla="*/ 844670 h 4361942"/>
              <a:gd name="connsiteX2110" fmla="*/ 1155974 w 4102080"/>
              <a:gd name="connsiteY2110" fmla="*/ 838777 h 4361942"/>
              <a:gd name="connsiteX2111" fmla="*/ 1142223 w 4102080"/>
              <a:gd name="connsiteY2111" fmla="*/ 821098 h 4361942"/>
              <a:gd name="connsiteX2112" fmla="*/ 1163831 w 4102080"/>
              <a:gd name="connsiteY2112" fmla="*/ 815101 h 4361942"/>
              <a:gd name="connsiteX2113" fmla="*/ 1167760 w 4102080"/>
              <a:gd name="connsiteY2113" fmla="*/ 813138 h 4361942"/>
              <a:gd name="connsiteX2114" fmla="*/ 1173653 w 4102080"/>
              <a:gd name="connsiteY2114" fmla="*/ 803315 h 4361942"/>
              <a:gd name="connsiteX2115" fmla="*/ 1171688 w 4102080"/>
              <a:gd name="connsiteY2115" fmla="*/ 799386 h 4361942"/>
              <a:gd name="connsiteX2116" fmla="*/ 1169827 w 4102080"/>
              <a:gd name="connsiteY2116" fmla="*/ 797423 h 4361942"/>
              <a:gd name="connsiteX2117" fmla="*/ 1165795 w 4102080"/>
              <a:gd name="connsiteY2117" fmla="*/ 793494 h 4361942"/>
              <a:gd name="connsiteX2118" fmla="*/ 1142223 w 4102080"/>
              <a:gd name="connsiteY2118" fmla="*/ 748210 h 4361942"/>
              <a:gd name="connsiteX2119" fmla="*/ 1140259 w 4102080"/>
              <a:gd name="connsiteY2119" fmla="*/ 742318 h 4361942"/>
              <a:gd name="connsiteX2120" fmla="*/ 1144084 w 4102080"/>
              <a:gd name="connsiteY2120" fmla="*/ 732495 h 4361942"/>
              <a:gd name="connsiteX2121" fmla="*/ 1142223 w 4102080"/>
              <a:gd name="connsiteY2121" fmla="*/ 694966 h 4361942"/>
              <a:gd name="connsiteX2122" fmla="*/ 1146152 w 4102080"/>
              <a:gd name="connsiteY2122" fmla="*/ 685145 h 4361942"/>
              <a:gd name="connsiteX2123" fmla="*/ 1152045 w 4102080"/>
              <a:gd name="connsiteY2123" fmla="*/ 683180 h 4361942"/>
              <a:gd name="connsiteX2124" fmla="*/ 1167760 w 4102080"/>
              <a:gd name="connsiteY2124" fmla="*/ 665501 h 4361942"/>
              <a:gd name="connsiteX2125" fmla="*/ 63066 w 4102080"/>
              <a:gd name="connsiteY2125" fmla="*/ 643790 h 4361942"/>
              <a:gd name="connsiteX2126" fmla="*/ 66891 w 4102080"/>
              <a:gd name="connsiteY2126" fmla="*/ 643790 h 4361942"/>
              <a:gd name="connsiteX2127" fmla="*/ 72784 w 4102080"/>
              <a:gd name="connsiteY2127" fmla="*/ 645754 h 4361942"/>
              <a:gd name="connsiteX2128" fmla="*/ 72784 w 4102080"/>
              <a:gd name="connsiteY2128" fmla="*/ 651647 h 4361942"/>
              <a:gd name="connsiteX2129" fmla="*/ 70820 w 4102080"/>
              <a:gd name="connsiteY2129" fmla="*/ 659505 h 4361942"/>
              <a:gd name="connsiteX2130" fmla="*/ 68856 w 4102080"/>
              <a:gd name="connsiteY2130" fmla="*/ 667362 h 4361942"/>
              <a:gd name="connsiteX2131" fmla="*/ 66891 w 4102080"/>
              <a:gd name="connsiteY2131" fmla="*/ 675323 h 4361942"/>
              <a:gd name="connsiteX2132" fmla="*/ 61102 w 4102080"/>
              <a:gd name="connsiteY2132" fmla="*/ 677287 h 4361942"/>
              <a:gd name="connsiteX2133" fmla="*/ 55209 w 4102080"/>
              <a:gd name="connsiteY2133" fmla="*/ 677287 h 4361942"/>
              <a:gd name="connsiteX2134" fmla="*/ 51280 w 4102080"/>
              <a:gd name="connsiteY2134" fmla="*/ 677287 h 4361942"/>
              <a:gd name="connsiteX2135" fmla="*/ 49316 w 4102080"/>
              <a:gd name="connsiteY2135" fmla="*/ 681216 h 4361942"/>
              <a:gd name="connsiteX2136" fmla="*/ 47351 w 4102080"/>
              <a:gd name="connsiteY2136" fmla="*/ 683180 h 4361942"/>
              <a:gd name="connsiteX2137" fmla="*/ 47351 w 4102080"/>
              <a:gd name="connsiteY2137" fmla="*/ 679252 h 4361942"/>
              <a:gd name="connsiteX2138" fmla="*/ 45387 w 4102080"/>
              <a:gd name="connsiteY2138" fmla="*/ 675323 h 4361942"/>
              <a:gd name="connsiteX2139" fmla="*/ 39390 w 4102080"/>
              <a:gd name="connsiteY2139" fmla="*/ 667362 h 4361942"/>
              <a:gd name="connsiteX2140" fmla="*/ 41355 w 4102080"/>
              <a:gd name="connsiteY2140" fmla="*/ 661572 h 4361942"/>
              <a:gd name="connsiteX2141" fmla="*/ 53244 w 4102080"/>
              <a:gd name="connsiteY2141" fmla="*/ 653716 h 4361942"/>
              <a:gd name="connsiteX2142" fmla="*/ 59137 w 4102080"/>
              <a:gd name="connsiteY2142" fmla="*/ 645754 h 4361942"/>
              <a:gd name="connsiteX2143" fmla="*/ 1910310 w 4102080"/>
              <a:gd name="connsiteY2143" fmla="*/ 559169 h 4361942"/>
              <a:gd name="connsiteX2144" fmla="*/ 1920109 w 4102080"/>
              <a:gd name="connsiteY2144" fmla="*/ 582792 h 4361942"/>
              <a:gd name="connsiteX2145" fmla="*/ 1931896 w 4102080"/>
              <a:gd name="connsiteY2145" fmla="*/ 588685 h 4361942"/>
              <a:gd name="connsiteX2146" fmla="*/ 1943682 w 4102080"/>
              <a:gd name="connsiteY2146" fmla="*/ 592614 h 4361942"/>
              <a:gd name="connsiteX2147" fmla="*/ 1959500 w 4102080"/>
              <a:gd name="connsiteY2147" fmla="*/ 616289 h 4361942"/>
              <a:gd name="connsiteX2148" fmla="*/ 1955468 w 4102080"/>
              <a:gd name="connsiteY2148" fmla="*/ 649683 h 4361942"/>
              <a:gd name="connsiteX2149" fmla="*/ 1949678 w 4102080"/>
              <a:gd name="connsiteY2149" fmla="*/ 659505 h 4361942"/>
              <a:gd name="connsiteX2150" fmla="*/ 1935824 w 4102080"/>
              <a:gd name="connsiteY2150" fmla="*/ 665501 h 4361942"/>
              <a:gd name="connsiteX2151" fmla="*/ 1902327 w 4102080"/>
              <a:gd name="connsiteY2151" fmla="*/ 689074 h 4361942"/>
              <a:gd name="connsiteX2152" fmla="*/ 1904291 w 4102080"/>
              <a:gd name="connsiteY2152" fmla="*/ 700963 h 4361942"/>
              <a:gd name="connsiteX2153" fmla="*/ 1904291 w 4102080"/>
              <a:gd name="connsiteY2153" fmla="*/ 714713 h 4361942"/>
              <a:gd name="connsiteX2154" fmla="*/ 1900363 w 4102080"/>
              <a:gd name="connsiteY2154" fmla="*/ 726499 h 4361942"/>
              <a:gd name="connsiteX2155" fmla="*/ 1906255 w 4102080"/>
              <a:gd name="connsiteY2155" fmla="*/ 740353 h 4361942"/>
              <a:gd name="connsiteX2156" fmla="*/ 1908220 w 4102080"/>
              <a:gd name="connsiteY2156" fmla="*/ 756068 h 4361942"/>
              <a:gd name="connsiteX2157" fmla="*/ 1890541 w 4102080"/>
              <a:gd name="connsiteY2157" fmla="*/ 777676 h 4361942"/>
              <a:gd name="connsiteX2158" fmla="*/ 1898398 w 4102080"/>
              <a:gd name="connsiteY2158" fmla="*/ 787601 h 4361942"/>
              <a:gd name="connsiteX2159" fmla="*/ 1898622 w 4102080"/>
              <a:gd name="connsiteY2159" fmla="*/ 787544 h 4361942"/>
              <a:gd name="connsiteX2160" fmla="*/ 1890836 w 4102080"/>
              <a:gd name="connsiteY2160" fmla="*/ 777710 h 4361942"/>
              <a:gd name="connsiteX2161" fmla="*/ 1908514 w 4102080"/>
              <a:gd name="connsiteY2161" fmla="*/ 756103 h 4361942"/>
              <a:gd name="connsiteX2162" fmla="*/ 1906550 w 4102080"/>
              <a:gd name="connsiteY2162" fmla="*/ 740390 h 4361942"/>
              <a:gd name="connsiteX2163" fmla="*/ 1900658 w 4102080"/>
              <a:gd name="connsiteY2163" fmla="*/ 726538 h 4361942"/>
              <a:gd name="connsiteX2164" fmla="*/ 1904586 w 4102080"/>
              <a:gd name="connsiteY2164" fmla="*/ 714752 h 4361942"/>
              <a:gd name="connsiteX2165" fmla="*/ 1904586 w 4102080"/>
              <a:gd name="connsiteY2165" fmla="*/ 701003 h 4361942"/>
              <a:gd name="connsiteX2166" fmla="*/ 1902622 w 4102080"/>
              <a:gd name="connsiteY2166" fmla="*/ 689115 h 4361942"/>
              <a:gd name="connsiteX2167" fmla="*/ 1936117 w 4102080"/>
              <a:gd name="connsiteY2167" fmla="*/ 665545 h 4361942"/>
              <a:gd name="connsiteX2168" fmla="*/ 1949970 w 4102080"/>
              <a:gd name="connsiteY2168" fmla="*/ 659549 h 4361942"/>
              <a:gd name="connsiteX2169" fmla="*/ 1955759 w 4102080"/>
              <a:gd name="connsiteY2169" fmla="*/ 649728 h 4361942"/>
              <a:gd name="connsiteX2170" fmla="*/ 1959791 w 4102080"/>
              <a:gd name="connsiteY2170" fmla="*/ 616337 h 4361942"/>
              <a:gd name="connsiteX2171" fmla="*/ 1943974 w 4102080"/>
              <a:gd name="connsiteY2171" fmla="*/ 592663 h 4361942"/>
              <a:gd name="connsiteX2172" fmla="*/ 1932188 w 4102080"/>
              <a:gd name="connsiteY2172" fmla="*/ 588735 h 4361942"/>
              <a:gd name="connsiteX2173" fmla="*/ 1920403 w 4102080"/>
              <a:gd name="connsiteY2173" fmla="*/ 582842 h 4361942"/>
              <a:gd name="connsiteX2174" fmla="*/ 1910582 w 4102080"/>
              <a:gd name="connsiteY2174" fmla="*/ 559169 h 4361942"/>
              <a:gd name="connsiteX2175" fmla="*/ 59137 w 4102080"/>
              <a:gd name="connsiteY2175" fmla="*/ 527687 h 4361942"/>
              <a:gd name="connsiteX2176" fmla="*/ 78678 w 4102080"/>
              <a:gd name="connsiteY2176" fmla="*/ 533477 h 4361942"/>
              <a:gd name="connsiteX2177" fmla="*/ 84674 w 4102080"/>
              <a:gd name="connsiteY2177" fmla="*/ 541334 h 4361942"/>
              <a:gd name="connsiteX2178" fmla="*/ 84674 w 4102080"/>
              <a:gd name="connsiteY2178" fmla="*/ 555188 h 4361942"/>
              <a:gd name="connsiteX2179" fmla="*/ 74852 w 4102080"/>
              <a:gd name="connsiteY2179" fmla="*/ 561081 h 4361942"/>
              <a:gd name="connsiteX2180" fmla="*/ 63066 w 4102080"/>
              <a:gd name="connsiteY2180" fmla="*/ 553223 h 4361942"/>
              <a:gd name="connsiteX2181" fmla="*/ 45387 w 4102080"/>
              <a:gd name="connsiteY2181" fmla="*/ 555188 h 4361942"/>
              <a:gd name="connsiteX2182" fmla="*/ 43422 w 4102080"/>
              <a:gd name="connsiteY2182" fmla="*/ 557152 h 4361942"/>
              <a:gd name="connsiteX2183" fmla="*/ 43422 w 4102080"/>
              <a:gd name="connsiteY2183" fmla="*/ 565010 h 4361942"/>
              <a:gd name="connsiteX2184" fmla="*/ 49316 w 4102080"/>
              <a:gd name="connsiteY2184" fmla="*/ 568938 h 4361942"/>
              <a:gd name="connsiteX2185" fmla="*/ 57173 w 4102080"/>
              <a:gd name="connsiteY2185" fmla="*/ 568938 h 4361942"/>
              <a:gd name="connsiteX2186" fmla="*/ 61102 w 4102080"/>
              <a:gd name="connsiteY2186" fmla="*/ 572867 h 4361942"/>
              <a:gd name="connsiteX2187" fmla="*/ 47351 w 4102080"/>
              <a:gd name="connsiteY2187" fmla="*/ 582792 h 4361942"/>
              <a:gd name="connsiteX2188" fmla="*/ 19747 w 4102080"/>
              <a:gd name="connsiteY2188" fmla="*/ 578760 h 4361942"/>
              <a:gd name="connsiteX2189" fmla="*/ 0 w 4102080"/>
              <a:gd name="connsiteY2189" fmla="*/ 563046 h 4361942"/>
              <a:gd name="connsiteX2190" fmla="*/ 7961 w 4102080"/>
              <a:gd name="connsiteY2190" fmla="*/ 533477 h 4361942"/>
              <a:gd name="connsiteX2191" fmla="*/ 23675 w 4102080"/>
              <a:gd name="connsiteY2191" fmla="*/ 539473 h 4361942"/>
              <a:gd name="connsiteX2192" fmla="*/ 1841628 w 4102080"/>
              <a:gd name="connsiteY2192" fmla="*/ 462614 h 4361942"/>
              <a:gd name="connsiteX2193" fmla="*/ 1841508 w 4102080"/>
              <a:gd name="connsiteY2193" fmla="*/ 462676 h 4361942"/>
              <a:gd name="connsiteX2194" fmla="*/ 1847221 w 4102080"/>
              <a:gd name="connsiteY2194" fmla="*/ 466586 h 4361942"/>
              <a:gd name="connsiteX2195" fmla="*/ 1853115 w 4102080"/>
              <a:gd name="connsiteY2195" fmla="*/ 486229 h 4361942"/>
              <a:gd name="connsiteX2196" fmla="*/ 1857043 w 4102080"/>
              <a:gd name="connsiteY2196" fmla="*/ 525619 h 4361942"/>
              <a:gd name="connsiteX2197" fmla="*/ 1864901 w 4102080"/>
              <a:gd name="connsiteY2197" fmla="*/ 547331 h 4361942"/>
              <a:gd name="connsiteX2198" fmla="*/ 1880719 w 4102080"/>
              <a:gd name="connsiteY2198" fmla="*/ 559116 h 4361942"/>
              <a:gd name="connsiteX2199" fmla="*/ 1880944 w 4102080"/>
              <a:gd name="connsiteY2199" fmla="*/ 559116 h 4361942"/>
              <a:gd name="connsiteX2200" fmla="*/ 1865198 w 4102080"/>
              <a:gd name="connsiteY2200" fmla="*/ 547385 h 4361942"/>
              <a:gd name="connsiteX2201" fmla="*/ 1857341 w 4102080"/>
              <a:gd name="connsiteY2201" fmla="*/ 525675 h 4361942"/>
              <a:gd name="connsiteX2202" fmla="*/ 1853413 w 4102080"/>
              <a:gd name="connsiteY2202" fmla="*/ 486288 h 4361942"/>
              <a:gd name="connsiteX2203" fmla="*/ 1847520 w 4102080"/>
              <a:gd name="connsiteY2203" fmla="*/ 466646 h 4361942"/>
              <a:gd name="connsiteX2204" fmla="*/ 1817954 w 4102080"/>
              <a:gd name="connsiteY2204" fmla="*/ 460754 h 4361942"/>
              <a:gd name="connsiteX2205" fmla="*/ 1817822 w 4102080"/>
              <a:gd name="connsiteY2205" fmla="*/ 460805 h 4361942"/>
              <a:gd name="connsiteX2206" fmla="*/ 1829439 w 4102080"/>
              <a:gd name="connsiteY2206" fmla="*/ 468550 h 4361942"/>
              <a:gd name="connsiteX2207" fmla="*/ 1829560 w 4102080"/>
              <a:gd name="connsiteY2207" fmla="*/ 468491 h 4361942"/>
              <a:gd name="connsiteX2208" fmla="*/ 1614871 w 4102080"/>
              <a:gd name="connsiteY2208" fmla="*/ 417335 h 4361942"/>
              <a:gd name="connsiteX2209" fmla="*/ 1622664 w 4102080"/>
              <a:gd name="connsiteY2209" fmla="*/ 425231 h 4361942"/>
              <a:gd name="connsiteX2210" fmla="*/ 1644375 w 4102080"/>
              <a:gd name="connsiteY2210" fmla="*/ 444875 h 4361942"/>
              <a:gd name="connsiteX2211" fmla="*/ 1668051 w 4102080"/>
              <a:gd name="connsiteY2211" fmla="*/ 456764 h 4361942"/>
              <a:gd name="connsiteX2212" fmla="*/ 1668093 w 4102080"/>
              <a:gd name="connsiteY2212" fmla="*/ 456690 h 4361942"/>
              <a:gd name="connsiteX2213" fmla="*/ 1644689 w 4102080"/>
              <a:gd name="connsiteY2213" fmla="*/ 444937 h 4361942"/>
              <a:gd name="connsiteX2214" fmla="*/ 1622979 w 4102080"/>
              <a:gd name="connsiteY2214" fmla="*/ 425295 h 4361942"/>
              <a:gd name="connsiteX2215" fmla="*/ 1615122 w 4102080"/>
              <a:gd name="connsiteY2215" fmla="*/ 417335 h 4361942"/>
              <a:gd name="connsiteX2216" fmla="*/ 1747138 w 4102080"/>
              <a:gd name="connsiteY2216" fmla="*/ 401622 h 4361942"/>
              <a:gd name="connsiteX2217" fmla="*/ 1747084 w 4102080"/>
              <a:gd name="connsiteY2217" fmla="*/ 401640 h 4361942"/>
              <a:gd name="connsiteX2218" fmla="*/ 1752725 w 4102080"/>
              <a:gd name="connsiteY2218" fmla="*/ 403520 h 4361942"/>
              <a:gd name="connsiteX2219" fmla="*/ 1756654 w 4102080"/>
              <a:gd name="connsiteY2219" fmla="*/ 407449 h 4361942"/>
              <a:gd name="connsiteX2220" fmla="*/ 1754690 w 4102080"/>
              <a:gd name="connsiteY2220" fmla="*/ 413342 h 4361942"/>
              <a:gd name="connsiteX2221" fmla="*/ 1750658 w 4102080"/>
              <a:gd name="connsiteY2221" fmla="*/ 417270 h 4361942"/>
              <a:gd name="connsiteX2222" fmla="*/ 1744868 w 4102080"/>
              <a:gd name="connsiteY2222" fmla="*/ 433088 h 4361942"/>
              <a:gd name="connsiteX2223" fmla="*/ 1746832 w 4102080"/>
              <a:gd name="connsiteY2223" fmla="*/ 448907 h 4361942"/>
              <a:gd name="connsiteX2224" fmla="*/ 1756654 w 4102080"/>
              <a:gd name="connsiteY2224" fmla="*/ 456764 h 4361942"/>
              <a:gd name="connsiteX2225" fmla="*/ 1766476 w 4102080"/>
              <a:gd name="connsiteY2225" fmla="*/ 464621 h 4361942"/>
              <a:gd name="connsiteX2226" fmla="*/ 1792116 w 4102080"/>
              <a:gd name="connsiteY2226" fmla="*/ 470515 h 4361942"/>
              <a:gd name="connsiteX2227" fmla="*/ 1792131 w 4102080"/>
              <a:gd name="connsiteY2227" fmla="*/ 470509 h 4361942"/>
              <a:gd name="connsiteX2228" fmla="*/ 1766781 w 4102080"/>
              <a:gd name="connsiteY2228" fmla="*/ 464682 h 4361942"/>
              <a:gd name="connsiteX2229" fmla="*/ 1756959 w 4102080"/>
              <a:gd name="connsiteY2229" fmla="*/ 456825 h 4361942"/>
              <a:gd name="connsiteX2230" fmla="*/ 1747138 w 4102080"/>
              <a:gd name="connsiteY2230" fmla="*/ 448969 h 4361942"/>
              <a:gd name="connsiteX2231" fmla="*/ 1745174 w 4102080"/>
              <a:gd name="connsiteY2231" fmla="*/ 433152 h 4361942"/>
              <a:gd name="connsiteX2232" fmla="*/ 1750963 w 4102080"/>
              <a:gd name="connsiteY2232" fmla="*/ 417335 h 4361942"/>
              <a:gd name="connsiteX2233" fmla="*/ 1754995 w 4102080"/>
              <a:gd name="connsiteY2233" fmla="*/ 413407 h 4361942"/>
              <a:gd name="connsiteX2234" fmla="*/ 1756959 w 4102080"/>
              <a:gd name="connsiteY2234" fmla="*/ 407514 h 4361942"/>
              <a:gd name="connsiteX2235" fmla="*/ 1753031 w 4102080"/>
              <a:gd name="connsiteY2235" fmla="*/ 403586 h 4361942"/>
              <a:gd name="connsiteX2236" fmla="*/ 1684077 w 4102080"/>
              <a:gd name="connsiteY2236" fmla="*/ 401622 h 4361942"/>
              <a:gd name="connsiteX2237" fmla="*/ 1683955 w 4102080"/>
              <a:gd name="connsiteY2237" fmla="*/ 401744 h 4361942"/>
              <a:gd name="connsiteX2238" fmla="*/ 1687695 w 4102080"/>
              <a:gd name="connsiteY2238" fmla="*/ 405484 h 4361942"/>
              <a:gd name="connsiteX2239" fmla="*/ 1689659 w 4102080"/>
              <a:gd name="connsiteY2239" fmla="*/ 413342 h 4361942"/>
              <a:gd name="connsiteX2240" fmla="*/ 1691623 w 4102080"/>
              <a:gd name="connsiteY2240" fmla="*/ 421303 h 4361942"/>
              <a:gd name="connsiteX2241" fmla="*/ 1703410 w 4102080"/>
              <a:gd name="connsiteY2241" fmla="*/ 431124 h 4361942"/>
              <a:gd name="connsiteX2242" fmla="*/ 1703589 w 4102080"/>
              <a:gd name="connsiteY2242" fmla="*/ 431080 h 4361942"/>
              <a:gd name="connsiteX2243" fmla="*/ 1691933 w 4102080"/>
              <a:gd name="connsiteY2243" fmla="*/ 421367 h 4361942"/>
              <a:gd name="connsiteX2244" fmla="*/ 1689969 w 4102080"/>
              <a:gd name="connsiteY2244" fmla="*/ 413407 h 4361942"/>
              <a:gd name="connsiteX2245" fmla="*/ 1688005 w 4102080"/>
              <a:gd name="connsiteY2245" fmla="*/ 405551 h 4361942"/>
              <a:gd name="connsiteX2246" fmla="*/ 2440301 w 4102080"/>
              <a:gd name="connsiteY2246" fmla="*/ 0 h 4361942"/>
              <a:gd name="connsiteX2247" fmla="*/ 2459943 w 4102080"/>
              <a:gd name="connsiteY2247" fmla="*/ 39388 h 4361942"/>
              <a:gd name="connsiteX2248" fmla="*/ 2491371 w 4102080"/>
              <a:gd name="connsiteY2248" fmla="*/ 98416 h 4361942"/>
              <a:gd name="connsiteX2249" fmla="*/ 2497367 w 4102080"/>
              <a:gd name="connsiteY2249" fmla="*/ 123950 h 4361942"/>
              <a:gd name="connsiteX2250" fmla="*/ 2511116 w 4102080"/>
              <a:gd name="connsiteY2250" fmla="*/ 165405 h 4361942"/>
              <a:gd name="connsiteX2251" fmla="*/ 2570146 w 4102080"/>
              <a:gd name="connsiteY2251" fmla="*/ 277569 h 4361942"/>
              <a:gd name="connsiteX2252" fmla="*/ 2613566 w 4102080"/>
              <a:gd name="connsiteY2252" fmla="*/ 397693 h 4361942"/>
              <a:gd name="connsiteX2253" fmla="*/ 2621423 w 4102080"/>
              <a:gd name="connsiteY2253" fmla="*/ 411547 h 4361942"/>
              <a:gd name="connsiteX2254" fmla="*/ 2645097 w 4102080"/>
              <a:gd name="connsiteY2254" fmla="*/ 439045 h 4361942"/>
              <a:gd name="connsiteX2255" fmla="*/ 2652953 w 4102080"/>
              <a:gd name="connsiteY2255" fmla="*/ 464682 h 4361942"/>
              <a:gd name="connsiteX2256" fmla="*/ 2763156 w 4102080"/>
              <a:gd name="connsiteY2256" fmla="*/ 618198 h 4361942"/>
              <a:gd name="connsiteX2257" fmla="*/ 2804508 w 4102080"/>
              <a:gd name="connsiteY2257" fmla="*/ 681258 h 4361942"/>
              <a:gd name="connsiteX2258" fmla="*/ 2853717 w 4102080"/>
              <a:gd name="connsiteY2258" fmla="*/ 736358 h 4361942"/>
              <a:gd name="connsiteX2259" fmla="*/ 2861677 w 4102080"/>
              <a:gd name="connsiteY2259" fmla="*/ 742354 h 4361942"/>
              <a:gd name="connsiteX2260" fmla="*/ 2895173 w 4102080"/>
              <a:gd name="connsiteY2260" fmla="*/ 781741 h 4361942"/>
              <a:gd name="connsiteX2261" fmla="*/ 2897137 w 4102080"/>
              <a:gd name="connsiteY2261" fmla="*/ 799419 h 4361942"/>
              <a:gd name="connsiteX2262" fmla="*/ 2897137 w 4102080"/>
              <a:gd name="connsiteY2262" fmla="*/ 819163 h 4361942"/>
              <a:gd name="connsiteX2263" fmla="*/ 2901065 w 4102080"/>
              <a:gd name="connsiteY2263" fmla="*/ 836841 h 4361942"/>
              <a:gd name="connsiteX2264" fmla="*/ 2924636 w 4102080"/>
              <a:gd name="connsiteY2264" fmla="*/ 848626 h 4361942"/>
              <a:gd name="connsiteX2265" fmla="*/ 2930529 w 4102080"/>
              <a:gd name="connsiteY2265" fmla="*/ 862375 h 4361942"/>
              <a:gd name="connsiteX2266" fmla="*/ 2950274 w 4102080"/>
              <a:gd name="connsiteY2266" fmla="*/ 925435 h 4361942"/>
              <a:gd name="connsiteX2267" fmla="*/ 2958131 w 4102080"/>
              <a:gd name="connsiteY2267" fmla="*/ 939185 h 4361942"/>
              <a:gd name="connsiteX2268" fmla="*/ 2967952 w 4102080"/>
              <a:gd name="connsiteY2268" fmla="*/ 945181 h 4361942"/>
              <a:gd name="connsiteX2269" fmla="*/ 2977877 w 4102080"/>
              <a:gd name="connsiteY2269" fmla="*/ 953037 h 4361942"/>
              <a:gd name="connsiteX2270" fmla="*/ 3007340 w 4102080"/>
              <a:gd name="connsiteY2270" fmla="*/ 1012066 h 4361942"/>
              <a:gd name="connsiteX2271" fmla="*/ 3025121 w 4102080"/>
              <a:gd name="connsiteY2271" fmla="*/ 1033775 h 4361942"/>
              <a:gd name="connsiteX2272" fmla="*/ 3031014 w 4102080"/>
              <a:gd name="connsiteY2272" fmla="*/ 1047524 h 4361942"/>
              <a:gd name="connsiteX2273" fmla="*/ 3032978 w 4102080"/>
              <a:gd name="connsiteY2273" fmla="*/ 1059309 h 4361942"/>
              <a:gd name="connsiteX2274" fmla="*/ 3036907 w 4102080"/>
              <a:gd name="connsiteY2274" fmla="*/ 1073162 h 4361942"/>
              <a:gd name="connsiteX2275" fmla="*/ 3068437 w 4102080"/>
              <a:gd name="connsiteY2275" fmla="*/ 1106553 h 4361942"/>
              <a:gd name="connsiteX2276" fmla="*/ 3078259 w 4102080"/>
              <a:gd name="connsiteY2276" fmla="*/ 1136119 h 4361942"/>
              <a:gd name="connsiteX2277" fmla="*/ 3088079 w 4102080"/>
              <a:gd name="connsiteY2277" fmla="*/ 1197215 h 4361942"/>
              <a:gd name="connsiteX2278" fmla="*/ 3099968 w 4102080"/>
              <a:gd name="connsiteY2278" fmla="*/ 1230709 h 4361942"/>
              <a:gd name="connsiteX2279" fmla="*/ 3133463 w 4102080"/>
              <a:gd name="connsiteY2279" fmla="*/ 1277953 h 4361942"/>
              <a:gd name="connsiteX2280" fmla="*/ 3135324 w 4102080"/>
              <a:gd name="connsiteY2280" fmla="*/ 1287774 h 4361942"/>
              <a:gd name="connsiteX2281" fmla="*/ 3133463 w 4102080"/>
              <a:gd name="connsiteY2281" fmla="*/ 1297594 h 4361942"/>
              <a:gd name="connsiteX2282" fmla="*/ 3125503 w 4102080"/>
              <a:gd name="connsiteY2282" fmla="*/ 1305451 h 4361942"/>
              <a:gd name="connsiteX2283" fmla="*/ 3123539 w 4102080"/>
              <a:gd name="connsiteY2283" fmla="*/ 1315375 h 4361942"/>
              <a:gd name="connsiteX2284" fmla="*/ 3121575 w 4102080"/>
              <a:gd name="connsiteY2284" fmla="*/ 1323232 h 4361942"/>
              <a:gd name="connsiteX2285" fmla="*/ 3127467 w 4102080"/>
              <a:gd name="connsiteY2285" fmla="*/ 1348766 h 4361942"/>
              <a:gd name="connsiteX2286" fmla="*/ 3133463 w 4102080"/>
              <a:gd name="connsiteY2286" fmla="*/ 1421647 h 4361942"/>
              <a:gd name="connsiteX2287" fmla="*/ 3139356 w 4102080"/>
              <a:gd name="connsiteY2287" fmla="*/ 1455142 h 4361942"/>
              <a:gd name="connsiteX2288" fmla="*/ 3160962 w 4102080"/>
              <a:gd name="connsiteY2288" fmla="*/ 1522130 h 4361942"/>
              <a:gd name="connsiteX2289" fmla="*/ 3162927 w 4102080"/>
              <a:gd name="connsiteY2289" fmla="*/ 1555521 h 4361942"/>
              <a:gd name="connsiteX2290" fmla="*/ 3155070 w 4102080"/>
              <a:gd name="connsiteY2290" fmla="*/ 1587051 h 4361942"/>
              <a:gd name="connsiteX2291" fmla="*/ 3141320 w 4102080"/>
              <a:gd name="connsiteY2291" fmla="*/ 1614653 h 4361942"/>
              <a:gd name="connsiteX2292" fmla="*/ 3129431 w 4102080"/>
              <a:gd name="connsiteY2292" fmla="*/ 1648147 h 4361942"/>
              <a:gd name="connsiteX2293" fmla="*/ 3129165 w 4102080"/>
              <a:gd name="connsiteY2293" fmla="*/ 1648147 h 4361942"/>
              <a:gd name="connsiteX2294" fmla="*/ 3129165 w 4102080"/>
              <a:gd name="connsiteY2294" fmla="*/ 1650041 h 4361942"/>
              <a:gd name="connsiteX2295" fmla="*/ 3131233 w 4102080"/>
              <a:gd name="connsiteY2295" fmla="*/ 1681473 h 4361942"/>
              <a:gd name="connsiteX2296" fmla="*/ 3141055 w 4102080"/>
              <a:gd name="connsiteY2296" fmla="*/ 1714973 h 4361942"/>
              <a:gd name="connsiteX2297" fmla="*/ 3144984 w 4102080"/>
              <a:gd name="connsiteY2297" fmla="*/ 1748473 h 4361942"/>
              <a:gd name="connsiteX2298" fmla="*/ 3141055 w 4102080"/>
              <a:gd name="connsiteY2298" fmla="*/ 1817438 h 4361942"/>
              <a:gd name="connsiteX2299" fmla="*/ 3137023 w 4102080"/>
              <a:gd name="connsiteY2299" fmla="*/ 1833154 h 4361942"/>
              <a:gd name="connsiteX2300" fmla="*/ 3115414 w 4102080"/>
              <a:gd name="connsiteY2300" fmla="*/ 1856832 h 4361942"/>
              <a:gd name="connsiteX2301" fmla="*/ 3107556 w 4102080"/>
              <a:gd name="connsiteY2301" fmla="*/ 1870583 h 4361942"/>
              <a:gd name="connsiteX2302" fmla="*/ 3105592 w 4102080"/>
              <a:gd name="connsiteY2302" fmla="*/ 1886299 h 4361942"/>
              <a:gd name="connsiteX2303" fmla="*/ 3101663 w 4102080"/>
              <a:gd name="connsiteY2303" fmla="*/ 1982871 h 4361942"/>
              <a:gd name="connsiteX2304" fmla="*/ 3103628 w 4102080"/>
              <a:gd name="connsiteY2304" fmla="*/ 1996622 h 4361942"/>
              <a:gd name="connsiteX2305" fmla="*/ 3107556 w 4102080"/>
              <a:gd name="connsiteY2305" fmla="*/ 2004480 h 4361942"/>
              <a:gd name="connsiteX2306" fmla="*/ 3113450 w 4102080"/>
              <a:gd name="connsiteY2306" fmla="*/ 2006445 h 4361942"/>
              <a:gd name="connsiteX2307" fmla="*/ 3115414 w 4102080"/>
              <a:gd name="connsiteY2307" fmla="*/ 2010477 h 4361942"/>
              <a:gd name="connsiteX2308" fmla="*/ 3119343 w 4102080"/>
              <a:gd name="connsiteY2308" fmla="*/ 2037980 h 4361942"/>
              <a:gd name="connsiteX2309" fmla="*/ 3125236 w 4102080"/>
              <a:gd name="connsiteY2309" fmla="*/ 2059693 h 4361942"/>
              <a:gd name="connsiteX2310" fmla="*/ 3129165 w 4102080"/>
              <a:gd name="connsiteY2310" fmla="*/ 2063622 h 4361942"/>
              <a:gd name="connsiteX2311" fmla="*/ 3133198 w 4102080"/>
              <a:gd name="connsiteY2311" fmla="*/ 2067551 h 4361942"/>
              <a:gd name="connsiteX2312" fmla="*/ 3131233 w 4102080"/>
              <a:gd name="connsiteY2312" fmla="*/ 2081303 h 4361942"/>
              <a:gd name="connsiteX2313" fmla="*/ 3125236 w 4102080"/>
              <a:gd name="connsiteY2313" fmla="*/ 2087300 h 4361942"/>
              <a:gd name="connsiteX2314" fmla="*/ 3119343 w 4102080"/>
              <a:gd name="connsiteY2314" fmla="*/ 2091126 h 4361942"/>
              <a:gd name="connsiteX2315" fmla="*/ 3113450 w 4102080"/>
              <a:gd name="connsiteY2315" fmla="*/ 2093090 h 4361942"/>
              <a:gd name="connsiteX2316" fmla="*/ 3101663 w 4102080"/>
              <a:gd name="connsiteY2316" fmla="*/ 2100948 h 4361942"/>
              <a:gd name="connsiteX2317" fmla="*/ 3101663 w 4102080"/>
              <a:gd name="connsiteY2317" fmla="*/ 2112839 h 4361942"/>
              <a:gd name="connsiteX2318" fmla="*/ 3115414 w 4102080"/>
              <a:gd name="connsiteY2318" fmla="*/ 2126694 h 4361942"/>
              <a:gd name="connsiteX2319" fmla="*/ 3125236 w 4102080"/>
              <a:gd name="connsiteY2319" fmla="*/ 2136516 h 4361942"/>
              <a:gd name="connsiteX2320" fmla="*/ 3135059 w 4102080"/>
              <a:gd name="connsiteY2320" fmla="*/ 2150268 h 4361942"/>
              <a:gd name="connsiteX2321" fmla="*/ 3148913 w 4102080"/>
              <a:gd name="connsiteY2321" fmla="*/ 2152232 h 4361942"/>
              <a:gd name="connsiteX2322" fmla="*/ 3164629 w 4102080"/>
              <a:gd name="connsiteY2322" fmla="*/ 2138481 h 4361942"/>
              <a:gd name="connsiteX2323" fmla="*/ 3205985 w 4102080"/>
              <a:gd name="connsiteY2323" fmla="*/ 2093090 h 4361942"/>
              <a:gd name="connsiteX2324" fmla="*/ 3213843 w 4102080"/>
              <a:gd name="connsiteY2324" fmla="*/ 2079339 h 4361942"/>
              <a:gd name="connsiteX2325" fmla="*/ 3225733 w 4102080"/>
              <a:gd name="connsiteY2325" fmla="*/ 2089161 h 4361942"/>
              <a:gd name="connsiteX2326" fmla="*/ 3227697 w 4102080"/>
              <a:gd name="connsiteY2326" fmla="*/ 2103016 h 4361942"/>
              <a:gd name="connsiteX2327" fmla="*/ 3231626 w 4102080"/>
              <a:gd name="connsiteY2327" fmla="*/ 2116768 h 4361942"/>
              <a:gd name="connsiteX2328" fmla="*/ 3235555 w 4102080"/>
              <a:gd name="connsiteY2328" fmla="*/ 2132484 h 4361942"/>
              <a:gd name="connsiteX2329" fmla="*/ 3225733 w 4102080"/>
              <a:gd name="connsiteY2329" fmla="*/ 2148303 h 4361942"/>
              <a:gd name="connsiteX2330" fmla="*/ 3202056 w 4102080"/>
              <a:gd name="connsiteY2330" fmla="*/ 2195452 h 4361942"/>
              <a:gd name="connsiteX2331" fmla="*/ 3200092 w 4102080"/>
              <a:gd name="connsiteY2331" fmla="*/ 2215200 h 4361942"/>
              <a:gd name="connsiteX2332" fmla="*/ 3194199 w 4102080"/>
              <a:gd name="connsiteY2332" fmla="*/ 2270310 h 4361942"/>
              <a:gd name="connsiteX2333" fmla="*/ 3176415 w 4102080"/>
              <a:gd name="connsiteY2333" fmla="*/ 2319526 h 4361942"/>
              <a:gd name="connsiteX2334" fmla="*/ 3176415 w 4102080"/>
              <a:gd name="connsiteY2334" fmla="*/ 2349097 h 4361942"/>
              <a:gd name="connsiteX2335" fmla="*/ 3160700 w 4102080"/>
              <a:gd name="connsiteY2335" fmla="*/ 2400278 h 4361942"/>
              <a:gd name="connsiteX2336" fmla="*/ 3146949 w 4102080"/>
              <a:gd name="connsiteY2336" fmla="*/ 2425920 h 4361942"/>
              <a:gd name="connsiteX2337" fmla="*/ 3141055 w 4102080"/>
              <a:gd name="connsiteY2337" fmla="*/ 2437707 h 4361942"/>
              <a:gd name="connsiteX2338" fmla="*/ 3146949 w 4102080"/>
              <a:gd name="connsiteY2338" fmla="*/ 2451459 h 4361942"/>
              <a:gd name="connsiteX2339" fmla="*/ 3152842 w 4102080"/>
              <a:gd name="connsiteY2339" fmla="*/ 2459420 h 4361942"/>
              <a:gd name="connsiteX2340" fmla="*/ 3150942 w 4102080"/>
              <a:gd name="connsiteY2340" fmla="*/ 2459420 h 4361942"/>
              <a:gd name="connsiteX2341" fmla="*/ 3151105 w 4102080"/>
              <a:gd name="connsiteY2341" fmla="*/ 2459464 h 4361942"/>
              <a:gd name="connsiteX2342" fmla="*/ 3153070 w 4102080"/>
              <a:gd name="connsiteY2342" fmla="*/ 2459464 h 4361942"/>
              <a:gd name="connsiteX2343" fmla="*/ 3157000 w 4102080"/>
              <a:gd name="connsiteY2343" fmla="*/ 2467324 h 4361942"/>
              <a:gd name="connsiteX2344" fmla="*/ 3155035 w 4102080"/>
              <a:gd name="connsiteY2344" fmla="*/ 2485008 h 4361942"/>
              <a:gd name="connsiteX2345" fmla="*/ 3153070 w 4102080"/>
              <a:gd name="connsiteY2345" fmla="*/ 2504761 h 4361942"/>
              <a:gd name="connsiteX2346" fmla="*/ 3149140 w 4102080"/>
              <a:gd name="connsiteY2346" fmla="*/ 2536303 h 4361942"/>
              <a:gd name="connsiteX2347" fmla="*/ 3143246 w 4102080"/>
              <a:gd name="connsiteY2347" fmla="*/ 2549954 h 4361942"/>
              <a:gd name="connsiteX2348" fmla="*/ 3131456 w 4102080"/>
              <a:gd name="connsiteY2348" fmla="*/ 2563811 h 4361942"/>
              <a:gd name="connsiteX2349" fmla="*/ 3121529 w 4102080"/>
              <a:gd name="connsiteY2349" fmla="*/ 2569706 h 4361942"/>
              <a:gd name="connsiteX2350" fmla="*/ 3117599 w 4102080"/>
              <a:gd name="connsiteY2350" fmla="*/ 2555952 h 4361942"/>
              <a:gd name="connsiteX2351" fmla="*/ 3113669 w 4102080"/>
              <a:gd name="connsiteY2351" fmla="*/ 2536303 h 4361942"/>
              <a:gd name="connsiteX2352" fmla="*/ 3105810 w 4102080"/>
              <a:gd name="connsiteY2352" fmla="*/ 2522445 h 4361942"/>
              <a:gd name="connsiteX2353" fmla="*/ 3095882 w 4102080"/>
              <a:gd name="connsiteY2353" fmla="*/ 2520480 h 4361942"/>
              <a:gd name="connsiteX2354" fmla="*/ 3092056 w 4102080"/>
              <a:gd name="connsiteY2354" fmla="*/ 2536303 h 4361942"/>
              <a:gd name="connsiteX2355" fmla="*/ 3099915 w 4102080"/>
              <a:gd name="connsiteY2355" fmla="*/ 2538164 h 4361942"/>
              <a:gd name="connsiteX2356" fmla="*/ 3105810 w 4102080"/>
              <a:gd name="connsiteY2356" fmla="*/ 2546127 h 4361942"/>
              <a:gd name="connsiteX2357" fmla="*/ 3107775 w 4102080"/>
              <a:gd name="connsiteY2357" fmla="*/ 2555952 h 4361942"/>
              <a:gd name="connsiteX2358" fmla="*/ 3107775 w 4102080"/>
              <a:gd name="connsiteY2358" fmla="*/ 2565776 h 4361942"/>
              <a:gd name="connsiteX2359" fmla="*/ 3105810 w 4102080"/>
              <a:gd name="connsiteY2359" fmla="*/ 2577566 h 4361942"/>
              <a:gd name="connsiteX2360" fmla="*/ 3099915 w 4102080"/>
              <a:gd name="connsiteY2360" fmla="*/ 2579531 h 4361942"/>
              <a:gd name="connsiteX2361" fmla="*/ 3092056 w 4102080"/>
              <a:gd name="connsiteY2361" fmla="*/ 2579531 h 4361942"/>
              <a:gd name="connsiteX2362" fmla="*/ 3086058 w 4102080"/>
              <a:gd name="connsiteY2362" fmla="*/ 2585529 h 4361942"/>
              <a:gd name="connsiteX2363" fmla="*/ 3088023 w 4102080"/>
              <a:gd name="connsiteY2363" fmla="*/ 2591424 h 4361942"/>
              <a:gd name="connsiteX2364" fmla="*/ 3088023 w 4102080"/>
              <a:gd name="connsiteY2364" fmla="*/ 2605178 h 4361942"/>
              <a:gd name="connsiteX2365" fmla="*/ 3089987 w 4102080"/>
              <a:gd name="connsiteY2365" fmla="*/ 2620897 h 4361942"/>
              <a:gd name="connsiteX2366" fmla="*/ 3084093 w 4102080"/>
              <a:gd name="connsiteY2366" fmla="*/ 2630825 h 4361942"/>
              <a:gd name="connsiteX2367" fmla="*/ 3080163 w 4102080"/>
              <a:gd name="connsiteY2367" fmla="*/ 2640650 h 4361942"/>
              <a:gd name="connsiteX2368" fmla="*/ 3084093 w 4102080"/>
              <a:gd name="connsiteY2368" fmla="*/ 2648509 h 4361942"/>
              <a:gd name="connsiteX2369" fmla="*/ 3089987 w 4102080"/>
              <a:gd name="connsiteY2369" fmla="*/ 2652439 h 4361942"/>
              <a:gd name="connsiteX2370" fmla="*/ 3088023 w 4102080"/>
              <a:gd name="connsiteY2370" fmla="*/ 2664332 h 4361942"/>
              <a:gd name="connsiteX2371" fmla="*/ 3074269 w 4102080"/>
              <a:gd name="connsiteY2371" fmla="*/ 2668158 h 4361942"/>
              <a:gd name="connsiteX2372" fmla="*/ 3062479 w 4102080"/>
              <a:gd name="connsiteY2372" fmla="*/ 2676122 h 4361942"/>
              <a:gd name="connsiteX2373" fmla="*/ 3044796 w 4102080"/>
              <a:gd name="connsiteY2373" fmla="*/ 2693806 h 4361942"/>
              <a:gd name="connsiteX2374" fmla="*/ 3028973 w 4102080"/>
              <a:gd name="connsiteY2374" fmla="*/ 2693806 h 4361942"/>
              <a:gd name="connsiteX2375" fmla="*/ 3028828 w 4102080"/>
              <a:gd name="connsiteY2375" fmla="*/ 2693660 h 4361942"/>
              <a:gd name="connsiteX2376" fmla="*/ 3024963 w 4102080"/>
              <a:gd name="connsiteY2376" fmla="*/ 2705252 h 4361942"/>
              <a:gd name="connsiteX2377" fmla="*/ 3024963 w 4102080"/>
              <a:gd name="connsiteY2377" fmla="*/ 2719105 h 4361942"/>
              <a:gd name="connsiteX2378" fmla="*/ 3021034 w 4102080"/>
              <a:gd name="connsiteY2378" fmla="*/ 2726961 h 4361942"/>
              <a:gd name="connsiteX2379" fmla="*/ 3017105 w 4102080"/>
              <a:gd name="connsiteY2379" fmla="*/ 2732854 h 4361942"/>
              <a:gd name="connsiteX2380" fmla="*/ 3018967 w 4102080"/>
              <a:gd name="connsiteY2380" fmla="*/ 2744639 h 4361942"/>
              <a:gd name="connsiteX2381" fmla="*/ 3021034 w 4102080"/>
              <a:gd name="connsiteY2381" fmla="*/ 2748670 h 4361942"/>
              <a:gd name="connsiteX2382" fmla="*/ 3013177 w 4102080"/>
              <a:gd name="connsiteY2382" fmla="*/ 2764384 h 4361942"/>
              <a:gd name="connsiteX2383" fmla="*/ 3003252 w 4102080"/>
              <a:gd name="connsiteY2383" fmla="*/ 2785990 h 4361942"/>
              <a:gd name="connsiteX2384" fmla="*/ 2991466 w 4102080"/>
              <a:gd name="connsiteY2384" fmla="*/ 2799842 h 4361942"/>
              <a:gd name="connsiteX2385" fmla="*/ 2983608 w 4102080"/>
              <a:gd name="connsiteY2385" fmla="*/ 2811627 h 4361942"/>
              <a:gd name="connsiteX2386" fmla="*/ 2983608 w 4102080"/>
              <a:gd name="connsiteY2386" fmla="*/ 2815556 h 4361942"/>
              <a:gd name="connsiteX2387" fmla="*/ 2981644 w 4102080"/>
              <a:gd name="connsiteY2387" fmla="*/ 2811627 h 4361942"/>
              <a:gd name="connsiteX2388" fmla="*/ 2969754 w 4102080"/>
              <a:gd name="connsiteY2388" fmla="*/ 2797878 h 4361942"/>
              <a:gd name="connsiteX2389" fmla="*/ 2957968 w 4102080"/>
              <a:gd name="connsiteY2389" fmla="*/ 2784026 h 4361942"/>
              <a:gd name="connsiteX2390" fmla="*/ 2942253 w 4102080"/>
              <a:gd name="connsiteY2390" fmla="*/ 2772241 h 4361942"/>
              <a:gd name="connsiteX2391" fmla="*/ 2930364 w 4102080"/>
              <a:gd name="connsiteY2391" fmla="*/ 2754460 h 4361942"/>
              <a:gd name="connsiteX2392" fmla="*/ 2926539 w 4102080"/>
              <a:gd name="connsiteY2392" fmla="*/ 2738746 h 4361942"/>
              <a:gd name="connsiteX2393" fmla="*/ 2914649 w 4102080"/>
              <a:gd name="connsiteY2393" fmla="*/ 2728925 h 4361942"/>
              <a:gd name="connsiteX2394" fmla="*/ 2896970 w 4102080"/>
              <a:gd name="connsiteY2394" fmla="*/ 2728925 h 4361942"/>
              <a:gd name="connsiteX2395" fmla="*/ 2883116 w 4102080"/>
              <a:gd name="connsiteY2395" fmla="*/ 2734818 h 4361942"/>
              <a:gd name="connsiteX2396" fmla="*/ 2883045 w 4102080"/>
              <a:gd name="connsiteY2396" fmla="*/ 2734868 h 4361942"/>
              <a:gd name="connsiteX2397" fmla="*/ 2896774 w 4102080"/>
              <a:gd name="connsiteY2397" fmla="*/ 2729014 h 4361942"/>
              <a:gd name="connsiteX2398" fmla="*/ 2914430 w 4102080"/>
              <a:gd name="connsiteY2398" fmla="*/ 2729014 h 4361942"/>
              <a:gd name="connsiteX2399" fmla="*/ 2926305 w 4102080"/>
              <a:gd name="connsiteY2399" fmla="*/ 2738847 h 4361942"/>
              <a:gd name="connsiteX2400" fmla="*/ 2930125 w 4102080"/>
              <a:gd name="connsiteY2400" fmla="*/ 2754580 h 4361942"/>
              <a:gd name="connsiteX2401" fmla="*/ 2942000 w 4102080"/>
              <a:gd name="connsiteY2401" fmla="*/ 2772384 h 4361942"/>
              <a:gd name="connsiteX2402" fmla="*/ 2957694 w 4102080"/>
              <a:gd name="connsiteY2402" fmla="*/ 2784183 h 4361942"/>
              <a:gd name="connsiteX2403" fmla="*/ 2969466 w 4102080"/>
              <a:gd name="connsiteY2403" fmla="*/ 2798053 h 4361942"/>
              <a:gd name="connsiteX2404" fmla="*/ 2981340 w 4102080"/>
              <a:gd name="connsiteY2404" fmla="*/ 2811820 h 4361942"/>
              <a:gd name="connsiteX2405" fmla="*/ 2983302 w 4102080"/>
              <a:gd name="connsiteY2405" fmla="*/ 2815753 h 4361942"/>
              <a:gd name="connsiteX2406" fmla="*/ 2979275 w 4102080"/>
              <a:gd name="connsiteY2406" fmla="*/ 2821653 h 4361942"/>
              <a:gd name="connsiteX2407" fmla="*/ 2969466 w 4102080"/>
              <a:gd name="connsiteY2407" fmla="*/ 2821653 h 4361942"/>
              <a:gd name="connsiteX2408" fmla="*/ 2961618 w 4102080"/>
              <a:gd name="connsiteY2408" fmla="*/ 2821653 h 4361942"/>
              <a:gd name="connsiteX2409" fmla="*/ 2953771 w 4102080"/>
              <a:gd name="connsiteY2409" fmla="*/ 2821653 h 4361942"/>
              <a:gd name="connsiteX2410" fmla="*/ 2945923 w 4102080"/>
              <a:gd name="connsiteY2410" fmla="*/ 2821653 h 4361942"/>
              <a:gd name="connsiteX2411" fmla="*/ 2940038 w 4102080"/>
              <a:gd name="connsiteY2411" fmla="*/ 2825586 h 4361942"/>
              <a:gd name="connsiteX2412" fmla="*/ 2932087 w 4102080"/>
              <a:gd name="connsiteY2412" fmla="*/ 2825586 h 4361942"/>
              <a:gd name="connsiteX2413" fmla="*/ 2930125 w 4102080"/>
              <a:gd name="connsiteY2413" fmla="*/ 2837490 h 4361942"/>
              <a:gd name="connsiteX2414" fmla="*/ 2936114 w 4102080"/>
              <a:gd name="connsiteY2414" fmla="*/ 2845356 h 4361942"/>
              <a:gd name="connsiteX2415" fmla="*/ 2938076 w 4102080"/>
              <a:gd name="connsiteY2415" fmla="*/ 2855189 h 4361942"/>
              <a:gd name="connsiteX2416" fmla="*/ 2934152 w 4102080"/>
              <a:gd name="connsiteY2416" fmla="*/ 2865023 h 4361942"/>
              <a:gd name="connsiteX2417" fmla="*/ 2918354 w 4102080"/>
              <a:gd name="connsiteY2417" fmla="*/ 2870922 h 4361942"/>
              <a:gd name="connsiteX2418" fmla="*/ 2906583 w 4102080"/>
              <a:gd name="connsiteY2418" fmla="*/ 2861089 h 4361942"/>
              <a:gd name="connsiteX2419" fmla="*/ 2900698 w 4102080"/>
              <a:gd name="connsiteY2419" fmla="*/ 2855189 h 4361942"/>
              <a:gd name="connsiteX2420" fmla="*/ 2894812 w 4102080"/>
              <a:gd name="connsiteY2420" fmla="*/ 2849289 h 4361942"/>
              <a:gd name="connsiteX2421" fmla="*/ 2877052 w 4102080"/>
              <a:gd name="connsiteY2421" fmla="*/ 2867093 h 4361942"/>
              <a:gd name="connsiteX2422" fmla="*/ 2871167 w 4102080"/>
              <a:gd name="connsiteY2422" fmla="*/ 2882826 h 4361942"/>
              <a:gd name="connsiteX2423" fmla="*/ 2867243 w 4102080"/>
              <a:gd name="connsiteY2423" fmla="*/ 2898559 h 4361942"/>
              <a:gd name="connsiteX2424" fmla="*/ 2863319 w 4102080"/>
              <a:gd name="connsiteY2424" fmla="*/ 2900525 h 4361942"/>
              <a:gd name="connsiteX2425" fmla="*/ 2859395 w 4102080"/>
              <a:gd name="connsiteY2425" fmla="*/ 2892659 h 4361942"/>
              <a:gd name="connsiteX2426" fmla="*/ 2851445 w 4102080"/>
              <a:gd name="connsiteY2426" fmla="*/ 2884792 h 4361942"/>
              <a:gd name="connsiteX2427" fmla="*/ 2851445 w 4102080"/>
              <a:gd name="connsiteY2427" fmla="*/ 2892659 h 4361942"/>
              <a:gd name="connsiteX2428" fmla="*/ 2853407 w 4102080"/>
              <a:gd name="connsiteY2428" fmla="*/ 2908392 h 4361942"/>
              <a:gd name="connsiteX2429" fmla="*/ 2849586 w 4102080"/>
              <a:gd name="connsiteY2429" fmla="*/ 2908392 h 4361942"/>
              <a:gd name="connsiteX2430" fmla="*/ 2847624 w 4102080"/>
              <a:gd name="connsiteY2430" fmla="*/ 2902492 h 4361942"/>
              <a:gd name="connsiteX2431" fmla="*/ 2843597 w 4102080"/>
              <a:gd name="connsiteY2431" fmla="*/ 2902492 h 4361942"/>
              <a:gd name="connsiteX2432" fmla="*/ 2837712 w 4102080"/>
              <a:gd name="connsiteY2432" fmla="*/ 2906529 h 4361942"/>
              <a:gd name="connsiteX2433" fmla="*/ 2831826 w 4102080"/>
              <a:gd name="connsiteY2433" fmla="*/ 2910359 h 4361942"/>
              <a:gd name="connsiteX2434" fmla="*/ 2825941 w 4102080"/>
              <a:gd name="connsiteY2434" fmla="*/ 2904459 h 4361942"/>
              <a:gd name="connsiteX2435" fmla="*/ 2822017 w 4102080"/>
              <a:gd name="connsiteY2435" fmla="*/ 2886759 h 4361942"/>
              <a:gd name="connsiteX2436" fmla="*/ 2823979 w 4102080"/>
              <a:gd name="connsiteY2436" fmla="*/ 2870922 h 4361942"/>
              <a:gd name="connsiteX2437" fmla="*/ 2827903 w 4102080"/>
              <a:gd name="connsiteY2437" fmla="*/ 2851256 h 4361942"/>
              <a:gd name="connsiteX2438" fmla="*/ 2829864 w 4102080"/>
              <a:gd name="connsiteY2438" fmla="*/ 2839456 h 4361942"/>
              <a:gd name="connsiteX2439" fmla="*/ 2835750 w 4102080"/>
              <a:gd name="connsiteY2439" fmla="*/ 2829623 h 4361942"/>
              <a:gd name="connsiteX2440" fmla="*/ 2845559 w 4102080"/>
              <a:gd name="connsiteY2440" fmla="*/ 2817720 h 4361942"/>
              <a:gd name="connsiteX2441" fmla="*/ 2845611 w 4102080"/>
              <a:gd name="connsiteY2441" fmla="*/ 2817616 h 4361942"/>
              <a:gd name="connsiteX2442" fmla="*/ 2835869 w 4102080"/>
              <a:gd name="connsiteY2442" fmla="*/ 2829408 h 4361942"/>
              <a:gd name="connsiteX2443" fmla="*/ 2829975 w 4102080"/>
              <a:gd name="connsiteY2443" fmla="*/ 2839229 h 4361942"/>
              <a:gd name="connsiteX2444" fmla="*/ 2826047 w 4102080"/>
              <a:gd name="connsiteY2444" fmla="*/ 2835301 h 4361942"/>
              <a:gd name="connsiteX2445" fmla="*/ 2820154 w 4102080"/>
              <a:gd name="connsiteY2445" fmla="*/ 2845122 h 4361942"/>
              <a:gd name="connsiteX2446" fmla="*/ 2800510 w 4102080"/>
              <a:gd name="connsiteY2446" fmla="*/ 2880580 h 4361942"/>
              <a:gd name="connsiteX2447" fmla="*/ 2792549 w 4102080"/>
              <a:gd name="connsiteY2447" fmla="*/ 2880580 h 4361942"/>
              <a:gd name="connsiteX2448" fmla="*/ 2790585 w 4102080"/>
              <a:gd name="connsiteY2448" fmla="*/ 2864763 h 4361942"/>
              <a:gd name="connsiteX2449" fmla="*/ 2792549 w 4102080"/>
              <a:gd name="connsiteY2449" fmla="*/ 2849050 h 4361942"/>
              <a:gd name="connsiteX2450" fmla="*/ 2786656 w 4102080"/>
              <a:gd name="connsiteY2450" fmla="*/ 2849050 h 4361942"/>
              <a:gd name="connsiteX2451" fmla="*/ 2780763 w 4102080"/>
              <a:gd name="connsiteY2451" fmla="*/ 2860835 h 4361942"/>
              <a:gd name="connsiteX2452" fmla="*/ 2776835 w 4102080"/>
              <a:gd name="connsiteY2452" fmla="*/ 2880580 h 4361942"/>
              <a:gd name="connsiteX2453" fmla="*/ 2761120 w 4102080"/>
              <a:gd name="connsiteY2453" fmla="*/ 2878616 h 4361942"/>
              <a:gd name="connsiteX2454" fmla="*/ 2717697 w 4102080"/>
              <a:gd name="connsiteY2454" fmla="*/ 2878616 h 4361942"/>
              <a:gd name="connsiteX2455" fmla="*/ 2715733 w 4102080"/>
              <a:gd name="connsiteY2455" fmla="*/ 2864763 h 4361942"/>
              <a:gd name="connsiteX2456" fmla="*/ 2711804 w 4102080"/>
              <a:gd name="connsiteY2456" fmla="*/ 2856907 h 4361942"/>
              <a:gd name="connsiteX2457" fmla="*/ 2705911 w 4102080"/>
              <a:gd name="connsiteY2457" fmla="*/ 2878616 h 4361942"/>
              <a:gd name="connsiteX2458" fmla="*/ 2698054 w 4102080"/>
              <a:gd name="connsiteY2458" fmla="*/ 2882544 h 4361942"/>
              <a:gd name="connsiteX2459" fmla="*/ 2684304 w 4102080"/>
              <a:gd name="connsiteY2459" fmla="*/ 2874688 h 4361942"/>
              <a:gd name="connsiteX2460" fmla="*/ 2676343 w 4102080"/>
              <a:gd name="connsiteY2460" fmla="*/ 2860835 h 4361942"/>
              <a:gd name="connsiteX2461" fmla="*/ 2668485 w 4102080"/>
              <a:gd name="connsiteY2461" fmla="*/ 2860835 h 4361942"/>
              <a:gd name="connsiteX2462" fmla="*/ 2658664 w 4102080"/>
              <a:gd name="connsiteY2462" fmla="*/ 2868795 h 4361942"/>
              <a:gd name="connsiteX2463" fmla="*/ 2658664 w 4102080"/>
              <a:gd name="connsiteY2463" fmla="*/ 2833233 h 4361942"/>
              <a:gd name="connsiteX2464" fmla="*/ 2656699 w 4102080"/>
              <a:gd name="connsiteY2464" fmla="*/ 2831269 h 4361942"/>
              <a:gd name="connsiteX2465" fmla="*/ 2650806 w 4102080"/>
              <a:gd name="connsiteY2465" fmla="*/ 2833233 h 4361942"/>
              <a:gd name="connsiteX2466" fmla="*/ 2646774 w 4102080"/>
              <a:gd name="connsiteY2466" fmla="*/ 2841193 h 4361942"/>
              <a:gd name="connsiteX2467" fmla="*/ 2644913 w 4102080"/>
              <a:gd name="connsiteY2467" fmla="*/ 2852978 h 4361942"/>
              <a:gd name="connsiteX2468" fmla="*/ 2634988 w 4102080"/>
              <a:gd name="connsiteY2468" fmla="*/ 2845122 h 4361942"/>
              <a:gd name="connsiteX2469" fmla="*/ 2627131 w 4102080"/>
              <a:gd name="connsiteY2469" fmla="*/ 2833233 h 4361942"/>
              <a:gd name="connsiteX2470" fmla="*/ 2619273 w 4102080"/>
              <a:gd name="connsiteY2470" fmla="*/ 2825377 h 4361942"/>
              <a:gd name="connsiteX2471" fmla="*/ 2605523 w 4102080"/>
              <a:gd name="connsiteY2471" fmla="*/ 2831269 h 4361942"/>
              <a:gd name="connsiteX2472" fmla="*/ 2607384 w 4102080"/>
              <a:gd name="connsiteY2472" fmla="*/ 2819484 h 4361942"/>
              <a:gd name="connsiteX2473" fmla="*/ 2603559 w 4102080"/>
              <a:gd name="connsiteY2473" fmla="*/ 2803771 h 4361942"/>
              <a:gd name="connsiteX2474" fmla="*/ 2605523 w 4102080"/>
              <a:gd name="connsiteY2474" fmla="*/ 2797878 h 4361942"/>
              <a:gd name="connsiteX2475" fmla="*/ 2599526 w 4102080"/>
              <a:gd name="connsiteY2475" fmla="*/ 2776169 h 4361942"/>
              <a:gd name="connsiteX2476" fmla="*/ 2595701 w 4102080"/>
              <a:gd name="connsiteY2476" fmla="*/ 2774205 h 4361942"/>
              <a:gd name="connsiteX2477" fmla="*/ 2587740 w 4102080"/>
              <a:gd name="connsiteY2477" fmla="*/ 2782061 h 4361942"/>
              <a:gd name="connsiteX2478" fmla="*/ 2579883 w 4102080"/>
              <a:gd name="connsiteY2478" fmla="*/ 2793846 h 4361942"/>
              <a:gd name="connsiteX2479" fmla="*/ 2579883 w 4102080"/>
              <a:gd name="connsiteY2479" fmla="*/ 2803771 h 4361942"/>
              <a:gd name="connsiteX2480" fmla="*/ 2587740 w 4102080"/>
              <a:gd name="connsiteY2480" fmla="*/ 2819484 h 4361942"/>
              <a:gd name="connsiteX2481" fmla="*/ 2591669 w 4102080"/>
              <a:gd name="connsiteY2481" fmla="*/ 2841193 h 4361942"/>
              <a:gd name="connsiteX2482" fmla="*/ 2595701 w 4102080"/>
              <a:gd name="connsiteY2482" fmla="*/ 2849050 h 4361942"/>
              <a:gd name="connsiteX2483" fmla="*/ 2599526 w 4102080"/>
              <a:gd name="connsiteY2483" fmla="*/ 2858871 h 4361942"/>
              <a:gd name="connsiteX2484" fmla="*/ 2611416 w 4102080"/>
              <a:gd name="connsiteY2484" fmla="*/ 2872620 h 4361942"/>
              <a:gd name="connsiteX2485" fmla="*/ 2613380 w 4102080"/>
              <a:gd name="connsiteY2485" fmla="*/ 2880580 h 4361942"/>
              <a:gd name="connsiteX2486" fmla="*/ 2609348 w 4102080"/>
              <a:gd name="connsiteY2486" fmla="*/ 2890401 h 4361942"/>
              <a:gd name="connsiteX2487" fmla="*/ 2615345 w 4102080"/>
              <a:gd name="connsiteY2487" fmla="*/ 2892365 h 4361942"/>
              <a:gd name="connsiteX2488" fmla="*/ 2623202 w 4102080"/>
              <a:gd name="connsiteY2488" fmla="*/ 2894329 h 4361942"/>
              <a:gd name="connsiteX2489" fmla="*/ 2627131 w 4102080"/>
              <a:gd name="connsiteY2489" fmla="*/ 2896293 h 4361942"/>
              <a:gd name="connsiteX2490" fmla="*/ 2621238 w 4102080"/>
              <a:gd name="connsiteY2490" fmla="*/ 2900222 h 4361942"/>
              <a:gd name="connsiteX2491" fmla="*/ 2615345 w 4102080"/>
              <a:gd name="connsiteY2491" fmla="*/ 2902186 h 4361942"/>
              <a:gd name="connsiteX2492" fmla="*/ 2603559 w 4102080"/>
              <a:gd name="connsiteY2492" fmla="*/ 2902186 h 4361942"/>
              <a:gd name="connsiteX2493" fmla="*/ 2595701 w 4102080"/>
              <a:gd name="connsiteY2493" fmla="*/ 2900222 h 4361942"/>
              <a:gd name="connsiteX2494" fmla="*/ 2593633 w 4102080"/>
              <a:gd name="connsiteY2494" fmla="*/ 2896293 h 4361942"/>
              <a:gd name="connsiteX2495" fmla="*/ 2593633 w 4102080"/>
              <a:gd name="connsiteY2495" fmla="*/ 2890401 h 4361942"/>
              <a:gd name="connsiteX2496" fmla="*/ 2591669 w 4102080"/>
              <a:gd name="connsiteY2496" fmla="*/ 2884508 h 4361942"/>
              <a:gd name="connsiteX2497" fmla="*/ 2585776 w 4102080"/>
              <a:gd name="connsiteY2497" fmla="*/ 2878616 h 4361942"/>
              <a:gd name="connsiteX2498" fmla="*/ 2579883 w 4102080"/>
              <a:gd name="connsiteY2498" fmla="*/ 2874688 h 4361942"/>
              <a:gd name="connsiteX2499" fmla="*/ 2546386 w 4102080"/>
              <a:gd name="connsiteY2499" fmla="*/ 2862799 h 4361942"/>
              <a:gd name="connsiteX2500" fmla="*/ 2536564 w 4102080"/>
              <a:gd name="connsiteY2500" fmla="*/ 2862799 h 4361942"/>
              <a:gd name="connsiteX2501" fmla="*/ 2514853 w 4102080"/>
              <a:gd name="connsiteY2501" fmla="*/ 2866831 h 4361942"/>
              <a:gd name="connsiteX2502" fmla="*/ 2508960 w 4102080"/>
              <a:gd name="connsiteY2502" fmla="*/ 2868795 h 4361942"/>
              <a:gd name="connsiteX2503" fmla="*/ 2508960 w 4102080"/>
              <a:gd name="connsiteY2503" fmla="*/ 2874688 h 4361942"/>
              <a:gd name="connsiteX2504" fmla="*/ 2516920 w 4102080"/>
              <a:gd name="connsiteY2504" fmla="*/ 2884508 h 4361942"/>
              <a:gd name="connsiteX2505" fmla="*/ 2505031 w 4102080"/>
              <a:gd name="connsiteY2505" fmla="*/ 2888437 h 4361942"/>
              <a:gd name="connsiteX2506" fmla="*/ 2481355 w 4102080"/>
              <a:gd name="connsiteY2506" fmla="*/ 2898258 h 4361942"/>
              <a:gd name="connsiteX2507" fmla="*/ 2455819 w 4102080"/>
              <a:gd name="connsiteY2507" fmla="*/ 2906218 h 4361942"/>
              <a:gd name="connsiteX2508" fmla="*/ 2453854 w 4102080"/>
              <a:gd name="connsiteY2508" fmla="*/ 2916039 h 4361942"/>
              <a:gd name="connsiteX2509" fmla="*/ 2451890 w 4102080"/>
              <a:gd name="connsiteY2509" fmla="*/ 2927824 h 4361942"/>
              <a:gd name="connsiteX2510" fmla="*/ 2443929 w 4102080"/>
              <a:gd name="connsiteY2510" fmla="*/ 2933716 h 4361942"/>
              <a:gd name="connsiteX2511" fmla="*/ 2443929 w 4102080"/>
              <a:gd name="connsiteY2511" fmla="*/ 2939609 h 4361942"/>
              <a:gd name="connsiteX2512" fmla="*/ 2508960 w 4102080"/>
              <a:gd name="connsiteY2512" fmla="*/ 2904150 h 4361942"/>
              <a:gd name="connsiteX2513" fmla="*/ 2520746 w 4102080"/>
              <a:gd name="connsiteY2513" fmla="*/ 2904150 h 4361942"/>
              <a:gd name="connsiteX2514" fmla="*/ 2522710 w 4102080"/>
              <a:gd name="connsiteY2514" fmla="*/ 2918003 h 4361942"/>
              <a:gd name="connsiteX2515" fmla="*/ 2526742 w 4102080"/>
              <a:gd name="connsiteY2515" fmla="*/ 2927824 h 4361942"/>
              <a:gd name="connsiteX2516" fmla="*/ 2528707 w 4102080"/>
              <a:gd name="connsiteY2516" fmla="*/ 2937644 h 4361942"/>
              <a:gd name="connsiteX2517" fmla="*/ 2522710 w 4102080"/>
              <a:gd name="connsiteY2517" fmla="*/ 2947465 h 4361942"/>
              <a:gd name="connsiteX2518" fmla="*/ 2514853 w 4102080"/>
              <a:gd name="connsiteY2518" fmla="*/ 2953461 h 4361942"/>
              <a:gd name="connsiteX2519" fmla="*/ 2501102 w 4102080"/>
              <a:gd name="connsiteY2519" fmla="*/ 2955425 h 4361942"/>
              <a:gd name="connsiteX2520" fmla="*/ 2489316 w 4102080"/>
              <a:gd name="connsiteY2520" fmla="*/ 2955425 h 4361942"/>
              <a:gd name="connsiteX2521" fmla="*/ 2481355 w 4102080"/>
              <a:gd name="connsiteY2521" fmla="*/ 2951394 h 4361942"/>
              <a:gd name="connsiteX2522" fmla="*/ 2477530 w 4102080"/>
              <a:gd name="connsiteY2522" fmla="*/ 2959250 h 4361942"/>
              <a:gd name="connsiteX2523" fmla="*/ 2479494 w 4102080"/>
              <a:gd name="connsiteY2523" fmla="*/ 2963282 h 4361942"/>
              <a:gd name="connsiteX2524" fmla="*/ 2485387 w 4102080"/>
              <a:gd name="connsiteY2524" fmla="*/ 2965246 h 4361942"/>
              <a:gd name="connsiteX2525" fmla="*/ 2489316 w 4102080"/>
              <a:gd name="connsiteY2525" fmla="*/ 2973103 h 4361942"/>
              <a:gd name="connsiteX2526" fmla="*/ 2491177 w 4102080"/>
              <a:gd name="connsiteY2526" fmla="*/ 2977031 h 4361942"/>
              <a:gd name="connsiteX2527" fmla="*/ 2491177 w 4102080"/>
              <a:gd name="connsiteY2527" fmla="*/ 2982924 h 4361942"/>
              <a:gd name="connsiteX2528" fmla="*/ 2489316 w 4102080"/>
              <a:gd name="connsiteY2528" fmla="*/ 2998637 h 4361942"/>
              <a:gd name="connsiteX2529" fmla="*/ 2485387 w 4102080"/>
              <a:gd name="connsiteY2529" fmla="*/ 3032235 h 4361942"/>
              <a:gd name="connsiteX2530" fmla="*/ 2491177 w 4102080"/>
              <a:gd name="connsiteY2530" fmla="*/ 3038024 h 4361942"/>
              <a:gd name="connsiteX2531" fmla="*/ 2497173 w 4102080"/>
              <a:gd name="connsiteY2531" fmla="*/ 3036060 h 4361942"/>
              <a:gd name="connsiteX2532" fmla="*/ 2501102 w 4102080"/>
              <a:gd name="connsiteY2532" fmla="*/ 3028203 h 4361942"/>
              <a:gd name="connsiteX2533" fmla="*/ 2503067 w 4102080"/>
              <a:gd name="connsiteY2533" fmla="*/ 3022311 h 4361942"/>
              <a:gd name="connsiteX2534" fmla="*/ 2510924 w 4102080"/>
              <a:gd name="connsiteY2534" fmla="*/ 3032235 h 4361942"/>
              <a:gd name="connsiteX2535" fmla="*/ 2503067 w 4102080"/>
              <a:gd name="connsiteY2535" fmla="*/ 3047948 h 4361942"/>
              <a:gd name="connsiteX2536" fmla="*/ 2487352 w 4102080"/>
              <a:gd name="connsiteY2536" fmla="*/ 3069554 h 4361942"/>
              <a:gd name="connsiteX2537" fmla="*/ 2471534 w 4102080"/>
              <a:gd name="connsiteY2537" fmla="*/ 3073586 h 4361942"/>
              <a:gd name="connsiteX2538" fmla="*/ 2451890 w 4102080"/>
              <a:gd name="connsiteY2538" fmla="*/ 3071622 h 4361942"/>
              <a:gd name="connsiteX2539" fmla="*/ 2451890 w 4102080"/>
              <a:gd name="connsiteY2539" fmla="*/ 3059733 h 4361942"/>
              <a:gd name="connsiteX2540" fmla="*/ 2465641 w 4102080"/>
              <a:gd name="connsiteY2540" fmla="*/ 3059733 h 4361942"/>
              <a:gd name="connsiteX2541" fmla="*/ 2469569 w 4102080"/>
              <a:gd name="connsiteY2541" fmla="*/ 3059733 h 4361942"/>
              <a:gd name="connsiteX2542" fmla="*/ 2473498 w 4102080"/>
              <a:gd name="connsiteY2542" fmla="*/ 3053841 h 4361942"/>
              <a:gd name="connsiteX2543" fmla="*/ 2434108 w 4102080"/>
              <a:gd name="connsiteY2543" fmla="*/ 3049912 h 4361942"/>
              <a:gd name="connsiteX2544" fmla="*/ 2424286 w 4102080"/>
              <a:gd name="connsiteY2544" fmla="*/ 3045984 h 4361942"/>
              <a:gd name="connsiteX2545" fmla="*/ 2416428 w 4102080"/>
              <a:gd name="connsiteY2545" fmla="*/ 3032235 h 4361942"/>
              <a:gd name="connsiteX2546" fmla="*/ 2414464 w 4102080"/>
              <a:gd name="connsiteY2546" fmla="*/ 3026239 h 4361942"/>
              <a:gd name="connsiteX2547" fmla="*/ 2420357 w 4102080"/>
              <a:gd name="connsiteY2547" fmla="*/ 3022311 h 4361942"/>
              <a:gd name="connsiteX2548" fmla="*/ 2436072 w 4102080"/>
              <a:gd name="connsiteY2548" fmla="*/ 3016418 h 4361942"/>
              <a:gd name="connsiteX2549" fmla="*/ 2420357 w 4102080"/>
              <a:gd name="connsiteY2549" fmla="*/ 2986852 h 4361942"/>
              <a:gd name="connsiteX2550" fmla="*/ 2410535 w 4102080"/>
              <a:gd name="connsiteY2550" fmla="*/ 2996776 h 4361942"/>
              <a:gd name="connsiteX2551" fmla="*/ 2400714 w 4102080"/>
              <a:gd name="connsiteY2551" fmla="*/ 3018382 h 4361942"/>
              <a:gd name="connsiteX2552" fmla="*/ 2384895 w 4102080"/>
              <a:gd name="connsiteY2552" fmla="*/ 3018382 h 4361942"/>
              <a:gd name="connsiteX2553" fmla="*/ 2371145 w 4102080"/>
              <a:gd name="connsiteY2553" fmla="*/ 3000705 h 4361942"/>
              <a:gd name="connsiteX2554" fmla="*/ 2363184 w 4102080"/>
              <a:gd name="connsiteY2554" fmla="*/ 2996776 h 4361942"/>
              <a:gd name="connsiteX2555" fmla="*/ 2349434 w 4102080"/>
              <a:gd name="connsiteY2555" fmla="*/ 2994812 h 4361942"/>
              <a:gd name="connsiteX2556" fmla="*/ 2341576 w 4102080"/>
              <a:gd name="connsiteY2556" fmla="*/ 2998637 h 4361942"/>
              <a:gd name="connsiteX2557" fmla="*/ 2339612 w 4102080"/>
              <a:gd name="connsiteY2557" fmla="*/ 3008561 h 4361942"/>
              <a:gd name="connsiteX2558" fmla="*/ 2337648 w 4102080"/>
              <a:gd name="connsiteY2558" fmla="*/ 3020346 h 4361942"/>
              <a:gd name="connsiteX2559" fmla="*/ 2337648 w 4102080"/>
              <a:gd name="connsiteY2559" fmla="*/ 3032235 h 4361942"/>
              <a:gd name="connsiteX2560" fmla="*/ 2323897 w 4102080"/>
              <a:gd name="connsiteY2560" fmla="*/ 3030167 h 4361942"/>
              <a:gd name="connsiteX2561" fmla="*/ 2294329 w 4102080"/>
              <a:gd name="connsiteY2561" fmla="*/ 3030167 h 4361942"/>
              <a:gd name="connsiteX2562" fmla="*/ 2282543 w 4102080"/>
              <a:gd name="connsiteY2562" fmla="*/ 3024275 h 4361942"/>
              <a:gd name="connsiteX2563" fmla="*/ 2280578 w 4102080"/>
              <a:gd name="connsiteY2563" fmla="*/ 3020346 h 4361942"/>
              <a:gd name="connsiteX2564" fmla="*/ 2280578 w 4102080"/>
              <a:gd name="connsiteY2564" fmla="*/ 3008561 h 4361942"/>
              <a:gd name="connsiteX2565" fmla="*/ 2280578 w 4102080"/>
              <a:gd name="connsiteY2565" fmla="*/ 3004633 h 4361942"/>
              <a:gd name="connsiteX2566" fmla="*/ 2276546 w 4102080"/>
              <a:gd name="connsiteY2566" fmla="*/ 3004633 h 4361942"/>
              <a:gd name="connsiteX2567" fmla="*/ 2268689 w 4102080"/>
              <a:gd name="connsiteY2567" fmla="*/ 3006597 h 4361942"/>
              <a:gd name="connsiteX2568" fmla="*/ 2260831 w 4102080"/>
              <a:gd name="connsiteY2568" fmla="*/ 3002669 h 4361942"/>
              <a:gd name="connsiteX2569" fmla="*/ 2245117 w 4102080"/>
              <a:gd name="connsiteY2569" fmla="*/ 3002669 h 4361942"/>
              <a:gd name="connsiteX2570" fmla="*/ 2239120 w 4102080"/>
              <a:gd name="connsiteY2570" fmla="*/ 2998637 h 4361942"/>
              <a:gd name="connsiteX2571" fmla="*/ 2237156 w 4102080"/>
              <a:gd name="connsiteY2571" fmla="*/ 2992848 h 4361942"/>
              <a:gd name="connsiteX2572" fmla="*/ 2237156 w 4102080"/>
              <a:gd name="connsiteY2572" fmla="*/ 2986852 h 4361942"/>
              <a:gd name="connsiteX2573" fmla="*/ 2239120 w 4102080"/>
              <a:gd name="connsiteY2573" fmla="*/ 2980960 h 4361942"/>
              <a:gd name="connsiteX2574" fmla="*/ 2239120 w 4102080"/>
              <a:gd name="connsiteY2574" fmla="*/ 2975067 h 4361942"/>
              <a:gd name="connsiteX2575" fmla="*/ 2239120 w 4102080"/>
              <a:gd name="connsiteY2575" fmla="*/ 2916039 h 4361942"/>
              <a:gd name="connsiteX2576" fmla="*/ 2239120 w 4102080"/>
              <a:gd name="connsiteY2576" fmla="*/ 2906218 h 4361942"/>
              <a:gd name="connsiteX2577" fmla="*/ 2241188 w 4102080"/>
              <a:gd name="connsiteY2577" fmla="*/ 2902186 h 4361942"/>
              <a:gd name="connsiteX2578" fmla="*/ 2245117 w 4102080"/>
              <a:gd name="connsiteY2578" fmla="*/ 2896293 h 4361942"/>
              <a:gd name="connsiteX2579" fmla="*/ 2246978 w 4102080"/>
              <a:gd name="connsiteY2579" fmla="*/ 2888437 h 4361942"/>
              <a:gd name="connsiteX2580" fmla="*/ 2249045 w 4102080"/>
              <a:gd name="connsiteY2580" fmla="*/ 2878616 h 4361942"/>
              <a:gd name="connsiteX2581" fmla="*/ 2239120 w 4102080"/>
              <a:gd name="connsiteY2581" fmla="*/ 2892365 h 4361942"/>
              <a:gd name="connsiteX2582" fmla="*/ 2229298 w 4102080"/>
              <a:gd name="connsiteY2582" fmla="*/ 2906218 h 4361942"/>
              <a:gd name="connsiteX2583" fmla="*/ 2219477 w 4102080"/>
              <a:gd name="connsiteY2583" fmla="*/ 2916039 h 4361942"/>
              <a:gd name="connsiteX2584" fmla="*/ 2203762 w 4102080"/>
              <a:gd name="connsiteY2584" fmla="*/ 2918003 h 4361942"/>
              <a:gd name="connsiteX2585" fmla="*/ 2215548 w 4102080"/>
              <a:gd name="connsiteY2585" fmla="*/ 2945605 h 4361942"/>
              <a:gd name="connsiteX2586" fmla="*/ 2207691 w 4102080"/>
              <a:gd name="connsiteY2586" fmla="*/ 2951394 h 4361942"/>
              <a:gd name="connsiteX2587" fmla="*/ 2189908 w 4102080"/>
              <a:gd name="connsiteY2587" fmla="*/ 2951394 h 4361942"/>
              <a:gd name="connsiteX2588" fmla="*/ 2174193 w 4102080"/>
              <a:gd name="connsiteY2588" fmla="*/ 2961318 h 4361942"/>
              <a:gd name="connsiteX2589" fmla="*/ 2166336 w 4102080"/>
              <a:gd name="connsiteY2589" fmla="*/ 2943537 h 4361942"/>
              <a:gd name="connsiteX2590" fmla="*/ 2162407 w 4102080"/>
              <a:gd name="connsiteY2590" fmla="*/ 2935680 h 4361942"/>
              <a:gd name="connsiteX2591" fmla="*/ 2154550 w 4102080"/>
              <a:gd name="connsiteY2591" fmla="*/ 2929788 h 4361942"/>
              <a:gd name="connsiteX2592" fmla="*/ 2152482 w 4102080"/>
              <a:gd name="connsiteY2592" fmla="*/ 2955425 h 4361942"/>
              <a:gd name="connsiteX2593" fmla="*/ 2146589 w 4102080"/>
              <a:gd name="connsiteY2593" fmla="*/ 2975067 h 4361942"/>
              <a:gd name="connsiteX2594" fmla="*/ 2132839 w 4102080"/>
              <a:gd name="connsiteY2594" fmla="*/ 2986852 h 4361942"/>
              <a:gd name="connsiteX2595" fmla="*/ 2115159 w 4102080"/>
              <a:gd name="connsiteY2595" fmla="*/ 2988816 h 4361942"/>
              <a:gd name="connsiteX2596" fmla="*/ 2109163 w 4102080"/>
              <a:gd name="connsiteY2596" fmla="*/ 2986852 h 4361942"/>
              <a:gd name="connsiteX2597" fmla="*/ 2101306 w 4102080"/>
              <a:gd name="connsiteY2597" fmla="*/ 2984991 h 4361942"/>
              <a:gd name="connsiteX2598" fmla="*/ 2097377 w 4102080"/>
              <a:gd name="connsiteY2598" fmla="*/ 2984991 h 4361942"/>
              <a:gd name="connsiteX2599" fmla="*/ 2093448 w 4102080"/>
              <a:gd name="connsiteY2599" fmla="*/ 2988816 h 4361942"/>
              <a:gd name="connsiteX2600" fmla="*/ 2083627 w 4102080"/>
              <a:gd name="connsiteY2600" fmla="*/ 2980960 h 4361942"/>
              <a:gd name="connsiteX2601" fmla="*/ 2075769 w 4102080"/>
              <a:gd name="connsiteY2601" fmla="*/ 2978995 h 4361942"/>
              <a:gd name="connsiteX2602" fmla="*/ 2075769 w 4102080"/>
              <a:gd name="connsiteY2602" fmla="*/ 2978908 h 4361942"/>
              <a:gd name="connsiteX2603" fmla="*/ 2071784 w 4102080"/>
              <a:gd name="connsiteY2603" fmla="*/ 2976967 h 4361942"/>
              <a:gd name="connsiteX2604" fmla="*/ 2046250 w 4102080"/>
              <a:gd name="connsiteY2604" fmla="*/ 2978931 h 4361942"/>
              <a:gd name="connsiteX2605" fmla="*/ 2036429 w 4102080"/>
              <a:gd name="connsiteY2605" fmla="*/ 2976967 h 4361942"/>
              <a:gd name="connsiteX2606" fmla="*/ 2034362 w 4102080"/>
              <a:gd name="connsiteY2606" fmla="*/ 2973038 h 4361942"/>
              <a:gd name="connsiteX2607" fmla="*/ 2032397 w 4102080"/>
              <a:gd name="connsiteY2607" fmla="*/ 2967146 h 4361942"/>
              <a:gd name="connsiteX2608" fmla="*/ 2028573 w 4102080"/>
              <a:gd name="connsiteY2608" fmla="*/ 2959185 h 4361942"/>
              <a:gd name="connsiteX2609" fmla="*/ 2020613 w 4102080"/>
              <a:gd name="connsiteY2609" fmla="*/ 2953396 h 4361942"/>
              <a:gd name="connsiteX2610" fmla="*/ 2018648 w 4102080"/>
              <a:gd name="connsiteY2610" fmla="*/ 2959185 h 4361942"/>
              <a:gd name="connsiteX2611" fmla="*/ 2020613 w 4102080"/>
              <a:gd name="connsiteY2611" fmla="*/ 2969110 h 4361942"/>
              <a:gd name="connsiteX2612" fmla="*/ 2020613 w 4102080"/>
              <a:gd name="connsiteY2612" fmla="*/ 2973038 h 4361942"/>
              <a:gd name="connsiteX2613" fmla="*/ 2016684 w 4102080"/>
              <a:gd name="connsiteY2613" fmla="*/ 2986788 h 4361942"/>
              <a:gd name="connsiteX2614" fmla="*/ 2014720 w 4102080"/>
              <a:gd name="connsiteY2614" fmla="*/ 2992784 h 4361942"/>
              <a:gd name="connsiteX2615" fmla="*/ 2008828 w 4102080"/>
              <a:gd name="connsiteY2615" fmla="*/ 2998573 h 4361942"/>
              <a:gd name="connsiteX2616" fmla="*/ 1983190 w 4102080"/>
              <a:gd name="connsiteY2616" fmla="*/ 3018318 h 4361942"/>
              <a:gd name="connsiteX2617" fmla="*/ 1969441 w 4102080"/>
              <a:gd name="connsiteY2617" fmla="*/ 3024211 h 4361942"/>
              <a:gd name="connsiteX2618" fmla="*/ 1959620 w 4102080"/>
              <a:gd name="connsiteY2618" fmla="*/ 3016354 h 4361942"/>
              <a:gd name="connsiteX2619" fmla="*/ 1947732 w 4102080"/>
              <a:gd name="connsiteY2619" fmla="*/ 2990716 h 4361942"/>
              <a:gd name="connsiteX2620" fmla="*/ 1937911 w 4102080"/>
              <a:gd name="connsiteY2620" fmla="*/ 2986788 h 4361942"/>
              <a:gd name="connsiteX2621" fmla="*/ 1930054 w 4102080"/>
              <a:gd name="connsiteY2621" fmla="*/ 2996712 h 4361942"/>
              <a:gd name="connsiteX2622" fmla="*/ 1926126 w 4102080"/>
              <a:gd name="connsiteY2622" fmla="*/ 3014390 h 4361942"/>
              <a:gd name="connsiteX2623" fmla="*/ 1928090 w 4102080"/>
              <a:gd name="connsiteY2623" fmla="*/ 3026175 h 4361942"/>
              <a:gd name="connsiteX2624" fmla="*/ 1933983 w 4102080"/>
              <a:gd name="connsiteY2624" fmla="*/ 3040028 h 4361942"/>
              <a:gd name="connsiteX2625" fmla="*/ 1943803 w 4102080"/>
              <a:gd name="connsiteY2625" fmla="*/ 3059670 h 4361942"/>
              <a:gd name="connsiteX2626" fmla="*/ 1955589 w 4102080"/>
              <a:gd name="connsiteY2626" fmla="*/ 3075384 h 4361942"/>
              <a:gd name="connsiteX2627" fmla="*/ 1965513 w 4102080"/>
              <a:gd name="connsiteY2627" fmla="*/ 3081380 h 4361942"/>
              <a:gd name="connsiteX2628" fmla="*/ 1973369 w 4102080"/>
              <a:gd name="connsiteY2628" fmla="*/ 3091201 h 4361942"/>
              <a:gd name="connsiteX2629" fmla="*/ 1979262 w 4102080"/>
              <a:gd name="connsiteY2629" fmla="*/ 3093165 h 4361942"/>
              <a:gd name="connsiteX2630" fmla="*/ 1987119 w 4102080"/>
              <a:gd name="connsiteY2630" fmla="*/ 3089236 h 4361942"/>
              <a:gd name="connsiteX2631" fmla="*/ 2008828 w 4102080"/>
              <a:gd name="connsiteY2631" fmla="*/ 3069491 h 4361942"/>
              <a:gd name="connsiteX2632" fmla="*/ 2022577 w 4102080"/>
              <a:gd name="connsiteY2632" fmla="*/ 3067527 h 4361942"/>
              <a:gd name="connsiteX2633" fmla="*/ 2034362 w 4102080"/>
              <a:gd name="connsiteY2633" fmla="*/ 3069491 h 4361942"/>
              <a:gd name="connsiteX2634" fmla="*/ 2044286 w 4102080"/>
              <a:gd name="connsiteY2634" fmla="*/ 3071559 h 4361942"/>
              <a:gd name="connsiteX2635" fmla="*/ 2058035 w 4102080"/>
              <a:gd name="connsiteY2635" fmla="*/ 3065563 h 4361942"/>
              <a:gd name="connsiteX2636" fmla="*/ 2056071 w 4102080"/>
              <a:gd name="connsiteY2636" fmla="*/ 3079415 h 4361942"/>
              <a:gd name="connsiteX2637" fmla="*/ 2054107 w 4102080"/>
              <a:gd name="connsiteY2637" fmla="*/ 3091201 h 4361942"/>
              <a:gd name="connsiteX2638" fmla="*/ 2048214 w 4102080"/>
              <a:gd name="connsiteY2638" fmla="*/ 3112807 h 4361942"/>
              <a:gd name="connsiteX2639" fmla="*/ 2040357 w 4102080"/>
              <a:gd name="connsiteY2639" fmla="*/ 3154159 h 4361942"/>
              <a:gd name="connsiteX2640" fmla="*/ 2034362 w 4102080"/>
              <a:gd name="connsiteY2640" fmla="*/ 3162119 h 4361942"/>
              <a:gd name="connsiteX2641" fmla="*/ 2012756 w 4102080"/>
              <a:gd name="connsiteY2641" fmla="*/ 3169976 h 4361942"/>
              <a:gd name="connsiteX2642" fmla="*/ 1994975 w 4102080"/>
              <a:gd name="connsiteY2642" fmla="*/ 3160155 h 4361942"/>
              <a:gd name="connsiteX2643" fmla="*/ 1979262 w 4102080"/>
              <a:gd name="connsiteY2643" fmla="*/ 3158190 h 4361942"/>
              <a:gd name="connsiteX2644" fmla="*/ 1967477 w 4102080"/>
              <a:gd name="connsiteY2644" fmla="*/ 3183725 h 4361942"/>
              <a:gd name="connsiteX2645" fmla="*/ 1963549 w 4102080"/>
              <a:gd name="connsiteY2645" fmla="*/ 3181761 h 4361942"/>
              <a:gd name="connsiteX2646" fmla="*/ 1961584 w 4102080"/>
              <a:gd name="connsiteY2646" fmla="*/ 3183725 h 4361942"/>
              <a:gd name="connsiteX2647" fmla="*/ 1959620 w 4102080"/>
              <a:gd name="connsiteY2647" fmla="*/ 3183725 h 4361942"/>
              <a:gd name="connsiteX2648" fmla="*/ 1963549 w 4102080"/>
              <a:gd name="connsiteY2648" fmla="*/ 3193546 h 4361942"/>
              <a:gd name="connsiteX2649" fmla="*/ 1967477 w 4102080"/>
              <a:gd name="connsiteY2649" fmla="*/ 3205435 h 4361942"/>
              <a:gd name="connsiteX2650" fmla="*/ 1973369 w 4102080"/>
              <a:gd name="connsiteY2650" fmla="*/ 3240790 h 4361942"/>
              <a:gd name="connsiteX2651" fmla="*/ 1969441 w 4102080"/>
              <a:gd name="connsiteY2651" fmla="*/ 3246786 h 4361942"/>
              <a:gd name="connsiteX2652" fmla="*/ 1963549 w 4102080"/>
              <a:gd name="connsiteY2652" fmla="*/ 3242755 h 4361942"/>
              <a:gd name="connsiteX2653" fmla="*/ 1951763 w 4102080"/>
              <a:gd name="connsiteY2653" fmla="*/ 3232934 h 4361942"/>
              <a:gd name="connsiteX2654" fmla="*/ 1935947 w 4102080"/>
              <a:gd name="connsiteY2654" fmla="*/ 3230969 h 4361942"/>
              <a:gd name="connsiteX2655" fmla="*/ 1926126 w 4102080"/>
              <a:gd name="connsiteY2655" fmla="*/ 3225077 h 4361942"/>
              <a:gd name="connsiteX2656" fmla="*/ 1918269 w 4102080"/>
              <a:gd name="connsiteY2656" fmla="*/ 3213292 h 4361942"/>
              <a:gd name="connsiteX2657" fmla="*/ 1914238 w 4102080"/>
              <a:gd name="connsiteY2657" fmla="*/ 3195510 h 4361942"/>
              <a:gd name="connsiteX2658" fmla="*/ 1918269 w 4102080"/>
              <a:gd name="connsiteY2658" fmla="*/ 3177832 h 4361942"/>
              <a:gd name="connsiteX2659" fmla="*/ 1926126 w 4102080"/>
              <a:gd name="connsiteY2659" fmla="*/ 3162119 h 4361942"/>
              <a:gd name="connsiteX2660" fmla="*/ 1933983 w 4102080"/>
              <a:gd name="connsiteY2660" fmla="*/ 3146302 h 4361942"/>
              <a:gd name="connsiteX2661" fmla="*/ 1930054 w 4102080"/>
              <a:gd name="connsiteY2661" fmla="*/ 3132552 h 4361942"/>
              <a:gd name="connsiteX2662" fmla="*/ 1924162 w 4102080"/>
              <a:gd name="connsiteY2662" fmla="*/ 3124592 h 4361942"/>
              <a:gd name="connsiteX2663" fmla="*/ 1914238 w 4102080"/>
              <a:gd name="connsiteY2663" fmla="*/ 3102986 h 4361942"/>
              <a:gd name="connsiteX2664" fmla="*/ 1912377 w 4102080"/>
              <a:gd name="connsiteY2664" fmla="*/ 3101022 h 4361942"/>
              <a:gd name="connsiteX2665" fmla="*/ 1908345 w 4102080"/>
              <a:gd name="connsiteY2665" fmla="*/ 3101022 h 4361942"/>
              <a:gd name="connsiteX2666" fmla="*/ 1904417 w 4102080"/>
              <a:gd name="connsiteY2666" fmla="*/ 3101022 h 4361942"/>
              <a:gd name="connsiteX2667" fmla="*/ 1900489 w 4102080"/>
              <a:gd name="connsiteY2667" fmla="*/ 3097093 h 4361942"/>
              <a:gd name="connsiteX2668" fmla="*/ 1900489 w 4102080"/>
              <a:gd name="connsiteY2668" fmla="*/ 3093165 h 4361942"/>
              <a:gd name="connsiteX2669" fmla="*/ 1902453 w 4102080"/>
              <a:gd name="connsiteY2669" fmla="*/ 3089236 h 4361942"/>
              <a:gd name="connsiteX2670" fmla="*/ 1904417 w 4102080"/>
              <a:gd name="connsiteY2670" fmla="*/ 3085308 h 4361942"/>
              <a:gd name="connsiteX2671" fmla="*/ 1894596 w 4102080"/>
              <a:gd name="connsiteY2671" fmla="*/ 3063598 h 4361942"/>
              <a:gd name="connsiteX2672" fmla="*/ 1892632 w 4102080"/>
              <a:gd name="connsiteY2672" fmla="*/ 3057706 h 4361942"/>
              <a:gd name="connsiteX2673" fmla="*/ 1892632 w 4102080"/>
              <a:gd name="connsiteY2673" fmla="*/ 3051813 h 4361942"/>
              <a:gd name="connsiteX2674" fmla="*/ 1896560 w 4102080"/>
              <a:gd name="connsiteY2674" fmla="*/ 3043956 h 4361942"/>
              <a:gd name="connsiteX2675" fmla="*/ 1896560 w 4102080"/>
              <a:gd name="connsiteY2675" fmla="*/ 3040028 h 4361942"/>
              <a:gd name="connsiteX2676" fmla="*/ 1894596 w 4102080"/>
              <a:gd name="connsiteY2676" fmla="*/ 3035996 h 4361942"/>
              <a:gd name="connsiteX2677" fmla="*/ 1892632 w 4102080"/>
              <a:gd name="connsiteY2677" fmla="*/ 3032171 h 4361942"/>
              <a:gd name="connsiteX2678" fmla="*/ 1888704 w 4102080"/>
              <a:gd name="connsiteY2678" fmla="*/ 3032171 h 4361942"/>
              <a:gd name="connsiteX2679" fmla="*/ 1886739 w 4102080"/>
              <a:gd name="connsiteY2679" fmla="*/ 3034135 h 4361942"/>
              <a:gd name="connsiteX2680" fmla="*/ 1884775 w 4102080"/>
              <a:gd name="connsiteY2680" fmla="*/ 3035996 h 4361942"/>
              <a:gd name="connsiteX2681" fmla="*/ 1874955 w 4102080"/>
              <a:gd name="connsiteY2681" fmla="*/ 3065563 h 4361942"/>
              <a:gd name="connsiteX2682" fmla="*/ 1868959 w 4102080"/>
              <a:gd name="connsiteY2682" fmla="*/ 3071559 h 4361942"/>
              <a:gd name="connsiteX2683" fmla="*/ 1866995 w 4102080"/>
              <a:gd name="connsiteY2683" fmla="*/ 3071559 h 4361942"/>
              <a:gd name="connsiteX2684" fmla="*/ 1865030 w 4102080"/>
              <a:gd name="connsiteY2684" fmla="*/ 3073523 h 4361942"/>
              <a:gd name="connsiteX2685" fmla="*/ 1841460 w 4102080"/>
              <a:gd name="connsiteY2685" fmla="*/ 3081380 h 4361942"/>
              <a:gd name="connsiteX2686" fmla="*/ 1829572 w 4102080"/>
              <a:gd name="connsiteY2686" fmla="*/ 3081380 h 4361942"/>
              <a:gd name="connsiteX2687" fmla="*/ 1802074 w 4102080"/>
              <a:gd name="connsiteY2687" fmla="*/ 3081380 h 4361942"/>
              <a:gd name="connsiteX2688" fmla="*/ 1790185 w 4102080"/>
              <a:gd name="connsiteY2688" fmla="*/ 3085308 h 4361942"/>
              <a:gd name="connsiteX2689" fmla="*/ 1800110 w 4102080"/>
              <a:gd name="connsiteY2689" fmla="*/ 3091201 h 4361942"/>
              <a:gd name="connsiteX2690" fmla="*/ 1815823 w 4102080"/>
              <a:gd name="connsiteY2690" fmla="*/ 3099058 h 4361942"/>
              <a:gd name="connsiteX2691" fmla="*/ 1829572 w 4102080"/>
              <a:gd name="connsiteY2691" fmla="*/ 3102986 h 4361942"/>
              <a:gd name="connsiteX2692" fmla="*/ 1829572 w 4102080"/>
              <a:gd name="connsiteY2692" fmla="*/ 3106914 h 4361942"/>
              <a:gd name="connsiteX2693" fmla="*/ 1802074 w 4102080"/>
              <a:gd name="connsiteY2693" fmla="*/ 3116735 h 4361942"/>
              <a:gd name="connsiteX2694" fmla="*/ 1788221 w 4102080"/>
              <a:gd name="connsiteY2694" fmla="*/ 3124592 h 4361942"/>
              <a:gd name="connsiteX2695" fmla="*/ 1786257 w 4102080"/>
              <a:gd name="connsiteY2695" fmla="*/ 3134517 h 4361942"/>
              <a:gd name="connsiteX2696" fmla="*/ 1792253 w 4102080"/>
              <a:gd name="connsiteY2696" fmla="*/ 3140409 h 4361942"/>
              <a:gd name="connsiteX2697" fmla="*/ 1804038 w 4102080"/>
              <a:gd name="connsiteY2697" fmla="*/ 3134517 h 4361942"/>
              <a:gd name="connsiteX2698" fmla="*/ 1809931 w 4102080"/>
              <a:gd name="connsiteY2698" fmla="*/ 3138445 h 4361942"/>
              <a:gd name="connsiteX2699" fmla="*/ 1813859 w 4102080"/>
              <a:gd name="connsiteY2699" fmla="*/ 3146302 h 4361942"/>
              <a:gd name="connsiteX2700" fmla="*/ 1813859 w 4102080"/>
              <a:gd name="connsiteY2700" fmla="*/ 3148266 h 4361942"/>
              <a:gd name="connsiteX2701" fmla="*/ 1809931 w 4102080"/>
              <a:gd name="connsiteY2701" fmla="*/ 3148266 h 4361942"/>
              <a:gd name="connsiteX2702" fmla="*/ 1807966 w 4102080"/>
              <a:gd name="connsiteY2702" fmla="*/ 3150334 h 4361942"/>
              <a:gd name="connsiteX2703" fmla="*/ 1817787 w 4102080"/>
              <a:gd name="connsiteY2703" fmla="*/ 3181761 h 4361942"/>
              <a:gd name="connsiteX2704" fmla="*/ 1835568 w 4102080"/>
              <a:gd name="connsiteY2704" fmla="*/ 3199542 h 4361942"/>
              <a:gd name="connsiteX2705" fmla="*/ 1855209 w 4102080"/>
              <a:gd name="connsiteY2705" fmla="*/ 3213292 h 4361942"/>
              <a:gd name="connsiteX2706" fmla="*/ 1871026 w 4102080"/>
              <a:gd name="connsiteY2706" fmla="*/ 3232934 h 4361942"/>
              <a:gd name="connsiteX2707" fmla="*/ 1863169 w 4102080"/>
              <a:gd name="connsiteY2707" fmla="*/ 3230969 h 4361942"/>
              <a:gd name="connsiteX2708" fmla="*/ 1851281 w 4102080"/>
              <a:gd name="connsiteY2708" fmla="*/ 3230969 h 4361942"/>
              <a:gd name="connsiteX2709" fmla="*/ 1847353 w 4102080"/>
              <a:gd name="connsiteY2709" fmla="*/ 3232934 h 4361942"/>
              <a:gd name="connsiteX2710" fmla="*/ 1874955 w 4102080"/>
              <a:gd name="connsiteY2710" fmla="*/ 3242755 h 4361942"/>
              <a:gd name="connsiteX2711" fmla="*/ 1878883 w 4102080"/>
              <a:gd name="connsiteY2711" fmla="*/ 3252679 h 4361942"/>
              <a:gd name="connsiteX2712" fmla="*/ 1880847 w 4102080"/>
              <a:gd name="connsiteY2712" fmla="*/ 3268393 h 4361942"/>
              <a:gd name="connsiteX2713" fmla="*/ 1874955 w 4102080"/>
              <a:gd name="connsiteY2713" fmla="*/ 3274285 h 4361942"/>
              <a:gd name="connsiteX2714" fmla="*/ 1866995 w 4102080"/>
              <a:gd name="connsiteY2714" fmla="*/ 3280178 h 4361942"/>
              <a:gd name="connsiteX2715" fmla="*/ 1855209 w 4102080"/>
              <a:gd name="connsiteY2715" fmla="*/ 3280178 h 4361942"/>
              <a:gd name="connsiteX2716" fmla="*/ 1847353 w 4102080"/>
              <a:gd name="connsiteY2716" fmla="*/ 3282142 h 4361942"/>
              <a:gd name="connsiteX2717" fmla="*/ 1817787 w 4102080"/>
              <a:gd name="connsiteY2717" fmla="*/ 3262500 h 4361942"/>
              <a:gd name="connsiteX2718" fmla="*/ 1807966 w 4102080"/>
              <a:gd name="connsiteY2718" fmla="*/ 3260536 h 4361942"/>
              <a:gd name="connsiteX2719" fmla="*/ 1800110 w 4102080"/>
              <a:gd name="connsiteY2719" fmla="*/ 3262500 h 4361942"/>
              <a:gd name="connsiteX2720" fmla="*/ 1788221 w 4102080"/>
              <a:gd name="connsiteY2720" fmla="*/ 3266428 h 4361942"/>
              <a:gd name="connsiteX2721" fmla="*/ 1780365 w 4102080"/>
              <a:gd name="connsiteY2721" fmla="*/ 3272321 h 4361942"/>
              <a:gd name="connsiteX2722" fmla="*/ 1776436 w 4102080"/>
              <a:gd name="connsiteY2722" fmla="*/ 3278317 h 4361942"/>
              <a:gd name="connsiteX2723" fmla="*/ 1778401 w 4102080"/>
              <a:gd name="connsiteY2723" fmla="*/ 3282142 h 4361942"/>
              <a:gd name="connsiteX2724" fmla="*/ 1786257 w 4102080"/>
              <a:gd name="connsiteY2724" fmla="*/ 3297959 h 4361942"/>
              <a:gd name="connsiteX2725" fmla="*/ 1794217 w 4102080"/>
              <a:gd name="connsiteY2725" fmla="*/ 3299923 h 4361942"/>
              <a:gd name="connsiteX2726" fmla="*/ 1800110 w 4102080"/>
              <a:gd name="connsiteY2726" fmla="*/ 3303852 h 4361942"/>
              <a:gd name="connsiteX2727" fmla="*/ 1825644 w 4102080"/>
              <a:gd name="connsiteY2727" fmla="*/ 3297959 h 4361942"/>
              <a:gd name="connsiteX2728" fmla="*/ 1839496 w 4102080"/>
              <a:gd name="connsiteY2728" fmla="*/ 3307780 h 4361942"/>
              <a:gd name="connsiteX2729" fmla="*/ 1807966 w 4102080"/>
              <a:gd name="connsiteY2729" fmla="*/ 3337347 h 4361942"/>
              <a:gd name="connsiteX2730" fmla="*/ 1796181 w 4102080"/>
              <a:gd name="connsiteY2730" fmla="*/ 3353060 h 4361942"/>
              <a:gd name="connsiteX2731" fmla="*/ 1784396 w 4102080"/>
              <a:gd name="connsiteY2731" fmla="*/ 3347168 h 4361942"/>
              <a:gd name="connsiteX2732" fmla="*/ 1766615 w 4102080"/>
              <a:gd name="connsiteY2732" fmla="*/ 3360917 h 4361942"/>
              <a:gd name="connsiteX2733" fmla="*/ 1768580 w 4102080"/>
              <a:gd name="connsiteY2733" fmla="*/ 3374770 h 4361942"/>
              <a:gd name="connsiteX2734" fmla="*/ 1776436 w 4102080"/>
              <a:gd name="connsiteY2734" fmla="*/ 3384591 h 4361942"/>
              <a:gd name="connsiteX2735" fmla="*/ 1758759 w 4102080"/>
              <a:gd name="connsiteY2735" fmla="*/ 3384591 h 4361942"/>
              <a:gd name="connsiteX2736" fmla="*/ 1731157 w 4102080"/>
              <a:gd name="connsiteY2736" fmla="*/ 3349132 h 4361942"/>
              <a:gd name="connsiteX2737" fmla="*/ 1723301 w 4102080"/>
              <a:gd name="connsiteY2737" fmla="*/ 3329386 h 4361942"/>
              <a:gd name="connsiteX2738" fmla="*/ 1697663 w 4102080"/>
              <a:gd name="connsiteY2738" fmla="*/ 3303852 h 4361942"/>
              <a:gd name="connsiteX2739" fmla="*/ 1691771 w 4102080"/>
              <a:gd name="connsiteY2739" fmla="*/ 3305816 h 4361942"/>
              <a:gd name="connsiteX2740" fmla="*/ 1664169 w 4102080"/>
              <a:gd name="connsiteY2740" fmla="*/ 3319565 h 4361942"/>
              <a:gd name="connsiteX2741" fmla="*/ 1668201 w 4102080"/>
              <a:gd name="connsiteY2741" fmla="*/ 3327526 h 4361942"/>
              <a:gd name="connsiteX2742" fmla="*/ 1670061 w 4102080"/>
              <a:gd name="connsiteY2742" fmla="*/ 3329386 h 4361942"/>
              <a:gd name="connsiteX2743" fmla="*/ 1658380 w 4102080"/>
              <a:gd name="connsiteY2743" fmla="*/ 3327526 h 4361942"/>
              <a:gd name="connsiteX2744" fmla="*/ 1648456 w 4102080"/>
              <a:gd name="connsiteY2744" fmla="*/ 3323597 h 4361942"/>
              <a:gd name="connsiteX2745" fmla="*/ 1640599 w 4102080"/>
              <a:gd name="connsiteY2745" fmla="*/ 3319565 h 4361942"/>
              <a:gd name="connsiteX2746" fmla="*/ 1634707 w 4102080"/>
              <a:gd name="connsiteY2746" fmla="*/ 3307780 h 4361942"/>
              <a:gd name="connsiteX2747" fmla="*/ 1632639 w 4102080"/>
              <a:gd name="connsiteY2747" fmla="*/ 3297959 h 4361942"/>
              <a:gd name="connsiteX2748" fmla="*/ 1636671 w 4102080"/>
              <a:gd name="connsiteY2748" fmla="*/ 3290102 h 4361942"/>
              <a:gd name="connsiteX2749" fmla="*/ 1652384 w 4102080"/>
              <a:gd name="connsiteY2749" fmla="*/ 3282142 h 4361942"/>
              <a:gd name="connsiteX2750" fmla="*/ 1656312 w 4102080"/>
              <a:gd name="connsiteY2750" fmla="*/ 3278317 h 4361942"/>
              <a:gd name="connsiteX2751" fmla="*/ 1670061 w 4102080"/>
              <a:gd name="connsiteY2751" fmla="*/ 3260536 h 4361942"/>
              <a:gd name="connsiteX2752" fmla="*/ 1678021 w 4102080"/>
              <a:gd name="connsiteY2752" fmla="*/ 3242755 h 4361942"/>
              <a:gd name="connsiteX2753" fmla="*/ 1681950 w 4102080"/>
              <a:gd name="connsiteY2753" fmla="*/ 3236965 h 4361942"/>
              <a:gd name="connsiteX2754" fmla="*/ 1691771 w 4102080"/>
              <a:gd name="connsiteY2754" fmla="*/ 3232934 h 4361942"/>
              <a:gd name="connsiteX2755" fmla="*/ 1691771 w 4102080"/>
              <a:gd name="connsiteY2755" fmla="*/ 3246786 h 4361942"/>
              <a:gd name="connsiteX2756" fmla="*/ 1687842 w 4102080"/>
              <a:gd name="connsiteY2756" fmla="*/ 3258572 h 4361942"/>
              <a:gd name="connsiteX2757" fmla="*/ 1678021 w 4102080"/>
              <a:gd name="connsiteY2757" fmla="*/ 3282142 h 4361942"/>
              <a:gd name="connsiteX2758" fmla="*/ 1697663 w 4102080"/>
              <a:gd name="connsiteY2758" fmla="*/ 3280178 h 4361942"/>
              <a:gd name="connsiteX2759" fmla="*/ 1713480 w 4102080"/>
              <a:gd name="connsiteY2759" fmla="*/ 3274285 h 4361942"/>
              <a:gd name="connsiteX2760" fmla="*/ 1723301 w 4102080"/>
              <a:gd name="connsiteY2760" fmla="*/ 3260536 h 4361942"/>
              <a:gd name="connsiteX2761" fmla="*/ 1723301 w 4102080"/>
              <a:gd name="connsiteY2761" fmla="*/ 3238930 h 4361942"/>
              <a:gd name="connsiteX2762" fmla="*/ 1719372 w 4102080"/>
              <a:gd name="connsiteY2762" fmla="*/ 3229005 h 4361942"/>
              <a:gd name="connsiteX2763" fmla="*/ 1713480 w 4102080"/>
              <a:gd name="connsiteY2763" fmla="*/ 3223113 h 4361942"/>
              <a:gd name="connsiteX2764" fmla="*/ 1709448 w 4102080"/>
              <a:gd name="connsiteY2764" fmla="*/ 3217220 h 4361942"/>
              <a:gd name="connsiteX2765" fmla="*/ 1709448 w 4102080"/>
              <a:gd name="connsiteY2765" fmla="*/ 3205435 h 4361942"/>
              <a:gd name="connsiteX2766" fmla="*/ 1713480 w 4102080"/>
              <a:gd name="connsiteY2766" fmla="*/ 3199542 h 4361942"/>
              <a:gd name="connsiteX2767" fmla="*/ 1731157 w 4102080"/>
              <a:gd name="connsiteY2767" fmla="*/ 3177832 h 4361942"/>
              <a:gd name="connsiteX2768" fmla="*/ 1739014 w 4102080"/>
              <a:gd name="connsiteY2768" fmla="*/ 3181761 h 4361942"/>
              <a:gd name="connsiteX2769" fmla="*/ 1742942 w 4102080"/>
              <a:gd name="connsiteY2769" fmla="*/ 3187653 h 4361942"/>
              <a:gd name="connsiteX2770" fmla="*/ 1742942 w 4102080"/>
              <a:gd name="connsiteY2770" fmla="*/ 3193546 h 4361942"/>
              <a:gd name="connsiteX2771" fmla="*/ 1740978 w 4102080"/>
              <a:gd name="connsiteY2771" fmla="*/ 3201506 h 4361942"/>
              <a:gd name="connsiteX2772" fmla="*/ 1745010 w 4102080"/>
              <a:gd name="connsiteY2772" fmla="*/ 3211327 h 4361942"/>
              <a:gd name="connsiteX2773" fmla="*/ 1750799 w 4102080"/>
              <a:gd name="connsiteY2773" fmla="*/ 3219184 h 4361942"/>
              <a:gd name="connsiteX2774" fmla="*/ 1756795 w 4102080"/>
              <a:gd name="connsiteY2774" fmla="*/ 3221148 h 4361942"/>
              <a:gd name="connsiteX2775" fmla="*/ 1766615 w 4102080"/>
              <a:gd name="connsiteY2775" fmla="*/ 3217220 h 4361942"/>
              <a:gd name="connsiteX2776" fmla="*/ 1772508 w 4102080"/>
              <a:gd name="connsiteY2776" fmla="*/ 3211327 h 4361942"/>
              <a:gd name="connsiteX2777" fmla="*/ 1780365 w 4102080"/>
              <a:gd name="connsiteY2777" fmla="*/ 3191582 h 4361942"/>
              <a:gd name="connsiteX2778" fmla="*/ 1786257 w 4102080"/>
              <a:gd name="connsiteY2778" fmla="*/ 3183725 h 4361942"/>
              <a:gd name="connsiteX2779" fmla="*/ 1776436 w 4102080"/>
              <a:gd name="connsiteY2779" fmla="*/ 3169976 h 4361942"/>
              <a:gd name="connsiteX2780" fmla="*/ 1772508 w 4102080"/>
              <a:gd name="connsiteY2780" fmla="*/ 3156123 h 4361942"/>
              <a:gd name="connsiteX2781" fmla="*/ 1768580 w 4102080"/>
              <a:gd name="connsiteY2781" fmla="*/ 3150334 h 4361942"/>
              <a:gd name="connsiteX2782" fmla="*/ 1756795 w 4102080"/>
              <a:gd name="connsiteY2782" fmla="*/ 3160155 h 4361942"/>
              <a:gd name="connsiteX2783" fmla="*/ 1742942 w 4102080"/>
              <a:gd name="connsiteY2783" fmla="*/ 3166047 h 4361942"/>
              <a:gd name="connsiteX2784" fmla="*/ 1731157 w 4102080"/>
              <a:gd name="connsiteY2784" fmla="*/ 3156123 h 4361942"/>
              <a:gd name="connsiteX2785" fmla="*/ 1713480 w 4102080"/>
              <a:gd name="connsiteY2785" fmla="*/ 3130588 h 4361942"/>
              <a:gd name="connsiteX2786" fmla="*/ 1705623 w 4102080"/>
              <a:gd name="connsiteY2786" fmla="*/ 3144338 h 4361942"/>
              <a:gd name="connsiteX2787" fmla="*/ 1691771 w 4102080"/>
              <a:gd name="connsiteY2787" fmla="*/ 3177832 h 4361942"/>
              <a:gd name="connsiteX2788" fmla="*/ 1681950 w 4102080"/>
              <a:gd name="connsiteY2788" fmla="*/ 3189721 h 4361942"/>
              <a:gd name="connsiteX2789" fmla="*/ 1674093 w 4102080"/>
              <a:gd name="connsiteY2789" fmla="*/ 3193546 h 4361942"/>
              <a:gd name="connsiteX2790" fmla="*/ 1666237 w 4102080"/>
              <a:gd name="connsiteY2790" fmla="*/ 3193546 h 4361942"/>
              <a:gd name="connsiteX2791" fmla="*/ 1648456 w 4102080"/>
              <a:gd name="connsiteY2791" fmla="*/ 3189721 h 4361942"/>
              <a:gd name="connsiteX2792" fmla="*/ 1640599 w 4102080"/>
              <a:gd name="connsiteY2792" fmla="*/ 3191582 h 4361942"/>
              <a:gd name="connsiteX2793" fmla="*/ 1634707 w 4102080"/>
              <a:gd name="connsiteY2793" fmla="*/ 3199542 h 4361942"/>
              <a:gd name="connsiteX2794" fmla="*/ 1622818 w 4102080"/>
              <a:gd name="connsiteY2794" fmla="*/ 3213292 h 4361942"/>
              <a:gd name="connsiteX2795" fmla="*/ 1616926 w 4102080"/>
              <a:gd name="connsiteY2795" fmla="*/ 3219184 h 4361942"/>
              <a:gd name="connsiteX2796" fmla="*/ 1593253 w 4102080"/>
              <a:gd name="connsiteY2796" fmla="*/ 3232934 h 4361942"/>
              <a:gd name="connsiteX2797" fmla="*/ 1581467 w 4102080"/>
              <a:gd name="connsiteY2797" fmla="*/ 3242755 h 4361942"/>
              <a:gd name="connsiteX2798" fmla="*/ 1571647 w 4102080"/>
              <a:gd name="connsiteY2798" fmla="*/ 3246786 h 4361942"/>
              <a:gd name="connsiteX2799" fmla="*/ 1563790 w 4102080"/>
              <a:gd name="connsiteY2799" fmla="*/ 3248751 h 4361942"/>
              <a:gd name="connsiteX2800" fmla="*/ 1559862 w 4102080"/>
              <a:gd name="connsiteY2800" fmla="*/ 3252679 h 4361942"/>
              <a:gd name="connsiteX2801" fmla="*/ 1557898 w 4102080"/>
              <a:gd name="connsiteY2801" fmla="*/ 3258572 h 4361942"/>
              <a:gd name="connsiteX2802" fmla="*/ 1557898 w 4102080"/>
              <a:gd name="connsiteY2802" fmla="*/ 3266428 h 4361942"/>
              <a:gd name="connsiteX2803" fmla="*/ 1557898 w 4102080"/>
              <a:gd name="connsiteY2803" fmla="*/ 3276353 h 4361942"/>
              <a:gd name="connsiteX2804" fmla="*/ 1553866 w 4102080"/>
              <a:gd name="connsiteY2804" fmla="*/ 3282142 h 4361942"/>
              <a:gd name="connsiteX2805" fmla="*/ 1548077 w 4102080"/>
              <a:gd name="connsiteY2805" fmla="*/ 3290102 h 4361942"/>
              <a:gd name="connsiteX2806" fmla="*/ 1544045 w 4102080"/>
              <a:gd name="connsiteY2806" fmla="*/ 3297959 h 4361942"/>
              <a:gd name="connsiteX2807" fmla="*/ 1550041 w 4102080"/>
              <a:gd name="connsiteY2807" fmla="*/ 3307780 h 4361942"/>
              <a:gd name="connsiteX2808" fmla="*/ 1512619 w 4102080"/>
              <a:gd name="connsiteY2808" fmla="*/ 3343239 h 4361942"/>
              <a:gd name="connsiteX2809" fmla="*/ 1514583 w 4102080"/>
              <a:gd name="connsiteY2809" fmla="*/ 3376734 h 4361942"/>
              <a:gd name="connsiteX2810" fmla="*/ 1508690 w 4102080"/>
              <a:gd name="connsiteY2810" fmla="*/ 3382627 h 4361942"/>
              <a:gd name="connsiteX2811" fmla="*/ 1490909 w 4102080"/>
              <a:gd name="connsiteY2811" fmla="*/ 3372806 h 4361942"/>
              <a:gd name="connsiteX2812" fmla="*/ 1485017 w 4102080"/>
              <a:gd name="connsiteY2812" fmla="*/ 3380662 h 4361942"/>
              <a:gd name="connsiteX2813" fmla="*/ 1483053 w 4102080"/>
              <a:gd name="connsiteY2813" fmla="*/ 3388519 h 4361942"/>
              <a:gd name="connsiteX2814" fmla="*/ 1483053 w 4102080"/>
              <a:gd name="connsiteY2814" fmla="*/ 3396376 h 4361942"/>
              <a:gd name="connsiteX2815" fmla="*/ 1486981 w 4102080"/>
              <a:gd name="connsiteY2815" fmla="*/ 3406301 h 4361942"/>
              <a:gd name="connsiteX2816" fmla="*/ 1479124 w 4102080"/>
              <a:gd name="connsiteY2816" fmla="*/ 3402372 h 4361942"/>
              <a:gd name="connsiteX2817" fmla="*/ 1459379 w 4102080"/>
              <a:gd name="connsiteY2817" fmla="*/ 3390484 h 4361942"/>
              <a:gd name="connsiteX2818" fmla="*/ 1435809 w 4102080"/>
              <a:gd name="connsiteY2818" fmla="*/ 3382627 h 4361942"/>
              <a:gd name="connsiteX2819" fmla="*/ 1429917 w 4102080"/>
              <a:gd name="connsiteY2819" fmla="*/ 3378698 h 4361942"/>
              <a:gd name="connsiteX2820" fmla="*/ 1424025 w 4102080"/>
              <a:gd name="connsiteY2820" fmla="*/ 3364949 h 4361942"/>
              <a:gd name="connsiteX2821" fmla="*/ 1425885 w 4102080"/>
              <a:gd name="connsiteY2821" fmla="*/ 3323597 h 4361942"/>
              <a:gd name="connsiteX2822" fmla="*/ 1424025 w 4102080"/>
              <a:gd name="connsiteY2822" fmla="*/ 3307780 h 4361942"/>
              <a:gd name="connsiteX2823" fmla="*/ 1427849 w 4102080"/>
              <a:gd name="connsiteY2823" fmla="*/ 3297959 h 4361942"/>
              <a:gd name="connsiteX2824" fmla="*/ 1427849 w 4102080"/>
              <a:gd name="connsiteY2824" fmla="*/ 3286174 h 4361942"/>
              <a:gd name="connsiteX2825" fmla="*/ 1422060 w 4102080"/>
              <a:gd name="connsiteY2825" fmla="*/ 3276353 h 4361942"/>
              <a:gd name="connsiteX2826" fmla="*/ 1416065 w 4102080"/>
              <a:gd name="connsiteY2826" fmla="*/ 3270357 h 4361942"/>
              <a:gd name="connsiteX2827" fmla="*/ 1408208 w 4102080"/>
              <a:gd name="connsiteY2827" fmla="*/ 3272321 h 4361942"/>
              <a:gd name="connsiteX2828" fmla="*/ 1402315 w 4102080"/>
              <a:gd name="connsiteY2828" fmla="*/ 3278317 h 4361942"/>
              <a:gd name="connsiteX2829" fmla="*/ 1396423 w 4102080"/>
              <a:gd name="connsiteY2829" fmla="*/ 3288138 h 4361942"/>
              <a:gd name="connsiteX2830" fmla="*/ 1394459 w 4102080"/>
              <a:gd name="connsiteY2830" fmla="*/ 3295995 h 4361942"/>
              <a:gd name="connsiteX2831" fmla="*/ 1396423 w 4102080"/>
              <a:gd name="connsiteY2831" fmla="*/ 3305816 h 4361942"/>
              <a:gd name="connsiteX2832" fmla="*/ 1400351 w 4102080"/>
              <a:gd name="connsiteY2832" fmla="*/ 3315740 h 4361942"/>
              <a:gd name="connsiteX2833" fmla="*/ 1400351 w 4102080"/>
              <a:gd name="connsiteY2833" fmla="*/ 3321530 h 4361942"/>
              <a:gd name="connsiteX2834" fmla="*/ 1380606 w 4102080"/>
              <a:gd name="connsiteY2834" fmla="*/ 3329386 h 4361942"/>
              <a:gd name="connsiteX2835" fmla="*/ 1382674 w 4102080"/>
              <a:gd name="connsiteY2835" fmla="*/ 3339311 h 4361942"/>
              <a:gd name="connsiteX2836" fmla="*/ 1398387 w 4102080"/>
              <a:gd name="connsiteY2836" fmla="*/ 3356989 h 4361942"/>
              <a:gd name="connsiteX2837" fmla="*/ 1372750 w 4102080"/>
              <a:gd name="connsiteY2837" fmla="*/ 3370841 h 4361942"/>
              <a:gd name="connsiteX2838" fmla="*/ 1362929 w 4102080"/>
              <a:gd name="connsiteY2838" fmla="*/ 3380662 h 4361942"/>
              <a:gd name="connsiteX2839" fmla="*/ 1372750 w 4102080"/>
              <a:gd name="connsiteY2839" fmla="*/ 3384591 h 4361942"/>
              <a:gd name="connsiteX2840" fmla="*/ 1374817 w 4102080"/>
              <a:gd name="connsiteY2840" fmla="*/ 3386555 h 4361942"/>
              <a:gd name="connsiteX2841" fmla="*/ 1376678 w 4102080"/>
              <a:gd name="connsiteY2841" fmla="*/ 3390484 h 4361942"/>
              <a:gd name="connsiteX2842" fmla="*/ 1374817 w 4102080"/>
              <a:gd name="connsiteY2842" fmla="*/ 3394515 h 4361942"/>
              <a:gd name="connsiteX2843" fmla="*/ 1372750 w 4102080"/>
              <a:gd name="connsiteY2843" fmla="*/ 3394515 h 4361942"/>
              <a:gd name="connsiteX2844" fmla="*/ 1368821 w 4102080"/>
              <a:gd name="connsiteY2844" fmla="*/ 3394515 h 4361942"/>
              <a:gd name="connsiteX2845" fmla="*/ 1362929 w 4102080"/>
              <a:gd name="connsiteY2845" fmla="*/ 3390484 h 4361942"/>
              <a:gd name="connsiteX2846" fmla="*/ 1360965 w 4102080"/>
              <a:gd name="connsiteY2846" fmla="*/ 3390484 h 4361942"/>
              <a:gd name="connsiteX2847" fmla="*/ 1351144 w 4102080"/>
              <a:gd name="connsiteY2847" fmla="*/ 3390484 h 4361942"/>
              <a:gd name="connsiteX2848" fmla="*/ 1349076 w 4102080"/>
              <a:gd name="connsiteY2848" fmla="*/ 3394515 h 4361942"/>
              <a:gd name="connsiteX2849" fmla="*/ 1349076 w 4102080"/>
              <a:gd name="connsiteY2849" fmla="*/ 3400305 h 4361942"/>
              <a:gd name="connsiteX2850" fmla="*/ 1347215 w 4102080"/>
              <a:gd name="connsiteY2850" fmla="*/ 3408161 h 4361942"/>
              <a:gd name="connsiteX2851" fmla="*/ 1341220 w 4102080"/>
              <a:gd name="connsiteY2851" fmla="*/ 3412193 h 4361942"/>
              <a:gd name="connsiteX2852" fmla="*/ 1321578 w 4102080"/>
              <a:gd name="connsiteY2852" fmla="*/ 3416122 h 4361942"/>
              <a:gd name="connsiteX2853" fmla="*/ 1313721 w 4102080"/>
              <a:gd name="connsiteY2853" fmla="*/ 3422014 h 4361942"/>
              <a:gd name="connsiteX2854" fmla="*/ 1311757 w 4102080"/>
              <a:gd name="connsiteY2854" fmla="*/ 3427907 h 4361942"/>
              <a:gd name="connsiteX2855" fmla="*/ 1296044 w 4102080"/>
              <a:gd name="connsiteY2855" fmla="*/ 3481147 h 4361942"/>
              <a:gd name="connsiteX2856" fmla="*/ 1293976 w 4102080"/>
              <a:gd name="connsiteY2856" fmla="*/ 3489004 h 4361942"/>
              <a:gd name="connsiteX2857" fmla="*/ 1293976 w 4102080"/>
              <a:gd name="connsiteY2857" fmla="*/ 3498825 h 4361942"/>
              <a:gd name="connsiteX2858" fmla="*/ 1278263 w 4102080"/>
              <a:gd name="connsiteY2858" fmla="*/ 3494897 h 4361942"/>
              <a:gd name="connsiteX2859" fmla="*/ 1248697 w 4102080"/>
              <a:gd name="connsiteY2859" fmla="*/ 3504718 h 4361942"/>
              <a:gd name="connsiteX2860" fmla="*/ 1240841 w 4102080"/>
              <a:gd name="connsiteY2860" fmla="*/ 3502753 h 4361942"/>
              <a:gd name="connsiteX2861" fmla="*/ 1240841 w 4102080"/>
              <a:gd name="connsiteY2861" fmla="*/ 3492932 h 4361942"/>
              <a:gd name="connsiteX2862" fmla="*/ 1246733 w 4102080"/>
              <a:gd name="connsiteY2862" fmla="*/ 3475151 h 4361942"/>
              <a:gd name="connsiteX2863" fmla="*/ 1244769 w 4102080"/>
              <a:gd name="connsiteY2863" fmla="*/ 3465330 h 4361942"/>
              <a:gd name="connsiteX2864" fmla="*/ 1238877 w 4102080"/>
              <a:gd name="connsiteY2864" fmla="*/ 3461402 h 4361942"/>
              <a:gd name="connsiteX2865" fmla="*/ 1231020 w 4102080"/>
              <a:gd name="connsiteY2865" fmla="*/ 3459437 h 4361942"/>
              <a:gd name="connsiteX2866" fmla="*/ 1215203 w 4102080"/>
              <a:gd name="connsiteY2866" fmla="*/ 3459437 h 4361942"/>
              <a:gd name="connsiteX2867" fmla="*/ 1215203 w 4102080"/>
              <a:gd name="connsiteY2867" fmla="*/ 3455509 h 4361942"/>
              <a:gd name="connsiteX2868" fmla="*/ 1217271 w 4102080"/>
              <a:gd name="connsiteY2868" fmla="*/ 3449616 h 4361942"/>
              <a:gd name="connsiteX2869" fmla="*/ 1219235 w 4102080"/>
              <a:gd name="connsiteY2869" fmla="*/ 3447549 h 4361942"/>
              <a:gd name="connsiteX2870" fmla="*/ 1221096 w 4102080"/>
              <a:gd name="connsiteY2870" fmla="*/ 3435764 h 4361942"/>
              <a:gd name="connsiteX2871" fmla="*/ 1223060 w 4102080"/>
              <a:gd name="connsiteY2871" fmla="*/ 3433799 h 4361942"/>
              <a:gd name="connsiteX2872" fmla="*/ 1225127 w 4102080"/>
              <a:gd name="connsiteY2872" fmla="*/ 3435764 h 4361942"/>
              <a:gd name="connsiteX2873" fmla="*/ 1229056 w 4102080"/>
              <a:gd name="connsiteY2873" fmla="*/ 3433799 h 4361942"/>
              <a:gd name="connsiteX2874" fmla="*/ 1236912 w 4102080"/>
              <a:gd name="connsiteY2874" fmla="*/ 3416122 h 4361942"/>
              <a:gd name="connsiteX2875" fmla="*/ 1238877 w 4102080"/>
              <a:gd name="connsiteY2875" fmla="*/ 3408161 h 4361942"/>
              <a:gd name="connsiteX2876" fmla="*/ 1236912 w 4102080"/>
              <a:gd name="connsiteY2876" fmla="*/ 3400305 h 4361942"/>
              <a:gd name="connsiteX2877" fmla="*/ 1232984 w 4102080"/>
              <a:gd name="connsiteY2877" fmla="*/ 3398340 h 4361942"/>
              <a:gd name="connsiteX2878" fmla="*/ 1229056 w 4102080"/>
              <a:gd name="connsiteY2878" fmla="*/ 3396376 h 4361942"/>
              <a:gd name="connsiteX2879" fmla="*/ 1219235 w 4102080"/>
              <a:gd name="connsiteY2879" fmla="*/ 3394515 h 4361942"/>
              <a:gd name="connsiteX2880" fmla="*/ 1211275 w 4102080"/>
              <a:gd name="connsiteY2880" fmla="*/ 3392448 h 4361942"/>
              <a:gd name="connsiteX2881" fmla="*/ 1211275 w 4102080"/>
              <a:gd name="connsiteY2881" fmla="*/ 3388519 h 4361942"/>
              <a:gd name="connsiteX2882" fmla="*/ 1213239 w 4102080"/>
              <a:gd name="connsiteY2882" fmla="*/ 3384591 h 4361942"/>
              <a:gd name="connsiteX2883" fmla="*/ 1215203 w 4102080"/>
              <a:gd name="connsiteY2883" fmla="*/ 3384591 h 4361942"/>
              <a:gd name="connsiteX2884" fmla="*/ 1215203 w 4102080"/>
              <a:gd name="connsiteY2884" fmla="*/ 3374770 h 4361942"/>
              <a:gd name="connsiteX2885" fmla="*/ 1217271 w 4102080"/>
              <a:gd name="connsiteY2885" fmla="*/ 3364949 h 4361942"/>
              <a:gd name="connsiteX2886" fmla="*/ 1215203 w 4102080"/>
              <a:gd name="connsiteY2886" fmla="*/ 3358953 h 4361942"/>
              <a:gd name="connsiteX2887" fmla="*/ 1205382 w 4102080"/>
              <a:gd name="connsiteY2887" fmla="*/ 3362985 h 4361942"/>
              <a:gd name="connsiteX2888" fmla="*/ 1209311 w 4102080"/>
              <a:gd name="connsiteY2888" fmla="*/ 3343239 h 4361942"/>
              <a:gd name="connsiteX2889" fmla="*/ 1221096 w 4102080"/>
              <a:gd name="connsiteY2889" fmla="*/ 3333418 h 4361942"/>
              <a:gd name="connsiteX2890" fmla="*/ 1238877 w 4102080"/>
              <a:gd name="connsiteY2890" fmla="*/ 3331454 h 4361942"/>
              <a:gd name="connsiteX2891" fmla="*/ 1254590 w 4102080"/>
              <a:gd name="connsiteY2891" fmla="*/ 3329386 h 4361942"/>
              <a:gd name="connsiteX2892" fmla="*/ 1252626 w 4102080"/>
              <a:gd name="connsiteY2892" fmla="*/ 3323597 h 4361942"/>
              <a:gd name="connsiteX2893" fmla="*/ 1248697 w 4102080"/>
              <a:gd name="connsiteY2893" fmla="*/ 3319565 h 4361942"/>
              <a:gd name="connsiteX2894" fmla="*/ 1242805 w 4102080"/>
              <a:gd name="connsiteY2894" fmla="*/ 3315740 h 4361942"/>
              <a:gd name="connsiteX2895" fmla="*/ 1236912 w 4102080"/>
              <a:gd name="connsiteY2895" fmla="*/ 3313673 h 4361942"/>
              <a:gd name="connsiteX2896" fmla="*/ 1246733 w 4102080"/>
              <a:gd name="connsiteY2896" fmla="*/ 3305816 h 4361942"/>
              <a:gd name="connsiteX2897" fmla="*/ 1252626 w 4102080"/>
              <a:gd name="connsiteY2897" fmla="*/ 3297959 h 4361942"/>
              <a:gd name="connsiteX2898" fmla="*/ 1252626 w 4102080"/>
              <a:gd name="connsiteY2898" fmla="*/ 3290102 h 4361942"/>
              <a:gd name="connsiteX2899" fmla="*/ 1244769 w 4102080"/>
              <a:gd name="connsiteY2899" fmla="*/ 3286174 h 4361942"/>
              <a:gd name="connsiteX2900" fmla="*/ 1242805 w 4102080"/>
              <a:gd name="connsiteY2900" fmla="*/ 3288138 h 4361942"/>
              <a:gd name="connsiteX2901" fmla="*/ 1236912 w 4102080"/>
              <a:gd name="connsiteY2901" fmla="*/ 3295995 h 4361942"/>
              <a:gd name="connsiteX2902" fmla="*/ 1232984 w 4102080"/>
              <a:gd name="connsiteY2902" fmla="*/ 3297959 h 4361942"/>
              <a:gd name="connsiteX2903" fmla="*/ 1227091 w 4102080"/>
              <a:gd name="connsiteY2903" fmla="*/ 3297959 h 4361942"/>
              <a:gd name="connsiteX2904" fmla="*/ 1219235 w 4102080"/>
              <a:gd name="connsiteY2904" fmla="*/ 3292067 h 4361942"/>
              <a:gd name="connsiteX2905" fmla="*/ 1215203 w 4102080"/>
              <a:gd name="connsiteY2905" fmla="*/ 3292067 h 4361942"/>
              <a:gd name="connsiteX2906" fmla="*/ 1211275 w 4102080"/>
              <a:gd name="connsiteY2906" fmla="*/ 3295995 h 4361942"/>
              <a:gd name="connsiteX2907" fmla="*/ 1207347 w 4102080"/>
              <a:gd name="connsiteY2907" fmla="*/ 3301888 h 4361942"/>
              <a:gd name="connsiteX2908" fmla="*/ 1205382 w 4102080"/>
              <a:gd name="connsiteY2908" fmla="*/ 3307780 h 4361942"/>
              <a:gd name="connsiteX2909" fmla="*/ 1199490 w 4102080"/>
              <a:gd name="connsiteY2909" fmla="*/ 3309744 h 4361942"/>
              <a:gd name="connsiteX2910" fmla="*/ 1193597 w 4102080"/>
              <a:gd name="connsiteY2910" fmla="*/ 3309744 h 4361942"/>
              <a:gd name="connsiteX2911" fmla="*/ 1187705 w 4102080"/>
              <a:gd name="connsiteY2911" fmla="*/ 3307780 h 4361942"/>
              <a:gd name="connsiteX2912" fmla="*/ 1173852 w 4102080"/>
              <a:gd name="connsiteY2912" fmla="*/ 3309744 h 4361942"/>
              <a:gd name="connsiteX2913" fmla="*/ 1165996 w 4102080"/>
              <a:gd name="connsiteY2913" fmla="*/ 3309744 h 4361942"/>
              <a:gd name="connsiteX2914" fmla="*/ 1156175 w 4102080"/>
              <a:gd name="connsiteY2914" fmla="*/ 3313673 h 4361942"/>
              <a:gd name="connsiteX2915" fmla="*/ 1156175 w 4102080"/>
              <a:gd name="connsiteY2915" fmla="*/ 3301888 h 4361942"/>
              <a:gd name="connsiteX2916" fmla="*/ 1150282 w 4102080"/>
              <a:gd name="connsiteY2916" fmla="*/ 3294031 h 4361942"/>
              <a:gd name="connsiteX2917" fmla="*/ 1134466 w 4102080"/>
              <a:gd name="connsiteY2917" fmla="*/ 3286174 h 4361942"/>
              <a:gd name="connsiteX2918" fmla="*/ 1134466 w 4102080"/>
              <a:gd name="connsiteY2918" fmla="*/ 3284210 h 4361942"/>
              <a:gd name="connsiteX2919" fmla="*/ 1130641 w 4102080"/>
              <a:gd name="connsiteY2919" fmla="*/ 3278317 h 4361942"/>
              <a:gd name="connsiteX2920" fmla="*/ 1126609 w 4102080"/>
              <a:gd name="connsiteY2920" fmla="*/ 3274285 h 4361942"/>
              <a:gd name="connsiteX2921" fmla="*/ 1126609 w 4102080"/>
              <a:gd name="connsiteY2921" fmla="*/ 3278317 h 4361942"/>
              <a:gd name="connsiteX2922" fmla="*/ 1124645 w 4102080"/>
              <a:gd name="connsiteY2922" fmla="*/ 3282142 h 4361942"/>
              <a:gd name="connsiteX2923" fmla="*/ 1118752 w 4102080"/>
              <a:gd name="connsiteY2923" fmla="*/ 3284210 h 4361942"/>
              <a:gd name="connsiteX2924" fmla="*/ 1114824 w 4102080"/>
              <a:gd name="connsiteY2924" fmla="*/ 3286174 h 4361942"/>
              <a:gd name="connsiteX2925" fmla="*/ 1108932 w 4102080"/>
              <a:gd name="connsiteY2925" fmla="*/ 3284210 h 4361942"/>
              <a:gd name="connsiteX2926" fmla="*/ 1097043 w 4102080"/>
              <a:gd name="connsiteY2926" fmla="*/ 3270357 h 4361942"/>
              <a:gd name="connsiteX2927" fmla="*/ 1095079 w 4102080"/>
              <a:gd name="connsiteY2927" fmla="*/ 3270357 h 4361942"/>
              <a:gd name="connsiteX2928" fmla="*/ 1093115 w 4102080"/>
              <a:gd name="connsiteY2928" fmla="*/ 3262500 h 4361942"/>
              <a:gd name="connsiteX2929" fmla="*/ 1093115 w 4102080"/>
              <a:gd name="connsiteY2929" fmla="*/ 3260536 h 4361942"/>
              <a:gd name="connsiteX2930" fmla="*/ 1097043 w 4102080"/>
              <a:gd name="connsiteY2930" fmla="*/ 3258572 h 4361942"/>
              <a:gd name="connsiteX2931" fmla="*/ 1099111 w 4102080"/>
              <a:gd name="connsiteY2931" fmla="*/ 3254643 h 4361942"/>
              <a:gd name="connsiteX2932" fmla="*/ 1101075 w 4102080"/>
              <a:gd name="connsiteY2932" fmla="*/ 3258572 h 4361942"/>
              <a:gd name="connsiteX2933" fmla="*/ 1106967 w 4102080"/>
              <a:gd name="connsiteY2933" fmla="*/ 3258572 h 4361942"/>
              <a:gd name="connsiteX2934" fmla="*/ 1112860 w 4102080"/>
              <a:gd name="connsiteY2934" fmla="*/ 3254643 h 4361942"/>
              <a:gd name="connsiteX2935" fmla="*/ 1108932 w 4102080"/>
              <a:gd name="connsiteY2935" fmla="*/ 3246786 h 4361942"/>
              <a:gd name="connsiteX2936" fmla="*/ 1093115 w 4102080"/>
              <a:gd name="connsiteY2936" fmla="*/ 3238930 h 4361942"/>
              <a:gd name="connsiteX2937" fmla="*/ 1079366 w 4102080"/>
              <a:gd name="connsiteY2937" fmla="*/ 3229005 h 4361942"/>
              <a:gd name="connsiteX2938" fmla="*/ 1077402 w 4102080"/>
              <a:gd name="connsiteY2938" fmla="*/ 3205435 h 4361942"/>
              <a:gd name="connsiteX2939" fmla="*/ 1083294 w 4102080"/>
              <a:gd name="connsiteY2939" fmla="*/ 3179797 h 4361942"/>
              <a:gd name="connsiteX2940" fmla="*/ 1091254 w 4102080"/>
              <a:gd name="connsiteY2940" fmla="*/ 3162119 h 4361942"/>
              <a:gd name="connsiteX2941" fmla="*/ 1091254 w 4102080"/>
              <a:gd name="connsiteY2941" fmla="*/ 3156123 h 4361942"/>
              <a:gd name="connsiteX2942" fmla="*/ 1091254 w 4102080"/>
              <a:gd name="connsiteY2942" fmla="*/ 3148266 h 4361942"/>
              <a:gd name="connsiteX2943" fmla="*/ 1091254 w 4102080"/>
              <a:gd name="connsiteY2943" fmla="*/ 3142373 h 4361942"/>
              <a:gd name="connsiteX2944" fmla="*/ 1097043 w 4102080"/>
              <a:gd name="connsiteY2944" fmla="*/ 3140409 h 4361942"/>
              <a:gd name="connsiteX2945" fmla="*/ 1101075 w 4102080"/>
              <a:gd name="connsiteY2945" fmla="*/ 3140409 h 4361942"/>
              <a:gd name="connsiteX2946" fmla="*/ 1106967 w 4102080"/>
              <a:gd name="connsiteY2946" fmla="*/ 3142373 h 4361942"/>
              <a:gd name="connsiteX2947" fmla="*/ 1110896 w 4102080"/>
              <a:gd name="connsiteY2947" fmla="*/ 3144338 h 4361942"/>
              <a:gd name="connsiteX2948" fmla="*/ 1114824 w 4102080"/>
              <a:gd name="connsiteY2948" fmla="*/ 3154159 h 4361942"/>
              <a:gd name="connsiteX2949" fmla="*/ 1134466 w 4102080"/>
              <a:gd name="connsiteY2949" fmla="*/ 3183725 h 4361942"/>
              <a:gd name="connsiteX2950" fmla="*/ 1128573 w 4102080"/>
              <a:gd name="connsiteY2950" fmla="*/ 3191582 h 4361942"/>
              <a:gd name="connsiteX2951" fmla="*/ 1126609 w 4102080"/>
              <a:gd name="connsiteY2951" fmla="*/ 3199542 h 4361942"/>
              <a:gd name="connsiteX2952" fmla="*/ 1126609 w 4102080"/>
              <a:gd name="connsiteY2952" fmla="*/ 3207399 h 4361942"/>
              <a:gd name="connsiteX2953" fmla="*/ 1130641 w 4102080"/>
              <a:gd name="connsiteY2953" fmla="*/ 3217220 h 4361942"/>
              <a:gd name="connsiteX2954" fmla="*/ 1142426 w 4102080"/>
              <a:gd name="connsiteY2954" fmla="*/ 3254643 h 4361942"/>
              <a:gd name="connsiteX2955" fmla="*/ 1150282 w 4102080"/>
              <a:gd name="connsiteY2955" fmla="*/ 3260536 h 4361942"/>
              <a:gd name="connsiteX2956" fmla="*/ 1183673 w 4102080"/>
              <a:gd name="connsiteY2956" fmla="*/ 3264464 h 4361942"/>
              <a:gd name="connsiteX2957" fmla="*/ 1197526 w 4102080"/>
              <a:gd name="connsiteY2957" fmla="*/ 3274285 h 4361942"/>
              <a:gd name="connsiteX2958" fmla="*/ 1205382 w 4102080"/>
              <a:gd name="connsiteY2958" fmla="*/ 3274285 h 4361942"/>
              <a:gd name="connsiteX2959" fmla="*/ 1209311 w 4102080"/>
              <a:gd name="connsiteY2959" fmla="*/ 3260536 h 4361942"/>
              <a:gd name="connsiteX2960" fmla="*/ 1203418 w 4102080"/>
              <a:gd name="connsiteY2960" fmla="*/ 3260536 h 4361942"/>
              <a:gd name="connsiteX2961" fmla="*/ 1199490 w 4102080"/>
              <a:gd name="connsiteY2961" fmla="*/ 3258572 h 4361942"/>
              <a:gd name="connsiteX2962" fmla="*/ 1185741 w 4102080"/>
              <a:gd name="connsiteY2962" fmla="*/ 3256607 h 4361942"/>
              <a:gd name="connsiteX2963" fmla="*/ 1179848 w 4102080"/>
              <a:gd name="connsiteY2963" fmla="*/ 3246786 h 4361942"/>
              <a:gd name="connsiteX2964" fmla="*/ 1170027 w 4102080"/>
              <a:gd name="connsiteY2964" fmla="*/ 3238930 h 4361942"/>
              <a:gd name="connsiteX2965" fmla="*/ 1173852 w 4102080"/>
              <a:gd name="connsiteY2965" fmla="*/ 3219184 h 4361942"/>
              <a:gd name="connsiteX2966" fmla="*/ 1164031 w 4102080"/>
              <a:gd name="connsiteY2966" fmla="*/ 3221148 h 4361942"/>
              <a:gd name="connsiteX2967" fmla="*/ 1160103 w 4102080"/>
              <a:gd name="connsiteY2967" fmla="*/ 3232934 h 4361942"/>
              <a:gd name="connsiteX2968" fmla="*/ 1154211 w 4102080"/>
              <a:gd name="connsiteY2968" fmla="*/ 3232934 h 4361942"/>
              <a:gd name="connsiteX2969" fmla="*/ 1150282 w 4102080"/>
              <a:gd name="connsiteY2969" fmla="*/ 3219184 h 4361942"/>
              <a:gd name="connsiteX2970" fmla="*/ 1148318 w 4102080"/>
              <a:gd name="connsiteY2970" fmla="*/ 3199542 h 4361942"/>
              <a:gd name="connsiteX2971" fmla="*/ 1152246 w 4102080"/>
              <a:gd name="connsiteY2971" fmla="*/ 3187653 h 4361942"/>
              <a:gd name="connsiteX2972" fmla="*/ 1148318 w 4102080"/>
              <a:gd name="connsiteY2972" fmla="*/ 3173904 h 4361942"/>
              <a:gd name="connsiteX2973" fmla="*/ 1165996 w 4102080"/>
              <a:gd name="connsiteY2973" fmla="*/ 3171940 h 4361942"/>
              <a:gd name="connsiteX2974" fmla="*/ 1193597 w 4102080"/>
              <a:gd name="connsiteY2974" fmla="*/ 3177832 h 4361942"/>
              <a:gd name="connsiteX2975" fmla="*/ 1197526 w 4102080"/>
              <a:gd name="connsiteY2975" fmla="*/ 3183725 h 4361942"/>
              <a:gd name="connsiteX2976" fmla="*/ 1195562 w 4102080"/>
              <a:gd name="connsiteY2976" fmla="*/ 3195510 h 4361942"/>
              <a:gd name="connsiteX2977" fmla="*/ 1195562 w 4102080"/>
              <a:gd name="connsiteY2977" fmla="*/ 3197578 h 4361942"/>
              <a:gd name="connsiteX2978" fmla="*/ 1195562 w 4102080"/>
              <a:gd name="connsiteY2978" fmla="*/ 3201506 h 4361942"/>
              <a:gd name="connsiteX2979" fmla="*/ 1197526 w 4102080"/>
              <a:gd name="connsiteY2979" fmla="*/ 3205435 h 4361942"/>
              <a:gd name="connsiteX2980" fmla="*/ 1203418 w 4102080"/>
              <a:gd name="connsiteY2980" fmla="*/ 3209363 h 4361942"/>
              <a:gd name="connsiteX2981" fmla="*/ 1207347 w 4102080"/>
              <a:gd name="connsiteY2981" fmla="*/ 3215256 h 4361942"/>
              <a:gd name="connsiteX2982" fmla="*/ 1217271 w 4102080"/>
              <a:gd name="connsiteY2982" fmla="*/ 3221148 h 4361942"/>
              <a:gd name="connsiteX2983" fmla="*/ 1227091 w 4102080"/>
              <a:gd name="connsiteY2983" fmla="*/ 3225077 h 4361942"/>
              <a:gd name="connsiteX2984" fmla="*/ 1234948 w 4102080"/>
              <a:gd name="connsiteY2984" fmla="*/ 3232934 h 4361942"/>
              <a:gd name="connsiteX2985" fmla="*/ 1244769 w 4102080"/>
              <a:gd name="connsiteY2985" fmla="*/ 3238930 h 4361942"/>
              <a:gd name="connsiteX2986" fmla="*/ 1250661 w 4102080"/>
              <a:gd name="connsiteY2986" fmla="*/ 3242755 h 4361942"/>
              <a:gd name="connsiteX2987" fmla="*/ 1254590 w 4102080"/>
              <a:gd name="connsiteY2987" fmla="*/ 3240790 h 4361942"/>
              <a:gd name="connsiteX2988" fmla="*/ 1240841 w 4102080"/>
              <a:gd name="connsiteY2988" fmla="*/ 3221148 h 4361942"/>
              <a:gd name="connsiteX2989" fmla="*/ 1248697 w 4102080"/>
              <a:gd name="connsiteY2989" fmla="*/ 3219184 h 4361942"/>
              <a:gd name="connsiteX2990" fmla="*/ 1260482 w 4102080"/>
              <a:gd name="connsiteY2990" fmla="*/ 3227041 h 4361942"/>
              <a:gd name="connsiteX2991" fmla="*/ 1276299 w 4102080"/>
              <a:gd name="connsiteY2991" fmla="*/ 3234898 h 4361942"/>
              <a:gd name="connsiteX2992" fmla="*/ 1293976 w 4102080"/>
              <a:gd name="connsiteY2992" fmla="*/ 3240790 h 4361942"/>
              <a:gd name="connsiteX2993" fmla="*/ 1307829 w 4102080"/>
              <a:gd name="connsiteY2993" fmla="*/ 3238930 h 4361942"/>
              <a:gd name="connsiteX2994" fmla="*/ 1293976 w 4102080"/>
              <a:gd name="connsiteY2994" fmla="*/ 3234898 h 4361942"/>
              <a:gd name="connsiteX2995" fmla="*/ 1284156 w 4102080"/>
              <a:gd name="connsiteY2995" fmla="*/ 3229005 h 4361942"/>
              <a:gd name="connsiteX2996" fmla="*/ 1264514 w 4102080"/>
              <a:gd name="connsiteY2996" fmla="*/ 3211327 h 4361942"/>
              <a:gd name="connsiteX2997" fmla="*/ 1268442 w 4102080"/>
              <a:gd name="connsiteY2997" fmla="*/ 3205435 h 4361942"/>
              <a:gd name="connsiteX2998" fmla="*/ 1254590 w 4102080"/>
              <a:gd name="connsiteY2998" fmla="*/ 3195510 h 4361942"/>
              <a:gd name="connsiteX2999" fmla="*/ 1232984 w 4102080"/>
              <a:gd name="connsiteY2999" fmla="*/ 3168011 h 4361942"/>
              <a:gd name="connsiteX3000" fmla="*/ 1221096 w 4102080"/>
              <a:gd name="connsiteY3000" fmla="*/ 3162119 h 4361942"/>
              <a:gd name="connsiteX3001" fmla="*/ 1205382 w 4102080"/>
              <a:gd name="connsiteY3001" fmla="*/ 3160155 h 4361942"/>
              <a:gd name="connsiteX3002" fmla="*/ 1185741 w 4102080"/>
              <a:gd name="connsiteY3002" fmla="*/ 3160155 h 4361942"/>
              <a:gd name="connsiteX3003" fmla="*/ 1171888 w 4102080"/>
              <a:gd name="connsiteY3003" fmla="*/ 3152194 h 4361942"/>
              <a:gd name="connsiteX3004" fmla="*/ 1156175 w 4102080"/>
              <a:gd name="connsiteY3004" fmla="*/ 3156123 h 4361942"/>
              <a:gd name="connsiteX3005" fmla="*/ 1140461 w 4102080"/>
              <a:gd name="connsiteY3005" fmla="*/ 3152194 h 4361942"/>
              <a:gd name="connsiteX3006" fmla="*/ 1138497 w 4102080"/>
              <a:gd name="connsiteY3006" fmla="*/ 3144338 h 4361942"/>
              <a:gd name="connsiteX3007" fmla="*/ 1148318 w 4102080"/>
              <a:gd name="connsiteY3007" fmla="*/ 3132552 h 4361942"/>
              <a:gd name="connsiteX3008" fmla="*/ 1158139 w 4102080"/>
              <a:gd name="connsiteY3008" fmla="*/ 3128624 h 4361942"/>
              <a:gd name="connsiteX3009" fmla="*/ 1177884 w 4102080"/>
              <a:gd name="connsiteY3009" fmla="*/ 3130588 h 4361942"/>
              <a:gd name="connsiteX3010" fmla="*/ 1201454 w 4102080"/>
              <a:gd name="connsiteY3010" fmla="*/ 3120767 h 4361942"/>
              <a:gd name="connsiteX3011" fmla="*/ 1231020 w 4102080"/>
              <a:gd name="connsiteY3011" fmla="*/ 3142373 h 4361942"/>
              <a:gd name="connsiteX3012" fmla="*/ 1240841 w 4102080"/>
              <a:gd name="connsiteY3012" fmla="*/ 3140409 h 4361942"/>
              <a:gd name="connsiteX3013" fmla="*/ 1244769 w 4102080"/>
              <a:gd name="connsiteY3013" fmla="*/ 3142373 h 4361942"/>
              <a:gd name="connsiteX3014" fmla="*/ 1244769 w 4102080"/>
              <a:gd name="connsiteY3014" fmla="*/ 3144338 h 4361942"/>
              <a:gd name="connsiteX3015" fmla="*/ 1246733 w 4102080"/>
              <a:gd name="connsiteY3015" fmla="*/ 3144338 h 4361942"/>
              <a:gd name="connsiteX3016" fmla="*/ 1250661 w 4102080"/>
              <a:gd name="connsiteY3016" fmla="*/ 3146302 h 4361942"/>
              <a:gd name="connsiteX3017" fmla="*/ 1246733 w 4102080"/>
              <a:gd name="connsiteY3017" fmla="*/ 3130588 h 4361942"/>
              <a:gd name="connsiteX3018" fmla="*/ 1248697 w 4102080"/>
              <a:gd name="connsiteY3018" fmla="*/ 3116735 h 4361942"/>
              <a:gd name="connsiteX3019" fmla="*/ 1256657 w 4102080"/>
              <a:gd name="connsiteY3019" fmla="*/ 3106914 h 4361942"/>
              <a:gd name="connsiteX3020" fmla="*/ 1272371 w 4102080"/>
              <a:gd name="connsiteY3020" fmla="*/ 3102986 h 4361942"/>
              <a:gd name="connsiteX3021" fmla="*/ 1301833 w 4102080"/>
              <a:gd name="connsiteY3021" fmla="*/ 3110946 h 4361942"/>
              <a:gd name="connsiteX3022" fmla="*/ 1317650 w 4102080"/>
              <a:gd name="connsiteY3022" fmla="*/ 3112807 h 4361942"/>
              <a:gd name="connsiteX3023" fmla="*/ 1313721 w 4102080"/>
              <a:gd name="connsiteY3023" fmla="*/ 3102986 h 4361942"/>
              <a:gd name="connsiteX3024" fmla="*/ 1323542 w 4102080"/>
              <a:gd name="connsiteY3024" fmla="*/ 3097093 h 4361942"/>
              <a:gd name="connsiteX3025" fmla="*/ 1329435 w 4102080"/>
              <a:gd name="connsiteY3025" fmla="*/ 3097093 h 4361942"/>
              <a:gd name="connsiteX3026" fmla="*/ 1335431 w 4102080"/>
              <a:gd name="connsiteY3026" fmla="*/ 3097093 h 4361942"/>
              <a:gd name="connsiteX3027" fmla="*/ 1325506 w 4102080"/>
              <a:gd name="connsiteY3027" fmla="*/ 3085308 h 4361942"/>
              <a:gd name="connsiteX3028" fmla="*/ 1311757 w 4102080"/>
              <a:gd name="connsiteY3028" fmla="*/ 3083344 h 4361942"/>
              <a:gd name="connsiteX3029" fmla="*/ 1276299 w 4102080"/>
              <a:gd name="connsiteY3029" fmla="*/ 3087272 h 4361942"/>
              <a:gd name="connsiteX3030" fmla="*/ 1280227 w 4102080"/>
              <a:gd name="connsiteY3030" fmla="*/ 3079415 h 4361942"/>
              <a:gd name="connsiteX3031" fmla="*/ 1278263 w 4102080"/>
              <a:gd name="connsiteY3031" fmla="*/ 3073523 h 4361942"/>
              <a:gd name="connsiteX3032" fmla="*/ 1276299 w 4102080"/>
              <a:gd name="connsiteY3032" fmla="*/ 3067527 h 4361942"/>
              <a:gd name="connsiteX3033" fmla="*/ 1276299 w 4102080"/>
              <a:gd name="connsiteY3033" fmla="*/ 3059670 h 4361942"/>
              <a:gd name="connsiteX3034" fmla="*/ 1280227 w 4102080"/>
              <a:gd name="connsiteY3034" fmla="*/ 3053777 h 4361942"/>
              <a:gd name="connsiteX3035" fmla="*/ 1282191 w 4102080"/>
              <a:gd name="connsiteY3035" fmla="*/ 3049849 h 4361942"/>
              <a:gd name="connsiteX3036" fmla="*/ 1286120 w 4102080"/>
              <a:gd name="connsiteY3036" fmla="*/ 3045921 h 4361942"/>
              <a:gd name="connsiteX3037" fmla="*/ 1286120 w 4102080"/>
              <a:gd name="connsiteY3037" fmla="*/ 3037960 h 4361942"/>
              <a:gd name="connsiteX3038" fmla="*/ 1280227 w 4102080"/>
              <a:gd name="connsiteY3038" fmla="*/ 3026175 h 4361942"/>
              <a:gd name="connsiteX3039" fmla="*/ 1272371 w 4102080"/>
              <a:gd name="connsiteY3039" fmla="*/ 3022247 h 4361942"/>
              <a:gd name="connsiteX3040" fmla="*/ 1262446 w 4102080"/>
              <a:gd name="connsiteY3040" fmla="*/ 3028139 h 4361942"/>
              <a:gd name="connsiteX3041" fmla="*/ 1254590 w 4102080"/>
              <a:gd name="connsiteY3041" fmla="*/ 3037960 h 4361942"/>
              <a:gd name="connsiteX3042" fmla="*/ 1254590 w 4102080"/>
              <a:gd name="connsiteY3042" fmla="*/ 3043956 h 4361942"/>
              <a:gd name="connsiteX3043" fmla="*/ 1258621 w 4102080"/>
              <a:gd name="connsiteY3043" fmla="*/ 3057706 h 4361942"/>
              <a:gd name="connsiteX3044" fmla="*/ 1258621 w 4102080"/>
              <a:gd name="connsiteY3044" fmla="*/ 3065563 h 4361942"/>
              <a:gd name="connsiteX3045" fmla="*/ 1250661 w 4102080"/>
              <a:gd name="connsiteY3045" fmla="*/ 3081380 h 4361942"/>
              <a:gd name="connsiteX3046" fmla="*/ 1242805 w 4102080"/>
              <a:gd name="connsiteY3046" fmla="*/ 3108879 h 4361942"/>
              <a:gd name="connsiteX3047" fmla="*/ 1236912 w 4102080"/>
              <a:gd name="connsiteY3047" fmla="*/ 3116735 h 4361942"/>
              <a:gd name="connsiteX3048" fmla="*/ 1223060 w 4102080"/>
              <a:gd name="connsiteY3048" fmla="*/ 3118803 h 4361942"/>
              <a:gd name="connsiteX3049" fmla="*/ 1223060 w 4102080"/>
              <a:gd name="connsiteY3049" fmla="*/ 3116735 h 4361942"/>
              <a:gd name="connsiteX3050" fmla="*/ 1219235 w 4102080"/>
              <a:gd name="connsiteY3050" fmla="*/ 3112807 h 4361942"/>
              <a:gd name="connsiteX3051" fmla="*/ 1221096 w 4102080"/>
              <a:gd name="connsiteY3051" fmla="*/ 3108879 h 4361942"/>
              <a:gd name="connsiteX3052" fmla="*/ 1225127 w 4102080"/>
              <a:gd name="connsiteY3052" fmla="*/ 3101022 h 4361942"/>
              <a:gd name="connsiteX3053" fmla="*/ 1229056 w 4102080"/>
              <a:gd name="connsiteY3053" fmla="*/ 3097093 h 4361942"/>
              <a:gd name="connsiteX3054" fmla="*/ 1219235 w 4102080"/>
              <a:gd name="connsiteY3054" fmla="*/ 3093165 h 4361942"/>
              <a:gd name="connsiteX3055" fmla="*/ 1213239 w 4102080"/>
              <a:gd name="connsiteY3055" fmla="*/ 3095129 h 4361942"/>
              <a:gd name="connsiteX3056" fmla="*/ 1207347 w 4102080"/>
              <a:gd name="connsiteY3056" fmla="*/ 3101022 h 4361942"/>
              <a:gd name="connsiteX3057" fmla="*/ 1199490 w 4102080"/>
              <a:gd name="connsiteY3057" fmla="*/ 3102986 h 4361942"/>
              <a:gd name="connsiteX3058" fmla="*/ 1181709 w 4102080"/>
              <a:gd name="connsiteY3058" fmla="*/ 3099058 h 4361942"/>
              <a:gd name="connsiteX3059" fmla="*/ 1175816 w 4102080"/>
              <a:gd name="connsiteY3059" fmla="*/ 3101022 h 4361942"/>
              <a:gd name="connsiteX3060" fmla="*/ 1175816 w 4102080"/>
              <a:gd name="connsiteY3060" fmla="*/ 3108879 h 4361942"/>
              <a:gd name="connsiteX3061" fmla="*/ 1165996 w 4102080"/>
              <a:gd name="connsiteY3061" fmla="*/ 3108879 h 4361942"/>
              <a:gd name="connsiteX3062" fmla="*/ 1152246 w 4102080"/>
              <a:gd name="connsiteY3062" fmla="*/ 3114771 h 4361942"/>
              <a:gd name="connsiteX3063" fmla="*/ 1146354 w 4102080"/>
              <a:gd name="connsiteY3063" fmla="*/ 3110946 h 4361942"/>
              <a:gd name="connsiteX3064" fmla="*/ 1142426 w 4102080"/>
              <a:gd name="connsiteY3064" fmla="*/ 3102986 h 4361942"/>
              <a:gd name="connsiteX3065" fmla="*/ 1148318 w 4102080"/>
              <a:gd name="connsiteY3065" fmla="*/ 3095129 h 4361942"/>
              <a:gd name="connsiteX3066" fmla="*/ 1162067 w 4102080"/>
              <a:gd name="connsiteY3066" fmla="*/ 3081380 h 4361942"/>
              <a:gd name="connsiteX3067" fmla="*/ 1165996 w 4102080"/>
              <a:gd name="connsiteY3067" fmla="*/ 3073523 h 4361942"/>
              <a:gd name="connsiteX3068" fmla="*/ 1167960 w 4102080"/>
              <a:gd name="connsiteY3068" fmla="*/ 3067527 h 4361942"/>
              <a:gd name="connsiteX3069" fmla="*/ 1170027 w 4102080"/>
              <a:gd name="connsiteY3069" fmla="*/ 3063598 h 4361942"/>
              <a:gd name="connsiteX3070" fmla="*/ 1170027 w 4102080"/>
              <a:gd name="connsiteY3070" fmla="*/ 3057706 h 4361942"/>
              <a:gd name="connsiteX3071" fmla="*/ 1167960 w 4102080"/>
              <a:gd name="connsiteY3071" fmla="*/ 3043956 h 4361942"/>
              <a:gd name="connsiteX3072" fmla="*/ 1170027 w 4102080"/>
              <a:gd name="connsiteY3072" fmla="*/ 3040028 h 4361942"/>
              <a:gd name="connsiteX3073" fmla="*/ 1179848 w 4102080"/>
              <a:gd name="connsiteY3073" fmla="*/ 3032171 h 4361942"/>
              <a:gd name="connsiteX3074" fmla="*/ 1170027 w 4102080"/>
              <a:gd name="connsiteY3074" fmla="*/ 3026175 h 4361942"/>
              <a:gd name="connsiteX3075" fmla="*/ 1164031 w 4102080"/>
              <a:gd name="connsiteY3075" fmla="*/ 3012426 h 4361942"/>
              <a:gd name="connsiteX3076" fmla="*/ 1160103 w 4102080"/>
              <a:gd name="connsiteY3076" fmla="*/ 2996712 h 4361942"/>
              <a:gd name="connsiteX3077" fmla="*/ 1162067 w 4102080"/>
              <a:gd name="connsiteY3077" fmla="*/ 2982859 h 4361942"/>
              <a:gd name="connsiteX3078" fmla="*/ 1170027 w 4102080"/>
              <a:gd name="connsiteY3078" fmla="*/ 2975002 h 4361942"/>
              <a:gd name="connsiteX3079" fmla="*/ 1181709 w 4102080"/>
              <a:gd name="connsiteY3079" fmla="*/ 2967146 h 4361942"/>
              <a:gd name="connsiteX3080" fmla="*/ 1185741 w 4102080"/>
              <a:gd name="connsiteY3080" fmla="*/ 2959185 h 4361942"/>
              <a:gd name="connsiteX3081" fmla="*/ 1170027 w 4102080"/>
              <a:gd name="connsiteY3081" fmla="*/ 2955360 h 4361942"/>
              <a:gd name="connsiteX3082" fmla="*/ 1162067 w 4102080"/>
              <a:gd name="connsiteY3082" fmla="*/ 2957325 h 4361942"/>
              <a:gd name="connsiteX3083" fmla="*/ 1158139 w 4102080"/>
              <a:gd name="connsiteY3083" fmla="*/ 2961253 h 4361942"/>
              <a:gd name="connsiteX3084" fmla="*/ 1154211 w 4102080"/>
              <a:gd name="connsiteY3084" fmla="*/ 2965181 h 4361942"/>
              <a:gd name="connsiteX3085" fmla="*/ 1150282 w 4102080"/>
              <a:gd name="connsiteY3085" fmla="*/ 2967146 h 4361942"/>
              <a:gd name="connsiteX3086" fmla="*/ 1144286 w 4102080"/>
              <a:gd name="connsiteY3086" fmla="*/ 2969110 h 4361942"/>
              <a:gd name="connsiteX3087" fmla="*/ 1144286 w 4102080"/>
              <a:gd name="connsiteY3087" fmla="*/ 2976967 h 4361942"/>
              <a:gd name="connsiteX3088" fmla="*/ 1148318 w 4102080"/>
              <a:gd name="connsiteY3088" fmla="*/ 2986788 h 4361942"/>
              <a:gd name="connsiteX3089" fmla="*/ 1148318 w 4102080"/>
              <a:gd name="connsiteY3089" fmla="*/ 2994748 h 4361942"/>
              <a:gd name="connsiteX3090" fmla="*/ 1138497 w 4102080"/>
              <a:gd name="connsiteY3090" fmla="*/ 3002605 h 4361942"/>
              <a:gd name="connsiteX3091" fmla="*/ 1126609 w 4102080"/>
              <a:gd name="connsiteY3091" fmla="*/ 3002605 h 4361942"/>
              <a:gd name="connsiteX3092" fmla="*/ 1114824 w 4102080"/>
              <a:gd name="connsiteY3092" fmla="*/ 2998573 h 4361942"/>
              <a:gd name="connsiteX3093" fmla="*/ 1106967 w 4102080"/>
              <a:gd name="connsiteY3093" fmla="*/ 2994748 h 4361942"/>
              <a:gd name="connsiteX3094" fmla="*/ 1112860 w 4102080"/>
              <a:gd name="connsiteY3094" fmla="*/ 2990716 h 4361942"/>
              <a:gd name="connsiteX3095" fmla="*/ 1116788 w 4102080"/>
              <a:gd name="connsiteY3095" fmla="*/ 2988752 h 4361942"/>
              <a:gd name="connsiteX3096" fmla="*/ 1110896 w 4102080"/>
              <a:gd name="connsiteY3096" fmla="*/ 2984927 h 4361942"/>
              <a:gd name="connsiteX3097" fmla="*/ 1104900 w 4102080"/>
              <a:gd name="connsiteY3097" fmla="*/ 2978931 h 4361942"/>
              <a:gd name="connsiteX3098" fmla="*/ 1101075 w 4102080"/>
              <a:gd name="connsiteY3098" fmla="*/ 2973038 h 4361942"/>
              <a:gd name="connsiteX3099" fmla="*/ 1099111 w 4102080"/>
              <a:gd name="connsiteY3099" fmla="*/ 2967146 h 4361942"/>
              <a:gd name="connsiteX3100" fmla="*/ 1106967 w 4102080"/>
              <a:gd name="connsiteY3100" fmla="*/ 2963217 h 4361942"/>
              <a:gd name="connsiteX3101" fmla="*/ 1112860 w 4102080"/>
              <a:gd name="connsiteY3101" fmla="*/ 2963217 h 4361942"/>
              <a:gd name="connsiteX3102" fmla="*/ 1130641 w 4102080"/>
              <a:gd name="connsiteY3102" fmla="*/ 2967146 h 4361942"/>
              <a:gd name="connsiteX3103" fmla="*/ 1128573 w 4102080"/>
              <a:gd name="connsiteY3103" fmla="*/ 2949364 h 4361942"/>
              <a:gd name="connsiteX3104" fmla="*/ 1146354 w 4102080"/>
              <a:gd name="connsiteY3104" fmla="*/ 2931687 h 4361942"/>
              <a:gd name="connsiteX3105" fmla="*/ 1140461 w 4102080"/>
              <a:gd name="connsiteY3105" fmla="*/ 2914009 h 4361942"/>
              <a:gd name="connsiteX3106" fmla="*/ 1122681 w 4102080"/>
              <a:gd name="connsiteY3106" fmla="*/ 2888371 h 4361942"/>
              <a:gd name="connsiteX3107" fmla="*/ 1110896 w 4102080"/>
              <a:gd name="connsiteY3107" fmla="*/ 2878550 h 4361942"/>
              <a:gd name="connsiteX3108" fmla="*/ 1099111 w 4102080"/>
              <a:gd name="connsiteY3108" fmla="*/ 2874621 h 4361942"/>
              <a:gd name="connsiteX3109" fmla="*/ 1103039 w 4102080"/>
              <a:gd name="connsiteY3109" fmla="*/ 2892299 h 4361942"/>
              <a:gd name="connsiteX3110" fmla="*/ 1099111 w 4102080"/>
              <a:gd name="connsiteY3110" fmla="*/ 2902120 h 4361942"/>
              <a:gd name="connsiteX3111" fmla="*/ 1089187 w 4102080"/>
              <a:gd name="connsiteY3111" fmla="*/ 2902120 h 4361942"/>
              <a:gd name="connsiteX3112" fmla="*/ 1081330 w 4102080"/>
              <a:gd name="connsiteY3112" fmla="*/ 2890335 h 4361942"/>
              <a:gd name="connsiteX3113" fmla="*/ 1087222 w 4102080"/>
              <a:gd name="connsiteY3113" fmla="*/ 2882478 h 4361942"/>
              <a:gd name="connsiteX3114" fmla="*/ 1069545 w 4102080"/>
              <a:gd name="connsiteY3114" fmla="*/ 2860768 h 4361942"/>
              <a:gd name="connsiteX3115" fmla="*/ 1067581 w 4102080"/>
              <a:gd name="connsiteY3115" fmla="*/ 2847019 h 4361942"/>
              <a:gd name="connsiteX3116" fmla="*/ 1077402 w 4102080"/>
              <a:gd name="connsiteY3116" fmla="*/ 2835234 h 4361942"/>
              <a:gd name="connsiteX3117" fmla="*/ 1091254 w 4102080"/>
              <a:gd name="connsiteY3117" fmla="*/ 2833166 h 4361942"/>
              <a:gd name="connsiteX3118" fmla="*/ 1103039 w 4102080"/>
              <a:gd name="connsiteY3118" fmla="*/ 2841126 h 4361942"/>
              <a:gd name="connsiteX3119" fmla="*/ 1106967 w 4102080"/>
              <a:gd name="connsiteY3119" fmla="*/ 2852912 h 4361942"/>
              <a:gd name="connsiteX3120" fmla="*/ 1116788 w 4102080"/>
              <a:gd name="connsiteY3120" fmla="*/ 2847019 h 4361942"/>
              <a:gd name="connsiteX3121" fmla="*/ 1120716 w 4102080"/>
              <a:gd name="connsiteY3121" fmla="*/ 2839162 h 4361942"/>
              <a:gd name="connsiteX3122" fmla="*/ 1126609 w 4102080"/>
              <a:gd name="connsiteY3122" fmla="*/ 2819417 h 4361942"/>
              <a:gd name="connsiteX3123" fmla="*/ 1130641 w 4102080"/>
              <a:gd name="connsiteY3123" fmla="*/ 2829341 h 4361942"/>
              <a:gd name="connsiteX3124" fmla="*/ 1130641 w 4102080"/>
              <a:gd name="connsiteY3124" fmla="*/ 2837198 h 4361942"/>
              <a:gd name="connsiteX3125" fmla="*/ 1128573 w 4102080"/>
              <a:gd name="connsiteY3125" fmla="*/ 2850947 h 4361942"/>
              <a:gd name="connsiteX3126" fmla="*/ 1126609 w 4102080"/>
              <a:gd name="connsiteY3126" fmla="*/ 2858804 h 4361942"/>
              <a:gd name="connsiteX3127" fmla="*/ 1126609 w 4102080"/>
              <a:gd name="connsiteY3127" fmla="*/ 2862733 h 4361942"/>
              <a:gd name="connsiteX3128" fmla="*/ 1126609 w 4102080"/>
              <a:gd name="connsiteY3128" fmla="*/ 2868729 h 4361942"/>
              <a:gd name="connsiteX3129" fmla="*/ 1128573 w 4102080"/>
              <a:gd name="connsiteY3129" fmla="*/ 2868729 h 4361942"/>
              <a:gd name="connsiteX3130" fmla="*/ 1132501 w 4102080"/>
              <a:gd name="connsiteY3130" fmla="*/ 2866764 h 4361942"/>
              <a:gd name="connsiteX3131" fmla="*/ 1134466 w 4102080"/>
              <a:gd name="connsiteY3131" fmla="*/ 2868729 h 4361942"/>
              <a:gd name="connsiteX3132" fmla="*/ 1136430 w 4102080"/>
              <a:gd name="connsiteY3132" fmla="*/ 2878550 h 4361942"/>
              <a:gd name="connsiteX3133" fmla="*/ 1138497 w 4102080"/>
              <a:gd name="connsiteY3133" fmla="*/ 2884442 h 4361942"/>
              <a:gd name="connsiteX3134" fmla="*/ 1140461 w 4102080"/>
              <a:gd name="connsiteY3134" fmla="*/ 2886406 h 4361942"/>
              <a:gd name="connsiteX3135" fmla="*/ 1148318 w 4102080"/>
              <a:gd name="connsiteY3135" fmla="*/ 2890335 h 4361942"/>
              <a:gd name="connsiteX3136" fmla="*/ 1154211 w 4102080"/>
              <a:gd name="connsiteY3136" fmla="*/ 2892299 h 4361942"/>
              <a:gd name="connsiteX3137" fmla="*/ 1165996 w 4102080"/>
              <a:gd name="connsiteY3137" fmla="*/ 2894263 h 4361942"/>
              <a:gd name="connsiteX3138" fmla="*/ 1170027 w 4102080"/>
              <a:gd name="connsiteY3138" fmla="*/ 2896227 h 4361942"/>
              <a:gd name="connsiteX3139" fmla="*/ 1165996 w 4102080"/>
              <a:gd name="connsiteY3139" fmla="*/ 2906152 h 4361942"/>
              <a:gd name="connsiteX3140" fmla="*/ 1167960 w 4102080"/>
              <a:gd name="connsiteY3140" fmla="*/ 2914009 h 4361942"/>
              <a:gd name="connsiteX3141" fmla="*/ 1171888 w 4102080"/>
              <a:gd name="connsiteY3141" fmla="*/ 2921865 h 4361942"/>
              <a:gd name="connsiteX3142" fmla="*/ 1179848 w 4102080"/>
              <a:gd name="connsiteY3142" fmla="*/ 2929722 h 4361942"/>
              <a:gd name="connsiteX3143" fmla="*/ 1195562 w 4102080"/>
              <a:gd name="connsiteY3143" fmla="*/ 2892299 h 4361942"/>
              <a:gd name="connsiteX3144" fmla="*/ 1197526 w 4102080"/>
              <a:gd name="connsiteY3144" fmla="*/ 2878550 h 4361942"/>
              <a:gd name="connsiteX3145" fmla="*/ 1197526 w 4102080"/>
              <a:gd name="connsiteY3145" fmla="*/ 2864697 h 4361942"/>
              <a:gd name="connsiteX3146" fmla="*/ 1193597 w 4102080"/>
              <a:gd name="connsiteY3146" fmla="*/ 2860768 h 4361942"/>
              <a:gd name="connsiteX3147" fmla="*/ 1181709 w 4102080"/>
              <a:gd name="connsiteY3147" fmla="*/ 2856840 h 4361942"/>
              <a:gd name="connsiteX3148" fmla="*/ 1175816 w 4102080"/>
              <a:gd name="connsiteY3148" fmla="*/ 2854876 h 4361942"/>
              <a:gd name="connsiteX3149" fmla="*/ 1171888 w 4102080"/>
              <a:gd name="connsiteY3149" fmla="*/ 2848983 h 4361942"/>
              <a:gd name="connsiteX3150" fmla="*/ 1165996 w 4102080"/>
              <a:gd name="connsiteY3150" fmla="*/ 2831202 h 4361942"/>
              <a:gd name="connsiteX3151" fmla="*/ 1144286 w 4102080"/>
              <a:gd name="connsiteY3151" fmla="*/ 2807631 h 4361942"/>
              <a:gd name="connsiteX3152" fmla="*/ 1138497 w 4102080"/>
              <a:gd name="connsiteY3152" fmla="*/ 2795846 h 4361942"/>
              <a:gd name="connsiteX3153" fmla="*/ 1140461 w 4102080"/>
              <a:gd name="connsiteY3153" fmla="*/ 2791918 h 4361942"/>
              <a:gd name="connsiteX3154" fmla="*/ 1144286 w 4102080"/>
              <a:gd name="connsiteY3154" fmla="*/ 2787989 h 4361942"/>
              <a:gd name="connsiteX3155" fmla="*/ 1146354 w 4102080"/>
              <a:gd name="connsiteY3155" fmla="*/ 2783958 h 4361942"/>
              <a:gd name="connsiteX3156" fmla="*/ 1148318 w 4102080"/>
              <a:gd name="connsiteY3156" fmla="*/ 2776101 h 4361942"/>
              <a:gd name="connsiteX3157" fmla="*/ 1140461 w 4102080"/>
              <a:gd name="connsiteY3157" fmla="*/ 2772172 h 4361942"/>
              <a:gd name="connsiteX3158" fmla="*/ 1138497 w 4102080"/>
              <a:gd name="connsiteY3158" fmla="*/ 2766280 h 4361942"/>
              <a:gd name="connsiteX3159" fmla="*/ 1138497 w 4102080"/>
              <a:gd name="connsiteY3159" fmla="*/ 2754391 h 4361942"/>
              <a:gd name="connsiteX3160" fmla="*/ 1130641 w 4102080"/>
              <a:gd name="connsiteY3160" fmla="*/ 2758423 h 4361942"/>
              <a:gd name="connsiteX3161" fmla="*/ 1122681 w 4102080"/>
              <a:gd name="connsiteY3161" fmla="*/ 2758423 h 4361942"/>
              <a:gd name="connsiteX3162" fmla="*/ 1103039 w 4102080"/>
              <a:gd name="connsiteY3162" fmla="*/ 2760387 h 4361942"/>
              <a:gd name="connsiteX3163" fmla="*/ 1110896 w 4102080"/>
              <a:gd name="connsiteY3163" fmla="*/ 2750566 h 4361942"/>
              <a:gd name="connsiteX3164" fmla="*/ 1122681 w 4102080"/>
              <a:gd name="connsiteY3164" fmla="*/ 2748602 h 4361942"/>
              <a:gd name="connsiteX3165" fmla="*/ 1136430 w 4102080"/>
              <a:gd name="connsiteY3165" fmla="*/ 2746534 h 4361942"/>
              <a:gd name="connsiteX3166" fmla="*/ 1148318 w 4102080"/>
              <a:gd name="connsiteY3166" fmla="*/ 2744570 h 4361942"/>
              <a:gd name="connsiteX3167" fmla="*/ 1144286 w 4102080"/>
              <a:gd name="connsiteY3167" fmla="*/ 2742606 h 4361942"/>
              <a:gd name="connsiteX3168" fmla="*/ 1142426 w 4102080"/>
              <a:gd name="connsiteY3168" fmla="*/ 2740745 h 4361942"/>
              <a:gd name="connsiteX3169" fmla="*/ 1140461 w 4102080"/>
              <a:gd name="connsiteY3169" fmla="*/ 2738677 h 4361942"/>
              <a:gd name="connsiteX3170" fmla="*/ 1134466 w 4102080"/>
              <a:gd name="connsiteY3170" fmla="*/ 2738677 h 4361942"/>
              <a:gd name="connsiteX3171" fmla="*/ 1138497 w 4102080"/>
              <a:gd name="connsiteY3171" fmla="*/ 2730821 h 4361942"/>
              <a:gd name="connsiteX3172" fmla="*/ 1142426 w 4102080"/>
              <a:gd name="connsiteY3172" fmla="*/ 2726892 h 4361942"/>
              <a:gd name="connsiteX3173" fmla="*/ 1146354 w 4102080"/>
              <a:gd name="connsiteY3173" fmla="*/ 2722964 h 4361942"/>
              <a:gd name="connsiteX3174" fmla="*/ 1150282 w 4102080"/>
              <a:gd name="connsiteY3174" fmla="*/ 2719035 h 4361942"/>
              <a:gd name="connsiteX3175" fmla="*/ 1152246 w 4102080"/>
              <a:gd name="connsiteY3175" fmla="*/ 2713143 h 4361942"/>
              <a:gd name="connsiteX3176" fmla="*/ 1150282 w 4102080"/>
              <a:gd name="connsiteY3176" fmla="*/ 2707147 h 4361942"/>
              <a:gd name="connsiteX3177" fmla="*/ 1148318 w 4102080"/>
              <a:gd name="connsiteY3177" fmla="*/ 2703218 h 4361942"/>
              <a:gd name="connsiteX3178" fmla="*/ 1148318 w 4102080"/>
              <a:gd name="connsiteY3178" fmla="*/ 2697326 h 4361942"/>
              <a:gd name="connsiteX3179" fmla="*/ 1150282 w 4102080"/>
              <a:gd name="connsiteY3179" fmla="*/ 2685541 h 4361942"/>
              <a:gd name="connsiteX3180" fmla="*/ 1156175 w 4102080"/>
              <a:gd name="connsiteY3180" fmla="*/ 2671791 h 4361942"/>
              <a:gd name="connsiteX3181" fmla="*/ 1170027 w 4102080"/>
              <a:gd name="connsiteY3181" fmla="*/ 2650081 h 4361942"/>
              <a:gd name="connsiteX3182" fmla="*/ 1173852 w 4102080"/>
              <a:gd name="connsiteY3182" fmla="*/ 2654010 h 4361942"/>
              <a:gd name="connsiteX3183" fmla="*/ 1183673 w 4102080"/>
              <a:gd name="connsiteY3183" fmla="*/ 2667759 h 4361942"/>
              <a:gd name="connsiteX3184" fmla="*/ 1195562 w 4102080"/>
              <a:gd name="connsiteY3184" fmla="*/ 2669827 h 4361942"/>
              <a:gd name="connsiteX3185" fmla="*/ 1201454 w 4102080"/>
              <a:gd name="connsiteY3185" fmla="*/ 2669827 h 4361942"/>
              <a:gd name="connsiteX3186" fmla="*/ 1199490 w 4102080"/>
              <a:gd name="connsiteY3186" fmla="*/ 2663934 h 4361942"/>
              <a:gd name="connsiteX3187" fmla="*/ 1187705 w 4102080"/>
              <a:gd name="connsiteY3187" fmla="*/ 2650081 h 4361942"/>
              <a:gd name="connsiteX3188" fmla="*/ 1199490 w 4102080"/>
              <a:gd name="connsiteY3188" fmla="*/ 2646153 h 4361942"/>
              <a:gd name="connsiteX3189" fmla="*/ 1262446 w 4102080"/>
              <a:gd name="connsiteY3189" fmla="*/ 2628372 h 4361942"/>
              <a:gd name="connsiteX3190" fmla="*/ 1282083 w 4102080"/>
              <a:gd name="connsiteY3190" fmla="*/ 2632381 h 4361942"/>
              <a:gd name="connsiteX3191" fmla="*/ 1282094 w 4102080"/>
              <a:gd name="connsiteY3191" fmla="*/ 2632295 h 4361942"/>
              <a:gd name="connsiteX3192" fmla="*/ 1262351 w 4102080"/>
              <a:gd name="connsiteY3192" fmla="*/ 2628263 h 4361942"/>
              <a:gd name="connsiteX3193" fmla="*/ 1199400 w 4102080"/>
              <a:gd name="connsiteY3193" fmla="*/ 2646042 h 4361942"/>
              <a:gd name="connsiteX3194" fmla="*/ 1187616 w 4102080"/>
              <a:gd name="connsiteY3194" fmla="*/ 2649970 h 4361942"/>
              <a:gd name="connsiteX3195" fmla="*/ 1177796 w 4102080"/>
              <a:gd name="connsiteY3195" fmla="*/ 2640151 h 4361942"/>
              <a:gd name="connsiteX3196" fmla="*/ 1173765 w 4102080"/>
              <a:gd name="connsiteY3196" fmla="*/ 2630331 h 4361942"/>
              <a:gd name="connsiteX3197" fmla="*/ 1179760 w 4102080"/>
              <a:gd name="connsiteY3197" fmla="*/ 2612552 h 4361942"/>
              <a:gd name="connsiteX3198" fmla="*/ 1189580 w 4102080"/>
              <a:gd name="connsiteY3198" fmla="*/ 2588881 h 4361942"/>
              <a:gd name="connsiteX3199" fmla="*/ 1207256 w 4102080"/>
              <a:gd name="connsiteY3199" fmla="*/ 2547637 h 4361942"/>
              <a:gd name="connsiteX3200" fmla="*/ 1222968 w 4102080"/>
              <a:gd name="connsiteY3200" fmla="*/ 2525930 h 4361942"/>
              <a:gd name="connsiteX3201" fmla="*/ 1244675 w 4102080"/>
              <a:gd name="connsiteY3201" fmla="*/ 2518075 h 4361942"/>
              <a:gd name="connsiteX3202" fmla="*/ 1268346 w 4102080"/>
              <a:gd name="connsiteY3202" fmla="*/ 2514147 h 4361942"/>
              <a:gd name="connsiteX3203" fmla="*/ 1287986 w 4102080"/>
              <a:gd name="connsiteY3203" fmla="*/ 2512183 h 4361942"/>
              <a:gd name="connsiteX3204" fmla="*/ 1297909 w 4102080"/>
              <a:gd name="connsiteY3204" fmla="*/ 2504327 h 4361942"/>
              <a:gd name="connsiteX3205" fmla="*/ 1307729 w 4102080"/>
              <a:gd name="connsiteY3205" fmla="*/ 2492440 h 4361942"/>
              <a:gd name="connsiteX3206" fmla="*/ 1321477 w 4102080"/>
              <a:gd name="connsiteY3206" fmla="*/ 2488512 h 4361942"/>
              <a:gd name="connsiteX3207" fmla="*/ 1331296 w 4102080"/>
              <a:gd name="connsiteY3207" fmla="*/ 2502260 h 4361942"/>
              <a:gd name="connsiteX3208" fmla="*/ 1343183 w 4102080"/>
              <a:gd name="connsiteY3208" fmla="*/ 2516111 h 4361942"/>
              <a:gd name="connsiteX3209" fmla="*/ 1353003 w 4102080"/>
              <a:gd name="connsiteY3209" fmla="*/ 2520039 h 4361942"/>
              <a:gd name="connsiteX3210" fmla="*/ 1345147 w 4102080"/>
              <a:gd name="connsiteY3210" fmla="*/ 2488512 h 4361942"/>
              <a:gd name="connsiteX3211" fmla="*/ 1339152 w 4102080"/>
              <a:gd name="connsiteY3211" fmla="*/ 2474764 h 4361942"/>
              <a:gd name="connsiteX3212" fmla="*/ 1329332 w 4102080"/>
              <a:gd name="connsiteY3212" fmla="*/ 2470836 h 4361942"/>
              <a:gd name="connsiteX3213" fmla="*/ 1236819 w 4102080"/>
              <a:gd name="connsiteY3213" fmla="*/ 2484584 h 4361942"/>
              <a:gd name="connsiteX3214" fmla="*/ 1203328 w 4102080"/>
              <a:gd name="connsiteY3214" fmla="*/ 2464944 h 4361942"/>
              <a:gd name="connsiteX3215" fmla="*/ 1205292 w 4102080"/>
              <a:gd name="connsiteY3215" fmla="*/ 2443237 h 4361942"/>
              <a:gd name="connsiteX3216" fmla="*/ 1207256 w 4102080"/>
              <a:gd name="connsiteY3216" fmla="*/ 2435381 h 4361942"/>
              <a:gd name="connsiteX3217" fmla="*/ 1221004 w 4102080"/>
              <a:gd name="connsiteY3217" fmla="*/ 2427526 h 4361942"/>
              <a:gd name="connsiteX3218" fmla="*/ 1234855 w 4102080"/>
              <a:gd name="connsiteY3218" fmla="*/ 2413674 h 4361942"/>
              <a:gd name="connsiteX3219" fmla="*/ 1246639 w 4102080"/>
              <a:gd name="connsiteY3219" fmla="*/ 2399927 h 4361942"/>
              <a:gd name="connsiteX3220" fmla="*/ 1266382 w 4102080"/>
              <a:gd name="connsiteY3220" fmla="*/ 2388143 h 4361942"/>
              <a:gd name="connsiteX3221" fmla="*/ 1289950 w 4102080"/>
              <a:gd name="connsiteY3221" fmla="*/ 2376256 h 4361942"/>
              <a:gd name="connsiteX3222" fmla="*/ 1309589 w 4102080"/>
              <a:gd name="connsiteY3222" fmla="*/ 2350724 h 4361942"/>
              <a:gd name="connsiteX3223" fmla="*/ 1311657 w 4102080"/>
              <a:gd name="connsiteY3223" fmla="*/ 2327053 h 4361942"/>
              <a:gd name="connsiteX3224" fmla="*/ 1321477 w 4102080"/>
              <a:gd name="connsiteY3224" fmla="*/ 2321161 h 4361942"/>
              <a:gd name="connsiteX3225" fmla="*/ 1329332 w 4102080"/>
              <a:gd name="connsiteY3225" fmla="*/ 2315269 h 4361942"/>
              <a:gd name="connsiteX3226" fmla="*/ 1333260 w 4102080"/>
              <a:gd name="connsiteY3226" fmla="*/ 2311341 h 4361942"/>
              <a:gd name="connsiteX3227" fmla="*/ 1356931 w 4102080"/>
              <a:gd name="connsiteY3227" fmla="*/ 2309378 h 4361942"/>
              <a:gd name="connsiteX3228" fmla="*/ 1378535 w 4102080"/>
              <a:gd name="connsiteY3228" fmla="*/ 2313305 h 4361942"/>
              <a:gd name="connsiteX3229" fmla="*/ 1394350 w 4102080"/>
              <a:gd name="connsiteY3229" fmla="*/ 2323125 h 4361942"/>
              <a:gd name="connsiteX3230" fmla="*/ 1404170 w 4102080"/>
              <a:gd name="connsiteY3230" fmla="*/ 2327053 h 4361942"/>
              <a:gd name="connsiteX3231" fmla="*/ 1410062 w 4102080"/>
              <a:gd name="connsiteY3231" fmla="*/ 2338940 h 4361942"/>
              <a:gd name="connsiteX3232" fmla="*/ 1414093 w 4102080"/>
              <a:gd name="connsiteY3232" fmla="*/ 2331085 h 4361942"/>
              <a:gd name="connsiteX3233" fmla="*/ 1415954 w 4102080"/>
              <a:gd name="connsiteY3233" fmla="*/ 2323125 h 4361942"/>
              <a:gd name="connsiteX3234" fmla="*/ 1415954 w 4102080"/>
              <a:gd name="connsiteY3234" fmla="*/ 2313305 h 4361942"/>
              <a:gd name="connsiteX3235" fmla="*/ 1408098 w 4102080"/>
              <a:gd name="connsiteY3235" fmla="*/ 2307414 h 4361942"/>
              <a:gd name="connsiteX3236" fmla="*/ 1402206 w 4102080"/>
              <a:gd name="connsiteY3236" fmla="*/ 2301522 h 4361942"/>
              <a:gd name="connsiteX3237" fmla="*/ 1390422 w 4102080"/>
              <a:gd name="connsiteY3237" fmla="*/ 2295526 h 4361942"/>
              <a:gd name="connsiteX3238" fmla="*/ 1376571 w 4102080"/>
              <a:gd name="connsiteY3238" fmla="*/ 2285707 h 4361942"/>
              <a:gd name="connsiteX3239" fmla="*/ 1364787 w 4102080"/>
              <a:gd name="connsiteY3239" fmla="*/ 2277851 h 4361942"/>
              <a:gd name="connsiteX3240" fmla="*/ 1358895 w 4102080"/>
              <a:gd name="connsiteY3240" fmla="*/ 2273923 h 4361942"/>
              <a:gd name="connsiteX3241" fmla="*/ 1360859 w 4102080"/>
              <a:gd name="connsiteY3241" fmla="*/ 2268031 h 4361942"/>
              <a:gd name="connsiteX3242" fmla="*/ 1364787 w 4102080"/>
              <a:gd name="connsiteY3242" fmla="*/ 2260175 h 4361942"/>
              <a:gd name="connsiteX3243" fmla="*/ 1370679 w 4102080"/>
              <a:gd name="connsiteY3243" fmla="*/ 2256144 h 4361942"/>
              <a:gd name="connsiteX3244" fmla="*/ 1376571 w 4102080"/>
              <a:gd name="connsiteY3244" fmla="*/ 2254283 h 4361942"/>
              <a:gd name="connsiteX3245" fmla="*/ 1412026 w 4102080"/>
              <a:gd name="connsiteY3245" fmla="*/ 2256144 h 4361942"/>
              <a:gd name="connsiteX3246" fmla="*/ 1419882 w 4102080"/>
              <a:gd name="connsiteY3246" fmla="*/ 2256144 h 4361942"/>
              <a:gd name="connsiteX3247" fmla="*/ 1425774 w 4102080"/>
              <a:gd name="connsiteY3247" fmla="*/ 2252319 h 4361942"/>
              <a:gd name="connsiteX3248" fmla="*/ 1429805 w 4102080"/>
              <a:gd name="connsiteY3248" fmla="*/ 2246324 h 4361942"/>
              <a:gd name="connsiteX3249" fmla="*/ 1431769 w 4102080"/>
              <a:gd name="connsiteY3249" fmla="*/ 2240432 h 4361942"/>
              <a:gd name="connsiteX3250" fmla="*/ 1435697 w 4102080"/>
              <a:gd name="connsiteY3250" fmla="*/ 2236504 h 4361942"/>
              <a:gd name="connsiteX3251" fmla="*/ 1443553 w 4102080"/>
              <a:gd name="connsiteY3251" fmla="*/ 2234540 h 4361942"/>
              <a:gd name="connsiteX3252" fmla="*/ 1447481 w 4102080"/>
              <a:gd name="connsiteY3252" fmla="*/ 2232576 h 4361942"/>
              <a:gd name="connsiteX3253" fmla="*/ 1443553 w 4102080"/>
              <a:gd name="connsiteY3253" fmla="*/ 2226684 h 4361942"/>
              <a:gd name="connsiteX3254" fmla="*/ 1437661 w 4102080"/>
              <a:gd name="connsiteY3254" fmla="*/ 2218725 h 4361942"/>
              <a:gd name="connsiteX3255" fmla="*/ 1429805 w 4102080"/>
              <a:gd name="connsiteY3255" fmla="*/ 2216761 h 4361942"/>
              <a:gd name="connsiteX3256" fmla="*/ 1427738 w 4102080"/>
              <a:gd name="connsiteY3256" fmla="*/ 2218725 h 4361942"/>
              <a:gd name="connsiteX3257" fmla="*/ 1378535 w 4102080"/>
              <a:gd name="connsiteY3257" fmla="*/ 2238468 h 4361942"/>
              <a:gd name="connsiteX3258" fmla="*/ 1362823 w 4102080"/>
              <a:gd name="connsiteY3258" fmla="*/ 2238468 h 4361942"/>
              <a:gd name="connsiteX3259" fmla="*/ 1331296 w 4102080"/>
              <a:gd name="connsiteY3259" fmla="*/ 2236504 h 4361942"/>
              <a:gd name="connsiteX3260" fmla="*/ 1299769 w 4102080"/>
              <a:gd name="connsiteY3260" fmla="*/ 2234540 h 4361942"/>
              <a:gd name="connsiteX3261" fmla="*/ 1299769 w 4102080"/>
              <a:gd name="connsiteY3261" fmla="*/ 2220792 h 4361942"/>
              <a:gd name="connsiteX3262" fmla="*/ 1297909 w 4102080"/>
              <a:gd name="connsiteY3262" fmla="*/ 2201049 h 4361942"/>
              <a:gd name="connsiteX3263" fmla="*/ 1291914 w 4102080"/>
              <a:gd name="connsiteY3263" fmla="*/ 2195157 h 4361942"/>
              <a:gd name="connsiteX3264" fmla="*/ 1272274 w 4102080"/>
              <a:gd name="connsiteY3264" fmla="*/ 2189266 h 4361942"/>
              <a:gd name="connsiteX3265" fmla="*/ 1244675 w 4102080"/>
              <a:gd name="connsiteY3265" fmla="*/ 2193193 h 4361942"/>
              <a:gd name="connsiteX3266" fmla="*/ 1240747 w 4102080"/>
              <a:gd name="connsiteY3266" fmla="*/ 2169626 h 4361942"/>
              <a:gd name="connsiteX3267" fmla="*/ 1299769 w 4102080"/>
              <a:gd name="connsiteY3267" fmla="*/ 2163734 h 4361942"/>
              <a:gd name="connsiteX3268" fmla="*/ 1333260 w 4102080"/>
              <a:gd name="connsiteY3268" fmla="*/ 2159806 h 4361942"/>
              <a:gd name="connsiteX3269" fmla="*/ 1364787 w 4102080"/>
              <a:gd name="connsiteY3269" fmla="*/ 2157842 h 4361942"/>
              <a:gd name="connsiteX3270" fmla="*/ 1374710 w 4102080"/>
              <a:gd name="connsiteY3270" fmla="*/ 2151950 h 4361942"/>
              <a:gd name="connsiteX3271" fmla="*/ 1386494 w 4102080"/>
              <a:gd name="connsiteY3271" fmla="*/ 2153914 h 4361942"/>
              <a:gd name="connsiteX3272" fmla="*/ 1400242 w 4102080"/>
              <a:gd name="connsiteY3272" fmla="*/ 2148022 h 4361942"/>
              <a:gd name="connsiteX3273" fmla="*/ 1423913 w 4102080"/>
              <a:gd name="connsiteY3273" fmla="*/ 2128279 h 4361942"/>
              <a:gd name="connsiteX3274" fmla="*/ 1455336 w 4102080"/>
              <a:gd name="connsiteY3274" fmla="*/ 2116495 h 4361942"/>
              <a:gd name="connsiteX3275" fmla="*/ 1467120 w 4102080"/>
              <a:gd name="connsiteY3275" fmla="*/ 2108640 h 4361942"/>
              <a:gd name="connsiteX3276" fmla="*/ 1469188 w 4102080"/>
              <a:gd name="connsiteY3276" fmla="*/ 2096856 h 4361942"/>
              <a:gd name="connsiteX3277" fmla="*/ 1429805 w 4102080"/>
              <a:gd name="connsiteY3277" fmla="*/ 2108640 h 4361942"/>
              <a:gd name="connsiteX3278" fmla="*/ 1459264 w 4102080"/>
              <a:gd name="connsiteY3278" fmla="*/ 2071221 h 4361942"/>
              <a:gd name="connsiteX3279" fmla="*/ 1490791 w 4102080"/>
              <a:gd name="connsiteY3279" fmla="*/ 2069257 h 4361942"/>
              <a:gd name="connsiteX3280" fmla="*/ 1528210 w 4102080"/>
              <a:gd name="connsiteY3280" fmla="*/ 2061401 h 4361942"/>
              <a:gd name="connsiteX3281" fmla="*/ 1595115 w 4102080"/>
              <a:gd name="connsiteY3281" fmla="*/ 2039719 h 4361942"/>
              <a:gd name="connsiteX3282" fmla="*/ 1595003 w 4102080"/>
              <a:gd name="connsiteY3282" fmla="*/ 2039701 h 4361942"/>
              <a:gd name="connsiteX3283" fmla="*/ 1528019 w 4102080"/>
              <a:gd name="connsiteY3283" fmla="*/ 2061407 h 4361942"/>
              <a:gd name="connsiteX3284" fmla="*/ 1490599 w 4102080"/>
              <a:gd name="connsiteY3284" fmla="*/ 2069262 h 4361942"/>
              <a:gd name="connsiteX3285" fmla="*/ 1459071 w 4102080"/>
              <a:gd name="connsiteY3285" fmla="*/ 2071226 h 4361942"/>
              <a:gd name="connsiteX3286" fmla="*/ 1429611 w 4102080"/>
              <a:gd name="connsiteY3286" fmla="*/ 2108643 h 4361942"/>
              <a:gd name="connsiteX3287" fmla="*/ 1417723 w 4102080"/>
              <a:gd name="connsiteY3287" fmla="*/ 2112571 h 4361942"/>
              <a:gd name="connsiteX3288" fmla="*/ 1403975 w 4102080"/>
              <a:gd name="connsiteY3288" fmla="*/ 2120427 h 4361942"/>
              <a:gd name="connsiteX3289" fmla="*/ 1392191 w 4102080"/>
              <a:gd name="connsiteY3289" fmla="*/ 2132210 h 4361942"/>
              <a:gd name="connsiteX3290" fmla="*/ 1380303 w 4102080"/>
              <a:gd name="connsiteY3290" fmla="*/ 2138205 h 4361942"/>
              <a:gd name="connsiteX3291" fmla="*/ 1366555 w 4102080"/>
              <a:gd name="connsiteY3291" fmla="*/ 2140066 h 4361942"/>
              <a:gd name="connsiteX3292" fmla="*/ 1352807 w 4102080"/>
              <a:gd name="connsiteY3292" fmla="*/ 2146061 h 4361942"/>
              <a:gd name="connsiteX3293" fmla="*/ 1342987 w 4102080"/>
              <a:gd name="connsiteY3293" fmla="*/ 2142133 h 4361942"/>
              <a:gd name="connsiteX3294" fmla="*/ 1338955 w 4102080"/>
              <a:gd name="connsiteY3294" fmla="*/ 2136241 h 4361942"/>
              <a:gd name="connsiteX3295" fmla="*/ 1338955 w 4102080"/>
              <a:gd name="connsiteY3295" fmla="*/ 2128282 h 4361942"/>
              <a:gd name="connsiteX3296" fmla="*/ 1335131 w 4102080"/>
              <a:gd name="connsiteY3296" fmla="*/ 2118463 h 4361942"/>
              <a:gd name="connsiteX3297" fmla="*/ 1329135 w 4102080"/>
              <a:gd name="connsiteY3297" fmla="*/ 2108643 h 4361942"/>
              <a:gd name="connsiteX3298" fmla="*/ 1319315 w 4102080"/>
              <a:gd name="connsiteY3298" fmla="*/ 2094896 h 4361942"/>
              <a:gd name="connsiteX3299" fmla="*/ 1313423 w 4102080"/>
              <a:gd name="connsiteY3299" fmla="*/ 2084973 h 4361942"/>
              <a:gd name="connsiteX3300" fmla="*/ 1321279 w 4102080"/>
              <a:gd name="connsiteY3300" fmla="*/ 2077118 h 4361942"/>
              <a:gd name="connsiteX3301" fmla="*/ 1317351 w 4102080"/>
              <a:gd name="connsiteY3301" fmla="*/ 2073190 h 4361942"/>
              <a:gd name="connsiteX3302" fmla="*/ 1309391 w 4102080"/>
              <a:gd name="connsiteY3302" fmla="*/ 2069262 h 4361942"/>
              <a:gd name="connsiteX3303" fmla="*/ 1299571 w 4102080"/>
              <a:gd name="connsiteY3303" fmla="*/ 2067298 h 4361942"/>
              <a:gd name="connsiteX3304" fmla="*/ 1285823 w 4102080"/>
              <a:gd name="connsiteY3304" fmla="*/ 2041665 h 4361942"/>
              <a:gd name="connsiteX3305" fmla="*/ 1274039 w 4102080"/>
              <a:gd name="connsiteY3305" fmla="*/ 2035773 h 4361942"/>
              <a:gd name="connsiteX3306" fmla="*/ 1266183 w 4102080"/>
              <a:gd name="connsiteY3306" fmla="*/ 2041665 h 4361942"/>
              <a:gd name="connsiteX3307" fmla="*/ 1262151 w 4102080"/>
              <a:gd name="connsiteY3307" fmla="*/ 2041665 h 4361942"/>
              <a:gd name="connsiteX3308" fmla="*/ 1260187 w 4102080"/>
              <a:gd name="connsiteY3308" fmla="*/ 2031845 h 4361942"/>
              <a:gd name="connsiteX3309" fmla="*/ 1246439 w 4102080"/>
              <a:gd name="connsiteY3309" fmla="*/ 2022026 h 4361942"/>
              <a:gd name="connsiteX3310" fmla="*/ 1234655 w 4102080"/>
              <a:gd name="connsiteY3310" fmla="*/ 2023990 h 4361942"/>
              <a:gd name="connsiteX3311" fmla="*/ 1230727 w 4102080"/>
              <a:gd name="connsiteY3311" fmla="*/ 2039701 h 4361942"/>
              <a:gd name="connsiteX3312" fmla="*/ 1226798 w 4102080"/>
              <a:gd name="connsiteY3312" fmla="*/ 2045592 h 4361942"/>
              <a:gd name="connsiteX3313" fmla="*/ 1222767 w 4102080"/>
              <a:gd name="connsiteY3313" fmla="*/ 2041665 h 4361942"/>
              <a:gd name="connsiteX3314" fmla="*/ 1224834 w 4102080"/>
              <a:gd name="connsiteY3314" fmla="*/ 2018098 h 4361942"/>
              <a:gd name="connsiteX3315" fmla="*/ 1248403 w 4102080"/>
              <a:gd name="connsiteY3315" fmla="*/ 2006211 h 4361942"/>
              <a:gd name="connsiteX3316" fmla="*/ 1268147 w 4102080"/>
              <a:gd name="connsiteY3316" fmla="*/ 2000320 h 4361942"/>
              <a:gd name="connsiteX3317" fmla="*/ 1293679 w 4102080"/>
              <a:gd name="connsiteY3317" fmla="*/ 2008279 h 4361942"/>
              <a:gd name="connsiteX3318" fmla="*/ 1285823 w 4102080"/>
              <a:gd name="connsiteY3318" fmla="*/ 1992464 h 4361942"/>
              <a:gd name="connsiteX3319" fmla="*/ 1279931 w 4102080"/>
              <a:gd name="connsiteY3319" fmla="*/ 1986572 h 4361942"/>
              <a:gd name="connsiteX3320" fmla="*/ 1272075 w 4102080"/>
              <a:gd name="connsiteY3320" fmla="*/ 1980681 h 4361942"/>
              <a:gd name="connsiteX3321" fmla="*/ 1268147 w 4102080"/>
              <a:gd name="connsiteY3321" fmla="*/ 1978717 h 4361942"/>
              <a:gd name="connsiteX3322" fmla="*/ 1262151 w 4102080"/>
              <a:gd name="connsiteY3322" fmla="*/ 1982645 h 4361942"/>
              <a:gd name="connsiteX3323" fmla="*/ 1258326 w 4102080"/>
              <a:gd name="connsiteY3323" fmla="*/ 1980681 h 4361942"/>
              <a:gd name="connsiteX3324" fmla="*/ 1254295 w 4102080"/>
              <a:gd name="connsiteY3324" fmla="*/ 1974686 h 4361942"/>
              <a:gd name="connsiteX3325" fmla="*/ 1250367 w 4102080"/>
              <a:gd name="connsiteY3325" fmla="*/ 1968897 h 4361942"/>
              <a:gd name="connsiteX3326" fmla="*/ 1264219 w 4102080"/>
              <a:gd name="connsiteY3326" fmla="*/ 1931480 h 4361942"/>
              <a:gd name="connsiteX3327" fmla="*/ 1272075 w 4102080"/>
              <a:gd name="connsiteY3327" fmla="*/ 1915666 h 4361942"/>
              <a:gd name="connsiteX3328" fmla="*/ 1281895 w 4102080"/>
              <a:gd name="connsiteY3328" fmla="*/ 1907810 h 4361942"/>
              <a:gd name="connsiteX3329" fmla="*/ 1274039 w 4102080"/>
              <a:gd name="connsiteY3329" fmla="*/ 1899955 h 4361942"/>
              <a:gd name="connsiteX3330" fmla="*/ 1246439 w 4102080"/>
              <a:gd name="connsiteY3330" fmla="*/ 1892099 h 4361942"/>
              <a:gd name="connsiteX3331" fmla="*/ 1236619 w 4102080"/>
              <a:gd name="connsiteY3331" fmla="*/ 1886104 h 4361942"/>
              <a:gd name="connsiteX3332" fmla="*/ 1246439 w 4102080"/>
              <a:gd name="connsiteY3332" fmla="*/ 1876285 h 4361942"/>
              <a:gd name="connsiteX3333" fmla="*/ 1276003 w 4102080"/>
              <a:gd name="connsiteY3333" fmla="*/ 1870393 h 4361942"/>
              <a:gd name="connsiteX3334" fmla="*/ 1281895 w 4102080"/>
              <a:gd name="connsiteY3334" fmla="*/ 1862537 h 4361942"/>
              <a:gd name="connsiteX3335" fmla="*/ 1277967 w 4102080"/>
              <a:gd name="connsiteY3335" fmla="*/ 1850754 h 4361942"/>
              <a:gd name="connsiteX3336" fmla="*/ 1266183 w 4102080"/>
              <a:gd name="connsiteY3336" fmla="*/ 1848687 h 4361942"/>
              <a:gd name="connsiteX3337" fmla="*/ 1244475 w 4102080"/>
              <a:gd name="connsiteY3337" fmla="*/ 1848687 h 4361942"/>
              <a:gd name="connsiteX3338" fmla="*/ 1240547 w 4102080"/>
              <a:gd name="connsiteY3338" fmla="*/ 1844862 h 4361942"/>
              <a:gd name="connsiteX3339" fmla="*/ 1232691 w 4102080"/>
              <a:gd name="connsiteY3339" fmla="*/ 1834940 h 4361942"/>
              <a:gd name="connsiteX3340" fmla="*/ 1228763 w 4102080"/>
              <a:gd name="connsiteY3340" fmla="*/ 1831012 h 4361942"/>
              <a:gd name="connsiteX3341" fmla="*/ 1228763 w 4102080"/>
              <a:gd name="connsiteY3341" fmla="*/ 1825120 h 4361942"/>
              <a:gd name="connsiteX3342" fmla="*/ 1236619 w 4102080"/>
              <a:gd name="connsiteY3342" fmla="*/ 1825120 h 4361942"/>
              <a:gd name="connsiteX3343" fmla="*/ 1226798 w 4102080"/>
              <a:gd name="connsiteY3343" fmla="*/ 1807342 h 4361942"/>
              <a:gd name="connsiteX3344" fmla="*/ 1238583 w 4102080"/>
              <a:gd name="connsiteY3344" fmla="*/ 1801450 h 4361942"/>
              <a:gd name="connsiteX3345" fmla="*/ 1252331 w 4102080"/>
              <a:gd name="connsiteY3345" fmla="*/ 1797522 h 4361942"/>
              <a:gd name="connsiteX3346" fmla="*/ 1264219 w 4102080"/>
              <a:gd name="connsiteY3346" fmla="*/ 1777884 h 4361942"/>
              <a:gd name="connsiteX3347" fmla="*/ 1291715 w 4102080"/>
              <a:gd name="connsiteY3347" fmla="*/ 1771992 h 4361942"/>
              <a:gd name="connsiteX3348" fmla="*/ 1303603 w 4102080"/>
              <a:gd name="connsiteY3348" fmla="*/ 1764136 h 4361942"/>
              <a:gd name="connsiteX3349" fmla="*/ 1266183 w 4102080"/>
              <a:gd name="connsiteY3349" fmla="*/ 1764136 h 4361942"/>
              <a:gd name="connsiteX3350" fmla="*/ 1256362 w 4102080"/>
              <a:gd name="connsiteY3350" fmla="*/ 1769925 h 4361942"/>
              <a:gd name="connsiteX3351" fmla="*/ 1242511 w 4102080"/>
              <a:gd name="connsiteY3351" fmla="*/ 1789667 h 4361942"/>
              <a:gd name="connsiteX3352" fmla="*/ 1232691 w 4102080"/>
              <a:gd name="connsiteY3352" fmla="*/ 1791631 h 4361942"/>
              <a:gd name="connsiteX3353" fmla="*/ 1226798 w 4102080"/>
              <a:gd name="connsiteY3353" fmla="*/ 1783775 h 4361942"/>
              <a:gd name="connsiteX3354" fmla="*/ 1220803 w 4102080"/>
              <a:gd name="connsiteY3354" fmla="*/ 1769925 h 4361942"/>
              <a:gd name="connsiteX3355" fmla="*/ 1216978 w 4102080"/>
              <a:gd name="connsiteY3355" fmla="*/ 1754214 h 4361942"/>
              <a:gd name="connsiteX3356" fmla="*/ 1216978 w 4102080"/>
              <a:gd name="connsiteY3356" fmla="*/ 1744394 h 4361942"/>
              <a:gd name="connsiteX3357" fmla="*/ 1230727 w 4102080"/>
              <a:gd name="connsiteY3357" fmla="*/ 1728683 h 4361942"/>
              <a:gd name="connsiteX3358" fmla="*/ 1236619 w 4102080"/>
              <a:gd name="connsiteY3358" fmla="*/ 1718760 h 4361942"/>
              <a:gd name="connsiteX3359" fmla="*/ 1234655 w 4102080"/>
              <a:gd name="connsiteY3359" fmla="*/ 1714832 h 4361942"/>
              <a:gd name="connsiteX3360" fmla="*/ 1222767 w 4102080"/>
              <a:gd name="connsiteY3360" fmla="*/ 1718760 h 4361942"/>
              <a:gd name="connsiteX3361" fmla="*/ 1216978 w 4102080"/>
              <a:gd name="connsiteY3361" fmla="*/ 1714832 h 4361942"/>
              <a:gd name="connsiteX3362" fmla="*/ 1210983 w 4102080"/>
              <a:gd name="connsiteY3362" fmla="*/ 1710905 h 4361942"/>
              <a:gd name="connsiteX3363" fmla="*/ 1209019 w 4102080"/>
              <a:gd name="connsiteY3363" fmla="*/ 1710905 h 4361942"/>
              <a:gd name="connsiteX3364" fmla="*/ 1205091 w 4102080"/>
              <a:gd name="connsiteY3364" fmla="*/ 1703049 h 4361942"/>
              <a:gd name="connsiteX3365" fmla="*/ 1207055 w 4102080"/>
              <a:gd name="connsiteY3365" fmla="*/ 1695194 h 4361942"/>
              <a:gd name="connsiteX3366" fmla="*/ 1207055 w 4102080"/>
              <a:gd name="connsiteY3366" fmla="*/ 1689302 h 4361942"/>
              <a:gd name="connsiteX3367" fmla="*/ 1205091 w 4102080"/>
              <a:gd name="connsiteY3367" fmla="*/ 1675451 h 4361942"/>
              <a:gd name="connsiteX3368" fmla="*/ 1201163 w 4102080"/>
              <a:gd name="connsiteY3368" fmla="*/ 1669560 h 4361942"/>
              <a:gd name="connsiteX3369" fmla="*/ 1199199 w 4102080"/>
              <a:gd name="connsiteY3369" fmla="*/ 1665632 h 4361942"/>
              <a:gd name="connsiteX3370" fmla="*/ 1209019 w 4102080"/>
              <a:gd name="connsiteY3370" fmla="*/ 1665632 h 4361942"/>
              <a:gd name="connsiteX3371" fmla="*/ 1222767 w 4102080"/>
              <a:gd name="connsiteY3371" fmla="*/ 1659740 h 4361942"/>
              <a:gd name="connsiteX3372" fmla="*/ 1234655 w 4102080"/>
              <a:gd name="connsiteY3372" fmla="*/ 1659740 h 4361942"/>
              <a:gd name="connsiteX3373" fmla="*/ 1236619 w 4102080"/>
              <a:gd name="connsiteY3373" fmla="*/ 1649921 h 4361942"/>
              <a:gd name="connsiteX3374" fmla="*/ 1240547 w 4102080"/>
              <a:gd name="connsiteY3374" fmla="*/ 1640101 h 4361942"/>
              <a:gd name="connsiteX3375" fmla="*/ 1234655 w 4102080"/>
              <a:gd name="connsiteY3375" fmla="*/ 1634106 h 4361942"/>
              <a:gd name="connsiteX3376" fmla="*/ 1226798 w 4102080"/>
              <a:gd name="connsiteY3376" fmla="*/ 1632142 h 4361942"/>
              <a:gd name="connsiteX3377" fmla="*/ 1216978 w 4102080"/>
              <a:gd name="connsiteY3377" fmla="*/ 1622323 h 4361942"/>
              <a:gd name="connsiteX3378" fmla="*/ 1222767 w 4102080"/>
              <a:gd name="connsiteY3378" fmla="*/ 1612504 h 4361942"/>
              <a:gd name="connsiteX3379" fmla="*/ 1232691 w 4102080"/>
              <a:gd name="connsiteY3379" fmla="*/ 1604545 h 4361942"/>
              <a:gd name="connsiteX3380" fmla="*/ 1226798 w 4102080"/>
              <a:gd name="connsiteY3380" fmla="*/ 1592761 h 4361942"/>
              <a:gd name="connsiteX3381" fmla="*/ 1210983 w 4102080"/>
              <a:gd name="connsiteY3381" fmla="*/ 1590797 h 4361942"/>
              <a:gd name="connsiteX3382" fmla="*/ 1207055 w 4102080"/>
              <a:gd name="connsiteY3382" fmla="*/ 1577050 h 4361942"/>
              <a:gd name="connsiteX3383" fmla="*/ 1212947 w 4102080"/>
              <a:gd name="connsiteY3383" fmla="*/ 1567231 h 4361942"/>
              <a:gd name="connsiteX3384" fmla="*/ 1228763 w 4102080"/>
              <a:gd name="connsiteY3384" fmla="*/ 1565164 h 4361942"/>
              <a:gd name="connsiteX3385" fmla="*/ 1218942 w 4102080"/>
              <a:gd name="connsiteY3385" fmla="*/ 1555344 h 4361942"/>
              <a:gd name="connsiteX3386" fmla="*/ 1216978 w 4102080"/>
              <a:gd name="connsiteY3386" fmla="*/ 1549452 h 4361942"/>
              <a:gd name="connsiteX3387" fmla="*/ 1214911 w 4102080"/>
              <a:gd name="connsiteY3387" fmla="*/ 1543561 h 4361942"/>
              <a:gd name="connsiteX3388" fmla="*/ 1209019 w 4102080"/>
              <a:gd name="connsiteY3388" fmla="*/ 1547489 h 4361942"/>
              <a:gd name="connsiteX3389" fmla="*/ 1199199 w 4102080"/>
              <a:gd name="connsiteY3389" fmla="*/ 1557308 h 4361942"/>
              <a:gd name="connsiteX3390" fmla="*/ 1189378 w 4102080"/>
              <a:gd name="connsiteY3390" fmla="*/ 1561339 h 4361942"/>
              <a:gd name="connsiteX3391" fmla="*/ 1187414 w 4102080"/>
              <a:gd name="connsiteY3391" fmla="*/ 1567231 h 4361942"/>
              <a:gd name="connsiteX3392" fmla="*/ 1187414 w 4102080"/>
              <a:gd name="connsiteY3392" fmla="*/ 1573123 h 4361942"/>
              <a:gd name="connsiteX3393" fmla="*/ 1191342 w 4102080"/>
              <a:gd name="connsiteY3393" fmla="*/ 1580978 h 4361942"/>
              <a:gd name="connsiteX3394" fmla="*/ 1193307 w 4102080"/>
              <a:gd name="connsiteY3394" fmla="*/ 1594725 h 4361942"/>
              <a:gd name="connsiteX3395" fmla="*/ 1187414 w 4102080"/>
              <a:gd name="connsiteY3395" fmla="*/ 1610540 h 4361942"/>
              <a:gd name="connsiteX3396" fmla="*/ 1191342 w 4102080"/>
              <a:gd name="connsiteY3396" fmla="*/ 1630179 h 4361942"/>
              <a:gd name="connsiteX3397" fmla="*/ 1183383 w 4102080"/>
              <a:gd name="connsiteY3397" fmla="*/ 1649921 h 4361942"/>
              <a:gd name="connsiteX3398" fmla="*/ 1177594 w 4102080"/>
              <a:gd name="connsiteY3398" fmla="*/ 1655812 h 4361942"/>
              <a:gd name="connsiteX3399" fmla="*/ 1165706 w 4102080"/>
              <a:gd name="connsiteY3399" fmla="*/ 1647957 h 4361942"/>
              <a:gd name="connsiteX3400" fmla="*/ 1153922 w 4102080"/>
              <a:gd name="connsiteY3400" fmla="*/ 1645993 h 4361942"/>
              <a:gd name="connsiteX3401" fmla="*/ 1140174 w 4102080"/>
              <a:gd name="connsiteY3401" fmla="*/ 1638138 h 4361942"/>
              <a:gd name="connsiteX3402" fmla="*/ 1143999 w 4102080"/>
              <a:gd name="connsiteY3402" fmla="*/ 1594725 h 4361942"/>
              <a:gd name="connsiteX3403" fmla="*/ 1148030 w 4102080"/>
              <a:gd name="connsiteY3403" fmla="*/ 1579014 h 4361942"/>
              <a:gd name="connsiteX3404" fmla="*/ 1140174 w 4102080"/>
              <a:gd name="connsiteY3404" fmla="*/ 1575086 h 4361942"/>
              <a:gd name="connsiteX3405" fmla="*/ 1142138 w 4102080"/>
              <a:gd name="connsiteY3405" fmla="*/ 1555344 h 4361942"/>
              <a:gd name="connsiteX3406" fmla="*/ 1136143 w 4102080"/>
              <a:gd name="connsiteY3406" fmla="*/ 1545525 h 4361942"/>
              <a:gd name="connsiteX3407" fmla="*/ 1126322 w 4102080"/>
              <a:gd name="connsiteY3407" fmla="*/ 1547489 h 4361942"/>
              <a:gd name="connsiteX3408" fmla="*/ 1120430 w 4102080"/>
              <a:gd name="connsiteY3408" fmla="*/ 1559375 h 4361942"/>
              <a:gd name="connsiteX3409" fmla="*/ 1118466 w 4102080"/>
              <a:gd name="connsiteY3409" fmla="*/ 1571159 h 4361942"/>
              <a:gd name="connsiteX3410" fmla="*/ 1112574 w 4102080"/>
              <a:gd name="connsiteY3410" fmla="*/ 1580978 h 4361942"/>
              <a:gd name="connsiteX3411" fmla="*/ 1098826 w 4102080"/>
              <a:gd name="connsiteY3411" fmla="*/ 1580978 h 4361942"/>
              <a:gd name="connsiteX3412" fmla="*/ 1104615 w 4102080"/>
              <a:gd name="connsiteY3412" fmla="*/ 1594725 h 4361942"/>
              <a:gd name="connsiteX3413" fmla="*/ 1116502 w 4102080"/>
              <a:gd name="connsiteY3413" fmla="*/ 1612504 h 4361942"/>
              <a:gd name="connsiteX3414" fmla="*/ 1120430 w 4102080"/>
              <a:gd name="connsiteY3414" fmla="*/ 1626251 h 4361942"/>
              <a:gd name="connsiteX3415" fmla="*/ 1112574 w 4102080"/>
              <a:gd name="connsiteY3415" fmla="*/ 1632142 h 4361942"/>
              <a:gd name="connsiteX3416" fmla="*/ 1114538 w 4102080"/>
              <a:gd name="connsiteY3416" fmla="*/ 1638138 h 4361942"/>
              <a:gd name="connsiteX3417" fmla="*/ 1126322 w 4102080"/>
              <a:gd name="connsiteY3417" fmla="*/ 1653849 h 4361942"/>
              <a:gd name="connsiteX3418" fmla="*/ 1114538 w 4102080"/>
              <a:gd name="connsiteY3418" fmla="*/ 1655812 h 4361942"/>
              <a:gd name="connsiteX3419" fmla="*/ 1106682 w 4102080"/>
              <a:gd name="connsiteY3419" fmla="*/ 1659740 h 4361942"/>
              <a:gd name="connsiteX3420" fmla="*/ 1100790 w 4102080"/>
              <a:gd name="connsiteY3420" fmla="*/ 1667596 h 4361942"/>
              <a:gd name="connsiteX3421" fmla="*/ 1094794 w 4102080"/>
              <a:gd name="connsiteY3421" fmla="*/ 1675451 h 4361942"/>
              <a:gd name="connsiteX3422" fmla="*/ 1094794 w 4102080"/>
              <a:gd name="connsiteY3422" fmla="*/ 1669560 h 4361942"/>
              <a:gd name="connsiteX3423" fmla="*/ 1092830 w 4102080"/>
              <a:gd name="connsiteY3423" fmla="*/ 1663668 h 4361942"/>
              <a:gd name="connsiteX3424" fmla="*/ 1092830 w 4102080"/>
              <a:gd name="connsiteY3424" fmla="*/ 1657776 h 4361942"/>
              <a:gd name="connsiteX3425" fmla="*/ 1090970 w 4102080"/>
              <a:gd name="connsiteY3425" fmla="*/ 1653849 h 4361942"/>
              <a:gd name="connsiteX3426" fmla="*/ 1098826 w 4102080"/>
              <a:gd name="connsiteY3426" fmla="*/ 1634106 h 4361942"/>
              <a:gd name="connsiteX3427" fmla="*/ 1079082 w 4102080"/>
              <a:gd name="connsiteY3427" fmla="*/ 1602581 h 4361942"/>
              <a:gd name="connsiteX3428" fmla="*/ 1084974 w 4102080"/>
              <a:gd name="connsiteY3428" fmla="*/ 1586870 h 4361942"/>
              <a:gd name="connsiteX3429" fmla="*/ 1081046 w 4102080"/>
              <a:gd name="connsiteY3429" fmla="*/ 1565164 h 4361942"/>
              <a:gd name="connsiteX3430" fmla="*/ 1069262 w 4102080"/>
              <a:gd name="connsiteY3430" fmla="*/ 1571159 h 4361942"/>
              <a:gd name="connsiteX3431" fmla="*/ 1051586 w 4102080"/>
              <a:gd name="connsiteY3431" fmla="*/ 1592761 h 4361942"/>
              <a:gd name="connsiteX3432" fmla="*/ 1037734 w 4102080"/>
              <a:gd name="connsiteY3432" fmla="*/ 1598756 h 4361942"/>
              <a:gd name="connsiteX3433" fmla="*/ 1031842 w 4102080"/>
              <a:gd name="connsiteY3433" fmla="*/ 1598756 h 4361942"/>
              <a:gd name="connsiteX3434" fmla="*/ 1023986 w 4102080"/>
              <a:gd name="connsiteY3434" fmla="*/ 1602581 h 4361942"/>
              <a:gd name="connsiteX3435" fmla="*/ 1017990 w 4102080"/>
              <a:gd name="connsiteY3435" fmla="*/ 1602581 h 4361942"/>
              <a:gd name="connsiteX3436" fmla="*/ 1010134 w 4102080"/>
              <a:gd name="connsiteY3436" fmla="*/ 1598756 h 4361942"/>
              <a:gd name="connsiteX3437" fmla="*/ 1008170 w 4102080"/>
              <a:gd name="connsiteY3437" fmla="*/ 1594725 h 4361942"/>
              <a:gd name="connsiteX3438" fmla="*/ 1006206 w 4102080"/>
              <a:gd name="connsiteY3438" fmla="*/ 1586870 h 4361942"/>
              <a:gd name="connsiteX3439" fmla="*/ 1004242 w 4102080"/>
              <a:gd name="connsiteY3439" fmla="*/ 1579014 h 4361942"/>
              <a:gd name="connsiteX3440" fmla="*/ 1008170 w 4102080"/>
              <a:gd name="connsiteY3440" fmla="*/ 1575086 h 4361942"/>
              <a:gd name="connsiteX3441" fmla="*/ 1033806 w 4102080"/>
              <a:gd name="connsiteY3441" fmla="*/ 1577050 h 4361942"/>
              <a:gd name="connsiteX3442" fmla="*/ 1041662 w 4102080"/>
              <a:gd name="connsiteY3442" fmla="*/ 1571159 h 4361942"/>
              <a:gd name="connsiteX3443" fmla="*/ 1041662 w 4102080"/>
              <a:gd name="connsiteY3443" fmla="*/ 1559375 h 4361942"/>
              <a:gd name="connsiteX3444" fmla="*/ 1033806 w 4102080"/>
              <a:gd name="connsiteY3444" fmla="*/ 1545525 h 4361942"/>
              <a:gd name="connsiteX3445" fmla="*/ 1023986 w 4102080"/>
              <a:gd name="connsiteY3445" fmla="*/ 1541597 h 4361942"/>
              <a:gd name="connsiteX3446" fmla="*/ 1014166 w 4102080"/>
              <a:gd name="connsiteY3446" fmla="*/ 1537669 h 4361942"/>
              <a:gd name="connsiteX3447" fmla="*/ 1004242 w 4102080"/>
              <a:gd name="connsiteY3447" fmla="*/ 1531778 h 4361942"/>
              <a:gd name="connsiteX3448" fmla="*/ 1002278 w 4102080"/>
              <a:gd name="connsiteY3448" fmla="*/ 1541597 h 4361942"/>
              <a:gd name="connsiteX3449" fmla="*/ 1000314 w 4102080"/>
              <a:gd name="connsiteY3449" fmla="*/ 1561339 h 4361942"/>
              <a:gd name="connsiteX3450" fmla="*/ 996386 w 4102080"/>
              <a:gd name="connsiteY3450" fmla="*/ 1571159 h 4361942"/>
              <a:gd name="connsiteX3451" fmla="*/ 988530 w 4102080"/>
              <a:gd name="connsiteY3451" fmla="*/ 1577050 h 4361942"/>
              <a:gd name="connsiteX3452" fmla="*/ 986566 w 4102080"/>
              <a:gd name="connsiteY3452" fmla="*/ 1571159 h 4361942"/>
              <a:gd name="connsiteX3453" fmla="*/ 986566 w 4102080"/>
              <a:gd name="connsiteY3453" fmla="*/ 1551520 h 4361942"/>
              <a:gd name="connsiteX3454" fmla="*/ 986566 w 4102080"/>
              <a:gd name="connsiteY3454" fmla="*/ 1531778 h 4361942"/>
              <a:gd name="connsiteX3455" fmla="*/ 986566 w 4102080"/>
              <a:gd name="connsiteY3455" fmla="*/ 1525782 h 4361942"/>
              <a:gd name="connsiteX3456" fmla="*/ 1004242 w 4102080"/>
              <a:gd name="connsiteY3456" fmla="*/ 1504180 h 4361942"/>
              <a:gd name="connsiteX3457" fmla="*/ 1008170 w 4102080"/>
              <a:gd name="connsiteY3457" fmla="*/ 1496324 h 4361942"/>
              <a:gd name="connsiteX3458" fmla="*/ 1010134 w 4102080"/>
              <a:gd name="connsiteY3458" fmla="*/ 1486401 h 4361942"/>
              <a:gd name="connsiteX3459" fmla="*/ 1012202 w 4102080"/>
              <a:gd name="connsiteY3459" fmla="*/ 1494360 h 4361942"/>
              <a:gd name="connsiteX3460" fmla="*/ 1014166 w 4102080"/>
              <a:gd name="connsiteY3460" fmla="*/ 1502216 h 4361942"/>
              <a:gd name="connsiteX3461" fmla="*/ 1017990 w 4102080"/>
              <a:gd name="connsiteY3461" fmla="*/ 1508108 h 4361942"/>
              <a:gd name="connsiteX3462" fmla="*/ 1022022 w 4102080"/>
              <a:gd name="connsiteY3462" fmla="*/ 1513999 h 4361942"/>
              <a:gd name="connsiteX3463" fmla="*/ 1025950 w 4102080"/>
              <a:gd name="connsiteY3463" fmla="*/ 1512139 h 4361942"/>
              <a:gd name="connsiteX3464" fmla="*/ 1029878 w 4102080"/>
              <a:gd name="connsiteY3464" fmla="*/ 1512139 h 4361942"/>
              <a:gd name="connsiteX3465" fmla="*/ 1035770 w 4102080"/>
              <a:gd name="connsiteY3465" fmla="*/ 1513999 h 4361942"/>
              <a:gd name="connsiteX3466" fmla="*/ 1041662 w 4102080"/>
              <a:gd name="connsiteY3466" fmla="*/ 1513999 h 4361942"/>
              <a:gd name="connsiteX3467" fmla="*/ 1033806 w 4102080"/>
              <a:gd name="connsiteY3467" fmla="*/ 1506144 h 4361942"/>
              <a:gd name="connsiteX3468" fmla="*/ 1027914 w 4102080"/>
              <a:gd name="connsiteY3468" fmla="*/ 1492396 h 4361942"/>
              <a:gd name="connsiteX3469" fmla="*/ 1045590 w 4102080"/>
              <a:gd name="connsiteY3469" fmla="*/ 1498288 h 4361942"/>
              <a:gd name="connsiteX3470" fmla="*/ 1053550 w 4102080"/>
              <a:gd name="connsiteY3470" fmla="*/ 1496324 h 4361942"/>
              <a:gd name="connsiteX3471" fmla="*/ 1057374 w 4102080"/>
              <a:gd name="connsiteY3471" fmla="*/ 1486401 h 4361942"/>
              <a:gd name="connsiteX3472" fmla="*/ 1041662 w 4102080"/>
              <a:gd name="connsiteY3472" fmla="*/ 1484541 h 4361942"/>
              <a:gd name="connsiteX3473" fmla="*/ 1031842 w 4102080"/>
              <a:gd name="connsiteY3473" fmla="*/ 1480613 h 4361942"/>
              <a:gd name="connsiteX3474" fmla="*/ 1029878 w 4102080"/>
              <a:gd name="connsiteY3474" fmla="*/ 1470690 h 4361942"/>
              <a:gd name="connsiteX3475" fmla="*/ 1041662 w 4102080"/>
              <a:gd name="connsiteY3475" fmla="*/ 1453015 h 4361942"/>
              <a:gd name="connsiteX3476" fmla="*/ 1025950 w 4102080"/>
              <a:gd name="connsiteY3476" fmla="*/ 1441232 h 4361942"/>
              <a:gd name="connsiteX3477" fmla="*/ 1027914 w 4102080"/>
              <a:gd name="connsiteY3477" fmla="*/ 1429345 h 4361942"/>
              <a:gd name="connsiteX3478" fmla="*/ 1037734 w 4102080"/>
              <a:gd name="connsiteY3478" fmla="*/ 1421490 h 4361942"/>
              <a:gd name="connsiteX3479" fmla="*/ 1053550 w 4102080"/>
              <a:gd name="connsiteY3479" fmla="*/ 1415598 h 4361942"/>
              <a:gd name="connsiteX3480" fmla="*/ 1049518 w 4102080"/>
              <a:gd name="connsiteY3480" fmla="*/ 1435340 h 4361942"/>
              <a:gd name="connsiteX3481" fmla="*/ 1051586 w 4102080"/>
              <a:gd name="connsiteY3481" fmla="*/ 1441232 h 4361942"/>
              <a:gd name="connsiteX3482" fmla="*/ 1061406 w 4102080"/>
              <a:gd name="connsiteY3482" fmla="*/ 1443196 h 4361942"/>
              <a:gd name="connsiteX3483" fmla="*/ 1077118 w 4102080"/>
              <a:gd name="connsiteY3483" fmla="*/ 1441232 h 4361942"/>
              <a:gd name="connsiteX3484" fmla="*/ 1081046 w 4102080"/>
              <a:gd name="connsiteY3484" fmla="*/ 1439165 h 4361942"/>
              <a:gd name="connsiteX3485" fmla="*/ 1084974 w 4102080"/>
              <a:gd name="connsiteY3485" fmla="*/ 1431309 h 4361942"/>
              <a:gd name="connsiteX3486" fmla="*/ 1086938 w 4102080"/>
              <a:gd name="connsiteY3486" fmla="*/ 1413634 h 4361942"/>
              <a:gd name="connsiteX3487" fmla="*/ 1084974 w 4102080"/>
              <a:gd name="connsiteY3487" fmla="*/ 1388000 h 4361942"/>
              <a:gd name="connsiteX3488" fmla="*/ 1088902 w 4102080"/>
              <a:gd name="connsiteY3488" fmla="*/ 1368361 h 4361942"/>
              <a:gd name="connsiteX3489" fmla="*/ 1102754 w 4102080"/>
              <a:gd name="connsiteY3489" fmla="*/ 1364434 h 4361942"/>
              <a:gd name="connsiteX3490" fmla="*/ 1100790 w 4102080"/>
              <a:gd name="connsiteY3490" fmla="*/ 1376217 h 4361942"/>
              <a:gd name="connsiteX3491" fmla="*/ 1100790 w 4102080"/>
              <a:gd name="connsiteY3491" fmla="*/ 1391928 h 4361942"/>
              <a:gd name="connsiteX3492" fmla="*/ 1104615 w 4102080"/>
              <a:gd name="connsiteY3492" fmla="*/ 1409706 h 4361942"/>
              <a:gd name="connsiteX3493" fmla="*/ 1112574 w 4102080"/>
              <a:gd name="connsiteY3493" fmla="*/ 1431309 h 4361942"/>
              <a:gd name="connsiteX3494" fmla="*/ 1108646 w 4102080"/>
              <a:gd name="connsiteY3494" fmla="*/ 1439165 h 4361942"/>
              <a:gd name="connsiteX3495" fmla="*/ 1102754 w 4102080"/>
              <a:gd name="connsiteY3495" fmla="*/ 1447124 h 4361942"/>
              <a:gd name="connsiteX3496" fmla="*/ 1098826 w 4102080"/>
              <a:gd name="connsiteY3496" fmla="*/ 1453015 h 4361942"/>
              <a:gd name="connsiteX3497" fmla="*/ 1098826 w 4102080"/>
              <a:gd name="connsiteY3497" fmla="*/ 1460871 h 4361942"/>
              <a:gd name="connsiteX3498" fmla="*/ 1102754 w 4102080"/>
              <a:gd name="connsiteY3498" fmla="*/ 1472758 h 4361942"/>
              <a:gd name="connsiteX3499" fmla="*/ 1102754 w 4102080"/>
              <a:gd name="connsiteY3499" fmla="*/ 1476582 h 4361942"/>
              <a:gd name="connsiteX3500" fmla="*/ 1098826 w 4102080"/>
              <a:gd name="connsiteY3500" fmla="*/ 1480613 h 4361942"/>
              <a:gd name="connsiteX3501" fmla="*/ 1086938 w 4102080"/>
              <a:gd name="connsiteY3501" fmla="*/ 1488469 h 4361942"/>
              <a:gd name="connsiteX3502" fmla="*/ 1084974 w 4102080"/>
              <a:gd name="connsiteY3502" fmla="*/ 1490433 h 4361942"/>
              <a:gd name="connsiteX3503" fmla="*/ 1086938 w 4102080"/>
              <a:gd name="connsiteY3503" fmla="*/ 1496324 h 4361942"/>
              <a:gd name="connsiteX3504" fmla="*/ 1088902 w 4102080"/>
              <a:gd name="connsiteY3504" fmla="*/ 1504180 h 4361942"/>
              <a:gd name="connsiteX3505" fmla="*/ 1090970 w 4102080"/>
              <a:gd name="connsiteY3505" fmla="*/ 1508108 h 4361942"/>
              <a:gd name="connsiteX3506" fmla="*/ 1096758 w 4102080"/>
              <a:gd name="connsiteY3506" fmla="*/ 1506144 h 4361942"/>
              <a:gd name="connsiteX3507" fmla="*/ 1106682 w 4102080"/>
              <a:gd name="connsiteY3507" fmla="*/ 1496324 h 4361942"/>
              <a:gd name="connsiteX3508" fmla="*/ 1116502 w 4102080"/>
              <a:gd name="connsiteY3508" fmla="*/ 1496324 h 4361942"/>
              <a:gd name="connsiteX3509" fmla="*/ 1134178 w 4102080"/>
              <a:gd name="connsiteY3509" fmla="*/ 1508108 h 4361942"/>
              <a:gd name="connsiteX3510" fmla="*/ 1120430 w 4102080"/>
              <a:gd name="connsiteY3510" fmla="*/ 1480613 h 4361942"/>
              <a:gd name="connsiteX3511" fmla="*/ 1116502 w 4102080"/>
              <a:gd name="connsiteY3511" fmla="*/ 1460871 h 4361942"/>
              <a:gd name="connsiteX3512" fmla="*/ 1122394 w 4102080"/>
              <a:gd name="connsiteY3512" fmla="*/ 1453015 h 4361942"/>
              <a:gd name="connsiteX3513" fmla="*/ 1134178 w 4102080"/>
              <a:gd name="connsiteY3513" fmla="*/ 1466763 h 4361942"/>
              <a:gd name="connsiteX3514" fmla="*/ 1140174 w 4102080"/>
              <a:gd name="connsiteY3514" fmla="*/ 1470690 h 4361942"/>
              <a:gd name="connsiteX3515" fmla="*/ 1142138 w 4102080"/>
              <a:gd name="connsiteY3515" fmla="*/ 1462835 h 4361942"/>
              <a:gd name="connsiteX3516" fmla="*/ 1146066 w 4102080"/>
              <a:gd name="connsiteY3516" fmla="*/ 1458907 h 4361942"/>
              <a:gd name="connsiteX3517" fmla="*/ 1151958 w 4102080"/>
              <a:gd name="connsiteY3517" fmla="*/ 1456943 h 4361942"/>
              <a:gd name="connsiteX3518" fmla="*/ 1165706 w 4102080"/>
              <a:gd name="connsiteY3518" fmla="*/ 1453015 h 4361942"/>
              <a:gd name="connsiteX3519" fmla="*/ 1165706 w 4102080"/>
              <a:gd name="connsiteY3519" fmla="*/ 1449088 h 4361942"/>
              <a:gd name="connsiteX3520" fmla="*/ 1159814 w 4102080"/>
              <a:gd name="connsiteY3520" fmla="*/ 1447124 h 4361942"/>
              <a:gd name="connsiteX3521" fmla="*/ 1148030 w 4102080"/>
              <a:gd name="connsiteY3521" fmla="*/ 1443196 h 4361942"/>
              <a:gd name="connsiteX3522" fmla="*/ 1148030 w 4102080"/>
              <a:gd name="connsiteY3522" fmla="*/ 1437201 h 4361942"/>
              <a:gd name="connsiteX3523" fmla="*/ 1163742 w 4102080"/>
              <a:gd name="connsiteY3523" fmla="*/ 1433376 h 4361942"/>
              <a:gd name="connsiteX3524" fmla="*/ 1171599 w 4102080"/>
              <a:gd name="connsiteY3524" fmla="*/ 1419526 h 4361942"/>
              <a:gd name="connsiteX3525" fmla="*/ 1175527 w 4102080"/>
              <a:gd name="connsiteY3525" fmla="*/ 1399784 h 4361942"/>
              <a:gd name="connsiteX3526" fmla="*/ 1169738 w 4102080"/>
              <a:gd name="connsiteY3526" fmla="*/ 1386036 h 4361942"/>
              <a:gd name="connsiteX3527" fmla="*/ 1163742 w 4102080"/>
              <a:gd name="connsiteY3527" fmla="*/ 1384073 h 4361942"/>
              <a:gd name="connsiteX3528" fmla="*/ 1148030 w 4102080"/>
              <a:gd name="connsiteY3528" fmla="*/ 1384073 h 4361942"/>
              <a:gd name="connsiteX3529" fmla="*/ 1138210 w 4102080"/>
              <a:gd name="connsiteY3529" fmla="*/ 1382109 h 4361942"/>
              <a:gd name="connsiteX3530" fmla="*/ 1132214 w 4102080"/>
              <a:gd name="connsiteY3530" fmla="*/ 1374253 h 4361942"/>
              <a:gd name="connsiteX3531" fmla="*/ 1130354 w 4102080"/>
              <a:gd name="connsiteY3531" fmla="*/ 1366398 h 4361942"/>
              <a:gd name="connsiteX3532" fmla="*/ 1134178 w 4102080"/>
              <a:gd name="connsiteY3532" fmla="*/ 1362470 h 4361942"/>
              <a:gd name="connsiteX3533" fmla="*/ 1142138 w 4102080"/>
              <a:gd name="connsiteY3533" fmla="*/ 1370325 h 4361942"/>
              <a:gd name="connsiteX3534" fmla="*/ 1148030 w 4102080"/>
              <a:gd name="connsiteY3534" fmla="*/ 1356578 h 4361942"/>
              <a:gd name="connsiteX3535" fmla="*/ 1142138 w 4102080"/>
              <a:gd name="connsiteY3535" fmla="*/ 1350583 h 4361942"/>
              <a:gd name="connsiteX3536" fmla="*/ 1132214 w 4102080"/>
              <a:gd name="connsiteY3536" fmla="*/ 1346759 h 4361942"/>
              <a:gd name="connsiteX3537" fmla="*/ 1120430 w 4102080"/>
              <a:gd name="connsiteY3537" fmla="*/ 1348619 h 4361942"/>
              <a:gd name="connsiteX3538" fmla="*/ 1126322 w 4102080"/>
              <a:gd name="connsiteY3538" fmla="*/ 1340764 h 4361942"/>
              <a:gd name="connsiteX3539" fmla="*/ 1132214 w 4102080"/>
              <a:gd name="connsiteY3539" fmla="*/ 1336836 h 4361942"/>
              <a:gd name="connsiteX3540" fmla="*/ 1138210 w 4102080"/>
              <a:gd name="connsiteY3540" fmla="*/ 1336836 h 4361942"/>
              <a:gd name="connsiteX3541" fmla="*/ 1146066 w 4102080"/>
              <a:gd name="connsiteY3541" fmla="*/ 1338800 h 4361942"/>
              <a:gd name="connsiteX3542" fmla="*/ 1151958 w 4102080"/>
              <a:gd name="connsiteY3542" fmla="*/ 1344691 h 4361942"/>
              <a:gd name="connsiteX3543" fmla="*/ 1155886 w 4102080"/>
              <a:gd name="connsiteY3543" fmla="*/ 1344691 h 4361942"/>
              <a:gd name="connsiteX3544" fmla="*/ 1159814 w 4102080"/>
              <a:gd name="connsiteY3544" fmla="*/ 1342728 h 4361942"/>
              <a:gd name="connsiteX3545" fmla="*/ 1155886 w 4102080"/>
              <a:gd name="connsiteY3545" fmla="*/ 1336836 h 4361942"/>
              <a:gd name="connsiteX3546" fmla="*/ 1155886 w 4102080"/>
              <a:gd name="connsiteY3546" fmla="*/ 1330944 h 4361942"/>
              <a:gd name="connsiteX3547" fmla="*/ 1179558 w 4102080"/>
              <a:gd name="connsiteY3547" fmla="*/ 1330944 h 4361942"/>
              <a:gd name="connsiteX3548" fmla="*/ 1191342 w 4102080"/>
              <a:gd name="connsiteY3548" fmla="*/ 1334872 h 4361942"/>
              <a:gd name="connsiteX3549" fmla="*/ 1197235 w 4102080"/>
              <a:gd name="connsiteY3549" fmla="*/ 1344691 h 4361942"/>
              <a:gd name="connsiteX3550" fmla="*/ 1193307 w 4102080"/>
              <a:gd name="connsiteY3550" fmla="*/ 1352547 h 4361942"/>
              <a:gd name="connsiteX3551" fmla="*/ 1187414 w 4102080"/>
              <a:gd name="connsiteY3551" fmla="*/ 1358542 h 4361942"/>
              <a:gd name="connsiteX3552" fmla="*/ 1183383 w 4102080"/>
              <a:gd name="connsiteY3552" fmla="*/ 1368361 h 4361942"/>
              <a:gd name="connsiteX3553" fmla="*/ 1187414 w 4102080"/>
              <a:gd name="connsiteY3553" fmla="*/ 1382109 h 4361942"/>
              <a:gd name="connsiteX3554" fmla="*/ 1193307 w 4102080"/>
              <a:gd name="connsiteY3554" fmla="*/ 1376217 h 4361942"/>
              <a:gd name="connsiteX3555" fmla="*/ 1201163 w 4102080"/>
              <a:gd name="connsiteY3555" fmla="*/ 1372289 h 4361942"/>
              <a:gd name="connsiteX3556" fmla="*/ 1207055 w 4102080"/>
              <a:gd name="connsiteY3556" fmla="*/ 1372289 h 4361942"/>
              <a:gd name="connsiteX3557" fmla="*/ 1209019 w 4102080"/>
              <a:gd name="connsiteY3557" fmla="*/ 1378181 h 4361942"/>
              <a:gd name="connsiteX3558" fmla="*/ 1210983 w 4102080"/>
              <a:gd name="connsiteY3558" fmla="*/ 1384073 h 4361942"/>
              <a:gd name="connsiteX3559" fmla="*/ 1212947 w 4102080"/>
              <a:gd name="connsiteY3559" fmla="*/ 1389964 h 4361942"/>
              <a:gd name="connsiteX3560" fmla="*/ 1214911 w 4102080"/>
              <a:gd name="connsiteY3560" fmla="*/ 1393995 h 4361942"/>
              <a:gd name="connsiteX3561" fmla="*/ 1212947 w 4102080"/>
              <a:gd name="connsiteY3561" fmla="*/ 1397820 h 4361942"/>
              <a:gd name="connsiteX3562" fmla="*/ 1207055 w 4102080"/>
              <a:gd name="connsiteY3562" fmla="*/ 1403815 h 4361942"/>
              <a:gd name="connsiteX3563" fmla="*/ 1205091 w 4102080"/>
              <a:gd name="connsiteY3563" fmla="*/ 1409706 h 4361942"/>
              <a:gd name="connsiteX3564" fmla="*/ 1205091 w 4102080"/>
              <a:gd name="connsiteY3564" fmla="*/ 1445160 h 4361942"/>
              <a:gd name="connsiteX3565" fmla="*/ 1207055 w 4102080"/>
              <a:gd name="connsiteY3565" fmla="*/ 1454979 h 4361942"/>
              <a:gd name="connsiteX3566" fmla="*/ 1212947 w 4102080"/>
              <a:gd name="connsiteY3566" fmla="*/ 1462835 h 4361942"/>
              <a:gd name="connsiteX3567" fmla="*/ 1216978 w 4102080"/>
              <a:gd name="connsiteY3567" fmla="*/ 1466763 h 4361942"/>
              <a:gd name="connsiteX3568" fmla="*/ 1218942 w 4102080"/>
              <a:gd name="connsiteY3568" fmla="*/ 1462835 h 4361942"/>
              <a:gd name="connsiteX3569" fmla="*/ 1220803 w 4102080"/>
              <a:gd name="connsiteY3569" fmla="*/ 1441232 h 4361942"/>
              <a:gd name="connsiteX3570" fmla="*/ 1232691 w 4102080"/>
              <a:gd name="connsiteY3570" fmla="*/ 1403815 h 4361942"/>
              <a:gd name="connsiteX3571" fmla="*/ 1236619 w 4102080"/>
              <a:gd name="connsiteY3571" fmla="*/ 1384073 h 4361942"/>
              <a:gd name="connsiteX3572" fmla="*/ 1240547 w 4102080"/>
              <a:gd name="connsiteY3572" fmla="*/ 1380145 h 4361942"/>
              <a:gd name="connsiteX3573" fmla="*/ 1248403 w 4102080"/>
              <a:gd name="connsiteY3573" fmla="*/ 1384073 h 4361942"/>
              <a:gd name="connsiteX3574" fmla="*/ 1258326 w 4102080"/>
              <a:gd name="connsiteY3574" fmla="*/ 1397820 h 4361942"/>
              <a:gd name="connsiteX3575" fmla="*/ 1264219 w 4102080"/>
              <a:gd name="connsiteY3575" fmla="*/ 1405779 h 4361942"/>
              <a:gd name="connsiteX3576" fmla="*/ 1266183 w 4102080"/>
              <a:gd name="connsiteY3576" fmla="*/ 1413634 h 4361942"/>
              <a:gd name="connsiteX3577" fmla="*/ 1272075 w 4102080"/>
              <a:gd name="connsiteY3577" fmla="*/ 1419526 h 4361942"/>
              <a:gd name="connsiteX3578" fmla="*/ 1281895 w 4102080"/>
              <a:gd name="connsiteY3578" fmla="*/ 1419526 h 4361942"/>
              <a:gd name="connsiteX3579" fmla="*/ 1281895 w 4102080"/>
              <a:gd name="connsiteY3579" fmla="*/ 1415598 h 4361942"/>
              <a:gd name="connsiteX3580" fmla="*/ 1276003 w 4102080"/>
              <a:gd name="connsiteY3580" fmla="*/ 1409706 h 4361942"/>
              <a:gd name="connsiteX3581" fmla="*/ 1270111 w 4102080"/>
              <a:gd name="connsiteY3581" fmla="*/ 1391928 h 4361942"/>
              <a:gd name="connsiteX3582" fmla="*/ 1266183 w 4102080"/>
              <a:gd name="connsiteY3582" fmla="*/ 1384073 h 4361942"/>
              <a:gd name="connsiteX3583" fmla="*/ 1226798 w 4102080"/>
              <a:gd name="connsiteY3583" fmla="*/ 1342728 h 4361942"/>
              <a:gd name="connsiteX3584" fmla="*/ 1222767 w 4102080"/>
              <a:gd name="connsiteY3584" fmla="*/ 1338800 h 4361942"/>
              <a:gd name="connsiteX3585" fmla="*/ 1224834 w 4102080"/>
              <a:gd name="connsiteY3585" fmla="*/ 1330944 h 4361942"/>
              <a:gd name="connsiteX3586" fmla="*/ 1230727 w 4102080"/>
              <a:gd name="connsiteY3586" fmla="*/ 1330944 h 4361942"/>
              <a:gd name="connsiteX3587" fmla="*/ 1238583 w 4102080"/>
              <a:gd name="connsiteY3587" fmla="*/ 1338800 h 4361942"/>
              <a:gd name="connsiteX3588" fmla="*/ 1248403 w 4102080"/>
              <a:gd name="connsiteY3588" fmla="*/ 1350583 h 4361942"/>
              <a:gd name="connsiteX3589" fmla="*/ 1254295 w 4102080"/>
              <a:gd name="connsiteY3589" fmla="*/ 1356578 h 4361942"/>
              <a:gd name="connsiteX3590" fmla="*/ 1260187 w 4102080"/>
              <a:gd name="connsiteY3590" fmla="*/ 1358542 h 4361942"/>
              <a:gd name="connsiteX3591" fmla="*/ 1268147 w 4102080"/>
              <a:gd name="connsiteY3591" fmla="*/ 1358542 h 4361942"/>
              <a:gd name="connsiteX3592" fmla="*/ 1274039 w 4102080"/>
              <a:gd name="connsiteY3592" fmla="*/ 1354614 h 4361942"/>
              <a:gd name="connsiteX3593" fmla="*/ 1274039 w 4102080"/>
              <a:gd name="connsiteY3593" fmla="*/ 1350583 h 4361942"/>
              <a:gd name="connsiteX3594" fmla="*/ 1270111 w 4102080"/>
              <a:gd name="connsiteY3594" fmla="*/ 1344691 h 4361942"/>
              <a:gd name="connsiteX3595" fmla="*/ 1262151 w 4102080"/>
              <a:gd name="connsiteY3595" fmla="*/ 1342728 h 4361942"/>
              <a:gd name="connsiteX3596" fmla="*/ 1248403 w 4102080"/>
              <a:gd name="connsiteY3596" fmla="*/ 1336836 h 4361942"/>
              <a:gd name="connsiteX3597" fmla="*/ 1234655 w 4102080"/>
              <a:gd name="connsiteY3597" fmla="*/ 1323089 h 4361942"/>
              <a:gd name="connsiteX3598" fmla="*/ 1228763 w 4102080"/>
              <a:gd name="connsiteY3598" fmla="*/ 1305310 h 4361942"/>
              <a:gd name="connsiteX3599" fmla="*/ 1228763 w 4102080"/>
              <a:gd name="connsiteY3599" fmla="*/ 1291563 h 4361942"/>
              <a:gd name="connsiteX3600" fmla="*/ 1240547 w 4102080"/>
              <a:gd name="connsiteY3600" fmla="*/ 1291563 h 4361942"/>
              <a:gd name="connsiteX3601" fmla="*/ 1250367 w 4102080"/>
              <a:gd name="connsiteY3601" fmla="*/ 1297455 h 4361942"/>
              <a:gd name="connsiteX3602" fmla="*/ 1260187 w 4102080"/>
              <a:gd name="connsiteY3602" fmla="*/ 1305310 h 4361942"/>
              <a:gd name="connsiteX3603" fmla="*/ 1272075 w 4102080"/>
              <a:gd name="connsiteY3603" fmla="*/ 1315233 h 4361942"/>
              <a:gd name="connsiteX3604" fmla="*/ 1285823 w 4102080"/>
              <a:gd name="connsiteY3604" fmla="*/ 1323089 h 4361942"/>
              <a:gd name="connsiteX3605" fmla="*/ 1289751 w 4102080"/>
              <a:gd name="connsiteY3605" fmla="*/ 1328980 h 4361942"/>
              <a:gd name="connsiteX3606" fmla="*/ 1299571 w 4102080"/>
              <a:gd name="connsiteY3606" fmla="*/ 1334872 h 4361942"/>
              <a:gd name="connsiteX3607" fmla="*/ 1309391 w 4102080"/>
              <a:gd name="connsiteY3607" fmla="*/ 1340764 h 4361942"/>
              <a:gd name="connsiteX3608" fmla="*/ 1315387 w 4102080"/>
              <a:gd name="connsiteY3608" fmla="*/ 1350583 h 4361942"/>
              <a:gd name="connsiteX3609" fmla="*/ 1313423 w 4102080"/>
              <a:gd name="connsiteY3609" fmla="*/ 1362470 h 4361942"/>
              <a:gd name="connsiteX3610" fmla="*/ 1307531 w 4102080"/>
              <a:gd name="connsiteY3610" fmla="*/ 1370325 h 4361942"/>
              <a:gd name="connsiteX3611" fmla="*/ 1307531 w 4102080"/>
              <a:gd name="connsiteY3611" fmla="*/ 1376217 h 4361942"/>
              <a:gd name="connsiteX3612" fmla="*/ 1313423 w 4102080"/>
              <a:gd name="connsiteY3612" fmla="*/ 1388000 h 4361942"/>
              <a:gd name="connsiteX3613" fmla="*/ 1315387 w 4102080"/>
              <a:gd name="connsiteY3613" fmla="*/ 1395959 h 4361942"/>
              <a:gd name="connsiteX3614" fmla="*/ 1313423 w 4102080"/>
              <a:gd name="connsiteY3614" fmla="*/ 1409706 h 4361942"/>
              <a:gd name="connsiteX3615" fmla="*/ 1319315 w 4102080"/>
              <a:gd name="connsiteY3615" fmla="*/ 1403815 h 4361942"/>
              <a:gd name="connsiteX3616" fmla="*/ 1323243 w 4102080"/>
              <a:gd name="connsiteY3616" fmla="*/ 1397820 h 4361942"/>
              <a:gd name="connsiteX3617" fmla="*/ 1325207 w 4102080"/>
              <a:gd name="connsiteY3617" fmla="*/ 1391928 h 4361942"/>
              <a:gd name="connsiteX3618" fmla="*/ 1321279 w 4102080"/>
              <a:gd name="connsiteY3618" fmla="*/ 1372289 h 4361942"/>
              <a:gd name="connsiteX3619" fmla="*/ 1325207 w 4102080"/>
              <a:gd name="connsiteY3619" fmla="*/ 1364434 h 4361942"/>
              <a:gd name="connsiteX3620" fmla="*/ 1329135 w 4102080"/>
              <a:gd name="connsiteY3620" fmla="*/ 1358542 h 4361942"/>
              <a:gd name="connsiteX3621" fmla="*/ 1335131 w 4102080"/>
              <a:gd name="connsiteY3621" fmla="*/ 1346759 h 4361942"/>
              <a:gd name="connsiteX3622" fmla="*/ 1344951 w 4102080"/>
              <a:gd name="connsiteY3622" fmla="*/ 1340764 h 4361942"/>
              <a:gd name="connsiteX3623" fmla="*/ 1354771 w 4102080"/>
              <a:gd name="connsiteY3623" fmla="*/ 1340764 h 4361942"/>
              <a:gd name="connsiteX3624" fmla="*/ 1366555 w 4102080"/>
              <a:gd name="connsiteY3624" fmla="*/ 1342728 h 4361942"/>
              <a:gd name="connsiteX3625" fmla="*/ 1378339 w 4102080"/>
              <a:gd name="connsiteY3625" fmla="*/ 1346759 h 4361942"/>
              <a:gd name="connsiteX3626" fmla="*/ 1394155 w 4102080"/>
              <a:gd name="connsiteY3626" fmla="*/ 1350583 h 4361942"/>
              <a:gd name="connsiteX3627" fmla="*/ 1405939 w 4102080"/>
              <a:gd name="connsiteY3627" fmla="*/ 1358542 h 4361942"/>
              <a:gd name="connsiteX3628" fmla="*/ 1419687 w 4102080"/>
              <a:gd name="connsiteY3628" fmla="*/ 1372289 h 4361942"/>
              <a:gd name="connsiteX3629" fmla="*/ 1421755 w 4102080"/>
              <a:gd name="connsiteY3629" fmla="*/ 1389964 h 4361942"/>
              <a:gd name="connsiteX3630" fmla="*/ 1409867 w 4102080"/>
              <a:gd name="connsiteY3630" fmla="*/ 1425418 h 4361942"/>
              <a:gd name="connsiteX3631" fmla="*/ 1417723 w 4102080"/>
              <a:gd name="connsiteY3631" fmla="*/ 1419526 h 4361942"/>
              <a:gd name="connsiteX3632" fmla="*/ 1431575 w 4102080"/>
              <a:gd name="connsiteY3632" fmla="*/ 1403815 h 4361942"/>
              <a:gd name="connsiteX3633" fmla="*/ 1437467 w 4102080"/>
              <a:gd name="connsiteY3633" fmla="*/ 1403815 h 4361942"/>
              <a:gd name="connsiteX3634" fmla="*/ 1441395 w 4102080"/>
              <a:gd name="connsiteY3634" fmla="*/ 1409706 h 4361942"/>
              <a:gd name="connsiteX3635" fmla="*/ 1445323 w 4102080"/>
              <a:gd name="connsiteY3635" fmla="*/ 1421490 h 4361942"/>
              <a:gd name="connsiteX3636" fmla="*/ 1445323 w 4102080"/>
              <a:gd name="connsiteY3636" fmla="*/ 1445160 h 4361942"/>
              <a:gd name="connsiteX3637" fmla="*/ 1445323 w 4102080"/>
              <a:gd name="connsiteY3637" fmla="*/ 1451051 h 4361942"/>
              <a:gd name="connsiteX3638" fmla="*/ 1443359 w 4102080"/>
              <a:gd name="connsiteY3638" fmla="*/ 1460871 h 4361942"/>
              <a:gd name="connsiteX3639" fmla="*/ 1441395 w 4102080"/>
              <a:gd name="connsiteY3639" fmla="*/ 1466763 h 4361942"/>
              <a:gd name="connsiteX3640" fmla="*/ 1443359 w 4102080"/>
              <a:gd name="connsiteY3640" fmla="*/ 1474618 h 4361942"/>
              <a:gd name="connsiteX3641" fmla="*/ 1449251 w 4102080"/>
              <a:gd name="connsiteY3641" fmla="*/ 1484541 h 4361942"/>
              <a:gd name="connsiteX3642" fmla="*/ 1455143 w 4102080"/>
              <a:gd name="connsiteY3642" fmla="*/ 1510071 h 4361942"/>
              <a:gd name="connsiteX3643" fmla="*/ 1453179 w 4102080"/>
              <a:gd name="connsiteY3643" fmla="*/ 1515963 h 4361942"/>
              <a:gd name="connsiteX3644" fmla="*/ 1441395 w 4102080"/>
              <a:gd name="connsiteY3644" fmla="*/ 1519994 h 4361942"/>
              <a:gd name="connsiteX3645" fmla="*/ 1443359 w 4102080"/>
              <a:gd name="connsiteY3645" fmla="*/ 1525782 h 4361942"/>
              <a:gd name="connsiteX3646" fmla="*/ 1447287 w 4102080"/>
              <a:gd name="connsiteY3646" fmla="*/ 1531778 h 4361942"/>
              <a:gd name="connsiteX3647" fmla="*/ 1449251 w 4102080"/>
              <a:gd name="connsiteY3647" fmla="*/ 1533741 h 4361942"/>
              <a:gd name="connsiteX3648" fmla="*/ 1455143 w 4102080"/>
              <a:gd name="connsiteY3648" fmla="*/ 1537669 h 4361942"/>
              <a:gd name="connsiteX3649" fmla="*/ 1459071 w 4102080"/>
              <a:gd name="connsiteY3649" fmla="*/ 1517927 h 4361942"/>
              <a:gd name="connsiteX3650" fmla="*/ 1464964 w 4102080"/>
              <a:gd name="connsiteY3650" fmla="*/ 1508108 h 4361942"/>
              <a:gd name="connsiteX3651" fmla="*/ 1468995 w 4102080"/>
              <a:gd name="connsiteY3651" fmla="*/ 1496324 h 4361942"/>
              <a:gd name="connsiteX3652" fmla="*/ 1463103 w 4102080"/>
              <a:gd name="connsiteY3652" fmla="*/ 1476582 h 4361942"/>
              <a:gd name="connsiteX3653" fmla="*/ 1476851 w 4102080"/>
              <a:gd name="connsiteY3653" fmla="*/ 1480613 h 4361942"/>
              <a:gd name="connsiteX3654" fmla="*/ 1490599 w 4102080"/>
              <a:gd name="connsiteY3654" fmla="*/ 1482577 h 4361942"/>
              <a:gd name="connsiteX3655" fmla="*/ 1468995 w 4102080"/>
              <a:gd name="connsiteY3655" fmla="*/ 1456943 h 4361942"/>
              <a:gd name="connsiteX3656" fmla="*/ 1461139 w 4102080"/>
              <a:gd name="connsiteY3656" fmla="*/ 1443196 h 4361942"/>
              <a:gd name="connsiteX3657" fmla="*/ 1474887 w 4102080"/>
              <a:gd name="connsiteY3657" fmla="*/ 1437201 h 4361942"/>
              <a:gd name="connsiteX3658" fmla="*/ 1486671 w 4102080"/>
              <a:gd name="connsiteY3658" fmla="*/ 1435340 h 4361942"/>
              <a:gd name="connsiteX3659" fmla="*/ 1514271 w 4102080"/>
              <a:gd name="connsiteY3659" fmla="*/ 1423454 h 4361942"/>
              <a:gd name="connsiteX3660" fmla="*/ 1528019 w 4102080"/>
              <a:gd name="connsiteY3660" fmla="*/ 1413634 h 4361942"/>
              <a:gd name="connsiteX3661" fmla="*/ 1528305 w 4102080"/>
              <a:gd name="connsiteY3661" fmla="*/ 1413710 h 4361942"/>
              <a:gd name="connsiteX3662" fmla="*/ 1536025 w 4102080"/>
              <a:gd name="connsiteY3662" fmla="*/ 1407920 h 4361942"/>
              <a:gd name="connsiteX3663" fmla="*/ 1545847 w 4102080"/>
              <a:gd name="connsiteY3663" fmla="*/ 1403991 h 4361942"/>
              <a:gd name="connsiteX3664" fmla="*/ 1553705 w 4102080"/>
              <a:gd name="connsiteY3664" fmla="*/ 1396134 h 4361942"/>
              <a:gd name="connsiteX3665" fmla="*/ 1557737 w 4102080"/>
              <a:gd name="connsiteY3665" fmla="*/ 1376387 h 4361942"/>
              <a:gd name="connsiteX3666" fmla="*/ 1555773 w 4102080"/>
              <a:gd name="connsiteY3666" fmla="*/ 1372458 h 4361942"/>
              <a:gd name="connsiteX3667" fmla="*/ 1549879 w 4102080"/>
              <a:gd name="connsiteY3667" fmla="*/ 1366565 h 4361942"/>
              <a:gd name="connsiteX3668" fmla="*/ 1549879 w 4102080"/>
              <a:gd name="connsiteY3668" fmla="*/ 1364601 h 4361942"/>
              <a:gd name="connsiteX3669" fmla="*/ 1551844 w 4102080"/>
              <a:gd name="connsiteY3669" fmla="*/ 1360569 h 4361942"/>
              <a:gd name="connsiteX3670" fmla="*/ 1555773 w 4102080"/>
              <a:gd name="connsiteY3670" fmla="*/ 1360569 h 4361942"/>
              <a:gd name="connsiteX3671" fmla="*/ 1559701 w 4102080"/>
              <a:gd name="connsiteY3671" fmla="*/ 1360569 h 4361942"/>
              <a:gd name="connsiteX3672" fmla="*/ 1567559 w 4102080"/>
              <a:gd name="connsiteY3672" fmla="*/ 1354779 h 4361942"/>
              <a:gd name="connsiteX3673" fmla="*/ 1573452 w 4102080"/>
              <a:gd name="connsiteY3673" fmla="*/ 1354779 h 4361942"/>
              <a:gd name="connsiteX3674" fmla="*/ 1579448 w 4102080"/>
              <a:gd name="connsiteY3674" fmla="*/ 1352711 h 4361942"/>
              <a:gd name="connsiteX3675" fmla="*/ 1579448 w 4102080"/>
              <a:gd name="connsiteY3675" fmla="*/ 1342889 h 4361942"/>
              <a:gd name="connsiteX3676" fmla="*/ 1541919 w 4102080"/>
              <a:gd name="connsiteY3676" fmla="*/ 1352711 h 4361942"/>
              <a:gd name="connsiteX3677" fmla="*/ 1536025 w 4102080"/>
              <a:gd name="connsiteY3677" fmla="*/ 1362636 h 4361942"/>
              <a:gd name="connsiteX3678" fmla="*/ 1537990 w 4102080"/>
              <a:gd name="connsiteY3678" fmla="*/ 1386208 h 4361942"/>
              <a:gd name="connsiteX3679" fmla="*/ 1532097 w 4102080"/>
              <a:gd name="connsiteY3679" fmla="*/ 1392101 h 4361942"/>
              <a:gd name="connsiteX3680" fmla="*/ 1518346 w 4102080"/>
              <a:gd name="connsiteY3680" fmla="*/ 1397994 h 4361942"/>
              <a:gd name="connsiteX3681" fmla="*/ 1496635 w 4102080"/>
              <a:gd name="connsiteY3681" fmla="*/ 1394169 h 4361942"/>
              <a:gd name="connsiteX3682" fmla="*/ 1471098 w 4102080"/>
              <a:gd name="connsiteY3682" fmla="*/ 1380315 h 4361942"/>
              <a:gd name="connsiteX3683" fmla="*/ 1447423 w 4102080"/>
              <a:gd name="connsiteY3683" fmla="*/ 1356743 h 4361942"/>
              <a:gd name="connsiteX3684" fmla="*/ 1437601 w 4102080"/>
              <a:gd name="connsiteY3684" fmla="*/ 1335032 h 4361942"/>
              <a:gd name="connsiteX3685" fmla="*/ 1476991 w 4102080"/>
              <a:gd name="connsiteY3685" fmla="*/ 1331103 h 4361942"/>
              <a:gd name="connsiteX3686" fmla="*/ 1476991 w 4102080"/>
              <a:gd name="connsiteY3686" fmla="*/ 1325210 h 4361942"/>
              <a:gd name="connsiteX3687" fmla="*/ 1475027 w 4102080"/>
              <a:gd name="connsiteY3687" fmla="*/ 1325210 h 4361942"/>
              <a:gd name="connsiteX3688" fmla="*/ 1469134 w 4102080"/>
              <a:gd name="connsiteY3688" fmla="*/ 1319317 h 4361942"/>
              <a:gd name="connsiteX3689" fmla="*/ 1475027 w 4102080"/>
              <a:gd name="connsiteY3689" fmla="*/ 1319317 h 4361942"/>
              <a:gd name="connsiteX3690" fmla="*/ 1482885 w 4102080"/>
              <a:gd name="connsiteY3690" fmla="*/ 1319317 h 4361942"/>
              <a:gd name="connsiteX3691" fmla="*/ 1488777 w 4102080"/>
              <a:gd name="connsiteY3691" fmla="*/ 1321178 h 4361942"/>
              <a:gd name="connsiteX3692" fmla="*/ 1494671 w 4102080"/>
              <a:gd name="connsiteY3692" fmla="*/ 1325210 h 4361942"/>
              <a:gd name="connsiteX3693" fmla="*/ 1492706 w 4102080"/>
              <a:gd name="connsiteY3693" fmla="*/ 1309392 h 4361942"/>
              <a:gd name="connsiteX3694" fmla="*/ 1482885 w 4102080"/>
              <a:gd name="connsiteY3694" fmla="*/ 1295642 h 4361942"/>
              <a:gd name="connsiteX3695" fmla="*/ 1476991 w 4102080"/>
              <a:gd name="connsiteY3695" fmla="*/ 1279927 h 4361942"/>
              <a:gd name="connsiteX3696" fmla="*/ 1480920 w 4102080"/>
              <a:gd name="connsiteY3696" fmla="*/ 1258216 h 4361942"/>
              <a:gd name="connsiteX3697" fmla="*/ 1475027 w 4102080"/>
              <a:gd name="connsiteY3697" fmla="*/ 1256252 h 4361942"/>
              <a:gd name="connsiteX3698" fmla="*/ 1469134 w 4102080"/>
              <a:gd name="connsiteY3698" fmla="*/ 1264109 h 4361942"/>
              <a:gd name="connsiteX3699" fmla="*/ 1465102 w 4102080"/>
              <a:gd name="connsiteY3699" fmla="*/ 1275998 h 4361942"/>
              <a:gd name="connsiteX3700" fmla="*/ 1463241 w 4102080"/>
              <a:gd name="connsiteY3700" fmla="*/ 1289749 h 4361942"/>
              <a:gd name="connsiteX3701" fmla="*/ 1461277 w 4102080"/>
              <a:gd name="connsiteY3701" fmla="*/ 1303499 h 4361942"/>
              <a:gd name="connsiteX3702" fmla="*/ 1455280 w 4102080"/>
              <a:gd name="connsiteY3702" fmla="*/ 1307531 h 4361942"/>
              <a:gd name="connsiteX3703" fmla="*/ 1449387 w 4102080"/>
              <a:gd name="connsiteY3703" fmla="*/ 1301535 h 4361942"/>
              <a:gd name="connsiteX3704" fmla="*/ 1435636 w 4102080"/>
              <a:gd name="connsiteY3704" fmla="*/ 1303499 h 4361942"/>
              <a:gd name="connsiteX3705" fmla="*/ 1423850 w 4102080"/>
              <a:gd name="connsiteY3705" fmla="*/ 1307531 h 4361942"/>
              <a:gd name="connsiteX3706" fmla="*/ 1394281 w 4102080"/>
              <a:gd name="connsiteY3706" fmla="*/ 1297606 h 4361942"/>
              <a:gd name="connsiteX3707" fmla="*/ 1394281 w 4102080"/>
              <a:gd name="connsiteY3707" fmla="*/ 1287784 h 4361942"/>
              <a:gd name="connsiteX3708" fmla="*/ 1390353 w 4102080"/>
              <a:gd name="connsiteY3708" fmla="*/ 1279927 h 4361942"/>
              <a:gd name="connsiteX3709" fmla="*/ 1394281 w 4102080"/>
              <a:gd name="connsiteY3709" fmla="*/ 1270002 h 4361942"/>
              <a:gd name="connsiteX3710" fmla="*/ 1392317 w 4102080"/>
              <a:gd name="connsiteY3710" fmla="*/ 1254287 h 4361942"/>
              <a:gd name="connsiteX3711" fmla="*/ 1400175 w 4102080"/>
              <a:gd name="connsiteY3711" fmla="*/ 1240537 h 4361942"/>
              <a:gd name="connsiteX3712" fmla="*/ 1408032 w 4102080"/>
              <a:gd name="connsiteY3712" fmla="*/ 1228751 h 4361942"/>
              <a:gd name="connsiteX3713" fmla="*/ 1419818 w 4102080"/>
              <a:gd name="connsiteY3713" fmla="*/ 1224719 h 4361942"/>
              <a:gd name="connsiteX3714" fmla="*/ 1429743 w 4102080"/>
              <a:gd name="connsiteY3714" fmla="*/ 1218826 h 4361942"/>
              <a:gd name="connsiteX3715" fmla="*/ 1445458 w 4102080"/>
              <a:gd name="connsiteY3715" fmla="*/ 1218826 h 4361942"/>
              <a:gd name="connsiteX3716" fmla="*/ 1463241 w 4102080"/>
              <a:gd name="connsiteY3716" fmla="*/ 1214897 h 4361942"/>
              <a:gd name="connsiteX3717" fmla="*/ 1467066 w 4102080"/>
              <a:gd name="connsiteY3717" fmla="*/ 1209004 h 4361942"/>
              <a:gd name="connsiteX3718" fmla="*/ 1469134 w 4102080"/>
              <a:gd name="connsiteY3718" fmla="*/ 1193186 h 4361942"/>
              <a:gd name="connsiteX3719" fmla="*/ 1465102 w 4102080"/>
              <a:gd name="connsiteY3719" fmla="*/ 1191325 h 4361942"/>
              <a:gd name="connsiteX3720" fmla="*/ 1455280 w 4102080"/>
              <a:gd name="connsiteY3720" fmla="*/ 1195150 h 4361942"/>
              <a:gd name="connsiteX3721" fmla="*/ 1441529 w 4102080"/>
              <a:gd name="connsiteY3721" fmla="*/ 1207040 h 4361942"/>
              <a:gd name="connsiteX3722" fmla="*/ 1433672 w 4102080"/>
              <a:gd name="connsiteY3722" fmla="*/ 1207040 h 4361942"/>
              <a:gd name="connsiteX3723" fmla="*/ 1427676 w 4102080"/>
              <a:gd name="connsiteY3723" fmla="*/ 1203111 h 4361942"/>
              <a:gd name="connsiteX3724" fmla="*/ 1423850 w 4102080"/>
              <a:gd name="connsiteY3724" fmla="*/ 1195150 h 4361942"/>
              <a:gd name="connsiteX3725" fmla="*/ 1423850 w 4102080"/>
              <a:gd name="connsiteY3725" fmla="*/ 1185328 h 4361942"/>
              <a:gd name="connsiteX3726" fmla="*/ 1408032 w 4102080"/>
              <a:gd name="connsiteY3726" fmla="*/ 1193186 h 4361942"/>
              <a:gd name="connsiteX3727" fmla="*/ 1396246 w 4102080"/>
              <a:gd name="connsiteY3727" fmla="*/ 1203111 h 4361942"/>
              <a:gd name="connsiteX3728" fmla="*/ 1372570 w 4102080"/>
              <a:gd name="connsiteY3728" fmla="*/ 1228751 h 4361942"/>
              <a:gd name="connsiteX3729" fmla="*/ 1366677 w 4102080"/>
              <a:gd name="connsiteY3729" fmla="*/ 1232576 h 4361942"/>
              <a:gd name="connsiteX3730" fmla="*/ 1358820 w 4102080"/>
              <a:gd name="connsiteY3730" fmla="*/ 1236608 h 4361942"/>
              <a:gd name="connsiteX3731" fmla="*/ 1352927 w 4102080"/>
              <a:gd name="connsiteY3731" fmla="*/ 1234540 h 4361942"/>
              <a:gd name="connsiteX3732" fmla="*/ 1348895 w 4102080"/>
              <a:gd name="connsiteY3732" fmla="*/ 1230715 h 4361942"/>
              <a:gd name="connsiteX3733" fmla="*/ 1348895 w 4102080"/>
              <a:gd name="connsiteY3733" fmla="*/ 1222754 h 4361942"/>
              <a:gd name="connsiteX3734" fmla="*/ 1352927 w 4102080"/>
              <a:gd name="connsiteY3734" fmla="*/ 1216861 h 4361942"/>
              <a:gd name="connsiteX3735" fmla="*/ 1362748 w 4102080"/>
              <a:gd name="connsiteY3735" fmla="*/ 1203111 h 4361942"/>
              <a:gd name="connsiteX3736" fmla="*/ 1343105 w 4102080"/>
              <a:gd name="connsiteY3736" fmla="*/ 1207040 h 4361942"/>
              <a:gd name="connsiteX3737" fmla="*/ 1337108 w 4102080"/>
              <a:gd name="connsiteY3737" fmla="*/ 1205075 h 4361942"/>
              <a:gd name="connsiteX3738" fmla="*/ 1335247 w 4102080"/>
              <a:gd name="connsiteY3738" fmla="*/ 1193186 h 4361942"/>
              <a:gd name="connsiteX3739" fmla="*/ 1339073 w 4102080"/>
              <a:gd name="connsiteY3739" fmla="*/ 1185328 h 4361942"/>
              <a:gd name="connsiteX3740" fmla="*/ 1347033 w 4102080"/>
              <a:gd name="connsiteY3740" fmla="*/ 1181400 h 4361942"/>
              <a:gd name="connsiteX3741" fmla="*/ 1354891 w 4102080"/>
              <a:gd name="connsiteY3741" fmla="*/ 1177471 h 4361942"/>
              <a:gd name="connsiteX3742" fmla="*/ 1362748 w 4102080"/>
              <a:gd name="connsiteY3742" fmla="*/ 1173542 h 4361942"/>
              <a:gd name="connsiteX3743" fmla="*/ 1370606 w 4102080"/>
              <a:gd name="connsiteY3743" fmla="*/ 1163721 h 4361942"/>
              <a:gd name="connsiteX3744" fmla="*/ 1368641 w 4102080"/>
              <a:gd name="connsiteY3744" fmla="*/ 1161756 h 4361942"/>
              <a:gd name="connsiteX3745" fmla="*/ 1350962 w 4102080"/>
              <a:gd name="connsiteY3745" fmla="*/ 1163721 h 4361942"/>
              <a:gd name="connsiteX3746" fmla="*/ 1345069 w 4102080"/>
              <a:gd name="connsiteY3746" fmla="*/ 1159792 h 4361942"/>
              <a:gd name="connsiteX3747" fmla="*/ 1341037 w 4102080"/>
              <a:gd name="connsiteY3747" fmla="*/ 1151935 h 4361942"/>
              <a:gd name="connsiteX3748" fmla="*/ 1335247 w 4102080"/>
              <a:gd name="connsiteY3748" fmla="*/ 1140045 h 4361942"/>
              <a:gd name="connsiteX3749" fmla="*/ 1331215 w 4102080"/>
              <a:gd name="connsiteY3749" fmla="*/ 1130223 h 4361942"/>
              <a:gd name="connsiteX3750" fmla="*/ 1333180 w 4102080"/>
              <a:gd name="connsiteY3750" fmla="*/ 1128259 h 4361942"/>
              <a:gd name="connsiteX3751" fmla="*/ 1335247 w 4102080"/>
              <a:gd name="connsiteY3751" fmla="*/ 1128259 h 4361942"/>
              <a:gd name="connsiteX3752" fmla="*/ 1339073 w 4102080"/>
              <a:gd name="connsiteY3752" fmla="*/ 1124330 h 4361942"/>
              <a:gd name="connsiteX3753" fmla="*/ 1345069 w 4102080"/>
              <a:gd name="connsiteY3753" fmla="*/ 1128259 h 4361942"/>
              <a:gd name="connsiteX3754" fmla="*/ 1350962 w 4102080"/>
              <a:gd name="connsiteY3754" fmla="*/ 1126295 h 4361942"/>
              <a:gd name="connsiteX3755" fmla="*/ 1364713 w 4102080"/>
              <a:gd name="connsiteY3755" fmla="*/ 1124330 h 4361942"/>
              <a:gd name="connsiteX3756" fmla="*/ 1374638 w 4102080"/>
              <a:gd name="connsiteY3756" fmla="*/ 1126295 h 4361942"/>
              <a:gd name="connsiteX3757" fmla="*/ 1382495 w 4102080"/>
              <a:gd name="connsiteY3757" fmla="*/ 1132188 h 4361942"/>
              <a:gd name="connsiteX3758" fmla="*/ 1392317 w 4102080"/>
              <a:gd name="connsiteY3758" fmla="*/ 1134152 h 4361942"/>
              <a:gd name="connsiteX3759" fmla="*/ 1402139 w 4102080"/>
              <a:gd name="connsiteY3759" fmla="*/ 1130223 h 4361942"/>
              <a:gd name="connsiteX3760" fmla="*/ 1400175 w 4102080"/>
              <a:gd name="connsiteY3760" fmla="*/ 1138081 h 4361942"/>
              <a:gd name="connsiteX3761" fmla="*/ 1402139 w 4102080"/>
              <a:gd name="connsiteY3761" fmla="*/ 1147902 h 4361942"/>
              <a:gd name="connsiteX3762" fmla="*/ 1404103 w 4102080"/>
              <a:gd name="connsiteY3762" fmla="*/ 1153899 h 4361942"/>
              <a:gd name="connsiteX3763" fmla="*/ 1409996 w 4102080"/>
              <a:gd name="connsiteY3763" fmla="*/ 1157828 h 4361942"/>
              <a:gd name="connsiteX3764" fmla="*/ 1417854 w 4102080"/>
              <a:gd name="connsiteY3764" fmla="*/ 1155760 h 4361942"/>
              <a:gd name="connsiteX3765" fmla="*/ 1421886 w 4102080"/>
              <a:gd name="connsiteY3765" fmla="*/ 1147902 h 4361942"/>
              <a:gd name="connsiteX3766" fmla="*/ 1423850 w 4102080"/>
              <a:gd name="connsiteY3766" fmla="*/ 1130223 h 4361942"/>
              <a:gd name="connsiteX3767" fmla="*/ 1435636 w 4102080"/>
              <a:gd name="connsiteY3767" fmla="*/ 1112544 h 4361942"/>
              <a:gd name="connsiteX3768" fmla="*/ 1443494 w 4102080"/>
              <a:gd name="connsiteY3768" fmla="*/ 1114509 h 4361942"/>
              <a:gd name="connsiteX3769" fmla="*/ 1455280 w 4102080"/>
              <a:gd name="connsiteY3769" fmla="*/ 1120402 h 4361942"/>
              <a:gd name="connsiteX3770" fmla="*/ 1469134 w 4102080"/>
              <a:gd name="connsiteY3770" fmla="*/ 1118437 h 4361942"/>
              <a:gd name="connsiteX3771" fmla="*/ 1465102 w 4102080"/>
              <a:gd name="connsiteY3771" fmla="*/ 1112544 h 4361942"/>
              <a:gd name="connsiteX3772" fmla="*/ 1461277 w 4102080"/>
              <a:gd name="connsiteY3772" fmla="*/ 1106548 h 4361942"/>
              <a:gd name="connsiteX3773" fmla="*/ 1457244 w 4102080"/>
              <a:gd name="connsiteY3773" fmla="*/ 1104584 h 4361942"/>
              <a:gd name="connsiteX3774" fmla="*/ 1451351 w 4102080"/>
              <a:gd name="connsiteY3774" fmla="*/ 1102723 h 4361942"/>
              <a:gd name="connsiteX3775" fmla="*/ 1441529 w 4102080"/>
              <a:gd name="connsiteY3775" fmla="*/ 1102723 h 4361942"/>
              <a:gd name="connsiteX3776" fmla="*/ 1437601 w 4102080"/>
              <a:gd name="connsiteY3776" fmla="*/ 1096726 h 4361942"/>
              <a:gd name="connsiteX3777" fmla="*/ 1427676 w 4102080"/>
              <a:gd name="connsiteY3777" fmla="*/ 1094762 h 4361942"/>
              <a:gd name="connsiteX3778" fmla="*/ 1419818 w 4102080"/>
              <a:gd name="connsiteY3778" fmla="*/ 1096726 h 4361942"/>
              <a:gd name="connsiteX3779" fmla="*/ 1411961 w 4102080"/>
              <a:gd name="connsiteY3779" fmla="*/ 1096726 h 4361942"/>
              <a:gd name="connsiteX3780" fmla="*/ 1400175 w 4102080"/>
              <a:gd name="connsiteY3780" fmla="*/ 1094762 h 4361942"/>
              <a:gd name="connsiteX3781" fmla="*/ 1378463 w 4102080"/>
              <a:gd name="connsiteY3781" fmla="*/ 1086904 h 4361942"/>
              <a:gd name="connsiteX3782" fmla="*/ 1350962 w 4102080"/>
              <a:gd name="connsiteY3782" fmla="*/ 1065193 h 4361942"/>
              <a:gd name="connsiteX3783" fmla="*/ 1348895 w 4102080"/>
              <a:gd name="connsiteY3783" fmla="*/ 1057336 h 4361942"/>
              <a:gd name="connsiteX3784" fmla="*/ 1362748 w 4102080"/>
              <a:gd name="connsiteY3784" fmla="*/ 1037692 h 4361942"/>
              <a:gd name="connsiteX3785" fmla="*/ 1370606 w 4102080"/>
              <a:gd name="connsiteY3785" fmla="*/ 1029732 h 4361942"/>
              <a:gd name="connsiteX3786" fmla="*/ 1390353 w 4102080"/>
              <a:gd name="connsiteY3786" fmla="*/ 1023942 h 4361942"/>
              <a:gd name="connsiteX3787" fmla="*/ 1396246 w 4102080"/>
              <a:gd name="connsiteY3787" fmla="*/ 1019910 h 4361942"/>
              <a:gd name="connsiteX3788" fmla="*/ 1404103 w 4102080"/>
              <a:gd name="connsiteY3788" fmla="*/ 1014017 h 4361942"/>
              <a:gd name="connsiteX3789" fmla="*/ 1404245 w 4102080"/>
              <a:gd name="connsiteY3789" fmla="*/ 1013764 h 4361942"/>
              <a:gd name="connsiteX3790" fmla="*/ 1396436 w 4102080"/>
              <a:gd name="connsiteY3790" fmla="*/ 1019614 h 4361942"/>
              <a:gd name="connsiteX3791" fmla="*/ 1390539 w 4102080"/>
              <a:gd name="connsiteY3791" fmla="*/ 1023643 h 4361942"/>
              <a:gd name="connsiteX3792" fmla="*/ 1370778 w 4102080"/>
              <a:gd name="connsiteY3792" fmla="*/ 1029429 h 4361942"/>
              <a:gd name="connsiteX3793" fmla="*/ 1368813 w 4102080"/>
              <a:gd name="connsiteY3793" fmla="*/ 1023643 h 4361942"/>
              <a:gd name="connsiteX3794" fmla="*/ 1335397 w 4102080"/>
              <a:gd name="connsiteY3794" fmla="*/ 1019614 h 4361942"/>
              <a:gd name="connsiteX3795" fmla="*/ 1319568 w 4102080"/>
              <a:gd name="connsiteY3795" fmla="*/ 1039348 h 4361942"/>
              <a:gd name="connsiteX3796" fmla="*/ 1301773 w 4102080"/>
              <a:gd name="connsiteY3796" fmla="*/ 1027466 h 4361942"/>
              <a:gd name="connsiteX3797" fmla="*/ 1309636 w 4102080"/>
              <a:gd name="connsiteY3797" fmla="*/ 1011761 h 4361942"/>
              <a:gd name="connsiteX3798" fmla="*/ 1317602 w 4102080"/>
              <a:gd name="connsiteY3798" fmla="*/ 999983 h 4361942"/>
              <a:gd name="connsiteX3799" fmla="*/ 1311705 w 4102080"/>
              <a:gd name="connsiteY3799" fmla="*/ 990064 h 4361942"/>
              <a:gd name="connsiteX3800" fmla="*/ 1299808 w 4102080"/>
              <a:gd name="connsiteY3800" fmla="*/ 984278 h 4361942"/>
              <a:gd name="connsiteX3801" fmla="*/ 1289979 w 4102080"/>
              <a:gd name="connsiteY3801" fmla="*/ 978285 h 4361942"/>
              <a:gd name="connsiteX3802" fmla="*/ 1291945 w 4102080"/>
              <a:gd name="connsiteY3802" fmla="*/ 962580 h 4361942"/>
              <a:gd name="connsiteX3803" fmla="*/ 1289979 w 4102080"/>
              <a:gd name="connsiteY3803" fmla="*/ 950699 h 4361942"/>
              <a:gd name="connsiteX3804" fmla="*/ 1295980 w 4102080"/>
              <a:gd name="connsiteY3804" fmla="*/ 940883 h 4361942"/>
              <a:gd name="connsiteX3805" fmla="*/ 1313671 w 4102080"/>
              <a:gd name="connsiteY3805" fmla="*/ 934994 h 4361942"/>
              <a:gd name="connsiteX3806" fmla="*/ 1319568 w 4102080"/>
              <a:gd name="connsiteY3806" fmla="*/ 931068 h 4361942"/>
              <a:gd name="connsiteX3807" fmla="*/ 1321533 w 4102080"/>
              <a:gd name="connsiteY3807" fmla="*/ 925178 h 4361942"/>
              <a:gd name="connsiteX3808" fmla="*/ 1313671 w 4102080"/>
              <a:gd name="connsiteY3808" fmla="*/ 923215 h 4361942"/>
              <a:gd name="connsiteX3809" fmla="*/ 1309636 w 4102080"/>
              <a:gd name="connsiteY3809" fmla="*/ 929105 h 4361942"/>
              <a:gd name="connsiteX3810" fmla="*/ 1297945 w 4102080"/>
              <a:gd name="connsiteY3810" fmla="*/ 931068 h 4361942"/>
              <a:gd name="connsiteX3811" fmla="*/ 1293911 w 4102080"/>
              <a:gd name="connsiteY3811" fmla="*/ 923215 h 4361942"/>
              <a:gd name="connsiteX3812" fmla="*/ 1291945 w 4102080"/>
              <a:gd name="connsiteY3812" fmla="*/ 907510 h 4361942"/>
              <a:gd name="connsiteX3813" fmla="*/ 1295937 w 4102080"/>
              <a:gd name="connsiteY3813" fmla="*/ 887989 h 4361942"/>
              <a:gd name="connsiteX3814" fmla="*/ 1295857 w 4102080"/>
              <a:gd name="connsiteY3814" fmla="*/ 887989 h 4361942"/>
              <a:gd name="connsiteX3815" fmla="*/ 1291825 w 4102080"/>
              <a:gd name="connsiteY3815" fmla="*/ 880131 h 4361942"/>
              <a:gd name="connsiteX3816" fmla="*/ 1285932 w 4102080"/>
              <a:gd name="connsiteY3816" fmla="*/ 868345 h 4361942"/>
              <a:gd name="connsiteX3817" fmla="*/ 1282003 w 4102080"/>
              <a:gd name="connsiteY3817" fmla="*/ 858524 h 4361942"/>
              <a:gd name="connsiteX3818" fmla="*/ 1274145 w 4102080"/>
              <a:gd name="connsiteY3818" fmla="*/ 848598 h 4361942"/>
              <a:gd name="connsiteX3819" fmla="*/ 1266288 w 4102080"/>
              <a:gd name="connsiteY3819" fmla="*/ 840741 h 4361942"/>
              <a:gd name="connsiteX3820" fmla="*/ 1266288 w 4102080"/>
              <a:gd name="connsiteY3820" fmla="*/ 828955 h 4361942"/>
              <a:gd name="connsiteX3821" fmla="*/ 1264324 w 4102080"/>
              <a:gd name="connsiteY3821" fmla="*/ 813138 h 4361942"/>
              <a:gd name="connsiteX3822" fmla="*/ 1256466 w 4102080"/>
              <a:gd name="connsiteY3822" fmla="*/ 787601 h 4361942"/>
              <a:gd name="connsiteX3823" fmla="*/ 1248505 w 4102080"/>
              <a:gd name="connsiteY3823" fmla="*/ 718642 h 4361942"/>
              <a:gd name="connsiteX3824" fmla="*/ 1250470 w 4102080"/>
              <a:gd name="connsiteY3824" fmla="*/ 708820 h 4361942"/>
              <a:gd name="connsiteX3825" fmla="*/ 1258431 w 4102080"/>
              <a:gd name="connsiteY3825" fmla="*/ 706753 h 4361942"/>
              <a:gd name="connsiteX3826" fmla="*/ 1293789 w 4102080"/>
              <a:gd name="connsiteY3826" fmla="*/ 718642 h 4361942"/>
              <a:gd name="connsiteX3827" fmla="*/ 1305679 w 4102080"/>
              <a:gd name="connsiteY3827" fmla="*/ 716678 h 4361942"/>
              <a:gd name="connsiteX3828" fmla="*/ 1315500 w 4102080"/>
              <a:gd name="connsiteY3828" fmla="*/ 712749 h 4361942"/>
              <a:gd name="connsiteX3829" fmla="*/ 1323358 w 4102080"/>
              <a:gd name="connsiteY3829" fmla="*/ 710784 h 4361942"/>
              <a:gd name="connsiteX3830" fmla="*/ 1333180 w 4102080"/>
              <a:gd name="connsiteY3830" fmla="*/ 716678 h 4361942"/>
              <a:gd name="connsiteX3831" fmla="*/ 1335247 w 4102080"/>
              <a:gd name="connsiteY3831" fmla="*/ 726499 h 4361942"/>
              <a:gd name="connsiteX3832" fmla="*/ 1337108 w 4102080"/>
              <a:gd name="connsiteY3832" fmla="*/ 742318 h 4361942"/>
              <a:gd name="connsiteX3833" fmla="*/ 1337108 w 4102080"/>
              <a:gd name="connsiteY3833" fmla="*/ 758032 h 4361942"/>
              <a:gd name="connsiteX3834" fmla="*/ 1333180 w 4102080"/>
              <a:gd name="connsiteY3834" fmla="*/ 767855 h 4361942"/>
              <a:gd name="connsiteX3835" fmla="*/ 1333180 w 4102080"/>
              <a:gd name="connsiteY3835" fmla="*/ 787601 h 4361942"/>
              <a:gd name="connsiteX3836" fmla="*/ 1352927 w 4102080"/>
              <a:gd name="connsiteY3836" fmla="*/ 803315 h 4361942"/>
              <a:gd name="connsiteX3837" fmla="*/ 1378463 w 4102080"/>
              <a:gd name="connsiteY3837" fmla="*/ 815101 h 4361942"/>
              <a:gd name="connsiteX3838" fmla="*/ 1394281 w 4102080"/>
              <a:gd name="connsiteY3838" fmla="*/ 815101 h 4361942"/>
              <a:gd name="connsiteX3839" fmla="*/ 1380428 w 4102080"/>
              <a:gd name="connsiteY3839" fmla="*/ 803315 h 4361942"/>
              <a:gd name="connsiteX3840" fmla="*/ 1343105 w 4102080"/>
              <a:gd name="connsiteY3840" fmla="*/ 775711 h 4361942"/>
              <a:gd name="connsiteX3841" fmla="*/ 1354891 w 4102080"/>
              <a:gd name="connsiteY3841" fmla="*/ 746143 h 4361942"/>
              <a:gd name="connsiteX3842" fmla="*/ 1358820 w 4102080"/>
              <a:gd name="connsiteY3842" fmla="*/ 728463 h 4361942"/>
              <a:gd name="connsiteX3843" fmla="*/ 1354891 w 4102080"/>
              <a:gd name="connsiteY3843" fmla="*/ 716678 h 4361942"/>
              <a:gd name="connsiteX3844" fmla="*/ 1348895 w 4102080"/>
              <a:gd name="connsiteY3844" fmla="*/ 704891 h 4361942"/>
              <a:gd name="connsiteX3845" fmla="*/ 1348895 w 4102080"/>
              <a:gd name="connsiteY3845" fmla="*/ 696930 h 4361942"/>
              <a:gd name="connsiteX3846" fmla="*/ 1347033 w 4102080"/>
              <a:gd name="connsiteY3846" fmla="*/ 687109 h 4361942"/>
              <a:gd name="connsiteX3847" fmla="*/ 1350962 w 4102080"/>
              <a:gd name="connsiteY3847" fmla="*/ 671395 h 4361942"/>
              <a:gd name="connsiteX3848" fmla="*/ 1356855 w 4102080"/>
              <a:gd name="connsiteY3848" fmla="*/ 657541 h 4361942"/>
              <a:gd name="connsiteX3849" fmla="*/ 1352927 w 4102080"/>
              <a:gd name="connsiteY3849" fmla="*/ 651647 h 4361942"/>
              <a:gd name="connsiteX3850" fmla="*/ 1347033 w 4102080"/>
              <a:gd name="connsiteY3850" fmla="*/ 651647 h 4361942"/>
              <a:gd name="connsiteX3851" fmla="*/ 1337108 w 4102080"/>
              <a:gd name="connsiteY3851" fmla="*/ 659505 h 4361942"/>
              <a:gd name="connsiteX3852" fmla="*/ 1331215 w 4102080"/>
              <a:gd name="connsiteY3852" fmla="*/ 588685 h 4361942"/>
              <a:gd name="connsiteX3853" fmla="*/ 1335247 w 4102080"/>
              <a:gd name="connsiteY3853" fmla="*/ 568938 h 4361942"/>
              <a:gd name="connsiteX3854" fmla="*/ 1343105 w 4102080"/>
              <a:gd name="connsiteY3854" fmla="*/ 563046 h 4361942"/>
              <a:gd name="connsiteX3855" fmla="*/ 1354891 w 4102080"/>
              <a:gd name="connsiteY3855" fmla="*/ 561081 h 4361942"/>
              <a:gd name="connsiteX3856" fmla="*/ 1372570 w 4102080"/>
              <a:gd name="connsiteY3856" fmla="*/ 555188 h 4361942"/>
              <a:gd name="connsiteX3857" fmla="*/ 1398210 w 4102080"/>
              <a:gd name="connsiteY3857" fmla="*/ 535544 h 4361942"/>
              <a:gd name="connsiteX3858" fmla="*/ 1453316 w 4102080"/>
              <a:gd name="connsiteY3858" fmla="*/ 448907 h 4361942"/>
              <a:gd name="connsiteX3859" fmla="*/ 1465102 w 4102080"/>
              <a:gd name="connsiteY3859" fmla="*/ 438982 h 4361942"/>
              <a:gd name="connsiteX3860" fmla="*/ 1490742 w 4102080"/>
              <a:gd name="connsiteY3860" fmla="*/ 419338 h 4361942"/>
              <a:gd name="connsiteX3861" fmla="*/ 1500667 w 4102080"/>
              <a:gd name="connsiteY3861" fmla="*/ 405484 h 4361942"/>
              <a:gd name="connsiteX3862" fmla="*/ 1514418 w 4102080"/>
              <a:gd name="connsiteY3862" fmla="*/ 373951 h 4361942"/>
              <a:gd name="connsiteX3863" fmla="*/ 1522275 w 4102080"/>
              <a:gd name="connsiteY3863" fmla="*/ 352343 h 4361942"/>
              <a:gd name="connsiteX3864" fmla="*/ 1530133 w 4102080"/>
              <a:gd name="connsiteY3864" fmla="*/ 340557 h 4361942"/>
              <a:gd name="connsiteX3865" fmla="*/ 1543883 w 4102080"/>
              <a:gd name="connsiteY3865" fmla="*/ 348415 h 4361942"/>
              <a:gd name="connsiteX3866" fmla="*/ 1565594 w 4102080"/>
              <a:gd name="connsiteY3866" fmla="*/ 362165 h 4361942"/>
              <a:gd name="connsiteX3867" fmla="*/ 1575416 w 4102080"/>
              <a:gd name="connsiteY3867" fmla="*/ 368058 h 4361942"/>
              <a:gd name="connsiteX3868" fmla="*/ 1581309 w 4102080"/>
              <a:gd name="connsiteY3868" fmla="*/ 381912 h 4361942"/>
              <a:gd name="connsiteX3869" fmla="*/ 1589270 w 4102080"/>
              <a:gd name="connsiteY3869" fmla="*/ 387805 h 4361942"/>
              <a:gd name="connsiteX3870" fmla="*/ 1595163 w 4102080"/>
              <a:gd name="connsiteY3870" fmla="*/ 393698 h 4361942"/>
              <a:gd name="connsiteX3871" fmla="*/ 1599092 w 4102080"/>
              <a:gd name="connsiteY3871" fmla="*/ 407449 h 4361942"/>
              <a:gd name="connsiteX3872" fmla="*/ 1606949 w 4102080"/>
              <a:gd name="connsiteY3872" fmla="*/ 417270 h 4361942"/>
              <a:gd name="connsiteX3873" fmla="*/ 1607213 w 4102080"/>
              <a:gd name="connsiteY3873" fmla="*/ 417270 h 4361942"/>
              <a:gd name="connsiteX3874" fmla="*/ 1599408 w 4102080"/>
              <a:gd name="connsiteY3874" fmla="*/ 407514 h 4361942"/>
              <a:gd name="connsiteX3875" fmla="*/ 1595480 w 4102080"/>
              <a:gd name="connsiteY3875" fmla="*/ 393765 h 4361942"/>
              <a:gd name="connsiteX3876" fmla="*/ 1589587 w 4102080"/>
              <a:gd name="connsiteY3876" fmla="*/ 387873 h 4361942"/>
              <a:gd name="connsiteX3877" fmla="*/ 1581627 w 4102080"/>
              <a:gd name="connsiteY3877" fmla="*/ 381980 h 4361942"/>
              <a:gd name="connsiteX3878" fmla="*/ 1575734 w 4102080"/>
              <a:gd name="connsiteY3878" fmla="*/ 368127 h 4361942"/>
              <a:gd name="connsiteX3879" fmla="*/ 1565913 w 4102080"/>
              <a:gd name="connsiteY3879" fmla="*/ 362235 h 4361942"/>
              <a:gd name="connsiteX3880" fmla="*/ 1544204 w 4102080"/>
              <a:gd name="connsiteY3880" fmla="*/ 348486 h 4361942"/>
              <a:gd name="connsiteX3881" fmla="*/ 1530454 w 4102080"/>
              <a:gd name="connsiteY3881" fmla="*/ 340629 h 4361942"/>
              <a:gd name="connsiteX3882" fmla="*/ 1534382 w 4102080"/>
              <a:gd name="connsiteY3882" fmla="*/ 336597 h 4361942"/>
              <a:gd name="connsiteX3883" fmla="*/ 1569842 w 4102080"/>
              <a:gd name="connsiteY3883" fmla="*/ 307135 h 4361942"/>
              <a:gd name="connsiteX3884" fmla="*/ 1611194 w 4102080"/>
              <a:gd name="connsiteY3884" fmla="*/ 281497 h 4361942"/>
              <a:gd name="connsiteX3885" fmla="*/ 1656474 w 4102080"/>
              <a:gd name="connsiteY3885" fmla="*/ 263820 h 4361942"/>
              <a:gd name="connsiteX3886" fmla="*/ 1697826 w 4102080"/>
              <a:gd name="connsiteY3886" fmla="*/ 257824 h 4361942"/>
              <a:gd name="connsiteX3887" fmla="*/ 1717572 w 4102080"/>
              <a:gd name="connsiteY3887" fmla="*/ 261855 h 4361942"/>
              <a:gd name="connsiteX3888" fmla="*/ 1798208 w 4102080"/>
              <a:gd name="connsiteY3888" fmla="*/ 253999 h 4361942"/>
              <a:gd name="connsiteX3889" fmla="*/ 1859306 w 4102080"/>
              <a:gd name="connsiteY3889" fmla="*/ 273640 h 4361942"/>
              <a:gd name="connsiteX3890" fmla="*/ 1879051 w 4102080"/>
              <a:gd name="connsiteY3890" fmla="*/ 271676 h 4361942"/>
              <a:gd name="connsiteX3891" fmla="*/ 1918439 w 4102080"/>
              <a:gd name="connsiteY3891" fmla="*/ 259892 h 4361942"/>
              <a:gd name="connsiteX3892" fmla="*/ 2042391 w 4102080"/>
              <a:gd name="connsiteY3892" fmla="*/ 248003 h 4361942"/>
              <a:gd name="connsiteX3893" fmla="*/ 2048387 w 4102080"/>
              <a:gd name="connsiteY3893" fmla="*/ 252034 h 4361942"/>
              <a:gd name="connsiteX3894" fmla="*/ 2056244 w 4102080"/>
              <a:gd name="connsiteY3894" fmla="*/ 263820 h 4361942"/>
              <a:gd name="connsiteX3895" fmla="*/ 2064101 w 4102080"/>
              <a:gd name="connsiteY3895" fmla="*/ 271676 h 4361942"/>
              <a:gd name="connsiteX3896" fmla="*/ 2073922 w 4102080"/>
              <a:gd name="connsiteY3896" fmla="*/ 273640 h 4361942"/>
              <a:gd name="connsiteX3897" fmla="*/ 2117342 w 4102080"/>
              <a:gd name="connsiteY3897" fmla="*/ 265784 h 4361942"/>
              <a:gd name="connsiteX3898" fmla="*/ 2184229 w 4102080"/>
              <a:gd name="connsiteY3898" fmla="*/ 269713 h 4361942"/>
              <a:gd name="connsiteX3899" fmla="*/ 2229509 w 4102080"/>
              <a:gd name="connsiteY3899" fmla="*/ 265784 h 4361942"/>
              <a:gd name="connsiteX3900" fmla="*/ 2274790 w 4102080"/>
              <a:gd name="connsiteY3900" fmla="*/ 249967 h 4361942"/>
              <a:gd name="connsiteX3901" fmla="*/ 2316142 w 4102080"/>
              <a:gd name="connsiteY3901" fmla="*/ 222469 h 4361942"/>
              <a:gd name="connsiteX3902" fmla="*/ 2349637 w 4102080"/>
              <a:gd name="connsiteY3902" fmla="*/ 187010 h 4361942"/>
              <a:gd name="connsiteX3903" fmla="*/ 2365350 w 4102080"/>
              <a:gd name="connsiteY3903" fmla="*/ 165405 h 4361942"/>
              <a:gd name="connsiteX3904" fmla="*/ 2377239 w 4102080"/>
              <a:gd name="connsiteY3904" fmla="*/ 141731 h 4361942"/>
              <a:gd name="connsiteX3905" fmla="*/ 2387060 w 4102080"/>
              <a:gd name="connsiteY3905" fmla="*/ 116093 h 4361942"/>
              <a:gd name="connsiteX3906" fmla="*/ 2389024 w 4102080"/>
              <a:gd name="connsiteY3906" fmla="*/ 86631 h 4361942"/>
              <a:gd name="connsiteX3907" fmla="*/ 2383132 w 4102080"/>
              <a:gd name="connsiteY3907" fmla="*/ 59029 h 4361942"/>
              <a:gd name="connsiteX3908" fmla="*/ 2383132 w 4102080"/>
              <a:gd name="connsiteY3908" fmla="*/ 43213 h 4361942"/>
              <a:gd name="connsiteX3909" fmla="*/ 2387060 w 4102080"/>
              <a:gd name="connsiteY3909" fmla="*/ 33392 h 4361942"/>
              <a:gd name="connsiteX3910" fmla="*/ 2404738 w 4102080"/>
              <a:gd name="connsiteY3910" fmla="*/ 19642 h 4361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</a:cxnLst>
            <a:rect l="l" t="t" r="r" b="b"/>
            <a:pathLst>
              <a:path w="4102080" h="4361942">
                <a:moveTo>
                  <a:pt x="1417730" y="4076196"/>
                </a:moveTo>
                <a:lnTo>
                  <a:pt x="1437476" y="4080128"/>
                </a:lnTo>
                <a:lnTo>
                  <a:pt x="1445333" y="4089956"/>
                </a:lnTo>
                <a:lnTo>
                  <a:pt x="1455154" y="4097922"/>
                </a:lnTo>
                <a:lnTo>
                  <a:pt x="1486685" y="4111682"/>
                </a:lnTo>
                <a:lnTo>
                  <a:pt x="1496506" y="4121510"/>
                </a:lnTo>
                <a:lnTo>
                  <a:pt x="1502502" y="4143236"/>
                </a:lnTo>
                <a:lnTo>
                  <a:pt x="1508395" y="4153064"/>
                </a:lnTo>
                <a:lnTo>
                  <a:pt x="1512323" y="4149029"/>
                </a:lnTo>
                <a:lnTo>
                  <a:pt x="1516252" y="4145201"/>
                </a:lnTo>
                <a:lnTo>
                  <a:pt x="1518216" y="4143236"/>
                </a:lnTo>
                <a:lnTo>
                  <a:pt x="1522145" y="4153064"/>
                </a:lnTo>
                <a:lnTo>
                  <a:pt x="1520180" y="4156995"/>
                </a:lnTo>
                <a:lnTo>
                  <a:pt x="1512323" y="4158961"/>
                </a:lnTo>
                <a:lnTo>
                  <a:pt x="1508395" y="4162892"/>
                </a:lnTo>
                <a:lnTo>
                  <a:pt x="1508395" y="4168789"/>
                </a:lnTo>
                <a:lnTo>
                  <a:pt x="1512323" y="4174790"/>
                </a:lnTo>
                <a:lnTo>
                  <a:pt x="1512323" y="4178618"/>
                </a:lnTo>
                <a:lnTo>
                  <a:pt x="1510359" y="4184618"/>
                </a:lnTo>
                <a:lnTo>
                  <a:pt x="1504363" y="4190515"/>
                </a:lnTo>
                <a:lnTo>
                  <a:pt x="1504363" y="4192481"/>
                </a:lnTo>
                <a:lnTo>
                  <a:pt x="1492578" y="4206240"/>
                </a:lnTo>
                <a:lnTo>
                  <a:pt x="1470971" y="4224035"/>
                </a:lnTo>
                <a:lnTo>
                  <a:pt x="1463114" y="4239760"/>
                </a:lnTo>
                <a:lnTo>
                  <a:pt x="1453189" y="4257451"/>
                </a:lnTo>
                <a:lnTo>
                  <a:pt x="1453189" y="4263452"/>
                </a:lnTo>
                <a:lnTo>
                  <a:pt x="1449261" y="4273280"/>
                </a:lnTo>
                <a:lnTo>
                  <a:pt x="1433547" y="4275246"/>
                </a:lnTo>
                <a:lnTo>
                  <a:pt x="1427551" y="4279177"/>
                </a:lnTo>
                <a:lnTo>
                  <a:pt x="1409873" y="4277211"/>
                </a:lnTo>
                <a:lnTo>
                  <a:pt x="1384338" y="4296868"/>
                </a:lnTo>
                <a:lnTo>
                  <a:pt x="1319311" y="4308765"/>
                </a:lnTo>
                <a:lnTo>
                  <a:pt x="1297704" y="4328422"/>
                </a:lnTo>
                <a:lnTo>
                  <a:pt x="1270102" y="4334319"/>
                </a:lnTo>
                <a:lnTo>
                  <a:pt x="1240535" y="4330388"/>
                </a:lnTo>
                <a:lnTo>
                  <a:pt x="1209004" y="4336285"/>
                </a:lnTo>
                <a:lnTo>
                  <a:pt x="1181401" y="4328422"/>
                </a:lnTo>
                <a:lnTo>
                  <a:pt x="1118442" y="4330388"/>
                </a:lnTo>
                <a:lnTo>
                  <a:pt x="1100763" y="4338250"/>
                </a:lnTo>
                <a:lnTo>
                  <a:pt x="1088875" y="4359976"/>
                </a:lnTo>
                <a:lnTo>
                  <a:pt x="1077089" y="4361942"/>
                </a:lnTo>
                <a:lnTo>
                  <a:pt x="1067268" y="4356045"/>
                </a:lnTo>
                <a:lnTo>
                  <a:pt x="1053518" y="4332353"/>
                </a:lnTo>
                <a:lnTo>
                  <a:pt x="1033772" y="4326456"/>
                </a:lnTo>
                <a:lnTo>
                  <a:pt x="1014130" y="4304731"/>
                </a:lnTo>
                <a:lnTo>
                  <a:pt x="1006170" y="4281143"/>
                </a:lnTo>
                <a:lnTo>
                  <a:pt x="1017955" y="4249589"/>
                </a:lnTo>
                <a:lnTo>
                  <a:pt x="1029844" y="4229932"/>
                </a:lnTo>
                <a:lnTo>
                  <a:pt x="1035737" y="4222069"/>
                </a:lnTo>
                <a:lnTo>
                  <a:pt x="1059411" y="4210172"/>
                </a:lnTo>
                <a:lnTo>
                  <a:pt x="1079053" y="4174790"/>
                </a:lnTo>
                <a:lnTo>
                  <a:pt x="1096732" y="4170755"/>
                </a:lnTo>
                <a:lnTo>
                  <a:pt x="1104588" y="4153064"/>
                </a:lnTo>
                <a:lnTo>
                  <a:pt x="1134155" y="4143236"/>
                </a:lnTo>
                <a:lnTo>
                  <a:pt x="1201147" y="4123476"/>
                </a:lnTo>
                <a:lnTo>
                  <a:pt x="1216964" y="4109716"/>
                </a:lnTo>
                <a:lnTo>
                  <a:pt x="1281887" y="4103819"/>
                </a:lnTo>
                <a:lnTo>
                  <a:pt x="1323240" y="4084059"/>
                </a:lnTo>
                <a:lnTo>
                  <a:pt x="1335128" y="4086025"/>
                </a:lnTo>
                <a:lnTo>
                  <a:pt x="1386302" y="4078162"/>
                </a:lnTo>
                <a:close/>
                <a:moveTo>
                  <a:pt x="1745010" y="3685941"/>
                </a:moveTo>
                <a:lnTo>
                  <a:pt x="1746974" y="3689766"/>
                </a:lnTo>
                <a:lnTo>
                  <a:pt x="1745010" y="3695762"/>
                </a:lnTo>
                <a:lnTo>
                  <a:pt x="1745010" y="3705583"/>
                </a:lnTo>
                <a:lnTo>
                  <a:pt x="1754831" y="3717369"/>
                </a:lnTo>
                <a:lnTo>
                  <a:pt x="1758759" y="3721297"/>
                </a:lnTo>
                <a:lnTo>
                  <a:pt x="1762687" y="3723261"/>
                </a:lnTo>
                <a:lnTo>
                  <a:pt x="1764651" y="3725329"/>
                </a:lnTo>
                <a:lnTo>
                  <a:pt x="1762687" y="3729154"/>
                </a:lnTo>
                <a:lnTo>
                  <a:pt x="1754831" y="3725329"/>
                </a:lnTo>
                <a:lnTo>
                  <a:pt x="1745010" y="3723261"/>
                </a:lnTo>
                <a:lnTo>
                  <a:pt x="1742942" y="3721297"/>
                </a:lnTo>
                <a:lnTo>
                  <a:pt x="1740978" y="3715404"/>
                </a:lnTo>
                <a:lnTo>
                  <a:pt x="1739014" y="3709512"/>
                </a:lnTo>
                <a:lnTo>
                  <a:pt x="1737050" y="3707548"/>
                </a:lnTo>
                <a:lnTo>
                  <a:pt x="1735086" y="3703619"/>
                </a:lnTo>
                <a:lnTo>
                  <a:pt x="1733121" y="3699691"/>
                </a:lnTo>
                <a:lnTo>
                  <a:pt x="1735086" y="3695762"/>
                </a:lnTo>
                <a:lnTo>
                  <a:pt x="1735086" y="3691731"/>
                </a:lnTo>
                <a:lnTo>
                  <a:pt x="1735086" y="3689766"/>
                </a:lnTo>
                <a:lnTo>
                  <a:pt x="1737050" y="3687906"/>
                </a:lnTo>
                <a:lnTo>
                  <a:pt x="1739014" y="3689766"/>
                </a:lnTo>
                <a:lnTo>
                  <a:pt x="1742942" y="3687906"/>
                </a:lnTo>
                <a:close/>
                <a:moveTo>
                  <a:pt x="319339" y="3658339"/>
                </a:moveTo>
                <a:lnTo>
                  <a:pt x="325128" y="3660303"/>
                </a:lnTo>
                <a:lnTo>
                  <a:pt x="331124" y="3668160"/>
                </a:lnTo>
                <a:lnTo>
                  <a:pt x="340945" y="3687906"/>
                </a:lnTo>
                <a:lnTo>
                  <a:pt x="340945" y="3693798"/>
                </a:lnTo>
                <a:lnTo>
                  <a:pt x="338980" y="3697727"/>
                </a:lnTo>
                <a:lnTo>
                  <a:pt x="337016" y="3697727"/>
                </a:lnTo>
                <a:lnTo>
                  <a:pt x="335052" y="3695762"/>
                </a:lnTo>
                <a:lnTo>
                  <a:pt x="331124" y="3693798"/>
                </a:lnTo>
                <a:lnTo>
                  <a:pt x="319339" y="3681910"/>
                </a:lnTo>
                <a:lnTo>
                  <a:pt x="311379" y="3677981"/>
                </a:lnTo>
                <a:lnTo>
                  <a:pt x="311379" y="3672088"/>
                </a:lnTo>
                <a:lnTo>
                  <a:pt x="313343" y="3664232"/>
                </a:lnTo>
                <a:close/>
                <a:moveTo>
                  <a:pt x="1248697" y="3593314"/>
                </a:moveTo>
                <a:lnTo>
                  <a:pt x="1258621" y="3593314"/>
                </a:lnTo>
                <a:lnTo>
                  <a:pt x="1272371" y="3601170"/>
                </a:lnTo>
                <a:lnTo>
                  <a:pt x="1276299" y="3601170"/>
                </a:lnTo>
                <a:lnTo>
                  <a:pt x="1280227" y="3601170"/>
                </a:lnTo>
                <a:lnTo>
                  <a:pt x="1288084" y="3601170"/>
                </a:lnTo>
                <a:lnTo>
                  <a:pt x="1292012" y="3601170"/>
                </a:lnTo>
                <a:lnTo>
                  <a:pt x="1298008" y="3603135"/>
                </a:lnTo>
                <a:lnTo>
                  <a:pt x="1303901" y="3611095"/>
                </a:lnTo>
                <a:lnTo>
                  <a:pt x="1301833" y="3615023"/>
                </a:lnTo>
                <a:lnTo>
                  <a:pt x="1298008" y="3611095"/>
                </a:lnTo>
                <a:lnTo>
                  <a:pt x="1296044" y="3611095"/>
                </a:lnTo>
                <a:lnTo>
                  <a:pt x="1296044" y="3615023"/>
                </a:lnTo>
                <a:lnTo>
                  <a:pt x="1292012" y="3612956"/>
                </a:lnTo>
                <a:lnTo>
                  <a:pt x="1286120" y="3611095"/>
                </a:lnTo>
                <a:lnTo>
                  <a:pt x="1280227" y="3611095"/>
                </a:lnTo>
                <a:lnTo>
                  <a:pt x="1278263" y="3612956"/>
                </a:lnTo>
                <a:lnTo>
                  <a:pt x="1274335" y="3618952"/>
                </a:lnTo>
                <a:lnTo>
                  <a:pt x="1268442" y="3622880"/>
                </a:lnTo>
                <a:lnTo>
                  <a:pt x="1262446" y="3628773"/>
                </a:lnTo>
                <a:lnTo>
                  <a:pt x="1252626" y="3634665"/>
                </a:lnTo>
                <a:lnTo>
                  <a:pt x="1238877" y="3634665"/>
                </a:lnTo>
                <a:lnTo>
                  <a:pt x="1232984" y="3624844"/>
                </a:lnTo>
                <a:lnTo>
                  <a:pt x="1231020" y="3612956"/>
                </a:lnTo>
                <a:lnTo>
                  <a:pt x="1236912" y="3601170"/>
                </a:lnTo>
                <a:close/>
                <a:moveTo>
                  <a:pt x="1321578" y="3579564"/>
                </a:moveTo>
                <a:lnTo>
                  <a:pt x="1327471" y="3579564"/>
                </a:lnTo>
                <a:lnTo>
                  <a:pt x="1339255" y="3585457"/>
                </a:lnTo>
                <a:lnTo>
                  <a:pt x="1341220" y="3593314"/>
                </a:lnTo>
                <a:lnTo>
                  <a:pt x="1333363" y="3597242"/>
                </a:lnTo>
                <a:lnTo>
                  <a:pt x="1333363" y="3603135"/>
                </a:lnTo>
                <a:lnTo>
                  <a:pt x="1339255" y="3612956"/>
                </a:lnTo>
                <a:lnTo>
                  <a:pt x="1341220" y="3615023"/>
                </a:lnTo>
                <a:lnTo>
                  <a:pt x="1345251" y="3618952"/>
                </a:lnTo>
                <a:lnTo>
                  <a:pt x="1343287" y="3620916"/>
                </a:lnTo>
                <a:lnTo>
                  <a:pt x="1339255" y="3620916"/>
                </a:lnTo>
                <a:lnTo>
                  <a:pt x="1339255" y="3626808"/>
                </a:lnTo>
                <a:lnTo>
                  <a:pt x="1339255" y="3634665"/>
                </a:lnTo>
                <a:lnTo>
                  <a:pt x="1335431" y="3640558"/>
                </a:lnTo>
                <a:lnTo>
                  <a:pt x="1329435" y="3642522"/>
                </a:lnTo>
                <a:lnTo>
                  <a:pt x="1325506" y="3640558"/>
                </a:lnTo>
                <a:lnTo>
                  <a:pt x="1323542" y="3636629"/>
                </a:lnTo>
                <a:lnTo>
                  <a:pt x="1321578" y="3634665"/>
                </a:lnTo>
                <a:lnTo>
                  <a:pt x="1317650" y="3632701"/>
                </a:lnTo>
                <a:lnTo>
                  <a:pt x="1315685" y="3622880"/>
                </a:lnTo>
                <a:lnTo>
                  <a:pt x="1321578" y="3605099"/>
                </a:lnTo>
                <a:lnTo>
                  <a:pt x="1321578" y="3595278"/>
                </a:lnTo>
                <a:lnTo>
                  <a:pt x="1317650" y="3591349"/>
                </a:lnTo>
                <a:lnTo>
                  <a:pt x="1315685" y="3587421"/>
                </a:lnTo>
                <a:lnTo>
                  <a:pt x="1321578" y="3581528"/>
                </a:lnTo>
                <a:close/>
                <a:moveTo>
                  <a:pt x="1477160" y="3565711"/>
                </a:moveTo>
                <a:lnTo>
                  <a:pt x="1486981" y="3569743"/>
                </a:lnTo>
                <a:lnTo>
                  <a:pt x="1494838" y="3579564"/>
                </a:lnTo>
                <a:lnTo>
                  <a:pt x="1500833" y="3585457"/>
                </a:lnTo>
                <a:lnTo>
                  <a:pt x="1504659" y="3589385"/>
                </a:lnTo>
                <a:lnTo>
                  <a:pt x="1502798" y="3599310"/>
                </a:lnTo>
                <a:lnTo>
                  <a:pt x="1500833" y="3603135"/>
                </a:lnTo>
                <a:lnTo>
                  <a:pt x="1496802" y="3611095"/>
                </a:lnTo>
                <a:lnTo>
                  <a:pt x="1488945" y="3615023"/>
                </a:lnTo>
                <a:lnTo>
                  <a:pt x="1479124" y="3615023"/>
                </a:lnTo>
                <a:lnTo>
                  <a:pt x="1473232" y="3611095"/>
                </a:lnTo>
                <a:lnTo>
                  <a:pt x="1467236" y="3607166"/>
                </a:lnTo>
                <a:lnTo>
                  <a:pt x="1461447" y="3607166"/>
                </a:lnTo>
                <a:lnTo>
                  <a:pt x="1459379" y="3611095"/>
                </a:lnTo>
                <a:lnTo>
                  <a:pt x="1457415" y="3609131"/>
                </a:lnTo>
                <a:lnTo>
                  <a:pt x="1455451" y="3597242"/>
                </a:lnTo>
                <a:lnTo>
                  <a:pt x="1459379" y="3589385"/>
                </a:lnTo>
                <a:lnTo>
                  <a:pt x="1459379" y="3581528"/>
                </a:lnTo>
                <a:lnTo>
                  <a:pt x="1463411" y="3575636"/>
                </a:lnTo>
                <a:lnTo>
                  <a:pt x="1467236" y="3571707"/>
                </a:lnTo>
                <a:close/>
                <a:moveTo>
                  <a:pt x="1266478" y="3549998"/>
                </a:moveTo>
                <a:lnTo>
                  <a:pt x="1272371" y="3551962"/>
                </a:lnTo>
                <a:lnTo>
                  <a:pt x="1276299" y="3553926"/>
                </a:lnTo>
                <a:lnTo>
                  <a:pt x="1290048" y="3555890"/>
                </a:lnTo>
                <a:lnTo>
                  <a:pt x="1298008" y="3559922"/>
                </a:lnTo>
                <a:lnTo>
                  <a:pt x="1299869" y="3561783"/>
                </a:lnTo>
                <a:lnTo>
                  <a:pt x="1303901" y="3565711"/>
                </a:lnTo>
                <a:lnTo>
                  <a:pt x="1303901" y="3573568"/>
                </a:lnTo>
                <a:lnTo>
                  <a:pt x="1299869" y="3577600"/>
                </a:lnTo>
                <a:lnTo>
                  <a:pt x="1298008" y="3585457"/>
                </a:lnTo>
                <a:lnTo>
                  <a:pt x="1288084" y="3587421"/>
                </a:lnTo>
                <a:lnTo>
                  <a:pt x="1282191" y="3587421"/>
                </a:lnTo>
                <a:lnTo>
                  <a:pt x="1286120" y="3593314"/>
                </a:lnTo>
                <a:lnTo>
                  <a:pt x="1282191" y="3595278"/>
                </a:lnTo>
                <a:lnTo>
                  <a:pt x="1272371" y="3593314"/>
                </a:lnTo>
                <a:lnTo>
                  <a:pt x="1266478" y="3589385"/>
                </a:lnTo>
                <a:lnTo>
                  <a:pt x="1266478" y="3585457"/>
                </a:lnTo>
                <a:lnTo>
                  <a:pt x="1262446" y="3585457"/>
                </a:lnTo>
                <a:lnTo>
                  <a:pt x="1260482" y="3583493"/>
                </a:lnTo>
                <a:lnTo>
                  <a:pt x="1258621" y="3581528"/>
                </a:lnTo>
                <a:lnTo>
                  <a:pt x="1262446" y="3571707"/>
                </a:lnTo>
                <a:lnTo>
                  <a:pt x="1264514" y="3567779"/>
                </a:lnTo>
                <a:lnTo>
                  <a:pt x="1264514" y="3565711"/>
                </a:lnTo>
                <a:lnTo>
                  <a:pt x="1264514" y="3563747"/>
                </a:lnTo>
                <a:lnTo>
                  <a:pt x="1264514" y="3561783"/>
                </a:lnTo>
                <a:lnTo>
                  <a:pt x="1266478" y="3561783"/>
                </a:lnTo>
                <a:lnTo>
                  <a:pt x="1268442" y="3559922"/>
                </a:lnTo>
                <a:lnTo>
                  <a:pt x="1268442" y="3557854"/>
                </a:lnTo>
                <a:lnTo>
                  <a:pt x="1264514" y="3551962"/>
                </a:lnTo>
                <a:close/>
                <a:moveTo>
                  <a:pt x="923783" y="3486936"/>
                </a:moveTo>
                <a:lnTo>
                  <a:pt x="947457" y="3490968"/>
                </a:lnTo>
                <a:lnTo>
                  <a:pt x="955313" y="3489004"/>
                </a:lnTo>
                <a:lnTo>
                  <a:pt x="961206" y="3492932"/>
                </a:lnTo>
                <a:lnTo>
                  <a:pt x="959242" y="3500789"/>
                </a:lnTo>
                <a:lnTo>
                  <a:pt x="961206" y="3506682"/>
                </a:lnTo>
                <a:lnTo>
                  <a:pt x="957278" y="3510610"/>
                </a:lnTo>
                <a:lnTo>
                  <a:pt x="951385" y="3512574"/>
                </a:lnTo>
                <a:lnTo>
                  <a:pt x="947457" y="3514539"/>
                </a:lnTo>
                <a:lnTo>
                  <a:pt x="945493" y="3512574"/>
                </a:lnTo>
                <a:lnTo>
                  <a:pt x="941564" y="3508646"/>
                </a:lnTo>
                <a:lnTo>
                  <a:pt x="939497" y="3508646"/>
                </a:lnTo>
                <a:lnTo>
                  <a:pt x="939497" y="3512574"/>
                </a:lnTo>
                <a:lnTo>
                  <a:pt x="933708" y="3514539"/>
                </a:lnTo>
                <a:lnTo>
                  <a:pt x="921819" y="3508646"/>
                </a:lnTo>
                <a:lnTo>
                  <a:pt x="915927" y="3502753"/>
                </a:lnTo>
                <a:lnTo>
                  <a:pt x="915927" y="3496861"/>
                </a:lnTo>
                <a:lnTo>
                  <a:pt x="919855" y="3492932"/>
                </a:lnTo>
                <a:lnTo>
                  <a:pt x="919855" y="3489004"/>
                </a:lnTo>
                <a:close/>
                <a:moveTo>
                  <a:pt x="1447594" y="3455509"/>
                </a:moveTo>
                <a:lnTo>
                  <a:pt x="1451523" y="3459437"/>
                </a:lnTo>
                <a:lnTo>
                  <a:pt x="1455451" y="3459437"/>
                </a:lnTo>
                <a:lnTo>
                  <a:pt x="1459379" y="3459437"/>
                </a:lnTo>
                <a:lnTo>
                  <a:pt x="1461447" y="3459437"/>
                </a:lnTo>
                <a:lnTo>
                  <a:pt x="1469304" y="3459437"/>
                </a:lnTo>
                <a:lnTo>
                  <a:pt x="1477160" y="3463366"/>
                </a:lnTo>
                <a:lnTo>
                  <a:pt x="1483053" y="3465330"/>
                </a:lnTo>
                <a:lnTo>
                  <a:pt x="1483053" y="3471223"/>
                </a:lnTo>
                <a:lnTo>
                  <a:pt x="1479124" y="3475151"/>
                </a:lnTo>
                <a:lnTo>
                  <a:pt x="1477160" y="3479080"/>
                </a:lnTo>
                <a:lnTo>
                  <a:pt x="1477160" y="3484972"/>
                </a:lnTo>
                <a:lnTo>
                  <a:pt x="1473232" y="3489004"/>
                </a:lnTo>
                <a:lnTo>
                  <a:pt x="1467236" y="3486936"/>
                </a:lnTo>
                <a:lnTo>
                  <a:pt x="1461447" y="3489004"/>
                </a:lnTo>
                <a:lnTo>
                  <a:pt x="1457415" y="3490968"/>
                </a:lnTo>
                <a:lnTo>
                  <a:pt x="1455451" y="3494897"/>
                </a:lnTo>
                <a:lnTo>
                  <a:pt x="1449559" y="3494897"/>
                </a:lnTo>
                <a:lnTo>
                  <a:pt x="1445630" y="3490968"/>
                </a:lnTo>
                <a:lnTo>
                  <a:pt x="1445630" y="3484972"/>
                </a:lnTo>
                <a:lnTo>
                  <a:pt x="1441702" y="3481147"/>
                </a:lnTo>
                <a:lnTo>
                  <a:pt x="1435809" y="3479080"/>
                </a:lnTo>
                <a:lnTo>
                  <a:pt x="1429917" y="3479080"/>
                </a:lnTo>
                <a:lnTo>
                  <a:pt x="1422060" y="3481147"/>
                </a:lnTo>
                <a:lnTo>
                  <a:pt x="1416065" y="3481147"/>
                </a:lnTo>
                <a:lnTo>
                  <a:pt x="1412136" y="3481147"/>
                </a:lnTo>
                <a:lnTo>
                  <a:pt x="1410172" y="3479080"/>
                </a:lnTo>
                <a:lnTo>
                  <a:pt x="1396423" y="3473187"/>
                </a:lnTo>
                <a:lnTo>
                  <a:pt x="1394459" y="3469258"/>
                </a:lnTo>
                <a:lnTo>
                  <a:pt x="1402315" y="3469258"/>
                </a:lnTo>
                <a:lnTo>
                  <a:pt x="1408208" y="3467294"/>
                </a:lnTo>
                <a:lnTo>
                  <a:pt x="1412136" y="3465330"/>
                </a:lnTo>
                <a:lnTo>
                  <a:pt x="1414204" y="3463366"/>
                </a:lnTo>
                <a:lnTo>
                  <a:pt x="1418029" y="3465330"/>
                </a:lnTo>
                <a:lnTo>
                  <a:pt x="1424025" y="3467294"/>
                </a:lnTo>
                <a:lnTo>
                  <a:pt x="1431881" y="3465330"/>
                </a:lnTo>
                <a:lnTo>
                  <a:pt x="1441702" y="3457473"/>
                </a:lnTo>
                <a:close/>
                <a:moveTo>
                  <a:pt x="1569683" y="3433799"/>
                </a:moveTo>
                <a:lnTo>
                  <a:pt x="1571647" y="3435764"/>
                </a:lnTo>
                <a:lnTo>
                  <a:pt x="1575575" y="3439692"/>
                </a:lnTo>
                <a:lnTo>
                  <a:pt x="1579607" y="3445585"/>
                </a:lnTo>
                <a:lnTo>
                  <a:pt x="1583432" y="3453545"/>
                </a:lnTo>
                <a:lnTo>
                  <a:pt x="1587463" y="3455509"/>
                </a:lnTo>
                <a:lnTo>
                  <a:pt x="1597284" y="3451581"/>
                </a:lnTo>
                <a:lnTo>
                  <a:pt x="1603177" y="3451581"/>
                </a:lnTo>
                <a:lnTo>
                  <a:pt x="1607105" y="3453545"/>
                </a:lnTo>
                <a:lnTo>
                  <a:pt x="1609069" y="3457473"/>
                </a:lnTo>
                <a:lnTo>
                  <a:pt x="1612997" y="3463366"/>
                </a:lnTo>
                <a:lnTo>
                  <a:pt x="1614962" y="3465330"/>
                </a:lnTo>
                <a:lnTo>
                  <a:pt x="1616926" y="3469258"/>
                </a:lnTo>
                <a:lnTo>
                  <a:pt x="1611033" y="3469258"/>
                </a:lnTo>
                <a:lnTo>
                  <a:pt x="1607105" y="3467294"/>
                </a:lnTo>
                <a:lnTo>
                  <a:pt x="1599248" y="3465330"/>
                </a:lnTo>
                <a:lnTo>
                  <a:pt x="1595320" y="3467294"/>
                </a:lnTo>
                <a:lnTo>
                  <a:pt x="1597284" y="3469258"/>
                </a:lnTo>
                <a:lnTo>
                  <a:pt x="1601213" y="3471223"/>
                </a:lnTo>
                <a:lnTo>
                  <a:pt x="1597284" y="3475151"/>
                </a:lnTo>
                <a:lnTo>
                  <a:pt x="1585396" y="3484972"/>
                </a:lnTo>
                <a:lnTo>
                  <a:pt x="1577539" y="3489004"/>
                </a:lnTo>
                <a:lnTo>
                  <a:pt x="1577539" y="3481147"/>
                </a:lnTo>
                <a:lnTo>
                  <a:pt x="1581467" y="3477115"/>
                </a:lnTo>
                <a:lnTo>
                  <a:pt x="1585396" y="3473187"/>
                </a:lnTo>
                <a:lnTo>
                  <a:pt x="1583432" y="3471223"/>
                </a:lnTo>
                <a:lnTo>
                  <a:pt x="1567718" y="3467294"/>
                </a:lnTo>
                <a:lnTo>
                  <a:pt x="1569683" y="3463366"/>
                </a:lnTo>
                <a:lnTo>
                  <a:pt x="1569683" y="3459437"/>
                </a:lnTo>
                <a:lnTo>
                  <a:pt x="1563790" y="3457473"/>
                </a:lnTo>
                <a:lnTo>
                  <a:pt x="1553866" y="3457473"/>
                </a:lnTo>
                <a:lnTo>
                  <a:pt x="1550041" y="3455509"/>
                </a:lnTo>
                <a:lnTo>
                  <a:pt x="1548077" y="3453545"/>
                </a:lnTo>
                <a:lnTo>
                  <a:pt x="1553866" y="3451581"/>
                </a:lnTo>
                <a:lnTo>
                  <a:pt x="1557898" y="3449616"/>
                </a:lnTo>
                <a:lnTo>
                  <a:pt x="1563790" y="3441760"/>
                </a:lnTo>
                <a:lnTo>
                  <a:pt x="1569683" y="3435764"/>
                </a:lnTo>
                <a:close/>
                <a:moveTo>
                  <a:pt x="1349076" y="3418086"/>
                </a:moveTo>
                <a:lnTo>
                  <a:pt x="1357036" y="3420050"/>
                </a:lnTo>
                <a:lnTo>
                  <a:pt x="1364893" y="3425943"/>
                </a:lnTo>
                <a:lnTo>
                  <a:pt x="1372750" y="3433799"/>
                </a:lnTo>
                <a:lnTo>
                  <a:pt x="1378642" y="3449616"/>
                </a:lnTo>
                <a:lnTo>
                  <a:pt x="1380606" y="3461402"/>
                </a:lnTo>
                <a:lnTo>
                  <a:pt x="1382674" y="3467294"/>
                </a:lnTo>
                <a:lnTo>
                  <a:pt x="1384638" y="3473187"/>
                </a:lnTo>
                <a:lnTo>
                  <a:pt x="1386602" y="3479080"/>
                </a:lnTo>
                <a:lnTo>
                  <a:pt x="1400351" y="3490968"/>
                </a:lnTo>
                <a:lnTo>
                  <a:pt x="1400351" y="3496861"/>
                </a:lnTo>
                <a:lnTo>
                  <a:pt x="1404279" y="3504718"/>
                </a:lnTo>
                <a:lnTo>
                  <a:pt x="1402315" y="3506682"/>
                </a:lnTo>
                <a:lnTo>
                  <a:pt x="1398387" y="3506682"/>
                </a:lnTo>
                <a:lnTo>
                  <a:pt x="1396423" y="3504718"/>
                </a:lnTo>
                <a:lnTo>
                  <a:pt x="1390530" y="3502753"/>
                </a:lnTo>
                <a:lnTo>
                  <a:pt x="1384638" y="3498825"/>
                </a:lnTo>
                <a:lnTo>
                  <a:pt x="1382674" y="3500789"/>
                </a:lnTo>
                <a:lnTo>
                  <a:pt x="1380606" y="3504718"/>
                </a:lnTo>
                <a:lnTo>
                  <a:pt x="1378642" y="3506682"/>
                </a:lnTo>
                <a:lnTo>
                  <a:pt x="1372750" y="3504718"/>
                </a:lnTo>
                <a:lnTo>
                  <a:pt x="1362929" y="3502753"/>
                </a:lnTo>
                <a:lnTo>
                  <a:pt x="1351144" y="3496861"/>
                </a:lnTo>
                <a:lnTo>
                  <a:pt x="1351144" y="3492932"/>
                </a:lnTo>
                <a:lnTo>
                  <a:pt x="1357036" y="3486936"/>
                </a:lnTo>
                <a:lnTo>
                  <a:pt x="1355072" y="3481147"/>
                </a:lnTo>
                <a:lnTo>
                  <a:pt x="1349076" y="3481147"/>
                </a:lnTo>
                <a:lnTo>
                  <a:pt x="1343287" y="3483111"/>
                </a:lnTo>
                <a:lnTo>
                  <a:pt x="1333363" y="3479080"/>
                </a:lnTo>
                <a:lnTo>
                  <a:pt x="1327471" y="3475151"/>
                </a:lnTo>
                <a:lnTo>
                  <a:pt x="1321578" y="3469258"/>
                </a:lnTo>
                <a:lnTo>
                  <a:pt x="1319614" y="3461402"/>
                </a:lnTo>
                <a:lnTo>
                  <a:pt x="1319614" y="3451581"/>
                </a:lnTo>
                <a:lnTo>
                  <a:pt x="1319614" y="3441760"/>
                </a:lnTo>
                <a:lnTo>
                  <a:pt x="1321578" y="3431835"/>
                </a:lnTo>
                <a:lnTo>
                  <a:pt x="1327471" y="3423978"/>
                </a:lnTo>
                <a:lnTo>
                  <a:pt x="1335431" y="3420050"/>
                </a:lnTo>
                <a:lnTo>
                  <a:pt x="1339255" y="3420050"/>
                </a:lnTo>
                <a:close/>
                <a:moveTo>
                  <a:pt x="1437774" y="3388519"/>
                </a:moveTo>
                <a:lnTo>
                  <a:pt x="1445630" y="3390484"/>
                </a:lnTo>
                <a:lnTo>
                  <a:pt x="1449559" y="3394515"/>
                </a:lnTo>
                <a:lnTo>
                  <a:pt x="1449559" y="3400305"/>
                </a:lnTo>
                <a:lnTo>
                  <a:pt x="1445630" y="3402372"/>
                </a:lnTo>
                <a:lnTo>
                  <a:pt x="1447594" y="3404336"/>
                </a:lnTo>
                <a:lnTo>
                  <a:pt x="1453487" y="3408161"/>
                </a:lnTo>
                <a:lnTo>
                  <a:pt x="1457415" y="3414157"/>
                </a:lnTo>
                <a:lnTo>
                  <a:pt x="1461447" y="3420050"/>
                </a:lnTo>
                <a:lnTo>
                  <a:pt x="1463411" y="3425943"/>
                </a:lnTo>
                <a:lnTo>
                  <a:pt x="1457415" y="3425943"/>
                </a:lnTo>
                <a:lnTo>
                  <a:pt x="1443666" y="3422014"/>
                </a:lnTo>
                <a:lnTo>
                  <a:pt x="1439738" y="3423978"/>
                </a:lnTo>
                <a:lnTo>
                  <a:pt x="1435809" y="3427907"/>
                </a:lnTo>
                <a:lnTo>
                  <a:pt x="1418029" y="3435764"/>
                </a:lnTo>
                <a:lnTo>
                  <a:pt x="1412136" y="3443724"/>
                </a:lnTo>
                <a:lnTo>
                  <a:pt x="1410172" y="3453545"/>
                </a:lnTo>
                <a:lnTo>
                  <a:pt x="1406244" y="3455509"/>
                </a:lnTo>
                <a:lnTo>
                  <a:pt x="1402315" y="3449616"/>
                </a:lnTo>
                <a:lnTo>
                  <a:pt x="1402315" y="3441760"/>
                </a:lnTo>
                <a:lnTo>
                  <a:pt x="1402315" y="3435764"/>
                </a:lnTo>
                <a:lnTo>
                  <a:pt x="1398387" y="3433799"/>
                </a:lnTo>
                <a:lnTo>
                  <a:pt x="1394459" y="3431835"/>
                </a:lnTo>
                <a:lnTo>
                  <a:pt x="1392495" y="3429871"/>
                </a:lnTo>
                <a:lnTo>
                  <a:pt x="1394459" y="3425943"/>
                </a:lnTo>
                <a:lnTo>
                  <a:pt x="1398387" y="3420050"/>
                </a:lnTo>
                <a:lnTo>
                  <a:pt x="1402315" y="3410229"/>
                </a:lnTo>
                <a:lnTo>
                  <a:pt x="1412136" y="3398340"/>
                </a:lnTo>
                <a:lnTo>
                  <a:pt x="1424025" y="3390484"/>
                </a:lnTo>
                <a:close/>
                <a:moveTo>
                  <a:pt x="1847353" y="3362985"/>
                </a:moveTo>
                <a:lnTo>
                  <a:pt x="1851281" y="3362985"/>
                </a:lnTo>
                <a:lnTo>
                  <a:pt x="1855209" y="3364949"/>
                </a:lnTo>
                <a:lnTo>
                  <a:pt x="1861102" y="3366913"/>
                </a:lnTo>
                <a:lnTo>
                  <a:pt x="1868959" y="3368774"/>
                </a:lnTo>
                <a:lnTo>
                  <a:pt x="1868959" y="3370841"/>
                </a:lnTo>
                <a:lnTo>
                  <a:pt x="1872990" y="3370841"/>
                </a:lnTo>
                <a:lnTo>
                  <a:pt x="1878883" y="3364949"/>
                </a:lnTo>
                <a:lnTo>
                  <a:pt x="1884775" y="3364949"/>
                </a:lnTo>
                <a:lnTo>
                  <a:pt x="1898525" y="3380662"/>
                </a:lnTo>
                <a:lnTo>
                  <a:pt x="1902453" y="3386555"/>
                </a:lnTo>
                <a:lnTo>
                  <a:pt x="1902453" y="3392448"/>
                </a:lnTo>
                <a:lnTo>
                  <a:pt x="1896560" y="3398340"/>
                </a:lnTo>
                <a:lnTo>
                  <a:pt x="1884775" y="3404336"/>
                </a:lnTo>
                <a:lnTo>
                  <a:pt x="1874955" y="3408161"/>
                </a:lnTo>
                <a:lnTo>
                  <a:pt x="1871026" y="3406301"/>
                </a:lnTo>
                <a:lnTo>
                  <a:pt x="1871026" y="3400305"/>
                </a:lnTo>
                <a:lnTo>
                  <a:pt x="1866995" y="3394515"/>
                </a:lnTo>
                <a:lnTo>
                  <a:pt x="1859138" y="3392448"/>
                </a:lnTo>
                <a:lnTo>
                  <a:pt x="1857174" y="3388519"/>
                </a:lnTo>
                <a:lnTo>
                  <a:pt x="1859138" y="3384591"/>
                </a:lnTo>
                <a:lnTo>
                  <a:pt x="1851281" y="3380662"/>
                </a:lnTo>
                <a:lnTo>
                  <a:pt x="1847353" y="3378698"/>
                </a:lnTo>
                <a:lnTo>
                  <a:pt x="1849317" y="3372806"/>
                </a:lnTo>
                <a:lnTo>
                  <a:pt x="1849317" y="3366913"/>
                </a:lnTo>
                <a:close/>
                <a:moveTo>
                  <a:pt x="1685878" y="3351096"/>
                </a:moveTo>
                <a:lnTo>
                  <a:pt x="1695699" y="3351096"/>
                </a:lnTo>
                <a:lnTo>
                  <a:pt x="1705623" y="3356989"/>
                </a:lnTo>
                <a:lnTo>
                  <a:pt x="1711412" y="3368774"/>
                </a:lnTo>
                <a:lnTo>
                  <a:pt x="1709448" y="3384591"/>
                </a:lnTo>
                <a:lnTo>
                  <a:pt x="1701591" y="3396376"/>
                </a:lnTo>
                <a:lnTo>
                  <a:pt x="1689807" y="3400305"/>
                </a:lnTo>
                <a:lnTo>
                  <a:pt x="1662205" y="3406301"/>
                </a:lnTo>
                <a:lnTo>
                  <a:pt x="1652384" y="3404336"/>
                </a:lnTo>
                <a:lnTo>
                  <a:pt x="1644527" y="3400305"/>
                </a:lnTo>
                <a:lnTo>
                  <a:pt x="1628814" y="3390484"/>
                </a:lnTo>
                <a:lnTo>
                  <a:pt x="1628814" y="3384591"/>
                </a:lnTo>
                <a:lnTo>
                  <a:pt x="1632639" y="3380662"/>
                </a:lnTo>
                <a:lnTo>
                  <a:pt x="1632639" y="3376734"/>
                </a:lnTo>
                <a:lnTo>
                  <a:pt x="1630778" y="3372806"/>
                </a:lnTo>
                <a:lnTo>
                  <a:pt x="1624782" y="3368774"/>
                </a:lnTo>
                <a:lnTo>
                  <a:pt x="1634707" y="3360917"/>
                </a:lnTo>
                <a:lnTo>
                  <a:pt x="1644527" y="3356989"/>
                </a:lnTo>
                <a:lnTo>
                  <a:pt x="1666237" y="3353060"/>
                </a:lnTo>
                <a:close/>
                <a:moveTo>
                  <a:pt x="2040357" y="3299923"/>
                </a:moveTo>
                <a:lnTo>
                  <a:pt x="2048214" y="3305816"/>
                </a:lnTo>
                <a:lnTo>
                  <a:pt x="2058035" y="3325561"/>
                </a:lnTo>
                <a:lnTo>
                  <a:pt x="2056071" y="3331454"/>
                </a:lnTo>
                <a:lnTo>
                  <a:pt x="2056071" y="3333418"/>
                </a:lnTo>
                <a:lnTo>
                  <a:pt x="2061963" y="3335382"/>
                </a:lnTo>
                <a:lnTo>
                  <a:pt x="2065892" y="3337347"/>
                </a:lnTo>
                <a:lnTo>
                  <a:pt x="2069820" y="3341275"/>
                </a:lnTo>
                <a:lnTo>
                  <a:pt x="2067959" y="3347168"/>
                </a:lnTo>
                <a:lnTo>
                  <a:pt x="2059999" y="3349132"/>
                </a:lnTo>
                <a:lnTo>
                  <a:pt x="2054107" y="3349132"/>
                </a:lnTo>
                <a:lnTo>
                  <a:pt x="2052143" y="3349132"/>
                </a:lnTo>
                <a:lnTo>
                  <a:pt x="2050178" y="3345203"/>
                </a:lnTo>
                <a:lnTo>
                  <a:pt x="2044286" y="3341275"/>
                </a:lnTo>
                <a:lnTo>
                  <a:pt x="2036429" y="3339311"/>
                </a:lnTo>
                <a:lnTo>
                  <a:pt x="2028573" y="3333418"/>
                </a:lnTo>
                <a:lnTo>
                  <a:pt x="2026505" y="3327526"/>
                </a:lnTo>
                <a:lnTo>
                  <a:pt x="2022577" y="3321530"/>
                </a:lnTo>
                <a:lnTo>
                  <a:pt x="2018648" y="3319565"/>
                </a:lnTo>
                <a:lnTo>
                  <a:pt x="2012756" y="3313673"/>
                </a:lnTo>
                <a:lnTo>
                  <a:pt x="2016684" y="3307780"/>
                </a:lnTo>
                <a:lnTo>
                  <a:pt x="2028573" y="3301888"/>
                </a:lnTo>
                <a:close/>
                <a:moveTo>
                  <a:pt x="1073473" y="3280178"/>
                </a:moveTo>
                <a:lnTo>
                  <a:pt x="1085258" y="3286174"/>
                </a:lnTo>
                <a:lnTo>
                  <a:pt x="1095079" y="3294031"/>
                </a:lnTo>
                <a:lnTo>
                  <a:pt x="1101075" y="3297959"/>
                </a:lnTo>
                <a:lnTo>
                  <a:pt x="1103039" y="3299923"/>
                </a:lnTo>
                <a:lnTo>
                  <a:pt x="1104900" y="3305816"/>
                </a:lnTo>
                <a:lnTo>
                  <a:pt x="1106967" y="3309744"/>
                </a:lnTo>
                <a:lnTo>
                  <a:pt x="1112860" y="3313673"/>
                </a:lnTo>
                <a:lnTo>
                  <a:pt x="1114824" y="3313673"/>
                </a:lnTo>
                <a:lnTo>
                  <a:pt x="1130641" y="3303852"/>
                </a:lnTo>
                <a:lnTo>
                  <a:pt x="1130641" y="3309744"/>
                </a:lnTo>
                <a:lnTo>
                  <a:pt x="1150282" y="3341275"/>
                </a:lnTo>
                <a:lnTo>
                  <a:pt x="1150282" y="3353060"/>
                </a:lnTo>
                <a:lnTo>
                  <a:pt x="1148318" y="3364949"/>
                </a:lnTo>
                <a:lnTo>
                  <a:pt x="1146354" y="3376734"/>
                </a:lnTo>
                <a:lnTo>
                  <a:pt x="1132501" y="3404336"/>
                </a:lnTo>
                <a:lnTo>
                  <a:pt x="1126609" y="3412193"/>
                </a:lnTo>
                <a:lnTo>
                  <a:pt x="1120716" y="3416122"/>
                </a:lnTo>
                <a:lnTo>
                  <a:pt x="1120716" y="3414157"/>
                </a:lnTo>
                <a:lnTo>
                  <a:pt x="1108932" y="3404336"/>
                </a:lnTo>
                <a:lnTo>
                  <a:pt x="1103039" y="3400305"/>
                </a:lnTo>
                <a:lnTo>
                  <a:pt x="1103039" y="3406301"/>
                </a:lnTo>
                <a:lnTo>
                  <a:pt x="1101075" y="3418086"/>
                </a:lnTo>
                <a:lnTo>
                  <a:pt x="1039979" y="3451581"/>
                </a:lnTo>
                <a:lnTo>
                  <a:pt x="1032122" y="3455509"/>
                </a:lnTo>
                <a:lnTo>
                  <a:pt x="1004521" y="3457473"/>
                </a:lnTo>
                <a:lnTo>
                  <a:pt x="996664" y="3455509"/>
                </a:lnTo>
                <a:lnTo>
                  <a:pt x="994700" y="3447549"/>
                </a:lnTo>
                <a:lnTo>
                  <a:pt x="998628" y="3441760"/>
                </a:lnTo>
                <a:lnTo>
                  <a:pt x="1004521" y="3437728"/>
                </a:lnTo>
                <a:lnTo>
                  <a:pt x="1006485" y="3433799"/>
                </a:lnTo>
                <a:lnTo>
                  <a:pt x="1002557" y="3427907"/>
                </a:lnTo>
                <a:lnTo>
                  <a:pt x="982915" y="3416122"/>
                </a:lnTo>
                <a:lnTo>
                  <a:pt x="982915" y="3433799"/>
                </a:lnTo>
                <a:lnTo>
                  <a:pt x="969063" y="3418086"/>
                </a:lnTo>
                <a:lnTo>
                  <a:pt x="976919" y="3390484"/>
                </a:lnTo>
                <a:lnTo>
                  <a:pt x="996664" y="3368774"/>
                </a:lnTo>
                <a:lnTo>
                  <a:pt x="1014445" y="3368774"/>
                </a:lnTo>
                <a:lnTo>
                  <a:pt x="1020338" y="3351096"/>
                </a:lnTo>
                <a:lnTo>
                  <a:pt x="1024266" y="3345203"/>
                </a:lnTo>
                <a:lnTo>
                  <a:pt x="1030158" y="3339311"/>
                </a:lnTo>
                <a:lnTo>
                  <a:pt x="1038015" y="3335382"/>
                </a:lnTo>
                <a:lnTo>
                  <a:pt x="1043907" y="3333418"/>
                </a:lnTo>
                <a:lnTo>
                  <a:pt x="1047836" y="3329386"/>
                </a:lnTo>
                <a:lnTo>
                  <a:pt x="1049800" y="3319565"/>
                </a:lnTo>
                <a:lnTo>
                  <a:pt x="1057657" y="3327526"/>
                </a:lnTo>
                <a:lnTo>
                  <a:pt x="1067581" y="3329386"/>
                </a:lnTo>
                <a:lnTo>
                  <a:pt x="1077402" y="3323597"/>
                </a:lnTo>
                <a:lnTo>
                  <a:pt x="1081330" y="3311709"/>
                </a:lnTo>
                <a:lnTo>
                  <a:pt x="1075437" y="3301888"/>
                </a:lnTo>
                <a:lnTo>
                  <a:pt x="1059724" y="3288138"/>
                </a:lnTo>
                <a:lnTo>
                  <a:pt x="1063652" y="3282142"/>
                </a:lnTo>
                <a:close/>
                <a:moveTo>
                  <a:pt x="947457" y="3240790"/>
                </a:moveTo>
                <a:lnTo>
                  <a:pt x="955313" y="3248751"/>
                </a:lnTo>
                <a:lnTo>
                  <a:pt x="959242" y="3252679"/>
                </a:lnTo>
                <a:lnTo>
                  <a:pt x="967098" y="3256607"/>
                </a:lnTo>
                <a:lnTo>
                  <a:pt x="967098" y="3264464"/>
                </a:lnTo>
                <a:lnTo>
                  <a:pt x="969063" y="3266428"/>
                </a:lnTo>
                <a:lnTo>
                  <a:pt x="971027" y="3270357"/>
                </a:lnTo>
                <a:lnTo>
                  <a:pt x="969063" y="3278317"/>
                </a:lnTo>
                <a:lnTo>
                  <a:pt x="967098" y="3286174"/>
                </a:lnTo>
                <a:lnTo>
                  <a:pt x="967098" y="3294031"/>
                </a:lnTo>
                <a:lnTo>
                  <a:pt x="963170" y="3297959"/>
                </a:lnTo>
                <a:lnTo>
                  <a:pt x="959242" y="3301888"/>
                </a:lnTo>
                <a:lnTo>
                  <a:pt x="953349" y="3307780"/>
                </a:lnTo>
                <a:lnTo>
                  <a:pt x="939497" y="3315740"/>
                </a:lnTo>
                <a:lnTo>
                  <a:pt x="933708" y="3315740"/>
                </a:lnTo>
                <a:lnTo>
                  <a:pt x="925851" y="3313673"/>
                </a:lnTo>
                <a:lnTo>
                  <a:pt x="923783" y="3309744"/>
                </a:lnTo>
                <a:lnTo>
                  <a:pt x="927712" y="3307780"/>
                </a:lnTo>
                <a:lnTo>
                  <a:pt x="931640" y="3307780"/>
                </a:lnTo>
                <a:lnTo>
                  <a:pt x="933708" y="3305816"/>
                </a:lnTo>
                <a:lnTo>
                  <a:pt x="937636" y="3301888"/>
                </a:lnTo>
                <a:lnTo>
                  <a:pt x="937636" y="3299923"/>
                </a:lnTo>
                <a:lnTo>
                  <a:pt x="923783" y="3295995"/>
                </a:lnTo>
                <a:lnTo>
                  <a:pt x="925851" y="3292067"/>
                </a:lnTo>
                <a:lnTo>
                  <a:pt x="935672" y="3290102"/>
                </a:lnTo>
                <a:lnTo>
                  <a:pt x="945493" y="3290102"/>
                </a:lnTo>
                <a:lnTo>
                  <a:pt x="951385" y="3284210"/>
                </a:lnTo>
                <a:lnTo>
                  <a:pt x="955313" y="3276353"/>
                </a:lnTo>
                <a:lnTo>
                  <a:pt x="951385" y="3268393"/>
                </a:lnTo>
                <a:lnTo>
                  <a:pt x="945493" y="3258572"/>
                </a:lnTo>
                <a:lnTo>
                  <a:pt x="941564" y="3244822"/>
                </a:lnTo>
                <a:close/>
                <a:moveTo>
                  <a:pt x="921819" y="3234898"/>
                </a:moveTo>
                <a:lnTo>
                  <a:pt x="929676" y="3252679"/>
                </a:lnTo>
                <a:lnTo>
                  <a:pt x="935672" y="3262500"/>
                </a:lnTo>
                <a:lnTo>
                  <a:pt x="941564" y="3274285"/>
                </a:lnTo>
                <a:lnTo>
                  <a:pt x="939497" y="3284210"/>
                </a:lnTo>
                <a:lnTo>
                  <a:pt x="933708" y="3286174"/>
                </a:lnTo>
                <a:lnTo>
                  <a:pt x="927712" y="3286174"/>
                </a:lnTo>
                <a:lnTo>
                  <a:pt x="921819" y="3288138"/>
                </a:lnTo>
                <a:lnTo>
                  <a:pt x="915927" y="3284210"/>
                </a:lnTo>
                <a:lnTo>
                  <a:pt x="913963" y="3256607"/>
                </a:lnTo>
                <a:lnTo>
                  <a:pt x="915927" y="3240790"/>
                </a:lnTo>
                <a:close/>
                <a:moveTo>
                  <a:pt x="2355327" y="3221209"/>
                </a:moveTo>
                <a:lnTo>
                  <a:pt x="2359359" y="3221209"/>
                </a:lnTo>
                <a:lnTo>
                  <a:pt x="2379002" y="3231030"/>
                </a:lnTo>
                <a:lnTo>
                  <a:pt x="2379002" y="3237025"/>
                </a:lnTo>
                <a:lnTo>
                  <a:pt x="2382931" y="3237025"/>
                </a:lnTo>
                <a:lnTo>
                  <a:pt x="2394717" y="3231030"/>
                </a:lnTo>
                <a:lnTo>
                  <a:pt x="2396682" y="3232994"/>
                </a:lnTo>
                <a:lnTo>
                  <a:pt x="2394717" y="3237025"/>
                </a:lnTo>
                <a:lnTo>
                  <a:pt x="2388824" y="3244882"/>
                </a:lnTo>
                <a:lnTo>
                  <a:pt x="2386860" y="3246846"/>
                </a:lnTo>
                <a:lnTo>
                  <a:pt x="2382931" y="3246846"/>
                </a:lnTo>
                <a:lnTo>
                  <a:pt x="2377038" y="3244882"/>
                </a:lnTo>
                <a:lnTo>
                  <a:pt x="2371145" y="3246846"/>
                </a:lnTo>
                <a:lnTo>
                  <a:pt x="2363184" y="3248810"/>
                </a:lnTo>
                <a:lnTo>
                  <a:pt x="2361323" y="3252739"/>
                </a:lnTo>
                <a:lnTo>
                  <a:pt x="2357291" y="3252739"/>
                </a:lnTo>
                <a:lnTo>
                  <a:pt x="2355327" y="3250775"/>
                </a:lnTo>
                <a:lnTo>
                  <a:pt x="2359359" y="3244882"/>
                </a:lnTo>
                <a:lnTo>
                  <a:pt x="2357291" y="3240850"/>
                </a:lnTo>
                <a:lnTo>
                  <a:pt x="2355327" y="3238990"/>
                </a:lnTo>
                <a:lnTo>
                  <a:pt x="2353363" y="3238990"/>
                </a:lnTo>
                <a:lnTo>
                  <a:pt x="2349434" y="3234958"/>
                </a:lnTo>
                <a:lnTo>
                  <a:pt x="2349434" y="3231030"/>
                </a:lnTo>
                <a:lnTo>
                  <a:pt x="2351502" y="3229065"/>
                </a:lnTo>
                <a:lnTo>
                  <a:pt x="2351502" y="3223173"/>
                </a:lnTo>
                <a:close/>
                <a:moveTo>
                  <a:pt x="531985" y="3183725"/>
                </a:moveTo>
                <a:lnTo>
                  <a:pt x="533949" y="3185689"/>
                </a:lnTo>
                <a:lnTo>
                  <a:pt x="535913" y="3191582"/>
                </a:lnTo>
                <a:lnTo>
                  <a:pt x="541806" y="3191582"/>
                </a:lnTo>
                <a:lnTo>
                  <a:pt x="549662" y="3189721"/>
                </a:lnTo>
                <a:lnTo>
                  <a:pt x="551627" y="3193546"/>
                </a:lnTo>
                <a:lnTo>
                  <a:pt x="545734" y="3199542"/>
                </a:lnTo>
                <a:lnTo>
                  <a:pt x="541806" y="3201506"/>
                </a:lnTo>
                <a:lnTo>
                  <a:pt x="539842" y="3207399"/>
                </a:lnTo>
                <a:lnTo>
                  <a:pt x="529918" y="3219184"/>
                </a:lnTo>
                <a:lnTo>
                  <a:pt x="527953" y="3225077"/>
                </a:lnTo>
                <a:lnTo>
                  <a:pt x="524128" y="3230969"/>
                </a:lnTo>
                <a:lnTo>
                  <a:pt x="520097" y="3236965"/>
                </a:lnTo>
                <a:lnTo>
                  <a:pt x="518133" y="3238930"/>
                </a:lnTo>
                <a:lnTo>
                  <a:pt x="512240" y="3236965"/>
                </a:lnTo>
                <a:lnTo>
                  <a:pt x="508312" y="3225077"/>
                </a:lnTo>
                <a:lnTo>
                  <a:pt x="508312" y="3215256"/>
                </a:lnTo>
                <a:lnTo>
                  <a:pt x="512240" y="3205435"/>
                </a:lnTo>
                <a:lnTo>
                  <a:pt x="516168" y="3195510"/>
                </a:lnTo>
                <a:lnTo>
                  <a:pt x="520097" y="3189721"/>
                </a:lnTo>
                <a:lnTo>
                  <a:pt x="526093" y="3185689"/>
                </a:lnTo>
                <a:close/>
                <a:moveTo>
                  <a:pt x="2063927" y="3168011"/>
                </a:moveTo>
                <a:lnTo>
                  <a:pt x="2071784" y="3171940"/>
                </a:lnTo>
                <a:lnTo>
                  <a:pt x="2071784" y="3179797"/>
                </a:lnTo>
                <a:lnTo>
                  <a:pt x="2069820" y="3187653"/>
                </a:lnTo>
                <a:lnTo>
                  <a:pt x="2061963" y="3195510"/>
                </a:lnTo>
                <a:lnTo>
                  <a:pt x="2067959" y="3197578"/>
                </a:lnTo>
                <a:lnTo>
                  <a:pt x="2073748" y="3205435"/>
                </a:lnTo>
                <a:lnTo>
                  <a:pt x="2079744" y="3217220"/>
                </a:lnTo>
                <a:lnTo>
                  <a:pt x="2083673" y="3236965"/>
                </a:lnTo>
                <a:lnTo>
                  <a:pt x="2085637" y="3248751"/>
                </a:lnTo>
                <a:lnTo>
                  <a:pt x="2083673" y="3260536"/>
                </a:lnTo>
                <a:lnTo>
                  <a:pt x="2077780" y="3270357"/>
                </a:lnTo>
                <a:lnTo>
                  <a:pt x="2071784" y="3278317"/>
                </a:lnTo>
                <a:lnTo>
                  <a:pt x="2063927" y="3278317"/>
                </a:lnTo>
                <a:lnTo>
                  <a:pt x="2058035" y="3274285"/>
                </a:lnTo>
                <a:lnTo>
                  <a:pt x="2034362" y="3250715"/>
                </a:lnTo>
                <a:lnTo>
                  <a:pt x="2032397" y="3240790"/>
                </a:lnTo>
                <a:lnTo>
                  <a:pt x="2036429" y="3227041"/>
                </a:lnTo>
                <a:lnTo>
                  <a:pt x="2038393" y="3223113"/>
                </a:lnTo>
                <a:lnTo>
                  <a:pt x="2050178" y="3213292"/>
                </a:lnTo>
                <a:lnTo>
                  <a:pt x="2052143" y="3209363"/>
                </a:lnTo>
                <a:lnTo>
                  <a:pt x="2058035" y="3189721"/>
                </a:lnTo>
                <a:lnTo>
                  <a:pt x="2048214" y="3179797"/>
                </a:lnTo>
                <a:lnTo>
                  <a:pt x="2048214" y="3171940"/>
                </a:lnTo>
                <a:lnTo>
                  <a:pt x="2056071" y="3169976"/>
                </a:lnTo>
                <a:close/>
                <a:moveTo>
                  <a:pt x="888325" y="3160155"/>
                </a:moveTo>
                <a:lnTo>
                  <a:pt x="890289" y="3162119"/>
                </a:lnTo>
                <a:lnTo>
                  <a:pt x="896285" y="3171940"/>
                </a:lnTo>
                <a:lnTo>
                  <a:pt x="904142" y="3179797"/>
                </a:lnTo>
                <a:lnTo>
                  <a:pt x="906106" y="3181761"/>
                </a:lnTo>
                <a:lnTo>
                  <a:pt x="906106" y="3187653"/>
                </a:lnTo>
                <a:lnTo>
                  <a:pt x="904142" y="3195510"/>
                </a:lnTo>
                <a:lnTo>
                  <a:pt x="902178" y="3201506"/>
                </a:lnTo>
                <a:lnTo>
                  <a:pt x="892254" y="3213292"/>
                </a:lnTo>
                <a:lnTo>
                  <a:pt x="888325" y="3217220"/>
                </a:lnTo>
                <a:lnTo>
                  <a:pt x="882433" y="3217220"/>
                </a:lnTo>
                <a:lnTo>
                  <a:pt x="876540" y="3217220"/>
                </a:lnTo>
                <a:lnTo>
                  <a:pt x="876540" y="3215256"/>
                </a:lnTo>
                <a:lnTo>
                  <a:pt x="866719" y="3209363"/>
                </a:lnTo>
                <a:lnTo>
                  <a:pt x="856899" y="3205435"/>
                </a:lnTo>
                <a:lnTo>
                  <a:pt x="852867" y="3205435"/>
                </a:lnTo>
                <a:lnTo>
                  <a:pt x="847078" y="3191582"/>
                </a:lnTo>
                <a:lnTo>
                  <a:pt x="852867" y="3185689"/>
                </a:lnTo>
                <a:lnTo>
                  <a:pt x="870648" y="3177832"/>
                </a:lnTo>
                <a:lnTo>
                  <a:pt x="882433" y="3162119"/>
                </a:lnTo>
                <a:close/>
                <a:moveTo>
                  <a:pt x="947457" y="3126660"/>
                </a:moveTo>
                <a:lnTo>
                  <a:pt x="953349" y="3128624"/>
                </a:lnTo>
                <a:lnTo>
                  <a:pt x="959242" y="3128624"/>
                </a:lnTo>
                <a:lnTo>
                  <a:pt x="963170" y="3126660"/>
                </a:lnTo>
                <a:lnTo>
                  <a:pt x="971027" y="3126660"/>
                </a:lnTo>
                <a:lnTo>
                  <a:pt x="978883" y="3126660"/>
                </a:lnTo>
                <a:lnTo>
                  <a:pt x="984879" y="3130588"/>
                </a:lnTo>
                <a:lnTo>
                  <a:pt x="988808" y="3134517"/>
                </a:lnTo>
                <a:lnTo>
                  <a:pt x="994700" y="3136481"/>
                </a:lnTo>
                <a:lnTo>
                  <a:pt x="1002557" y="3138445"/>
                </a:lnTo>
                <a:lnTo>
                  <a:pt x="1008449" y="3138445"/>
                </a:lnTo>
                <a:lnTo>
                  <a:pt x="1012481" y="3142373"/>
                </a:lnTo>
                <a:lnTo>
                  <a:pt x="1016306" y="3148266"/>
                </a:lnTo>
                <a:lnTo>
                  <a:pt x="1014445" y="3152194"/>
                </a:lnTo>
                <a:lnTo>
                  <a:pt x="1016306" y="3156123"/>
                </a:lnTo>
                <a:lnTo>
                  <a:pt x="1018270" y="3163980"/>
                </a:lnTo>
                <a:lnTo>
                  <a:pt x="1018270" y="3171940"/>
                </a:lnTo>
                <a:lnTo>
                  <a:pt x="1014445" y="3179797"/>
                </a:lnTo>
                <a:lnTo>
                  <a:pt x="1006485" y="3179797"/>
                </a:lnTo>
                <a:lnTo>
                  <a:pt x="998628" y="3171940"/>
                </a:lnTo>
                <a:lnTo>
                  <a:pt x="992736" y="3163980"/>
                </a:lnTo>
                <a:lnTo>
                  <a:pt x="984879" y="3163980"/>
                </a:lnTo>
                <a:lnTo>
                  <a:pt x="982915" y="3168011"/>
                </a:lnTo>
                <a:lnTo>
                  <a:pt x="978883" y="3168011"/>
                </a:lnTo>
                <a:lnTo>
                  <a:pt x="975058" y="3168011"/>
                </a:lnTo>
                <a:lnTo>
                  <a:pt x="971027" y="3166047"/>
                </a:lnTo>
                <a:lnTo>
                  <a:pt x="969063" y="3158190"/>
                </a:lnTo>
                <a:lnTo>
                  <a:pt x="963170" y="3148266"/>
                </a:lnTo>
                <a:lnTo>
                  <a:pt x="951385" y="3134517"/>
                </a:lnTo>
                <a:close/>
                <a:moveTo>
                  <a:pt x="896285" y="3110946"/>
                </a:moveTo>
                <a:lnTo>
                  <a:pt x="900110" y="3110946"/>
                </a:lnTo>
                <a:lnTo>
                  <a:pt x="902178" y="3110946"/>
                </a:lnTo>
                <a:lnTo>
                  <a:pt x="906106" y="3112807"/>
                </a:lnTo>
                <a:lnTo>
                  <a:pt x="908070" y="3118803"/>
                </a:lnTo>
                <a:lnTo>
                  <a:pt x="908070" y="3134517"/>
                </a:lnTo>
                <a:lnTo>
                  <a:pt x="904142" y="3134517"/>
                </a:lnTo>
                <a:lnTo>
                  <a:pt x="896285" y="3132552"/>
                </a:lnTo>
                <a:lnTo>
                  <a:pt x="894321" y="3130588"/>
                </a:lnTo>
                <a:lnTo>
                  <a:pt x="888325" y="3136481"/>
                </a:lnTo>
                <a:lnTo>
                  <a:pt x="878504" y="3138445"/>
                </a:lnTo>
                <a:lnTo>
                  <a:pt x="870648" y="3136481"/>
                </a:lnTo>
                <a:lnTo>
                  <a:pt x="866719" y="3138445"/>
                </a:lnTo>
                <a:lnTo>
                  <a:pt x="866719" y="3148266"/>
                </a:lnTo>
                <a:lnTo>
                  <a:pt x="862791" y="3158190"/>
                </a:lnTo>
                <a:lnTo>
                  <a:pt x="856899" y="3163980"/>
                </a:lnTo>
                <a:lnTo>
                  <a:pt x="848939" y="3168011"/>
                </a:lnTo>
                <a:lnTo>
                  <a:pt x="841082" y="3168011"/>
                </a:lnTo>
                <a:lnTo>
                  <a:pt x="835189" y="3162119"/>
                </a:lnTo>
                <a:lnTo>
                  <a:pt x="833225" y="3154159"/>
                </a:lnTo>
                <a:lnTo>
                  <a:pt x="831261" y="3142373"/>
                </a:lnTo>
                <a:lnTo>
                  <a:pt x="833225" y="3132552"/>
                </a:lnTo>
                <a:lnTo>
                  <a:pt x="839118" y="3126660"/>
                </a:lnTo>
                <a:lnTo>
                  <a:pt x="845010" y="3122731"/>
                </a:lnTo>
                <a:lnTo>
                  <a:pt x="852867" y="3118803"/>
                </a:lnTo>
                <a:lnTo>
                  <a:pt x="862791" y="3122731"/>
                </a:lnTo>
                <a:lnTo>
                  <a:pt x="874576" y="3118803"/>
                </a:lnTo>
                <a:close/>
                <a:moveTo>
                  <a:pt x="1000593" y="3097093"/>
                </a:moveTo>
                <a:lnTo>
                  <a:pt x="1006485" y="3099058"/>
                </a:lnTo>
                <a:lnTo>
                  <a:pt x="1010413" y="3106914"/>
                </a:lnTo>
                <a:lnTo>
                  <a:pt x="1012481" y="3108879"/>
                </a:lnTo>
                <a:lnTo>
                  <a:pt x="1010413" y="3110946"/>
                </a:lnTo>
                <a:lnTo>
                  <a:pt x="1008449" y="3116735"/>
                </a:lnTo>
                <a:lnTo>
                  <a:pt x="1008449" y="3126660"/>
                </a:lnTo>
                <a:lnTo>
                  <a:pt x="1004521" y="3132552"/>
                </a:lnTo>
                <a:lnTo>
                  <a:pt x="998628" y="3134517"/>
                </a:lnTo>
                <a:lnTo>
                  <a:pt x="990772" y="3128624"/>
                </a:lnTo>
                <a:lnTo>
                  <a:pt x="980951" y="3122731"/>
                </a:lnTo>
                <a:lnTo>
                  <a:pt x="971027" y="3118803"/>
                </a:lnTo>
                <a:lnTo>
                  <a:pt x="963170" y="3112807"/>
                </a:lnTo>
                <a:lnTo>
                  <a:pt x="969063" y="3108879"/>
                </a:lnTo>
                <a:lnTo>
                  <a:pt x="984879" y="3104950"/>
                </a:lnTo>
                <a:lnTo>
                  <a:pt x="994700" y="3101022"/>
                </a:lnTo>
                <a:close/>
                <a:moveTo>
                  <a:pt x="2432143" y="3075447"/>
                </a:moveTo>
                <a:lnTo>
                  <a:pt x="2441965" y="3079478"/>
                </a:lnTo>
                <a:lnTo>
                  <a:pt x="2449926" y="3085371"/>
                </a:lnTo>
                <a:lnTo>
                  <a:pt x="2453854" y="3087335"/>
                </a:lnTo>
                <a:lnTo>
                  <a:pt x="2459748" y="3085371"/>
                </a:lnTo>
                <a:lnTo>
                  <a:pt x="2469569" y="3083407"/>
                </a:lnTo>
                <a:lnTo>
                  <a:pt x="2481355" y="3081442"/>
                </a:lnTo>
                <a:lnTo>
                  <a:pt x="2487352" y="3087335"/>
                </a:lnTo>
                <a:lnTo>
                  <a:pt x="2489316" y="3099120"/>
                </a:lnTo>
                <a:lnTo>
                  <a:pt x="2487352" y="3105013"/>
                </a:lnTo>
                <a:lnTo>
                  <a:pt x="2489316" y="3108941"/>
                </a:lnTo>
                <a:lnTo>
                  <a:pt x="2485387" y="3112869"/>
                </a:lnTo>
                <a:lnTo>
                  <a:pt x="2479494" y="3111008"/>
                </a:lnTo>
                <a:lnTo>
                  <a:pt x="2477530" y="3112869"/>
                </a:lnTo>
                <a:lnTo>
                  <a:pt x="2477530" y="3114833"/>
                </a:lnTo>
                <a:lnTo>
                  <a:pt x="2483320" y="3114833"/>
                </a:lnTo>
                <a:lnTo>
                  <a:pt x="2487352" y="3118865"/>
                </a:lnTo>
                <a:lnTo>
                  <a:pt x="2485387" y="3124654"/>
                </a:lnTo>
                <a:lnTo>
                  <a:pt x="2479494" y="3132614"/>
                </a:lnTo>
                <a:lnTo>
                  <a:pt x="2467605" y="3132614"/>
                </a:lnTo>
                <a:lnTo>
                  <a:pt x="2463676" y="3126722"/>
                </a:lnTo>
                <a:lnTo>
                  <a:pt x="2459748" y="3120829"/>
                </a:lnTo>
                <a:lnTo>
                  <a:pt x="2455819" y="3120829"/>
                </a:lnTo>
                <a:lnTo>
                  <a:pt x="2455819" y="3114833"/>
                </a:lnTo>
                <a:lnTo>
                  <a:pt x="2453854" y="3111008"/>
                </a:lnTo>
                <a:lnTo>
                  <a:pt x="2445997" y="3108941"/>
                </a:lnTo>
                <a:lnTo>
                  <a:pt x="2443929" y="3106977"/>
                </a:lnTo>
                <a:lnTo>
                  <a:pt x="2449926" y="3101084"/>
                </a:lnTo>
                <a:lnTo>
                  <a:pt x="2449926" y="3095192"/>
                </a:lnTo>
                <a:lnTo>
                  <a:pt x="2443929" y="3091263"/>
                </a:lnTo>
                <a:lnTo>
                  <a:pt x="2432143" y="3085371"/>
                </a:lnTo>
                <a:lnTo>
                  <a:pt x="2424286" y="3089299"/>
                </a:lnTo>
                <a:lnTo>
                  <a:pt x="2420357" y="3089299"/>
                </a:lnTo>
                <a:lnTo>
                  <a:pt x="2418393" y="3083407"/>
                </a:lnTo>
                <a:lnTo>
                  <a:pt x="2424286" y="3077411"/>
                </a:lnTo>
                <a:close/>
                <a:moveTo>
                  <a:pt x="2351502" y="3073586"/>
                </a:moveTo>
                <a:lnTo>
                  <a:pt x="2359359" y="3075447"/>
                </a:lnTo>
                <a:lnTo>
                  <a:pt x="2369181" y="3085371"/>
                </a:lnTo>
                <a:lnTo>
                  <a:pt x="2373109" y="3091263"/>
                </a:lnTo>
                <a:lnTo>
                  <a:pt x="2371145" y="3097156"/>
                </a:lnTo>
                <a:lnTo>
                  <a:pt x="2363184" y="3097156"/>
                </a:lnTo>
                <a:lnTo>
                  <a:pt x="2359359" y="3097156"/>
                </a:lnTo>
                <a:lnTo>
                  <a:pt x="2361323" y="3103048"/>
                </a:lnTo>
                <a:lnTo>
                  <a:pt x="2359359" y="3105013"/>
                </a:lnTo>
                <a:lnTo>
                  <a:pt x="2351502" y="3105013"/>
                </a:lnTo>
                <a:lnTo>
                  <a:pt x="2347469" y="3103048"/>
                </a:lnTo>
                <a:lnTo>
                  <a:pt x="2341576" y="3097156"/>
                </a:lnTo>
                <a:lnTo>
                  <a:pt x="2337648" y="3091263"/>
                </a:lnTo>
                <a:lnTo>
                  <a:pt x="2337648" y="3087335"/>
                </a:lnTo>
                <a:lnTo>
                  <a:pt x="2341576" y="3079478"/>
                </a:lnTo>
                <a:close/>
                <a:moveTo>
                  <a:pt x="994700" y="3040028"/>
                </a:moveTo>
                <a:lnTo>
                  <a:pt x="998628" y="3041992"/>
                </a:lnTo>
                <a:lnTo>
                  <a:pt x="1000593" y="3047885"/>
                </a:lnTo>
                <a:lnTo>
                  <a:pt x="1002557" y="3051813"/>
                </a:lnTo>
                <a:lnTo>
                  <a:pt x="992736" y="3057706"/>
                </a:lnTo>
                <a:lnTo>
                  <a:pt x="996664" y="3069491"/>
                </a:lnTo>
                <a:lnTo>
                  <a:pt x="994700" y="3077348"/>
                </a:lnTo>
                <a:lnTo>
                  <a:pt x="990772" y="3079415"/>
                </a:lnTo>
                <a:lnTo>
                  <a:pt x="984879" y="3079415"/>
                </a:lnTo>
                <a:lnTo>
                  <a:pt x="978883" y="3085308"/>
                </a:lnTo>
                <a:lnTo>
                  <a:pt x="980951" y="3093165"/>
                </a:lnTo>
                <a:lnTo>
                  <a:pt x="976919" y="3101022"/>
                </a:lnTo>
                <a:lnTo>
                  <a:pt x="971027" y="3104950"/>
                </a:lnTo>
                <a:lnTo>
                  <a:pt x="965134" y="3104950"/>
                </a:lnTo>
                <a:lnTo>
                  <a:pt x="963170" y="3099058"/>
                </a:lnTo>
                <a:lnTo>
                  <a:pt x="963170" y="3097093"/>
                </a:lnTo>
                <a:lnTo>
                  <a:pt x="953349" y="3085308"/>
                </a:lnTo>
                <a:lnTo>
                  <a:pt x="949421" y="3077348"/>
                </a:lnTo>
                <a:lnTo>
                  <a:pt x="943528" y="3069491"/>
                </a:lnTo>
                <a:lnTo>
                  <a:pt x="945493" y="3063598"/>
                </a:lnTo>
                <a:lnTo>
                  <a:pt x="955313" y="3057706"/>
                </a:lnTo>
                <a:lnTo>
                  <a:pt x="963170" y="3057706"/>
                </a:lnTo>
                <a:lnTo>
                  <a:pt x="969063" y="3061634"/>
                </a:lnTo>
                <a:lnTo>
                  <a:pt x="975058" y="3061634"/>
                </a:lnTo>
                <a:lnTo>
                  <a:pt x="976919" y="3055742"/>
                </a:lnTo>
                <a:lnTo>
                  <a:pt x="976919" y="3047885"/>
                </a:lnTo>
                <a:lnTo>
                  <a:pt x="982915" y="3041992"/>
                </a:lnTo>
                <a:lnTo>
                  <a:pt x="990772" y="3041992"/>
                </a:lnTo>
                <a:close/>
                <a:moveTo>
                  <a:pt x="2215548" y="3010526"/>
                </a:moveTo>
                <a:lnTo>
                  <a:pt x="2217512" y="3020346"/>
                </a:lnTo>
                <a:lnTo>
                  <a:pt x="2213584" y="3032235"/>
                </a:lnTo>
                <a:lnTo>
                  <a:pt x="2211619" y="3042056"/>
                </a:lnTo>
                <a:lnTo>
                  <a:pt x="2211619" y="3047948"/>
                </a:lnTo>
                <a:lnTo>
                  <a:pt x="2215548" y="3051877"/>
                </a:lnTo>
                <a:lnTo>
                  <a:pt x="2219477" y="3042056"/>
                </a:lnTo>
                <a:lnTo>
                  <a:pt x="2227334" y="3030167"/>
                </a:lnTo>
                <a:lnTo>
                  <a:pt x="2233331" y="3030167"/>
                </a:lnTo>
                <a:lnTo>
                  <a:pt x="2235295" y="3034199"/>
                </a:lnTo>
                <a:lnTo>
                  <a:pt x="2239120" y="3038024"/>
                </a:lnTo>
                <a:lnTo>
                  <a:pt x="2241188" y="3040091"/>
                </a:lnTo>
                <a:lnTo>
                  <a:pt x="2243152" y="3049912"/>
                </a:lnTo>
                <a:lnTo>
                  <a:pt x="2246978" y="3061697"/>
                </a:lnTo>
                <a:lnTo>
                  <a:pt x="2251010" y="3067590"/>
                </a:lnTo>
                <a:lnTo>
                  <a:pt x="2252974" y="3069554"/>
                </a:lnTo>
                <a:lnTo>
                  <a:pt x="2256903" y="3075447"/>
                </a:lnTo>
                <a:lnTo>
                  <a:pt x="2249045" y="3077411"/>
                </a:lnTo>
                <a:lnTo>
                  <a:pt x="2221441" y="3069554"/>
                </a:lnTo>
                <a:lnTo>
                  <a:pt x="2203762" y="3075447"/>
                </a:lnTo>
                <a:lnTo>
                  <a:pt x="2195905" y="3073586"/>
                </a:lnTo>
                <a:lnTo>
                  <a:pt x="2185979" y="3067590"/>
                </a:lnTo>
                <a:lnTo>
                  <a:pt x="2180086" y="3055805"/>
                </a:lnTo>
                <a:lnTo>
                  <a:pt x="2184015" y="3044020"/>
                </a:lnTo>
                <a:lnTo>
                  <a:pt x="2193940" y="3032235"/>
                </a:lnTo>
                <a:lnTo>
                  <a:pt x="2197765" y="3022311"/>
                </a:lnTo>
                <a:lnTo>
                  <a:pt x="2203762" y="3014454"/>
                </a:lnTo>
                <a:close/>
                <a:moveTo>
                  <a:pt x="1095079" y="3010462"/>
                </a:moveTo>
                <a:lnTo>
                  <a:pt x="1106967" y="3012426"/>
                </a:lnTo>
                <a:lnTo>
                  <a:pt x="1118752" y="3018318"/>
                </a:lnTo>
                <a:lnTo>
                  <a:pt x="1126609" y="3028139"/>
                </a:lnTo>
                <a:lnTo>
                  <a:pt x="1126609" y="3032171"/>
                </a:lnTo>
                <a:lnTo>
                  <a:pt x="1120716" y="3032171"/>
                </a:lnTo>
                <a:lnTo>
                  <a:pt x="1110896" y="3040028"/>
                </a:lnTo>
                <a:lnTo>
                  <a:pt x="1108932" y="3041992"/>
                </a:lnTo>
                <a:lnTo>
                  <a:pt x="1108932" y="3047885"/>
                </a:lnTo>
                <a:lnTo>
                  <a:pt x="1110896" y="3051813"/>
                </a:lnTo>
                <a:lnTo>
                  <a:pt x="1114824" y="3051813"/>
                </a:lnTo>
                <a:lnTo>
                  <a:pt x="1124645" y="3051813"/>
                </a:lnTo>
                <a:lnTo>
                  <a:pt x="1136430" y="3057706"/>
                </a:lnTo>
                <a:lnTo>
                  <a:pt x="1138497" y="3073523"/>
                </a:lnTo>
                <a:lnTo>
                  <a:pt x="1124645" y="3085308"/>
                </a:lnTo>
                <a:lnTo>
                  <a:pt x="1118752" y="3083344"/>
                </a:lnTo>
                <a:lnTo>
                  <a:pt x="1122681" y="3077348"/>
                </a:lnTo>
                <a:lnTo>
                  <a:pt x="1124645" y="3073523"/>
                </a:lnTo>
                <a:lnTo>
                  <a:pt x="1122681" y="3071559"/>
                </a:lnTo>
                <a:lnTo>
                  <a:pt x="1104900" y="3059670"/>
                </a:lnTo>
                <a:lnTo>
                  <a:pt x="1101075" y="3059670"/>
                </a:lnTo>
                <a:lnTo>
                  <a:pt x="1083294" y="3061634"/>
                </a:lnTo>
                <a:lnTo>
                  <a:pt x="1073473" y="3065563"/>
                </a:lnTo>
                <a:lnTo>
                  <a:pt x="1063652" y="3067527"/>
                </a:lnTo>
                <a:lnTo>
                  <a:pt x="1055692" y="3065563"/>
                </a:lnTo>
                <a:lnTo>
                  <a:pt x="1051867" y="3059670"/>
                </a:lnTo>
                <a:lnTo>
                  <a:pt x="1055692" y="3055742"/>
                </a:lnTo>
                <a:lnTo>
                  <a:pt x="1065513" y="3055742"/>
                </a:lnTo>
                <a:lnTo>
                  <a:pt x="1079366" y="3049849"/>
                </a:lnTo>
                <a:lnTo>
                  <a:pt x="1081330" y="3047885"/>
                </a:lnTo>
                <a:lnTo>
                  <a:pt x="1083294" y="3045921"/>
                </a:lnTo>
                <a:lnTo>
                  <a:pt x="1085258" y="3041992"/>
                </a:lnTo>
                <a:lnTo>
                  <a:pt x="1093115" y="3040028"/>
                </a:lnTo>
                <a:lnTo>
                  <a:pt x="1095079" y="3034135"/>
                </a:lnTo>
                <a:lnTo>
                  <a:pt x="1097043" y="3028139"/>
                </a:lnTo>
                <a:lnTo>
                  <a:pt x="1091254" y="3022247"/>
                </a:lnTo>
                <a:lnTo>
                  <a:pt x="1089187" y="3014390"/>
                </a:lnTo>
                <a:close/>
                <a:moveTo>
                  <a:pt x="947457" y="3000641"/>
                </a:moveTo>
                <a:lnTo>
                  <a:pt x="955313" y="3006533"/>
                </a:lnTo>
                <a:lnTo>
                  <a:pt x="961206" y="3014390"/>
                </a:lnTo>
                <a:lnTo>
                  <a:pt x="961206" y="3026175"/>
                </a:lnTo>
                <a:lnTo>
                  <a:pt x="959242" y="3037960"/>
                </a:lnTo>
                <a:lnTo>
                  <a:pt x="955313" y="3047885"/>
                </a:lnTo>
                <a:lnTo>
                  <a:pt x="947457" y="3053777"/>
                </a:lnTo>
                <a:lnTo>
                  <a:pt x="937636" y="3055742"/>
                </a:lnTo>
                <a:lnTo>
                  <a:pt x="933708" y="3053777"/>
                </a:lnTo>
                <a:lnTo>
                  <a:pt x="927712" y="3051813"/>
                </a:lnTo>
                <a:lnTo>
                  <a:pt x="923783" y="3049849"/>
                </a:lnTo>
                <a:lnTo>
                  <a:pt x="902178" y="3053777"/>
                </a:lnTo>
                <a:lnTo>
                  <a:pt x="894321" y="3053777"/>
                </a:lnTo>
                <a:lnTo>
                  <a:pt x="894321" y="3049849"/>
                </a:lnTo>
                <a:lnTo>
                  <a:pt x="900110" y="3043956"/>
                </a:lnTo>
                <a:lnTo>
                  <a:pt x="911999" y="3024211"/>
                </a:lnTo>
                <a:lnTo>
                  <a:pt x="919855" y="3016354"/>
                </a:lnTo>
                <a:lnTo>
                  <a:pt x="925851" y="3016354"/>
                </a:lnTo>
                <a:lnTo>
                  <a:pt x="931640" y="3018318"/>
                </a:lnTo>
                <a:lnTo>
                  <a:pt x="935672" y="3018318"/>
                </a:lnTo>
                <a:lnTo>
                  <a:pt x="939497" y="3014390"/>
                </a:lnTo>
                <a:lnTo>
                  <a:pt x="941564" y="3002605"/>
                </a:lnTo>
                <a:close/>
                <a:moveTo>
                  <a:pt x="1051867" y="2996712"/>
                </a:moveTo>
                <a:lnTo>
                  <a:pt x="1063652" y="2996712"/>
                </a:lnTo>
                <a:lnTo>
                  <a:pt x="1067581" y="2998573"/>
                </a:lnTo>
                <a:lnTo>
                  <a:pt x="1067581" y="3000641"/>
                </a:lnTo>
                <a:lnTo>
                  <a:pt x="1065513" y="3008497"/>
                </a:lnTo>
                <a:lnTo>
                  <a:pt x="1063652" y="3010462"/>
                </a:lnTo>
                <a:lnTo>
                  <a:pt x="1057657" y="3014390"/>
                </a:lnTo>
                <a:lnTo>
                  <a:pt x="1049800" y="3014390"/>
                </a:lnTo>
                <a:lnTo>
                  <a:pt x="1045872" y="3006533"/>
                </a:lnTo>
                <a:lnTo>
                  <a:pt x="1047836" y="2998573"/>
                </a:lnTo>
                <a:close/>
                <a:moveTo>
                  <a:pt x="2138732" y="2992848"/>
                </a:moveTo>
                <a:lnTo>
                  <a:pt x="2148553" y="2994812"/>
                </a:lnTo>
                <a:lnTo>
                  <a:pt x="2158375" y="3002669"/>
                </a:lnTo>
                <a:lnTo>
                  <a:pt x="2162407" y="3012490"/>
                </a:lnTo>
                <a:lnTo>
                  <a:pt x="2162407" y="3024275"/>
                </a:lnTo>
                <a:lnTo>
                  <a:pt x="2156514" y="3034199"/>
                </a:lnTo>
                <a:lnTo>
                  <a:pt x="2142660" y="3049912"/>
                </a:lnTo>
                <a:lnTo>
                  <a:pt x="2144625" y="3053841"/>
                </a:lnTo>
                <a:lnTo>
                  <a:pt x="2146589" y="3067590"/>
                </a:lnTo>
                <a:lnTo>
                  <a:pt x="2150518" y="3075447"/>
                </a:lnTo>
                <a:lnTo>
                  <a:pt x="2156514" y="3079478"/>
                </a:lnTo>
                <a:lnTo>
                  <a:pt x="2170265" y="3083407"/>
                </a:lnTo>
                <a:lnTo>
                  <a:pt x="2178122" y="3097156"/>
                </a:lnTo>
                <a:lnTo>
                  <a:pt x="2191872" y="3095192"/>
                </a:lnTo>
                <a:lnTo>
                  <a:pt x="2207691" y="3089299"/>
                </a:lnTo>
                <a:lnTo>
                  <a:pt x="2221441" y="3087335"/>
                </a:lnTo>
                <a:lnTo>
                  <a:pt x="2245117" y="3089299"/>
                </a:lnTo>
                <a:lnTo>
                  <a:pt x="2249045" y="3091263"/>
                </a:lnTo>
                <a:lnTo>
                  <a:pt x="2251010" y="3101084"/>
                </a:lnTo>
                <a:lnTo>
                  <a:pt x="2249045" y="3108941"/>
                </a:lnTo>
                <a:lnTo>
                  <a:pt x="2246978" y="3116798"/>
                </a:lnTo>
                <a:lnTo>
                  <a:pt x="2245117" y="3126722"/>
                </a:lnTo>
                <a:lnTo>
                  <a:pt x="2246978" y="3144399"/>
                </a:lnTo>
                <a:lnTo>
                  <a:pt x="2245117" y="3152256"/>
                </a:lnTo>
                <a:lnTo>
                  <a:pt x="2241188" y="3156184"/>
                </a:lnTo>
                <a:lnTo>
                  <a:pt x="2237156" y="3160216"/>
                </a:lnTo>
                <a:lnTo>
                  <a:pt x="2243152" y="3175929"/>
                </a:lnTo>
                <a:lnTo>
                  <a:pt x="2239120" y="3183786"/>
                </a:lnTo>
                <a:lnTo>
                  <a:pt x="2229298" y="3185750"/>
                </a:lnTo>
                <a:lnTo>
                  <a:pt x="2219477" y="3179858"/>
                </a:lnTo>
                <a:lnTo>
                  <a:pt x="2209655" y="3175929"/>
                </a:lnTo>
                <a:lnTo>
                  <a:pt x="2197765" y="3181822"/>
                </a:lnTo>
                <a:lnTo>
                  <a:pt x="2187944" y="3181822"/>
                </a:lnTo>
                <a:lnTo>
                  <a:pt x="2180086" y="3168073"/>
                </a:lnTo>
                <a:lnTo>
                  <a:pt x="2174193" y="3134578"/>
                </a:lnTo>
                <a:lnTo>
                  <a:pt x="2162407" y="3130650"/>
                </a:lnTo>
                <a:lnTo>
                  <a:pt x="2154550" y="3136543"/>
                </a:lnTo>
                <a:lnTo>
                  <a:pt x="2148553" y="3148328"/>
                </a:lnTo>
                <a:lnTo>
                  <a:pt x="2146589" y="3166109"/>
                </a:lnTo>
                <a:lnTo>
                  <a:pt x="2142660" y="3172001"/>
                </a:lnTo>
                <a:lnTo>
                  <a:pt x="2132839" y="3172001"/>
                </a:lnTo>
                <a:lnTo>
                  <a:pt x="2123017" y="3170037"/>
                </a:lnTo>
                <a:lnTo>
                  <a:pt x="2117124" y="3166109"/>
                </a:lnTo>
                <a:lnTo>
                  <a:pt x="2113092" y="3158252"/>
                </a:lnTo>
                <a:lnTo>
                  <a:pt x="2113092" y="3152256"/>
                </a:lnTo>
                <a:lnTo>
                  <a:pt x="2113092" y="3146363"/>
                </a:lnTo>
                <a:lnTo>
                  <a:pt x="2111127" y="3134578"/>
                </a:lnTo>
                <a:lnTo>
                  <a:pt x="2093448" y="3077411"/>
                </a:lnTo>
                <a:lnTo>
                  <a:pt x="2091484" y="3063662"/>
                </a:lnTo>
                <a:lnTo>
                  <a:pt x="2091484" y="3049912"/>
                </a:lnTo>
                <a:lnTo>
                  <a:pt x="2099341" y="3034199"/>
                </a:lnTo>
                <a:lnTo>
                  <a:pt x="2105234" y="3030167"/>
                </a:lnTo>
                <a:lnTo>
                  <a:pt x="2109163" y="3030167"/>
                </a:lnTo>
                <a:lnTo>
                  <a:pt x="2113092" y="3028203"/>
                </a:lnTo>
                <a:lnTo>
                  <a:pt x="2117124" y="3010526"/>
                </a:lnTo>
                <a:lnTo>
                  <a:pt x="2120949" y="3004633"/>
                </a:lnTo>
                <a:lnTo>
                  <a:pt x="2130874" y="2996776"/>
                </a:lnTo>
                <a:close/>
                <a:moveTo>
                  <a:pt x="2660628" y="2918003"/>
                </a:moveTo>
                <a:lnTo>
                  <a:pt x="2672414" y="2923895"/>
                </a:lnTo>
                <a:lnTo>
                  <a:pt x="2674378" y="2929788"/>
                </a:lnTo>
                <a:lnTo>
                  <a:pt x="2674378" y="2937644"/>
                </a:lnTo>
                <a:lnTo>
                  <a:pt x="2670450" y="2967210"/>
                </a:lnTo>
                <a:lnTo>
                  <a:pt x="2670450" y="2971139"/>
                </a:lnTo>
                <a:lnTo>
                  <a:pt x="2674378" y="2980960"/>
                </a:lnTo>
                <a:lnTo>
                  <a:pt x="2678307" y="2988816"/>
                </a:lnTo>
                <a:lnTo>
                  <a:pt x="2680271" y="2996776"/>
                </a:lnTo>
                <a:lnTo>
                  <a:pt x="2680271" y="3006597"/>
                </a:lnTo>
                <a:lnTo>
                  <a:pt x="2678307" y="3016418"/>
                </a:lnTo>
                <a:lnTo>
                  <a:pt x="2668485" y="3044020"/>
                </a:lnTo>
                <a:lnTo>
                  <a:pt x="2680271" y="3038024"/>
                </a:lnTo>
                <a:lnTo>
                  <a:pt x="2688129" y="3034199"/>
                </a:lnTo>
                <a:lnTo>
                  <a:pt x="2690197" y="3036060"/>
                </a:lnTo>
                <a:lnTo>
                  <a:pt x="2690197" y="3049912"/>
                </a:lnTo>
                <a:lnTo>
                  <a:pt x="2690197" y="3057769"/>
                </a:lnTo>
                <a:lnTo>
                  <a:pt x="2686165" y="3067590"/>
                </a:lnTo>
                <a:lnTo>
                  <a:pt x="2680271" y="3073586"/>
                </a:lnTo>
                <a:lnTo>
                  <a:pt x="2672414" y="3069554"/>
                </a:lnTo>
                <a:lnTo>
                  <a:pt x="2676343" y="3081442"/>
                </a:lnTo>
                <a:lnTo>
                  <a:pt x="2684304" y="3099120"/>
                </a:lnTo>
                <a:lnTo>
                  <a:pt x="2686165" y="3111008"/>
                </a:lnTo>
                <a:lnTo>
                  <a:pt x="2680271" y="3112869"/>
                </a:lnTo>
                <a:lnTo>
                  <a:pt x="2668485" y="3108941"/>
                </a:lnTo>
                <a:lnTo>
                  <a:pt x="2656699" y="3103048"/>
                </a:lnTo>
                <a:lnTo>
                  <a:pt x="2648739" y="3097156"/>
                </a:lnTo>
                <a:lnTo>
                  <a:pt x="2646774" y="3108941"/>
                </a:lnTo>
                <a:lnTo>
                  <a:pt x="2644913" y="3114833"/>
                </a:lnTo>
                <a:lnTo>
                  <a:pt x="2634988" y="3126722"/>
                </a:lnTo>
                <a:lnTo>
                  <a:pt x="2631059" y="3138507"/>
                </a:lnTo>
                <a:lnTo>
                  <a:pt x="2638917" y="3144399"/>
                </a:lnTo>
                <a:lnTo>
                  <a:pt x="2648739" y="3148328"/>
                </a:lnTo>
                <a:lnTo>
                  <a:pt x="2654735" y="3154220"/>
                </a:lnTo>
                <a:lnTo>
                  <a:pt x="2644913" y="3162180"/>
                </a:lnTo>
                <a:lnTo>
                  <a:pt x="2597562" y="3177894"/>
                </a:lnTo>
                <a:lnTo>
                  <a:pt x="2583812" y="3177894"/>
                </a:lnTo>
                <a:lnTo>
                  <a:pt x="2605523" y="3162180"/>
                </a:lnTo>
                <a:lnTo>
                  <a:pt x="2595701" y="3158252"/>
                </a:lnTo>
                <a:lnTo>
                  <a:pt x="2591669" y="3150395"/>
                </a:lnTo>
                <a:lnTo>
                  <a:pt x="2593633" y="3142435"/>
                </a:lnTo>
                <a:lnTo>
                  <a:pt x="2595701" y="3130650"/>
                </a:lnTo>
                <a:lnTo>
                  <a:pt x="2575954" y="3140471"/>
                </a:lnTo>
                <a:lnTo>
                  <a:pt x="2569958" y="3136543"/>
                </a:lnTo>
                <a:lnTo>
                  <a:pt x="2568097" y="3126722"/>
                </a:lnTo>
                <a:lnTo>
                  <a:pt x="2568097" y="3118865"/>
                </a:lnTo>
                <a:lnTo>
                  <a:pt x="2572026" y="3112869"/>
                </a:lnTo>
                <a:lnTo>
                  <a:pt x="2587740" y="3111008"/>
                </a:lnTo>
                <a:lnTo>
                  <a:pt x="2591669" y="3101084"/>
                </a:lnTo>
                <a:lnTo>
                  <a:pt x="2593633" y="3089299"/>
                </a:lnTo>
                <a:lnTo>
                  <a:pt x="2595701" y="3075447"/>
                </a:lnTo>
                <a:lnTo>
                  <a:pt x="2587740" y="3069554"/>
                </a:lnTo>
                <a:lnTo>
                  <a:pt x="2581847" y="3077411"/>
                </a:lnTo>
                <a:lnTo>
                  <a:pt x="2558172" y="3089299"/>
                </a:lnTo>
                <a:lnTo>
                  <a:pt x="2546386" y="3097156"/>
                </a:lnTo>
                <a:lnTo>
                  <a:pt x="2540493" y="3085371"/>
                </a:lnTo>
                <a:lnTo>
                  <a:pt x="2530567" y="3075447"/>
                </a:lnTo>
                <a:lnTo>
                  <a:pt x="2522710" y="3063662"/>
                </a:lnTo>
                <a:lnTo>
                  <a:pt x="2520746" y="3049912"/>
                </a:lnTo>
                <a:lnTo>
                  <a:pt x="2524778" y="3040091"/>
                </a:lnTo>
                <a:lnTo>
                  <a:pt x="2534600" y="3032235"/>
                </a:lnTo>
                <a:lnTo>
                  <a:pt x="2544421" y="3024275"/>
                </a:lnTo>
                <a:lnTo>
                  <a:pt x="2552279" y="3022311"/>
                </a:lnTo>
                <a:lnTo>
                  <a:pt x="2575954" y="3016418"/>
                </a:lnTo>
                <a:lnTo>
                  <a:pt x="2583812" y="3016418"/>
                </a:lnTo>
                <a:lnTo>
                  <a:pt x="2593633" y="3020346"/>
                </a:lnTo>
                <a:lnTo>
                  <a:pt x="2601491" y="3026239"/>
                </a:lnTo>
                <a:lnTo>
                  <a:pt x="2611416" y="3030167"/>
                </a:lnTo>
                <a:lnTo>
                  <a:pt x="2623202" y="3032235"/>
                </a:lnTo>
                <a:lnTo>
                  <a:pt x="2623202" y="3026239"/>
                </a:lnTo>
                <a:lnTo>
                  <a:pt x="2611416" y="3018382"/>
                </a:lnTo>
                <a:lnTo>
                  <a:pt x="2603559" y="3006597"/>
                </a:lnTo>
                <a:lnTo>
                  <a:pt x="2601491" y="2992848"/>
                </a:lnTo>
                <a:lnTo>
                  <a:pt x="2599526" y="2980960"/>
                </a:lnTo>
                <a:lnTo>
                  <a:pt x="2609348" y="2980960"/>
                </a:lnTo>
                <a:lnTo>
                  <a:pt x="2654735" y="2955425"/>
                </a:lnTo>
                <a:lnTo>
                  <a:pt x="2646774" y="2941573"/>
                </a:lnTo>
                <a:lnTo>
                  <a:pt x="2650806" y="2925859"/>
                </a:lnTo>
                <a:close/>
                <a:moveTo>
                  <a:pt x="996664" y="2898192"/>
                </a:moveTo>
                <a:lnTo>
                  <a:pt x="1002557" y="2902120"/>
                </a:lnTo>
                <a:lnTo>
                  <a:pt x="1010413" y="2900156"/>
                </a:lnTo>
                <a:lnTo>
                  <a:pt x="1016306" y="2902120"/>
                </a:lnTo>
                <a:lnTo>
                  <a:pt x="1018270" y="2906152"/>
                </a:lnTo>
                <a:lnTo>
                  <a:pt x="1020338" y="2909977"/>
                </a:lnTo>
                <a:lnTo>
                  <a:pt x="1020338" y="2914009"/>
                </a:lnTo>
                <a:lnTo>
                  <a:pt x="1020338" y="2921865"/>
                </a:lnTo>
                <a:lnTo>
                  <a:pt x="1018270" y="2923830"/>
                </a:lnTo>
                <a:lnTo>
                  <a:pt x="1014445" y="2925794"/>
                </a:lnTo>
                <a:lnTo>
                  <a:pt x="1010413" y="2925794"/>
                </a:lnTo>
                <a:lnTo>
                  <a:pt x="1004521" y="2917937"/>
                </a:lnTo>
                <a:lnTo>
                  <a:pt x="1002557" y="2915973"/>
                </a:lnTo>
                <a:lnTo>
                  <a:pt x="998628" y="2917937"/>
                </a:lnTo>
                <a:lnTo>
                  <a:pt x="996664" y="2917937"/>
                </a:lnTo>
                <a:lnTo>
                  <a:pt x="994700" y="2914009"/>
                </a:lnTo>
                <a:lnTo>
                  <a:pt x="992736" y="2914009"/>
                </a:lnTo>
                <a:lnTo>
                  <a:pt x="988808" y="2914009"/>
                </a:lnTo>
                <a:lnTo>
                  <a:pt x="988808" y="2911941"/>
                </a:lnTo>
                <a:lnTo>
                  <a:pt x="992736" y="2908013"/>
                </a:lnTo>
                <a:lnTo>
                  <a:pt x="990772" y="2906152"/>
                </a:lnTo>
                <a:lnTo>
                  <a:pt x="988808" y="2908013"/>
                </a:lnTo>
                <a:lnTo>
                  <a:pt x="984879" y="2906152"/>
                </a:lnTo>
                <a:lnTo>
                  <a:pt x="986843" y="2902120"/>
                </a:lnTo>
                <a:lnTo>
                  <a:pt x="992736" y="2900156"/>
                </a:lnTo>
                <a:close/>
                <a:moveTo>
                  <a:pt x="2733516" y="2896293"/>
                </a:moveTo>
                <a:lnTo>
                  <a:pt x="2741373" y="2896293"/>
                </a:lnTo>
                <a:lnTo>
                  <a:pt x="2747266" y="2898258"/>
                </a:lnTo>
                <a:lnTo>
                  <a:pt x="2751195" y="2908078"/>
                </a:lnTo>
                <a:lnTo>
                  <a:pt x="2751195" y="2927824"/>
                </a:lnTo>
                <a:lnTo>
                  <a:pt x="2749230" y="2943537"/>
                </a:lnTo>
                <a:lnTo>
                  <a:pt x="2745302" y="2949430"/>
                </a:lnTo>
                <a:lnTo>
                  <a:pt x="2741373" y="2951394"/>
                </a:lnTo>
                <a:lnTo>
                  <a:pt x="2739409" y="2947465"/>
                </a:lnTo>
                <a:lnTo>
                  <a:pt x="2735377" y="2933716"/>
                </a:lnTo>
                <a:lnTo>
                  <a:pt x="2731551" y="2927824"/>
                </a:lnTo>
                <a:lnTo>
                  <a:pt x="2729587" y="2923895"/>
                </a:lnTo>
                <a:lnTo>
                  <a:pt x="2729587" y="2918003"/>
                </a:lnTo>
                <a:lnTo>
                  <a:pt x="2727519" y="2912007"/>
                </a:lnTo>
                <a:lnTo>
                  <a:pt x="2725555" y="2906218"/>
                </a:lnTo>
                <a:lnTo>
                  <a:pt x="2725555" y="2900222"/>
                </a:lnTo>
                <a:close/>
                <a:moveTo>
                  <a:pt x="1018270" y="2860768"/>
                </a:moveTo>
                <a:lnTo>
                  <a:pt x="1026230" y="2862733"/>
                </a:lnTo>
                <a:lnTo>
                  <a:pt x="1032122" y="2868729"/>
                </a:lnTo>
                <a:lnTo>
                  <a:pt x="1038015" y="2866764"/>
                </a:lnTo>
                <a:lnTo>
                  <a:pt x="1043907" y="2862733"/>
                </a:lnTo>
                <a:lnTo>
                  <a:pt x="1047836" y="2864697"/>
                </a:lnTo>
                <a:lnTo>
                  <a:pt x="1049800" y="2868729"/>
                </a:lnTo>
                <a:lnTo>
                  <a:pt x="1051867" y="2868729"/>
                </a:lnTo>
                <a:lnTo>
                  <a:pt x="1055692" y="2866764"/>
                </a:lnTo>
                <a:lnTo>
                  <a:pt x="1057657" y="2872554"/>
                </a:lnTo>
                <a:lnTo>
                  <a:pt x="1053832" y="2876585"/>
                </a:lnTo>
                <a:lnTo>
                  <a:pt x="1047836" y="2876585"/>
                </a:lnTo>
                <a:lnTo>
                  <a:pt x="1043907" y="2880514"/>
                </a:lnTo>
                <a:lnTo>
                  <a:pt x="1043907" y="2884442"/>
                </a:lnTo>
                <a:lnTo>
                  <a:pt x="1051867" y="2892299"/>
                </a:lnTo>
                <a:lnTo>
                  <a:pt x="1057657" y="2894263"/>
                </a:lnTo>
                <a:lnTo>
                  <a:pt x="1065513" y="2894263"/>
                </a:lnTo>
                <a:lnTo>
                  <a:pt x="1067581" y="2900156"/>
                </a:lnTo>
                <a:lnTo>
                  <a:pt x="1069545" y="2908013"/>
                </a:lnTo>
                <a:lnTo>
                  <a:pt x="1073473" y="2911941"/>
                </a:lnTo>
                <a:lnTo>
                  <a:pt x="1075437" y="2917937"/>
                </a:lnTo>
                <a:lnTo>
                  <a:pt x="1071509" y="2925794"/>
                </a:lnTo>
                <a:lnTo>
                  <a:pt x="1069545" y="2927758"/>
                </a:lnTo>
                <a:lnTo>
                  <a:pt x="1067581" y="2925794"/>
                </a:lnTo>
                <a:lnTo>
                  <a:pt x="1059724" y="2923830"/>
                </a:lnTo>
                <a:lnTo>
                  <a:pt x="1057657" y="2919798"/>
                </a:lnTo>
                <a:lnTo>
                  <a:pt x="1055692" y="2914009"/>
                </a:lnTo>
                <a:lnTo>
                  <a:pt x="1055692" y="2908013"/>
                </a:lnTo>
                <a:lnTo>
                  <a:pt x="1055692" y="2904084"/>
                </a:lnTo>
                <a:lnTo>
                  <a:pt x="1051867" y="2902120"/>
                </a:lnTo>
                <a:lnTo>
                  <a:pt x="1034087" y="2900156"/>
                </a:lnTo>
                <a:lnTo>
                  <a:pt x="1032122" y="2896227"/>
                </a:lnTo>
                <a:lnTo>
                  <a:pt x="1026230" y="2896227"/>
                </a:lnTo>
                <a:lnTo>
                  <a:pt x="1022302" y="2894263"/>
                </a:lnTo>
                <a:lnTo>
                  <a:pt x="1020338" y="2892299"/>
                </a:lnTo>
                <a:lnTo>
                  <a:pt x="1016306" y="2890335"/>
                </a:lnTo>
                <a:lnTo>
                  <a:pt x="1012481" y="2886406"/>
                </a:lnTo>
                <a:lnTo>
                  <a:pt x="1006485" y="2870589"/>
                </a:lnTo>
                <a:lnTo>
                  <a:pt x="1010413" y="2862733"/>
                </a:lnTo>
                <a:close/>
                <a:moveTo>
                  <a:pt x="1000593" y="2827377"/>
                </a:moveTo>
                <a:lnTo>
                  <a:pt x="1010413" y="2831202"/>
                </a:lnTo>
                <a:lnTo>
                  <a:pt x="990772" y="2843090"/>
                </a:lnTo>
                <a:lnTo>
                  <a:pt x="984879" y="2848983"/>
                </a:lnTo>
                <a:lnTo>
                  <a:pt x="984879" y="2856840"/>
                </a:lnTo>
                <a:lnTo>
                  <a:pt x="988808" y="2864697"/>
                </a:lnTo>
                <a:lnTo>
                  <a:pt x="996664" y="2878550"/>
                </a:lnTo>
                <a:lnTo>
                  <a:pt x="988808" y="2882478"/>
                </a:lnTo>
                <a:lnTo>
                  <a:pt x="982915" y="2890335"/>
                </a:lnTo>
                <a:lnTo>
                  <a:pt x="976919" y="2898192"/>
                </a:lnTo>
                <a:lnTo>
                  <a:pt x="975058" y="2904084"/>
                </a:lnTo>
                <a:lnTo>
                  <a:pt x="971027" y="2906152"/>
                </a:lnTo>
                <a:lnTo>
                  <a:pt x="953349" y="2900156"/>
                </a:lnTo>
                <a:lnTo>
                  <a:pt x="947457" y="2902120"/>
                </a:lnTo>
                <a:lnTo>
                  <a:pt x="945493" y="2900156"/>
                </a:lnTo>
                <a:lnTo>
                  <a:pt x="943528" y="2898192"/>
                </a:lnTo>
                <a:lnTo>
                  <a:pt x="941564" y="2896227"/>
                </a:lnTo>
                <a:lnTo>
                  <a:pt x="939497" y="2896227"/>
                </a:lnTo>
                <a:lnTo>
                  <a:pt x="943528" y="2870589"/>
                </a:lnTo>
                <a:lnTo>
                  <a:pt x="947457" y="2862733"/>
                </a:lnTo>
                <a:lnTo>
                  <a:pt x="951385" y="2860768"/>
                </a:lnTo>
                <a:lnTo>
                  <a:pt x="959242" y="2858804"/>
                </a:lnTo>
                <a:lnTo>
                  <a:pt x="967098" y="2854876"/>
                </a:lnTo>
                <a:lnTo>
                  <a:pt x="969063" y="2848983"/>
                </a:lnTo>
                <a:lnTo>
                  <a:pt x="975058" y="2839162"/>
                </a:lnTo>
                <a:lnTo>
                  <a:pt x="986843" y="2831202"/>
                </a:lnTo>
                <a:close/>
                <a:moveTo>
                  <a:pt x="1510654" y="2742606"/>
                </a:moveTo>
                <a:lnTo>
                  <a:pt x="1492873" y="2748602"/>
                </a:lnTo>
                <a:lnTo>
                  <a:pt x="1475196" y="2752530"/>
                </a:lnTo>
                <a:lnTo>
                  <a:pt x="1451523" y="2744570"/>
                </a:lnTo>
                <a:lnTo>
                  <a:pt x="1437774" y="2758423"/>
                </a:lnTo>
                <a:lnTo>
                  <a:pt x="1455451" y="2797810"/>
                </a:lnTo>
                <a:lnTo>
                  <a:pt x="1455472" y="2797823"/>
                </a:lnTo>
                <a:lnTo>
                  <a:pt x="1437904" y="2758540"/>
                </a:lnTo>
                <a:lnTo>
                  <a:pt x="1451632" y="2744659"/>
                </a:lnTo>
                <a:lnTo>
                  <a:pt x="1475268" y="2752636"/>
                </a:lnTo>
                <a:lnTo>
                  <a:pt x="1492918" y="2748699"/>
                </a:lnTo>
                <a:lnTo>
                  <a:pt x="1510671" y="2742691"/>
                </a:lnTo>
                <a:lnTo>
                  <a:pt x="1544009" y="2754500"/>
                </a:lnTo>
                <a:lnTo>
                  <a:pt x="1555853" y="2792022"/>
                </a:lnTo>
                <a:lnTo>
                  <a:pt x="1555933" y="2791918"/>
                </a:lnTo>
                <a:lnTo>
                  <a:pt x="1544045" y="2754391"/>
                </a:lnTo>
                <a:close/>
                <a:moveTo>
                  <a:pt x="1874799" y="2679533"/>
                </a:moveTo>
                <a:lnTo>
                  <a:pt x="1851128" y="2693281"/>
                </a:lnTo>
                <a:lnTo>
                  <a:pt x="1833452" y="2713024"/>
                </a:lnTo>
                <a:lnTo>
                  <a:pt x="1813709" y="2716952"/>
                </a:lnTo>
                <a:lnTo>
                  <a:pt x="1792105" y="2716952"/>
                </a:lnTo>
                <a:lnTo>
                  <a:pt x="1768434" y="2718916"/>
                </a:lnTo>
                <a:lnTo>
                  <a:pt x="1742799" y="2718916"/>
                </a:lnTo>
                <a:lnTo>
                  <a:pt x="1732980" y="2713024"/>
                </a:lnTo>
                <a:lnTo>
                  <a:pt x="1723160" y="2705065"/>
                </a:lnTo>
                <a:lnTo>
                  <a:pt x="1711273" y="2707029"/>
                </a:lnTo>
                <a:lnTo>
                  <a:pt x="1697525" y="2707029"/>
                </a:lnTo>
                <a:lnTo>
                  <a:pt x="1677885" y="2711060"/>
                </a:lnTo>
                <a:lnTo>
                  <a:pt x="1660106" y="2722844"/>
                </a:lnTo>
                <a:lnTo>
                  <a:pt x="1634605" y="2718921"/>
                </a:lnTo>
                <a:lnTo>
                  <a:pt x="1634707" y="2719035"/>
                </a:lnTo>
                <a:lnTo>
                  <a:pt x="1660241" y="2722964"/>
                </a:lnTo>
                <a:lnTo>
                  <a:pt x="1678021" y="2711179"/>
                </a:lnTo>
                <a:lnTo>
                  <a:pt x="1697663" y="2707147"/>
                </a:lnTo>
                <a:lnTo>
                  <a:pt x="1711412" y="2707147"/>
                </a:lnTo>
                <a:lnTo>
                  <a:pt x="1723301" y="2705183"/>
                </a:lnTo>
                <a:lnTo>
                  <a:pt x="1733121" y="2713143"/>
                </a:lnTo>
                <a:lnTo>
                  <a:pt x="1742942" y="2719035"/>
                </a:lnTo>
                <a:lnTo>
                  <a:pt x="1768580" y="2719035"/>
                </a:lnTo>
                <a:lnTo>
                  <a:pt x="1792253" y="2717071"/>
                </a:lnTo>
                <a:lnTo>
                  <a:pt x="1813859" y="2717071"/>
                </a:lnTo>
                <a:lnTo>
                  <a:pt x="1833604" y="2713143"/>
                </a:lnTo>
                <a:lnTo>
                  <a:pt x="1851281" y="2693397"/>
                </a:lnTo>
                <a:lnTo>
                  <a:pt x="1874955" y="2679648"/>
                </a:lnTo>
                <a:lnTo>
                  <a:pt x="1918233" y="2695349"/>
                </a:lnTo>
                <a:lnTo>
                  <a:pt x="1918109" y="2695245"/>
                </a:lnTo>
                <a:close/>
                <a:moveTo>
                  <a:pt x="2989552" y="2648493"/>
                </a:moveTo>
                <a:lnTo>
                  <a:pt x="2993430" y="2671861"/>
                </a:lnTo>
                <a:lnTo>
                  <a:pt x="2993451" y="2671882"/>
                </a:lnTo>
                <a:lnTo>
                  <a:pt x="2989573" y="2648509"/>
                </a:lnTo>
                <a:close/>
                <a:moveTo>
                  <a:pt x="2004714" y="2614615"/>
                </a:moveTo>
                <a:lnTo>
                  <a:pt x="2000803" y="2638187"/>
                </a:lnTo>
                <a:lnTo>
                  <a:pt x="1973204" y="2669713"/>
                </a:lnTo>
                <a:lnTo>
                  <a:pt x="1969276" y="2691317"/>
                </a:lnTo>
                <a:lnTo>
                  <a:pt x="1967312" y="2711060"/>
                </a:lnTo>
                <a:lnTo>
                  <a:pt x="1953470" y="2724799"/>
                </a:lnTo>
                <a:lnTo>
                  <a:pt x="1953624" y="2724928"/>
                </a:lnTo>
                <a:lnTo>
                  <a:pt x="1953623" y="2724941"/>
                </a:lnTo>
                <a:lnTo>
                  <a:pt x="1967420" y="2711248"/>
                </a:lnTo>
                <a:lnTo>
                  <a:pt x="1969384" y="2691503"/>
                </a:lnTo>
                <a:lnTo>
                  <a:pt x="1973313" y="2669897"/>
                </a:lnTo>
                <a:lnTo>
                  <a:pt x="2000917" y="2638367"/>
                </a:lnTo>
                <a:lnTo>
                  <a:pt x="2004846" y="2614693"/>
                </a:lnTo>
                <a:close/>
                <a:moveTo>
                  <a:pt x="1595192" y="2602732"/>
                </a:moveTo>
                <a:lnTo>
                  <a:pt x="1577413" y="2604696"/>
                </a:lnTo>
                <a:lnTo>
                  <a:pt x="1571521" y="2612552"/>
                </a:lnTo>
                <a:lnTo>
                  <a:pt x="1565629" y="2618444"/>
                </a:lnTo>
                <a:lnTo>
                  <a:pt x="1561701" y="2628263"/>
                </a:lnTo>
                <a:lnTo>
                  <a:pt x="1559737" y="2640151"/>
                </a:lnTo>
                <a:lnTo>
                  <a:pt x="1540136" y="2640151"/>
                </a:lnTo>
                <a:lnTo>
                  <a:pt x="1540220" y="2640260"/>
                </a:lnTo>
                <a:lnTo>
                  <a:pt x="1559862" y="2640260"/>
                </a:lnTo>
                <a:lnTo>
                  <a:pt x="1561826" y="2628372"/>
                </a:lnTo>
                <a:lnTo>
                  <a:pt x="1565754" y="2618551"/>
                </a:lnTo>
                <a:lnTo>
                  <a:pt x="1571647" y="2612658"/>
                </a:lnTo>
                <a:lnTo>
                  <a:pt x="1577539" y="2604801"/>
                </a:lnTo>
                <a:lnTo>
                  <a:pt x="1595269" y="2602843"/>
                </a:lnTo>
                <a:close/>
                <a:moveTo>
                  <a:pt x="1467120" y="2577097"/>
                </a:moveTo>
                <a:lnTo>
                  <a:pt x="1455336" y="2588881"/>
                </a:lnTo>
                <a:lnTo>
                  <a:pt x="1433733" y="2587020"/>
                </a:lnTo>
                <a:lnTo>
                  <a:pt x="1417918" y="2602732"/>
                </a:lnTo>
                <a:lnTo>
                  <a:pt x="1417918" y="2612552"/>
                </a:lnTo>
                <a:lnTo>
                  <a:pt x="1417918" y="2624439"/>
                </a:lnTo>
                <a:lnTo>
                  <a:pt x="1412026" y="2632295"/>
                </a:lnTo>
                <a:lnTo>
                  <a:pt x="1404170" y="2638187"/>
                </a:lnTo>
                <a:lnTo>
                  <a:pt x="1404170" y="2648006"/>
                </a:lnTo>
                <a:lnTo>
                  <a:pt x="1406134" y="2655862"/>
                </a:lnTo>
                <a:lnTo>
                  <a:pt x="1400242" y="2667646"/>
                </a:lnTo>
                <a:lnTo>
                  <a:pt x="1390422" y="2673641"/>
                </a:lnTo>
                <a:lnTo>
                  <a:pt x="1380499" y="2679533"/>
                </a:lnTo>
                <a:lnTo>
                  <a:pt x="1368715" y="2683461"/>
                </a:lnTo>
                <a:lnTo>
                  <a:pt x="1360859" y="2689353"/>
                </a:lnTo>
                <a:lnTo>
                  <a:pt x="1351039" y="2695245"/>
                </a:lnTo>
                <a:lnTo>
                  <a:pt x="1329332" y="2699173"/>
                </a:lnTo>
                <a:lnTo>
                  <a:pt x="1309589" y="2705065"/>
                </a:lnTo>
                <a:lnTo>
                  <a:pt x="1289950" y="2711060"/>
                </a:lnTo>
                <a:lnTo>
                  <a:pt x="1272379" y="2705100"/>
                </a:lnTo>
                <a:lnTo>
                  <a:pt x="1272371" y="2705183"/>
                </a:lnTo>
                <a:lnTo>
                  <a:pt x="1290048" y="2711179"/>
                </a:lnTo>
                <a:lnTo>
                  <a:pt x="1309690" y="2705183"/>
                </a:lnTo>
                <a:lnTo>
                  <a:pt x="1329435" y="2699290"/>
                </a:lnTo>
                <a:lnTo>
                  <a:pt x="1351144" y="2695362"/>
                </a:lnTo>
                <a:lnTo>
                  <a:pt x="1360965" y="2689469"/>
                </a:lnTo>
                <a:lnTo>
                  <a:pt x="1368821" y="2683576"/>
                </a:lnTo>
                <a:lnTo>
                  <a:pt x="1380606" y="2679648"/>
                </a:lnTo>
                <a:lnTo>
                  <a:pt x="1390530" y="2673755"/>
                </a:lnTo>
                <a:lnTo>
                  <a:pt x="1400351" y="2667759"/>
                </a:lnTo>
                <a:lnTo>
                  <a:pt x="1406244" y="2655974"/>
                </a:lnTo>
                <a:lnTo>
                  <a:pt x="1404279" y="2648117"/>
                </a:lnTo>
                <a:lnTo>
                  <a:pt x="1404279" y="2638296"/>
                </a:lnTo>
                <a:lnTo>
                  <a:pt x="1412136" y="2632404"/>
                </a:lnTo>
                <a:lnTo>
                  <a:pt x="1418029" y="2624547"/>
                </a:lnTo>
                <a:lnTo>
                  <a:pt x="1418029" y="2612658"/>
                </a:lnTo>
                <a:lnTo>
                  <a:pt x="1418029" y="2602837"/>
                </a:lnTo>
                <a:lnTo>
                  <a:pt x="1433845" y="2587124"/>
                </a:lnTo>
                <a:lnTo>
                  <a:pt x="1455451" y="2588984"/>
                </a:lnTo>
                <a:lnTo>
                  <a:pt x="1467236" y="2577199"/>
                </a:lnTo>
                <a:lnTo>
                  <a:pt x="1479124" y="2577199"/>
                </a:lnTo>
                <a:lnTo>
                  <a:pt x="1488945" y="2583195"/>
                </a:lnTo>
                <a:lnTo>
                  <a:pt x="1508589" y="2598828"/>
                </a:lnTo>
                <a:lnTo>
                  <a:pt x="1508570" y="2598804"/>
                </a:lnTo>
                <a:lnTo>
                  <a:pt x="1488827" y="2583092"/>
                </a:lnTo>
                <a:lnTo>
                  <a:pt x="1479007" y="2577097"/>
                </a:lnTo>
                <a:close/>
                <a:moveTo>
                  <a:pt x="1979122" y="2535985"/>
                </a:moveTo>
                <a:lnTo>
                  <a:pt x="1981060" y="2545674"/>
                </a:lnTo>
                <a:lnTo>
                  <a:pt x="1983024" y="2555493"/>
                </a:lnTo>
                <a:lnTo>
                  <a:pt x="1989019" y="2573169"/>
                </a:lnTo>
                <a:lnTo>
                  <a:pt x="1989019" y="2594876"/>
                </a:lnTo>
                <a:lnTo>
                  <a:pt x="1994808" y="2608624"/>
                </a:lnTo>
                <a:lnTo>
                  <a:pt x="1994859" y="2608654"/>
                </a:lnTo>
                <a:lnTo>
                  <a:pt x="1989131" y="2595052"/>
                </a:lnTo>
                <a:lnTo>
                  <a:pt x="1989131" y="2573342"/>
                </a:lnTo>
                <a:lnTo>
                  <a:pt x="1983135" y="2555665"/>
                </a:lnTo>
                <a:lnTo>
                  <a:pt x="1981170" y="2545844"/>
                </a:lnTo>
                <a:lnTo>
                  <a:pt x="1979206" y="2536023"/>
                </a:lnTo>
                <a:close/>
                <a:moveTo>
                  <a:pt x="1099031" y="2451093"/>
                </a:moveTo>
                <a:lnTo>
                  <a:pt x="1102959" y="2453057"/>
                </a:lnTo>
                <a:lnTo>
                  <a:pt x="1102959" y="2459052"/>
                </a:lnTo>
                <a:lnTo>
                  <a:pt x="1100995" y="2464944"/>
                </a:lnTo>
                <a:lnTo>
                  <a:pt x="1089108" y="2474764"/>
                </a:lnTo>
                <a:lnTo>
                  <a:pt x="1081252" y="2482620"/>
                </a:lnTo>
                <a:lnTo>
                  <a:pt x="1075360" y="2486548"/>
                </a:lnTo>
                <a:lnTo>
                  <a:pt x="1073396" y="2488512"/>
                </a:lnTo>
                <a:lnTo>
                  <a:pt x="1069468" y="2490476"/>
                </a:lnTo>
                <a:lnTo>
                  <a:pt x="1067504" y="2486548"/>
                </a:lnTo>
                <a:lnTo>
                  <a:pt x="1065437" y="2482620"/>
                </a:lnTo>
                <a:lnTo>
                  <a:pt x="1067504" y="2476728"/>
                </a:lnTo>
                <a:lnTo>
                  <a:pt x="1073396" y="2472800"/>
                </a:lnTo>
                <a:lnTo>
                  <a:pt x="1069468" y="2470836"/>
                </a:lnTo>
                <a:lnTo>
                  <a:pt x="1071432" y="2468872"/>
                </a:lnTo>
                <a:lnTo>
                  <a:pt x="1075360" y="2466908"/>
                </a:lnTo>
                <a:lnTo>
                  <a:pt x="1077324" y="2462877"/>
                </a:lnTo>
                <a:lnTo>
                  <a:pt x="1081252" y="2460913"/>
                </a:lnTo>
                <a:lnTo>
                  <a:pt x="1083216" y="2460913"/>
                </a:lnTo>
                <a:lnTo>
                  <a:pt x="1081252" y="2457088"/>
                </a:lnTo>
                <a:lnTo>
                  <a:pt x="1085180" y="2457088"/>
                </a:lnTo>
                <a:lnTo>
                  <a:pt x="1093036" y="2457088"/>
                </a:lnTo>
                <a:lnTo>
                  <a:pt x="1096964" y="2453057"/>
                </a:lnTo>
                <a:close/>
                <a:moveTo>
                  <a:pt x="3099699" y="2445565"/>
                </a:moveTo>
                <a:lnTo>
                  <a:pt x="3040606" y="2457446"/>
                </a:lnTo>
                <a:lnTo>
                  <a:pt x="3040762" y="2457499"/>
                </a:lnTo>
                <a:lnTo>
                  <a:pt x="3099878" y="2445614"/>
                </a:lnTo>
                <a:close/>
                <a:moveTo>
                  <a:pt x="2546255" y="2445557"/>
                </a:moveTo>
                <a:lnTo>
                  <a:pt x="2546244" y="2445565"/>
                </a:lnTo>
                <a:lnTo>
                  <a:pt x="2530564" y="2469034"/>
                </a:lnTo>
                <a:lnTo>
                  <a:pt x="2530567" y="2469035"/>
                </a:lnTo>
                <a:close/>
                <a:moveTo>
                  <a:pt x="2967668" y="2400278"/>
                </a:moveTo>
                <a:lnTo>
                  <a:pt x="2946059" y="2404207"/>
                </a:lnTo>
                <a:lnTo>
                  <a:pt x="2918453" y="2414029"/>
                </a:lnTo>
                <a:lnTo>
                  <a:pt x="2896845" y="2431813"/>
                </a:lnTo>
                <a:lnTo>
                  <a:pt x="2898809" y="2441636"/>
                </a:lnTo>
                <a:lnTo>
                  <a:pt x="2904702" y="2453423"/>
                </a:lnTo>
                <a:lnTo>
                  <a:pt x="2900773" y="2461281"/>
                </a:lnTo>
                <a:lnTo>
                  <a:pt x="2890848" y="2461281"/>
                </a:lnTo>
                <a:lnTo>
                  <a:pt x="2875132" y="2471207"/>
                </a:lnTo>
                <a:lnTo>
                  <a:pt x="2859551" y="2482894"/>
                </a:lnTo>
                <a:lnTo>
                  <a:pt x="2861508" y="2514314"/>
                </a:lnTo>
                <a:lnTo>
                  <a:pt x="2845690" y="2547808"/>
                </a:lnTo>
                <a:lnTo>
                  <a:pt x="2845777" y="2547980"/>
                </a:lnTo>
                <a:lnTo>
                  <a:pt x="2861546" y="2514585"/>
                </a:lnTo>
                <a:lnTo>
                  <a:pt x="2859581" y="2483043"/>
                </a:lnTo>
                <a:lnTo>
                  <a:pt x="2875300" y="2471254"/>
                </a:lnTo>
                <a:lnTo>
                  <a:pt x="2891019" y="2461326"/>
                </a:lnTo>
                <a:lnTo>
                  <a:pt x="2900947" y="2461326"/>
                </a:lnTo>
                <a:lnTo>
                  <a:pt x="2904877" y="2453466"/>
                </a:lnTo>
                <a:lnTo>
                  <a:pt x="2898982" y="2441677"/>
                </a:lnTo>
                <a:lnTo>
                  <a:pt x="2897017" y="2431852"/>
                </a:lnTo>
                <a:lnTo>
                  <a:pt x="2918631" y="2414064"/>
                </a:lnTo>
                <a:lnTo>
                  <a:pt x="2946242" y="2404240"/>
                </a:lnTo>
                <a:lnTo>
                  <a:pt x="2967815" y="2400318"/>
                </a:lnTo>
                <a:close/>
                <a:moveTo>
                  <a:pt x="2591752" y="2303787"/>
                </a:moveTo>
                <a:lnTo>
                  <a:pt x="2591713" y="2303826"/>
                </a:lnTo>
                <a:lnTo>
                  <a:pt x="2613242" y="2305671"/>
                </a:lnTo>
                <a:lnTo>
                  <a:pt x="2650669" y="2315597"/>
                </a:lnTo>
                <a:lnTo>
                  <a:pt x="2650806" y="2315528"/>
                </a:lnTo>
                <a:lnTo>
                  <a:pt x="2613480" y="2305646"/>
                </a:lnTo>
                <a:close/>
                <a:moveTo>
                  <a:pt x="2680181" y="2266396"/>
                </a:moveTo>
                <a:lnTo>
                  <a:pt x="2686029" y="2268345"/>
                </a:lnTo>
                <a:lnTo>
                  <a:pt x="2686084" y="2268280"/>
                </a:lnTo>
                <a:lnTo>
                  <a:pt x="2680422" y="2266396"/>
                </a:lnTo>
                <a:close/>
                <a:moveTo>
                  <a:pt x="2540418" y="2236854"/>
                </a:moveTo>
                <a:lnTo>
                  <a:pt x="2546244" y="2240739"/>
                </a:lnTo>
                <a:lnTo>
                  <a:pt x="2544279" y="2248597"/>
                </a:lnTo>
                <a:lnTo>
                  <a:pt x="2542315" y="2254594"/>
                </a:lnTo>
                <a:lnTo>
                  <a:pt x="2530425" y="2256455"/>
                </a:lnTo>
                <a:lnTo>
                  <a:pt x="2520603" y="2256455"/>
                </a:lnTo>
                <a:lnTo>
                  <a:pt x="2512745" y="2270310"/>
                </a:lnTo>
                <a:lnTo>
                  <a:pt x="2516777" y="2284061"/>
                </a:lnTo>
                <a:lnTo>
                  <a:pt x="2526599" y="2287990"/>
                </a:lnTo>
                <a:lnTo>
                  <a:pt x="2536422" y="2297813"/>
                </a:lnTo>
                <a:lnTo>
                  <a:pt x="2544279" y="2313633"/>
                </a:lnTo>
                <a:lnTo>
                  <a:pt x="2554102" y="2321491"/>
                </a:lnTo>
                <a:lnTo>
                  <a:pt x="2561959" y="2327384"/>
                </a:lnTo>
                <a:lnTo>
                  <a:pt x="2569817" y="2331417"/>
                </a:lnTo>
                <a:lnTo>
                  <a:pt x="2569921" y="2331313"/>
                </a:lnTo>
                <a:lnTo>
                  <a:pt x="2562161" y="2327337"/>
                </a:lnTo>
                <a:lnTo>
                  <a:pt x="2554298" y="2321450"/>
                </a:lnTo>
                <a:lnTo>
                  <a:pt x="2544469" y="2313600"/>
                </a:lnTo>
                <a:lnTo>
                  <a:pt x="2536605" y="2297796"/>
                </a:lnTo>
                <a:lnTo>
                  <a:pt x="2526776" y="2287983"/>
                </a:lnTo>
                <a:lnTo>
                  <a:pt x="2516947" y="2284058"/>
                </a:lnTo>
                <a:lnTo>
                  <a:pt x="2512912" y="2270321"/>
                </a:lnTo>
                <a:lnTo>
                  <a:pt x="2520775" y="2256480"/>
                </a:lnTo>
                <a:lnTo>
                  <a:pt x="2530605" y="2256480"/>
                </a:lnTo>
                <a:lnTo>
                  <a:pt x="2542503" y="2254620"/>
                </a:lnTo>
                <a:lnTo>
                  <a:pt x="2544469" y="2248629"/>
                </a:lnTo>
                <a:lnTo>
                  <a:pt x="2546435" y="2240779"/>
                </a:lnTo>
                <a:lnTo>
                  <a:pt x="2540537" y="2236854"/>
                </a:lnTo>
                <a:close/>
                <a:moveTo>
                  <a:pt x="2150353" y="2185724"/>
                </a:moveTo>
                <a:lnTo>
                  <a:pt x="2146447" y="2236504"/>
                </a:lnTo>
                <a:lnTo>
                  <a:pt x="2122879" y="2262139"/>
                </a:lnTo>
                <a:lnTo>
                  <a:pt x="2116987" y="2279815"/>
                </a:lnTo>
                <a:lnTo>
                  <a:pt x="2085460" y="2295526"/>
                </a:lnTo>
                <a:lnTo>
                  <a:pt x="2067785" y="2301522"/>
                </a:lnTo>
                <a:lnTo>
                  <a:pt x="2059825" y="2299558"/>
                </a:lnTo>
                <a:lnTo>
                  <a:pt x="2053933" y="2303486"/>
                </a:lnTo>
                <a:lnTo>
                  <a:pt x="2042046" y="2331085"/>
                </a:lnTo>
                <a:lnTo>
                  <a:pt x="2026335" y="2344729"/>
                </a:lnTo>
                <a:lnTo>
                  <a:pt x="2012587" y="2358580"/>
                </a:lnTo>
                <a:lnTo>
                  <a:pt x="2004731" y="2380287"/>
                </a:lnTo>
                <a:lnTo>
                  <a:pt x="2002767" y="2403855"/>
                </a:lnTo>
                <a:lnTo>
                  <a:pt x="1994808" y="2421530"/>
                </a:lnTo>
                <a:lnTo>
                  <a:pt x="1984988" y="2441273"/>
                </a:lnTo>
                <a:lnTo>
                  <a:pt x="1977132" y="2464944"/>
                </a:lnTo>
                <a:lnTo>
                  <a:pt x="1971240" y="2490476"/>
                </a:lnTo>
                <a:lnTo>
                  <a:pt x="1963384" y="2508255"/>
                </a:lnTo>
                <a:lnTo>
                  <a:pt x="1961420" y="2527894"/>
                </a:lnTo>
                <a:lnTo>
                  <a:pt x="1961539" y="2527948"/>
                </a:lnTo>
                <a:lnTo>
                  <a:pt x="1963491" y="2508421"/>
                </a:lnTo>
                <a:lnTo>
                  <a:pt x="1971348" y="2490640"/>
                </a:lnTo>
                <a:lnTo>
                  <a:pt x="1977242" y="2465106"/>
                </a:lnTo>
                <a:lnTo>
                  <a:pt x="1985099" y="2441433"/>
                </a:lnTo>
                <a:lnTo>
                  <a:pt x="1994921" y="2421688"/>
                </a:lnTo>
                <a:lnTo>
                  <a:pt x="2002881" y="2404010"/>
                </a:lnTo>
                <a:lnTo>
                  <a:pt x="2004846" y="2380440"/>
                </a:lnTo>
                <a:lnTo>
                  <a:pt x="2012703" y="2358731"/>
                </a:lnTo>
                <a:lnTo>
                  <a:pt x="2026454" y="2344878"/>
                </a:lnTo>
                <a:lnTo>
                  <a:pt x="2042168" y="2331232"/>
                </a:lnTo>
                <a:lnTo>
                  <a:pt x="2054058" y="2303631"/>
                </a:lnTo>
                <a:lnTo>
                  <a:pt x="2059951" y="2299702"/>
                </a:lnTo>
                <a:lnTo>
                  <a:pt x="2067912" y="2301667"/>
                </a:lnTo>
                <a:lnTo>
                  <a:pt x="2085591" y="2295671"/>
                </a:lnTo>
                <a:lnTo>
                  <a:pt x="2117124" y="2279957"/>
                </a:lnTo>
                <a:lnTo>
                  <a:pt x="2123017" y="2262280"/>
                </a:lnTo>
                <a:lnTo>
                  <a:pt x="2146431" y="2236814"/>
                </a:lnTo>
                <a:lnTo>
                  <a:pt x="2146429" y="2236810"/>
                </a:lnTo>
                <a:lnTo>
                  <a:pt x="2150358" y="2185732"/>
                </a:lnTo>
                <a:close/>
                <a:moveTo>
                  <a:pt x="1886404" y="2157844"/>
                </a:moveTo>
                <a:lnTo>
                  <a:pt x="1870765" y="2161753"/>
                </a:lnTo>
                <a:lnTo>
                  <a:pt x="1870871" y="2161770"/>
                </a:lnTo>
                <a:lnTo>
                  <a:pt x="1886575" y="2157844"/>
                </a:lnTo>
                <a:close/>
                <a:moveTo>
                  <a:pt x="2654598" y="2138481"/>
                </a:moveTo>
                <a:lnTo>
                  <a:pt x="2619135" y="2140342"/>
                </a:lnTo>
                <a:lnTo>
                  <a:pt x="2577778" y="2146339"/>
                </a:lnTo>
                <a:lnTo>
                  <a:pt x="2548208" y="2171877"/>
                </a:lnTo>
                <a:lnTo>
                  <a:pt x="2552137" y="2209203"/>
                </a:lnTo>
                <a:lnTo>
                  <a:pt x="2540351" y="2221094"/>
                </a:lnTo>
                <a:lnTo>
                  <a:pt x="2534457" y="2236810"/>
                </a:lnTo>
                <a:lnTo>
                  <a:pt x="2534657" y="2236810"/>
                </a:lnTo>
                <a:lnTo>
                  <a:pt x="2540537" y="2221154"/>
                </a:lnTo>
                <a:lnTo>
                  <a:pt x="2552332" y="2209275"/>
                </a:lnTo>
                <a:lnTo>
                  <a:pt x="2548400" y="2171987"/>
                </a:lnTo>
                <a:lnTo>
                  <a:pt x="2577991" y="2146474"/>
                </a:lnTo>
                <a:lnTo>
                  <a:pt x="2619377" y="2140483"/>
                </a:lnTo>
                <a:lnTo>
                  <a:pt x="2654790" y="2138628"/>
                </a:lnTo>
                <a:close/>
                <a:moveTo>
                  <a:pt x="1955085" y="2122555"/>
                </a:moveTo>
                <a:lnTo>
                  <a:pt x="1939536" y="2138205"/>
                </a:lnTo>
                <a:lnTo>
                  <a:pt x="1923824" y="2151952"/>
                </a:lnTo>
                <a:lnTo>
                  <a:pt x="1904087" y="2157842"/>
                </a:lnTo>
                <a:lnTo>
                  <a:pt x="1904258" y="2157842"/>
                </a:lnTo>
                <a:lnTo>
                  <a:pt x="1924001" y="2151950"/>
                </a:lnTo>
                <a:lnTo>
                  <a:pt x="1939713" y="2138202"/>
                </a:lnTo>
                <a:lnTo>
                  <a:pt x="1955155" y="2122660"/>
                </a:lnTo>
                <a:close/>
                <a:moveTo>
                  <a:pt x="2175911" y="2077597"/>
                </a:moveTo>
                <a:lnTo>
                  <a:pt x="2175900" y="2077611"/>
                </a:lnTo>
                <a:lnTo>
                  <a:pt x="2171972" y="2087538"/>
                </a:lnTo>
                <a:lnTo>
                  <a:pt x="2166113" y="2107073"/>
                </a:lnTo>
                <a:lnTo>
                  <a:pt x="2166177" y="2106945"/>
                </a:lnTo>
                <a:lnTo>
                  <a:pt x="2172070" y="2087300"/>
                </a:lnTo>
                <a:close/>
                <a:moveTo>
                  <a:pt x="1752540" y="2049624"/>
                </a:moveTo>
                <a:lnTo>
                  <a:pt x="1740652" y="2059443"/>
                </a:lnTo>
                <a:lnTo>
                  <a:pt x="1732796" y="2073190"/>
                </a:lnTo>
                <a:lnTo>
                  <a:pt x="1719048" y="2077118"/>
                </a:lnTo>
                <a:lnTo>
                  <a:pt x="1709124" y="2081046"/>
                </a:lnTo>
                <a:lnTo>
                  <a:pt x="1699304" y="2083010"/>
                </a:lnTo>
                <a:lnTo>
                  <a:pt x="1663848" y="2090865"/>
                </a:lnTo>
                <a:lnTo>
                  <a:pt x="1646172" y="2096860"/>
                </a:lnTo>
                <a:lnTo>
                  <a:pt x="1626701" y="2100652"/>
                </a:lnTo>
                <a:lnTo>
                  <a:pt x="1626719" y="2100680"/>
                </a:lnTo>
                <a:lnTo>
                  <a:pt x="1646358" y="2096856"/>
                </a:lnTo>
                <a:lnTo>
                  <a:pt x="1664034" y="2090861"/>
                </a:lnTo>
                <a:lnTo>
                  <a:pt x="1699489" y="2083005"/>
                </a:lnTo>
                <a:lnTo>
                  <a:pt x="1709309" y="2081041"/>
                </a:lnTo>
                <a:lnTo>
                  <a:pt x="1719232" y="2077113"/>
                </a:lnTo>
                <a:lnTo>
                  <a:pt x="1732980" y="2073185"/>
                </a:lnTo>
                <a:lnTo>
                  <a:pt x="1740835" y="2059437"/>
                </a:lnTo>
                <a:lnTo>
                  <a:pt x="1752624" y="2049699"/>
                </a:lnTo>
                <a:close/>
                <a:moveTo>
                  <a:pt x="2179951" y="2024355"/>
                </a:moveTo>
                <a:lnTo>
                  <a:pt x="2179828" y="2024462"/>
                </a:lnTo>
                <a:lnTo>
                  <a:pt x="2183756" y="2046073"/>
                </a:lnTo>
                <a:lnTo>
                  <a:pt x="2183756" y="2057965"/>
                </a:lnTo>
                <a:lnTo>
                  <a:pt x="2181814" y="2069620"/>
                </a:lnTo>
                <a:lnTo>
                  <a:pt x="2181892" y="2069516"/>
                </a:lnTo>
                <a:lnTo>
                  <a:pt x="2183857" y="2057729"/>
                </a:lnTo>
                <a:lnTo>
                  <a:pt x="2183857" y="2045838"/>
                </a:lnTo>
                <a:close/>
                <a:moveTo>
                  <a:pt x="1921860" y="2020264"/>
                </a:moveTo>
                <a:lnTo>
                  <a:pt x="1921860" y="2047660"/>
                </a:lnTo>
                <a:lnTo>
                  <a:pt x="1921928" y="2047977"/>
                </a:lnTo>
                <a:lnTo>
                  <a:pt x="1921928" y="2020533"/>
                </a:lnTo>
                <a:close/>
                <a:moveTo>
                  <a:pt x="2093301" y="1910123"/>
                </a:moveTo>
                <a:lnTo>
                  <a:pt x="2093207" y="1910202"/>
                </a:lnTo>
                <a:lnTo>
                  <a:pt x="2097135" y="1949599"/>
                </a:lnTo>
                <a:lnTo>
                  <a:pt x="2122770" y="1943705"/>
                </a:lnTo>
                <a:lnTo>
                  <a:pt x="2138481" y="1947634"/>
                </a:lnTo>
                <a:lnTo>
                  <a:pt x="2158121" y="1963351"/>
                </a:lnTo>
                <a:lnTo>
                  <a:pt x="2170008" y="1969348"/>
                </a:lnTo>
                <a:lnTo>
                  <a:pt x="2203499" y="1961490"/>
                </a:lnTo>
                <a:lnTo>
                  <a:pt x="2217247" y="1973278"/>
                </a:lnTo>
                <a:lnTo>
                  <a:pt x="2225059" y="2014303"/>
                </a:lnTo>
                <a:lnTo>
                  <a:pt x="2225213" y="2014303"/>
                </a:lnTo>
                <a:lnTo>
                  <a:pt x="2217355" y="1973048"/>
                </a:lnTo>
                <a:lnTo>
                  <a:pt x="2203604" y="1961261"/>
                </a:lnTo>
                <a:lnTo>
                  <a:pt x="2170105" y="1969119"/>
                </a:lnTo>
                <a:lnTo>
                  <a:pt x="2158215" y="1963122"/>
                </a:lnTo>
                <a:lnTo>
                  <a:pt x="2138571" y="1947406"/>
                </a:lnTo>
                <a:lnTo>
                  <a:pt x="2122856" y="1943477"/>
                </a:lnTo>
                <a:lnTo>
                  <a:pt x="2097214" y="1949371"/>
                </a:lnTo>
                <a:close/>
                <a:moveTo>
                  <a:pt x="1742619" y="1856730"/>
                </a:moveTo>
                <a:lnTo>
                  <a:pt x="1744683" y="1913702"/>
                </a:lnTo>
                <a:lnTo>
                  <a:pt x="1758432" y="1958975"/>
                </a:lnTo>
                <a:lnTo>
                  <a:pt x="1758439" y="1958973"/>
                </a:lnTo>
                <a:lnTo>
                  <a:pt x="1744803" y="1914053"/>
                </a:lnTo>
                <a:lnTo>
                  <a:pt x="1742736" y="1856965"/>
                </a:lnTo>
                <a:close/>
                <a:moveTo>
                  <a:pt x="1902064" y="1831379"/>
                </a:moveTo>
                <a:lnTo>
                  <a:pt x="1900152" y="1844862"/>
                </a:lnTo>
                <a:lnTo>
                  <a:pt x="1890332" y="1854682"/>
                </a:lnTo>
                <a:lnTo>
                  <a:pt x="1882476" y="1866465"/>
                </a:lnTo>
                <a:lnTo>
                  <a:pt x="1876481" y="1878249"/>
                </a:lnTo>
                <a:lnTo>
                  <a:pt x="1862836" y="1905846"/>
                </a:lnTo>
                <a:lnTo>
                  <a:pt x="1854876" y="1937372"/>
                </a:lnTo>
                <a:lnTo>
                  <a:pt x="1852912" y="1958975"/>
                </a:lnTo>
                <a:lnTo>
                  <a:pt x="1854876" y="1982645"/>
                </a:lnTo>
                <a:lnTo>
                  <a:pt x="1854909" y="1982639"/>
                </a:lnTo>
                <a:lnTo>
                  <a:pt x="1852983" y="1959422"/>
                </a:lnTo>
                <a:lnTo>
                  <a:pt x="1854947" y="1937811"/>
                </a:lnTo>
                <a:lnTo>
                  <a:pt x="1862906" y="1906273"/>
                </a:lnTo>
                <a:lnTo>
                  <a:pt x="1876550" y="1878664"/>
                </a:lnTo>
                <a:lnTo>
                  <a:pt x="1882546" y="1866876"/>
                </a:lnTo>
                <a:lnTo>
                  <a:pt x="1890401" y="1855088"/>
                </a:lnTo>
                <a:lnTo>
                  <a:pt x="1900221" y="1845265"/>
                </a:lnTo>
                <a:lnTo>
                  <a:pt x="1902185" y="1831409"/>
                </a:lnTo>
                <a:close/>
                <a:moveTo>
                  <a:pt x="2118860" y="1772348"/>
                </a:moveTo>
                <a:lnTo>
                  <a:pt x="2118842" y="1772366"/>
                </a:lnTo>
                <a:lnTo>
                  <a:pt x="2112847" y="1790048"/>
                </a:lnTo>
                <a:lnTo>
                  <a:pt x="2108919" y="1833374"/>
                </a:lnTo>
                <a:lnTo>
                  <a:pt x="2104991" y="1853124"/>
                </a:lnTo>
                <a:lnTo>
                  <a:pt x="2108919" y="1866876"/>
                </a:lnTo>
                <a:lnTo>
                  <a:pt x="2116858" y="1880594"/>
                </a:lnTo>
                <a:lnTo>
                  <a:pt x="2116962" y="1880406"/>
                </a:lnTo>
                <a:lnTo>
                  <a:pt x="2109001" y="1866654"/>
                </a:lnTo>
                <a:lnTo>
                  <a:pt x="2105072" y="1852903"/>
                </a:lnTo>
                <a:lnTo>
                  <a:pt x="2109001" y="1833154"/>
                </a:lnTo>
                <a:lnTo>
                  <a:pt x="2112930" y="1789831"/>
                </a:lnTo>
                <a:close/>
                <a:moveTo>
                  <a:pt x="1766780" y="1758236"/>
                </a:moveTo>
                <a:lnTo>
                  <a:pt x="1725426" y="1770018"/>
                </a:lnTo>
                <a:lnTo>
                  <a:pt x="1695858" y="1777976"/>
                </a:lnTo>
                <a:lnTo>
                  <a:pt x="1695496" y="1778070"/>
                </a:lnTo>
                <a:lnTo>
                  <a:pt x="1695543" y="1778143"/>
                </a:lnTo>
                <a:lnTo>
                  <a:pt x="1725056" y="1770194"/>
                </a:lnTo>
                <a:lnTo>
                  <a:pt x="1766411" y="1758404"/>
                </a:lnTo>
                <a:lnTo>
                  <a:pt x="1782102" y="1760366"/>
                </a:lnTo>
                <a:lnTo>
                  <a:pt x="1782157" y="1760158"/>
                </a:lnTo>
                <a:close/>
                <a:moveTo>
                  <a:pt x="2065739" y="1691429"/>
                </a:moveTo>
                <a:lnTo>
                  <a:pt x="2065608" y="1691505"/>
                </a:lnTo>
                <a:lnTo>
                  <a:pt x="2073464" y="1709290"/>
                </a:lnTo>
                <a:lnTo>
                  <a:pt x="2099099" y="1713220"/>
                </a:lnTo>
                <a:lnTo>
                  <a:pt x="2130575" y="1760399"/>
                </a:lnTo>
                <a:lnTo>
                  <a:pt x="2130713" y="1760260"/>
                </a:lnTo>
                <a:lnTo>
                  <a:pt x="2099179" y="1713009"/>
                </a:lnTo>
                <a:lnTo>
                  <a:pt x="2073538" y="1709080"/>
                </a:lnTo>
                <a:close/>
                <a:moveTo>
                  <a:pt x="1136143" y="1653849"/>
                </a:moveTo>
                <a:lnTo>
                  <a:pt x="1146066" y="1667596"/>
                </a:lnTo>
                <a:lnTo>
                  <a:pt x="1146066" y="1673487"/>
                </a:lnTo>
                <a:lnTo>
                  <a:pt x="1143999" y="1679379"/>
                </a:lnTo>
                <a:lnTo>
                  <a:pt x="1138210" y="1683307"/>
                </a:lnTo>
                <a:lnTo>
                  <a:pt x="1140174" y="1689302"/>
                </a:lnTo>
                <a:lnTo>
                  <a:pt x="1149994" y="1712869"/>
                </a:lnTo>
                <a:lnTo>
                  <a:pt x="1151958" y="1720724"/>
                </a:lnTo>
                <a:lnTo>
                  <a:pt x="1149994" y="1728683"/>
                </a:lnTo>
                <a:lnTo>
                  <a:pt x="1151958" y="1734575"/>
                </a:lnTo>
                <a:lnTo>
                  <a:pt x="1159814" y="1738502"/>
                </a:lnTo>
                <a:lnTo>
                  <a:pt x="1165706" y="1748322"/>
                </a:lnTo>
                <a:lnTo>
                  <a:pt x="1151958" y="1748322"/>
                </a:lnTo>
                <a:lnTo>
                  <a:pt x="1151958" y="1754214"/>
                </a:lnTo>
                <a:lnTo>
                  <a:pt x="1155886" y="1754214"/>
                </a:lnTo>
                <a:lnTo>
                  <a:pt x="1165706" y="1760105"/>
                </a:lnTo>
                <a:lnTo>
                  <a:pt x="1165706" y="1764136"/>
                </a:lnTo>
                <a:lnTo>
                  <a:pt x="1163742" y="1768064"/>
                </a:lnTo>
                <a:lnTo>
                  <a:pt x="1165706" y="1775920"/>
                </a:lnTo>
                <a:lnTo>
                  <a:pt x="1171599" y="1791631"/>
                </a:lnTo>
                <a:lnTo>
                  <a:pt x="1179558" y="1805481"/>
                </a:lnTo>
                <a:lnTo>
                  <a:pt x="1183383" y="1817265"/>
                </a:lnTo>
                <a:lnTo>
                  <a:pt x="1177594" y="1815301"/>
                </a:lnTo>
                <a:lnTo>
                  <a:pt x="1148030" y="1815301"/>
                </a:lnTo>
                <a:lnTo>
                  <a:pt x="1138210" y="1815301"/>
                </a:lnTo>
                <a:lnTo>
                  <a:pt x="1136143" y="1801450"/>
                </a:lnTo>
                <a:lnTo>
                  <a:pt x="1140174" y="1797522"/>
                </a:lnTo>
                <a:lnTo>
                  <a:pt x="1146066" y="1793595"/>
                </a:lnTo>
                <a:lnTo>
                  <a:pt x="1148030" y="1785739"/>
                </a:lnTo>
                <a:lnTo>
                  <a:pt x="1132214" y="1795559"/>
                </a:lnTo>
                <a:lnTo>
                  <a:pt x="1124358" y="1793595"/>
                </a:lnTo>
                <a:lnTo>
                  <a:pt x="1126322" y="1779847"/>
                </a:lnTo>
                <a:lnTo>
                  <a:pt x="1138210" y="1764136"/>
                </a:lnTo>
                <a:lnTo>
                  <a:pt x="1134178" y="1760105"/>
                </a:lnTo>
                <a:lnTo>
                  <a:pt x="1126322" y="1769925"/>
                </a:lnTo>
                <a:lnTo>
                  <a:pt x="1122394" y="1762069"/>
                </a:lnTo>
                <a:lnTo>
                  <a:pt x="1116502" y="1766100"/>
                </a:lnTo>
                <a:lnTo>
                  <a:pt x="1118466" y="1746358"/>
                </a:lnTo>
                <a:lnTo>
                  <a:pt x="1116502" y="1716900"/>
                </a:lnTo>
                <a:lnTo>
                  <a:pt x="1114538" y="1699121"/>
                </a:lnTo>
                <a:lnTo>
                  <a:pt x="1106682" y="1677519"/>
                </a:lnTo>
                <a:lnTo>
                  <a:pt x="1112574" y="1669560"/>
                </a:lnTo>
                <a:lnTo>
                  <a:pt x="1124358" y="1657776"/>
                </a:lnTo>
                <a:close/>
                <a:moveTo>
                  <a:pt x="2112930" y="1628480"/>
                </a:moveTo>
                <a:lnTo>
                  <a:pt x="2112847" y="1628533"/>
                </a:lnTo>
                <a:lnTo>
                  <a:pt x="2112847" y="1638460"/>
                </a:lnTo>
                <a:lnTo>
                  <a:pt x="2112847" y="1646278"/>
                </a:lnTo>
                <a:lnTo>
                  <a:pt x="2112930" y="1646112"/>
                </a:lnTo>
                <a:lnTo>
                  <a:pt x="2112930" y="1638254"/>
                </a:lnTo>
                <a:close/>
                <a:moveTo>
                  <a:pt x="1620536" y="1586870"/>
                </a:moveTo>
                <a:lnTo>
                  <a:pt x="1604823" y="1630179"/>
                </a:lnTo>
                <a:lnTo>
                  <a:pt x="1606787" y="1752250"/>
                </a:lnTo>
                <a:lnTo>
                  <a:pt x="1596967" y="1762069"/>
                </a:lnTo>
                <a:lnTo>
                  <a:pt x="1591075" y="1777884"/>
                </a:lnTo>
                <a:lnTo>
                  <a:pt x="1650100" y="1789667"/>
                </a:lnTo>
                <a:lnTo>
                  <a:pt x="1650108" y="1789665"/>
                </a:lnTo>
                <a:lnTo>
                  <a:pt x="1591542" y="1777976"/>
                </a:lnTo>
                <a:lnTo>
                  <a:pt x="1597435" y="1762163"/>
                </a:lnTo>
                <a:lnTo>
                  <a:pt x="1607257" y="1752345"/>
                </a:lnTo>
                <a:lnTo>
                  <a:pt x="1605292" y="1630290"/>
                </a:lnTo>
                <a:lnTo>
                  <a:pt x="1620984" y="1587051"/>
                </a:lnTo>
                <a:close/>
                <a:moveTo>
                  <a:pt x="2233169" y="1533835"/>
                </a:moveTo>
                <a:lnTo>
                  <a:pt x="2233062" y="1534023"/>
                </a:lnTo>
                <a:lnTo>
                  <a:pt x="2225103" y="1551808"/>
                </a:lnTo>
                <a:lnTo>
                  <a:pt x="2219211" y="1567525"/>
                </a:lnTo>
                <a:lnTo>
                  <a:pt x="2233062" y="1583242"/>
                </a:lnTo>
                <a:lnTo>
                  <a:pt x="2240816" y="1600796"/>
                </a:lnTo>
                <a:lnTo>
                  <a:pt x="2241032" y="1600825"/>
                </a:lnTo>
                <a:lnTo>
                  <a:pt x="2233174" y="1583041"/>
                </a:lnTo>
                <a:lnTo>
                  <a:pt x="2219320" y="1567325"/>
                </a:lnTo>
                <a:lnTo>
                  <a:pt x="2225213" y="1551608"/>
                </a:lnTo>
                <a:close/>
                <a:moveTo>
                  <a:pt x="2240918" y="1520270"/>
                </a:moveTo>
                <a:lnTo>
                  <a:pt x="2236973" y="1527176"/>
                </a:lnTo>
                <a:lnTo>
                  <a:pt x="2240919" y="1520271"/>
                </a:lnTo>
                <a:close/>
                <a:moveTo>
                  <a:pt x="1772242" y="1520243"/>
                </a:moveTo>
                <a:lnTo>
                  <a:pt x="1774144" y="1527850"/>
                </a:lnTo>
                <a:lnTo>
                  <a:pt x="1772180" y="1537669"/>
                </a:lnTo>
                <a:lnTo>
                  <a:pt x="1768252" y="1545525"/>
                </a:lnTo>
                <a:lnTo>
                  <a:pt x="1766288" y="1555344"/>
                </a:lnTo>
                <a:lnTo>
                  <a:pt x="1766288" y="1561339"/>
                </a:lnTo>
                <a:lnTo>
                  <a:pt x="1762360" y="1567231"/>
                </a:lnTo>
                <a:lnTo>
                  <a:pt x="1756468" y="1569195"/>
                </a:lnTo>
                <a:lnTo>
                  <a:pt x="1750472" y="1569195"/>
                </a:lnTo>
                <a:lnTo>
                  <a:pt x="1744683" y="1575086"/>
                </a:lnTo>
                <a:lnTo>
                  <a:pt x="1730832" y="1598756"/>
                </a:lnTo>
                <a:lnTo>
                  <a:pt x="1713201" y="1624221"/>
                </a:lnTo>
                <a:lnTo>
                  <a:pt x="1713431" y="1624314"/>
                </a:lnTo>
                <a:lnTo>
                  <a:pt x="1730907" y="1599063"/>
                </a:lnTo>
                <a:lnTo>
                  <a:pt x="1744758" y="1575384"/>
                </a:lnTo>
                <a:lnTo>
                  <a:pt x="1750546" y="1569490"/>
                </a:lnTo>
                <a:lnTo>
                  <a:pt x="1756542" y="1569490"/>
                </a:lnTo>
                <a:lnTo>
                  <a:pt x="1762434" y="1567525"/>
                </a:lnTo>
                <a:lnTo>
                  <a:pt x="1766361" y="1561631"/>
                </a:lnTo>
                <a:lnTo>
                  <a:pt x="1766361" y="1555634"/>
                </a:lnTo>
                <a:lnTo>
                  <a:pt x="1768325" y="1545811"/>
                </a:lnTo>
                <a:lnTo>
                  <a:pt x="1772253" y="1537952"/>
                </a:lnTo>
                <a:lnTo>
                  <a:pt x="1774217" y="1528129"/>
                </a:lnTo>
                <a:lnTo>
                  <a:pt x="1772253" y="1520270"/>
                </a:lnTo>
                <a:close/>
                <a:moveTo>
                  <a:pt x="1762360" y="1488677"/>
                </a:moveTo>
                <a:lnTo>
                  <a:pt x="1762360" y="1506144"/>
                </a:lnTo>
                <a:lnTo>
                  <a:pt x="1762434" y="1506193"/>
                </a:lnTo>
                <a:lnTo>
                  <a:pt x="1762434" y="1488732"/>
                </a:lnTo>
                <a:close/>
                <a:moveTo>
                  <a:pt x="3040542" y="1484684"/>
                </a:moveTo>
                <a:lnTo>
                  <a:pt x="3036630" y="1502289"/>
                </a:lnTo>
                <a:lnTo>
                  <a:pt x="3042523" y="1508182"/>
                </a:lnTo>
                <a:lnTo>
                  <a:pt x="3048417" y="1514076"/>
                </a:lnTo>
                <a:lnTo>
                  <a:pt x="3040559" y="1533824"/>
                </a:lnTo>
                <a:lnTo>
                  <a:pt x="3032701" y="1555434"/>
                </a:lnTo>
                <a:lnTo>
                  <a:pt x="3034665" y="1579112"/>
                </a:lnTo>
                <a:lnTo>
                  <a:pt x="3038594" y="1598860"/>
                </a:lnTo>
                <a:lnTo>
                  <a:pt x="3042523" y="1616541"/>
                </a:lnTo>
                <a:lnTo>
                  <a:pt x="3034665" y="1636186"/>
                </a:lnTo>
                <a:lnTo>
                  <a:pt x="3079951" y="1652005"/>
                </a:lnTo>
                <a:lnTo>
                  <a:pt x="3079984" y="1651992"/>
                </a:lnTo>
                <a:lnTo>
                  <a:pt x="3034942" y="1636259"/>
                </a:lnTo>
                <a:lnTo>
                  <a:pt x="3042799" y="1616617"/>
                </a:lnTo>
                <a:lnTo>
                  <a:pt x="3038871" y="1598940"/>
                </a:lnTo>
                <a:lnTo>
                  <a:pt x="3034942" y="1579195"/>
                </a:lnTo>
                <a:lnTo>
                  <a:pt x="3032978" y="1555521"/>
                </a:lnTo>
                <a:lnTo>
                  <a:pt x="3040835" y="1533915"/>
                </a:lnTo>
                <a:lnTo>
                  <a:pt x="3048692" y="1514170"/>
                </a:lnTo>
                <a:lnTo>
                  <a:pt x="3042799" y="1508278"/>
                </a:lnTo>
                <a:lnTo>
                  <a:pt x="3036907" y="1502385"/>
                </a:lnTo>
                <a:lnTo>
                  <a:pt x="3040835" y="1484708"/>
                </a:lnTo>
                <a:close/>
                <a:moveTo>
                  <a:pt x="2349202" y="1482779"/>
                </a:moveTo>
                <a:lnTo>
                  <a:pt x="2349143" y="1482838"/>
                </a:lnTo>
                <a:lnTo>
                  <a:pt x="2343251" y="1492662"/>
                </a:lnTo>
                <a:lnTo>
                  <a:pt x="2339323" y="1506414"/>
                </a:lnTo>
                <a:lnTo>
                  <a:pt x="2335461" y="1518005"/>
                </a:lnTo>
                <a:lnTo>
                  <a:pt x="2335532" y="1518005"/>
                </a:lnTo>
                <a:lnTo>
                  <a:pt x="2339461" y="1506218"/>
                </a:lnTo>
                <a:lnTo>
                  <a:pt x="2343390" y="1492466"/>
                </a:lnTo>
                <a:close/>
                <a:moveTo>
                  <a:pt x="1764947" y="1420446"/>
                </a:moveTo>
                <a:lnTo>
                  <a:pt x="1750658" y="1427563"/>
                </a:lnTo>
                <a:lnTo>
                  <a:pt x="1721192" y="1435524"/>
                </a:lnTo>
                <a:lnTo>
                  <a:pt x="1721097" y="1435511"/>
                </a:lnTo>
                <a:lnTo>
                  <a:pt x="1721128" y="1435572"/>
                </a:lnTo>
                <a:lnTo>
                  <a:pt x="1750546" y="1427621"/>
                </a:lnTo>
                <a:close/>
                <a:moveTo>
                  <a:pt x="2504804" y="1409880"/>
                </a:moveTo>
                <a:lnTo>
                  <a:pt x="2504710" y="1409939"/>
                </a:lnTo>
                <a:lnTo>
                  <a:pt x="2490858" y="1431551"/>
                </a:lnTo>
                <a:lnTo>
                  <a:pt x="2485070" y="1445407"/>
                </a:lnTo>
                <a:lnTo>
                  <a:pt x="2475147" y="1461124"/>
                </a:lnTo>
                <a:lnTo>
                  <a:pt x="2481039" y="1468982"/>
                </a:lnTo>
                <a:lnTo>
                  <a:pt x="2488998" y="1476841"/>
                </a:lnTo>
                <a:lnTo>
                  <a:pt x="2479221" y="1508240"/>
                </a:lnTo>
                <a:lnTo>
                  <a:pt x="2479350" y="1508182"/>
                </a:lnTo>
                <a:lnTo>
                  <a:pt x="2489172" y="1476647"/>
                </a:lnTo>
                <a:lnTo>
                  <a:pt x="2481211" y="1468789"/>
                </a:lnTo>
                <a:lnTo>
                  <a:pt x="2475317" y="1460931"/>
                </a:lnTo>
                <a:lnTo>
                  <a:pt x="2485243" y="1445215"/>
                </a:lnTo>
                <a:lnTo>
                  <a:pt x="2491033" y="1431360"/>
                </a:lnTo>
                <a:close/>
                <a:moveTo>
                  <a:pt x="1799855" y="1405998"/>
                </a:moveTo>
                <a:lnTo>
                  <a:pt x="1778262" y="1413813"/>
                </a:lnTo>
                <a:lnTo>
                  <a:pt x="1778162" y="1413863"/>
                </a:lnTo>
                <a:lnTo>
                  <a:pt x="1799852" y="1406010"/>
                </a:lnTo>
                <a:close/>
                <a:moveTo>
                  <a:pt x="2530402" y="1386133"/>
                </a:moveTo>
                <a:lnTo>
                  <a:pt x="2530241" y="1386260"/>
                </a:lnTo>
                <a:lnTo>
                  <a:pt x="2526454" y="1396090"/>
                </a:lnTo>
                <a:lnTo>
                  <a:pt x="2526599" y="1395998"/>
                </a:lnTo>
                <a:close/>
                <a:moveTo>
                  <a:pt x="1833344" y="1364648"/>
                </a:moveTo>
                <a:lnTo>
                  <a:pt x="1817653" y="1370494"/>
                </a:lnTo>
                <a:lnTo>
                  <a:pt x="1817649" y="1370498"/>
                </a:lnTo>
                <a:lnTo>
                  <a:pt x="1833343" y="1364649"/>
                </a:lnTo>
                <a:close/>
                <a:moveTo>
                  <a:pt x="2595408" y="1335045"/>
                </a:moveTo>
                <a:lnTo>
                  <a:pt x="2595362" y="1335076"/>
                </a:lnTo>
                <a:lnTo>
                  <a:pt x="2579658" y="1350683"/>
                </a:lnTo>
                <a:lnTo>
                  <a:pt x="2579743" y="1350608"/>
                </a:lnTo>
                <a:close/>
                <a:moveTo>
                  <a:pt x="1857043" y="1329139"/>
                </a:moveTo>
                <a:lnTo>
                  <a:pt x="1856986" y="1329207"/>
                </a:lnTo>
                <a:lnTo>
                  <a:pt x="1868694" y="1333111"/>
                </a:lnTo>
                <a:lnTo>
                  <a:pt x="1872726" y="1337040"/>
                </a:lnTo>
                <a:lnTo>
                  <a:pt x="1872828" y="1336964"/>
                </a:lnTo>
                <a:lnTo>
                  <a:pt x="1868829" y="1333068"/>
                </a:lnTo>
                <a:close/>
                <a:moveTo>
                  <a:pt x="2950146" y="1309345"/>
                </a:moveTo>
                <a:lnTo>
                  <a:pt x="2969632" y="1321037"/>
                </a:lnTo>
                <a:lnTo>
                  <a:pt x="2977593" y="1338821"/>
                </a:lnTo>
                <a:lnTo>
                  <a:pt x="2961774" y="1350608"/>
                </a:lnTo>
                <a:lnTo>
                  <a:pt x="2942130" y="1342750"/>
                </a:lnTo>
                <a:lnTo>
                  <a:pt x="2930240" y="1348643"/>
                </a:lnTo>
                <a:lnTo>
                  <a:pt x="2918453" y="1356605"/>
                </a:lnTo>
                <a:lnTo>
                  <a:pt x="2914525" y="1376250"/>
                </a:lnTo>
                <a:lnTo>
                  <a:pt x="2916489" y="1403856"/>
                </a:lnTo>
                <a:lnTo>
                  <a:pt x="2930240" y="1423502"/>
                </a:lnTo>
                <a:lnTo>
                  <a:pt x="2951952" y="1433428"/>
                </a:lnTo>
                <a:lnTo>
                  <a:pt x="2957845" y="1451108"/>
                </a:lnTo>
                <a:lnTo>
                  <a:pt x="2963739" y="1466824"/>
                </a:lnTo>
                <a:lnTo>
                  <a:pt x="2977593" y="1472821"/>
                </a:lnTo>
                <a:lnTo>
                  <a:pt x="2991344" y="1480679"/>
                </a:lnTo>
                <a:lnTo>
                  <a:pt x="2991468" y="1480689"/>
                </a:lnTo>
                <a:lnTo>
                  <a:pt x="2977877" y="1472923"/>
                </a:lnTo>
                <a:lnTo>
                  <a:pt x="2964024" y="1466927"/>
                </a:lnTo>
                <a:lnTo>
                  <a:pt x="2958131" y="1451213"/>
                </a:lnTo>
                <a:lnTo>
                  <a:pt x="2952238" y="1433536"/>
                </a:lnTo>
                <a:lnTo>
                  <a:pt x="2930529" y="1423612"/>
                </a:lnTo>
                <a:lnTo>
                  <a:pt x="2916779" y="1403970"/>
                </a:lnTo>
                <a:lnTo>
                  <a:pt x="2914815" y="1376368"/>
                </a:lnTo>
                <a:lnTo>
                  <a:pt x="2918743" y="1356726"/>
                </a:lnTo>
                <a:lnTo>
                  <a:pt x="2930529" y="1348766"/>
                </a:lnTo>
                <a:lnTo>
                  <a:pt x="2942417" y="1342874"/>
                </a:lnTo>
                <a:lnTo>
                  <a:pt x="2962059" y="1350730"/>
                </a:lnTo>
                <a:lnTo>
                  <a:pt x="2977877" y="1338945"/>
                </a:lnTo>
                <a:lnTo>
                  <a:pt x="2969916" y="1321164"/>
                </a:lnTo>
                <a:lnTo>
                  <a:pt x="2950274" y="1309379"/>
                </a:lnTo>
                <a:close/>
                <a:moveTo>
                  <a:pt x="2869482" y="1305443"/>
                </a:moveTo>
                <a:lnTo>
                  <a:pt x="2892812" y="1317211"/>
                </a:lnTo>
                <a:lnTo>
                  <a:pt x="2892838" y="1317205"/>
                </a:lnTo>
                <a:lnTo>
                  <a:pt x="2869534" y="1305451"/>
                </a:lnTo>
                <a:close/>
                <a:moveTo>
                  <a:pt x="2814329" y="1293666"/>
                </a:moveTo>
                <a:lnTo>
                  <a:pt x="2814316" y="1293676"/>
                </a:lnTo>
                <a:lnTo>
                  <a:pt x="2821989" y="1297463"/>
                </a:lnTo>
                <a:lnTo>
                  <a:pt x="2827882" y="1305321"/>
                </a:lnTo>
                <a:lnTo>
                  <a:pt x="2828084" y="1305321"/>
                </a:lnTo>
                <a:lnTo>
                  <a:pt x="2822290" y="1297594"/>
                </a:lnTo>
                <a:close/>
                <a:moveTo>
                  <a:pt x="2765062" y="1281768"/>
                </a:moveTo>
                <a:lnTo>
                  <a:pt x="2776704" y="1287640"/>
                </a:lnTo>
                <a:lnTo>
                  <a:pt x="2774636" y="1301392"/>
                </a:lnTo>
                <a:lnTo>
                  <a:pt x="2776704" y="1315247"/>
                </a:lnTo>
                <a:lnTo>
                  <a:pt x="2776974" y="1315139"/>
                </a:lnTo>
                <a:lnTo>
                  <a:pt x="2774942" y="1301523"/>
                </a:lnTo>
                <a:lnTo>
                  <a:pt x="2777009" y="1287774"/>
                </a:lnTo>
                <a:lnTo>
                  <a:pt x="2765121" y="1281778"/>
                </a:lnTo>
                <a:close/>
                <a:moveTo>
                  <a:pt x="2518973" y="1275989"/>
                </a:moveTo>
                <a:lnTo>
                  <a:pt x="2518853" y="1276033"/>
                </a:lnTo>
                <a:lnTo>
                  <a:pt x="2534272" y="1276033"/>
                </a:lnTo>
                <a:lnTo>
                  <a:pt x="2549984" y="1287821"/>
                </a:lnTo>
                <a:lnTo>
                  <a:pt x="2565799" y="1299609"/>
                </a:lnTo>
                <a:lnTo>
                  <a:pt x="2583475" y="1303538"/>
                </a:lnTo>
                <a:lnTo>
                  <a:pt x="2599187" y="1305503"/>
                </a:lnTo>
                <a:lnTo>
                  <a:pt x="2613038" y="1311397"/>
                </a:lnTo>
                <a:lnTo>
                  <a:pt x="2626786" y="1319359"/>
                </a:lnTo>
                <a:lnTo>
                  <a:pt x="2619082" y="1327065"/>
                </a:lnTo>
                <a:lnTo>
                  <a:pt x="2619135" y="1327034"/>
                </a:lnTo>
                <a:lnTo>
                  <a:pt x="2626993" y="1319176"/>
                </a:lnTo>
                <a:lnTo>
                  <a:pt x="2642811" y="1327034"/>
                </a:lnTo>
                <a:lnTo>
                  <a:pt x="2658527" y="1334892"/>
                </a:lnTo>
                <a:lnTo>
                  <a:pt x="2658640" y="1334914"/>
                </a:lnTo>
                <a:lnTo>
                  <a:pt x="2643132" y="1327160"/>
                </a:lnTo>
                <a:lnTo>
                  <a:pt x="2627315" y="1319304"/>
                </a:lnTo>
                <a:lnTo>
                  <a:pt x="2613566" y="1311344"/>
                </a:lnTo>
                <a:lnTo>
                  <a:pt x="2599713" y="1305451"/>
                </a:lnTo>
                <a:lnTo>
                  <a:pt x="2583999" y="1303487"/>
                </a:lnTo>
                <a:lnTo>
                  <a:pt x="2566321" y="1299559"/>
                </a:lnTo>
                <a:lnTo>
                  <a:pt x="2550504" y="1287774"/>
                </a:lnTo>
                <a:lnTo>
                  <a:pt x="2534790" y="1275989"/>
                </a:lnTo>
                <a:close/>
                <a:moveTo>
                  <a:pt x="2743281" y="1262136"/>
                </a:moveTo>
                <a:lnTo>
                  <a:pt x="2753027" y="1279782"/>
                </a:lnTo>
                <a:lnTo>
                  <a:pt x="2753283" y="1279823"/>
                </a:lnTo>
                <a:lnTo>
                  <a:pt x="2743514" y="1262136"/>
                </a:lnTo>
                <a:close/>
                <a:moveTo>
                  <a:pt x="2454050" y="1242494"/>
                </a:moveTo>
                <a:lnTo>
                  <a:pt x="2453561" y="1242555"/>
                </a:lnTo>
                <a:lnTo>
                  <a:pt x="2459435" y="1250389"/>
                </a:lnTo>
                <a:lnTo>
                  <a:pt x="2459435" y="1260212"/>
                </a:lnTo>
                <a:lnTo>
                  <a:pt x="2471219" y="1273965"/>
                </a:lnTo>
                <a:lnTo>
                  <a:pt x="2477214" y="1285856"/>
                </a:lnTo>
                <a:lnTo>
                  <a:pt x="2477706" y="1285774"/>
                </a:lnTo>
                <a:lnTo>
                  <a:pt x="2471728" y="1273921"/>
                </a:lnTo>
                <a:lnTo>
                  <a:pt x="2459943" y="1260172"/>
                </a:lnTo>
                <a:lnTo>
                  <a:pt x="2459943" y="1250351"/>
                </a:lnTo>
                <a:close/>
                <a:moveTo>
                  <a:pt x="2099561" y="1236602"/>
                </a:moveTo>
                <a:lnTo>
                  <a:pt x="2099292" y="1236656"/>
                </a:lnTo>
                <a:lnTo>
                  <a:pt x="2118842" y="1238601"/>
                </a:lnTo>
                <a:lnTo>
                  <a:pt x="2124734" y="1240566"/>
                </a:lnTo>
                <a:lnTo>
                  <a:pt x="2130626" y="1244495"/>
                </a:lnTo>
                <a:lnTo>
                  <a:pt x="2130834" y="1244287"/>
                </a:lnTo>
                <a:lnTo>
                  <a:pt x="2125199" y="1240530"/>
                </a:lnTo>
                <a:lnTo>
                  <a:pt x="2119306" y="1238566"/>
                </a:lnTo>
                <a:close/>
                <a:moveTo>
                  <a:pt x="2085811" y="1201143"/>
                </a:moveTo>
                <a:lnTo>
                  <a:pt x="2085345" y="1201210"/>
                </a:lnTo>
                <a:lnTo>
                  <a:pt x="2079459" y="1240566"/>
                </a:lnTo>
                <a:lnTo>
                  <a:pt x="2079927" y="1240472"/>
                </a:lnTo>
                <a:close/>
                <a:moveTo>
                  <a:pt x="2284714" y="1187291"/>
                </a:moveTo>
                <a:lnTo>
                  <a:pt x="2284612" y="1187364"/>
                </a:lnTo>
                <a:lnTo>
                  <a:pt x="2299940" y="1189381"/>
                </a:lnTo>
                <a:lnTo>
                  <a:pt x="2300078" y="1189312"/>
                </a:lnTo>
                <a:close/>
                <a:moveTo>
                  <a:pt x="2328030" y="1171577"/>
                </a:moveTo>
                <a:lnTo>
                  <a:pt x="2327846" y="1171715"/>
                </a:lnTo>
                <a:lnTo>
                  <a:pt x="2362891" y="1185349"/>
                </a:lnTo>
                <a:lnTo>
                  <a:pt x="2400413" y="1191346"/>
                </a:lnTo>
                <a:lnTo>
                  <a:pt x="2412196" y="1193207"/>
                </a:lnTo>
                <a:lnTo>
                  <a:pt x="2404237" y="1210992"/>
                </a:lnTo>
                <a:lnTo>
                  <a:pt x="2386561" y="1224745"/>
                </a:lnTo>
                <a:lnTo>
                  <a:pt x="2374778" y="1242530"/>
                </a:lnTo>
                <a:lnTo>
                  <a:pt x="2382634" y="1250389"/>
                </a:lnTo>
                <a:lnTo>
                  <a:pt x="2390489" y="1254318"/>
                </a:lnTo>
                <a:lnTo>
                  <a:pt x="2396381" y="1256283"/>
                </a:lnTo>
                <a:lnTo>
                  <a:pt x="2396587" y="1256145"/>
                </a:lnTo>
                <a:lnTo>
                  <a:pt x="2390989" y="1254279"/>
                </a:lnTo>
                <a:lnTo>
                  <a:pt x="2383132" y="1250351"/>
                </a:lnTo>
                <a:lnTo>
                  <a:pt x="2375275" y="1242494"/>
                </a:lnTo>
                <a:lnTo>
                  <a:pt x="2387060" y="1224713"/>
                </a:lnTo>
                <a:lnTo>
                  <a:pt x="2404738" y="1210964"/>
                </a:lnTo>
                <a:lnTo>
                  <a:pt x="2412698" y="1193183"/>
                </a:lnTo>
                <a:lnTo>
                  <a:pt x="2400913" y="1191322"/>
                </a:lnTo>
                <a:lnTo>
                  <a:pt x="2363386" y="1185326"/>
                </a:lnTo>
                <a:close/>
                <a:moveTo>
                  <a:pt x="2196117" y="1159792"/>
                </a:moveTo>
                <a:lnTo>
                  <a:pt x="2195732" y="1159905"/>
                </a:lnTo>
                <a:lnTo>
                  <a:pt x="2219211" y="1185349"/>
                </a:lnTo>
                <a:lnTo>
                  <a:pt x="2219211" y="1203134"/>
                </a:lnTo>
                <a:lnTo>
                  <a:pt x="2227067" y="1214922"/>
                </a:lnTo>
                <a:lnTo>
                  <a:pt x="2227488" y="1214808"/>
                </a:lnTo>
                <a:lnTo>
                  <a:pt x="2219688" y="1203107"/>
                </a:lnTo>
                <a:lnTo>
                  <a:pt x="2219688" y="1185326"/>
                </a:lnTo>
                <a:close/>
                <a:moveTo>
                  <a:pt x="970807" y="1118437"/>
                </a:moveTo>
                <a:lnTo>
                  <a:pt x="974839" y="1122366"/>
                </a:lnTo>
                <a:lnTo>
                  <a:pt x="980732" y="1130223"/>
                </a:lnTo>
                <a:lnTo>
                  <a:pt x="984661" y="1134152"/>
                </a:lnTo>
                <a:lnTo>
                  <a:pt x="1000376" y="1142113"/>
                </a:lnTo>
                <a:lnTo>
                  <a:pt x="1006269" y="1147902"/>
                </a:lnTo>
                <a:lnTo>
                  <a:pt x="1002340" y="1153899"/>
                </a:lnTo>
                <a:lnTo>
                  <a:pt x="994482" y="1161756"/>
                </a:lnTo>
                <a:lnTo>
                  <a:pt x="988589" y="1163721"/>
                </a:lnTo>
                <a:lnTo>
                  <a:pt x="980732" y="1165685"/>
                </a:lnTo>
                <a:lnTo>
                  <a:pt x="974839" y="1161756"/>
                </a:lnTo>
                <a:lnTo>
                  <a:pt x="970807" y="1155760"/>
                </a:lnTo>
                <a:lnTo>
                  <a:pt x="968842" y="1149970"/>
                </a:lnTo>
                <a:lnTo>
                  <a:pt x="966878" y="1151935"/>
                </a:lnTo>
                <a:lnTo>
                  <a:pt x="962949" y="1153899"/>
                </a:lnTo>
                <a:lnTo>
                  <a:pt x="959021" y="1153899"/>
                </a:lnTo>
                <a:lnTo>
                  <a:pt x="960985" y="1149970"/>
                </a:lnTo>
                <a:lnTo>
                  <a:pt x="962949" y="1136116"/>
                </a:lnTo>
                <a:lnTo>
                  <a:pt x="964914" y="1126295"/>
                </a:lnTo>
                <a:close/>
                <a:moveTo>
                  <a:pt x="1203222" y="1108512"/>
                </a:moveTo>
                <a:lnTo>
                  <a:pt x="1217076" y="1110580"/>
                </a:lnTo>
                <a:lnTo>
                  <a:pt x="1222865" y="1114509"/>
                </a:lnTo>
                <a:lnTo>
                  <a:pt x="1226897" y="1124330"/>
                </a:lnTo>
                <a:lnTo>
                  <a:pt x="1222865" y="1128259"/>
                </a:lnTo>
                <a:lnTo>
                  <a:pt x="1217076" y="1130223"/>
                </a:lnTo>
                <a:lnTo>
                  <a:pt x="1213043" y="1134152"/>
                </a:lnTo>
                <a:lnTo>
                  <a:pt x="1213043" y="1140045"/>
                </a:lnTo>
                <a:lnTo>
                  <a:pt x="1207151" y="1145938"/>
                </a:lnTo>
                <a:lnTo>
                  <a:pt x="1201257" y="1147902"/>
                </a:lnTo>
                <a:lnTo>
                  <a:pt x="1195364" y="1143974"/>
                </a:lnTo>
                <a:lnTo>
                  <a:pt x="1189471" y="1145938"/>
                </a:lnTo>
                <a:lnTo>
                  <a:pt x="1185542" y="1142113"/>
                </a:lnTo>
                <a:lnTo>
                  <a:pt x="1183475" y="1132188"/>
                </a:lnTo>
                <a:lnTo>
                  <a:pt x="1185542" y="1122366"/>
                </a:lnTo>
                <a:lnTo>
                  <a:pt x="1191436" y="1114509"/>
                </a:lnTo>
                <a:close/>
                <a:moveTo>
                  <a:pt x="1276110" y="1102723"/>
                </a:moveTo>
                <a:lnTo>
                  <a:pt x="1278074" y="1102723"/>
                </a:lnTo>
                <a:lnTo>
                  <a:pt x="1276110" y="1110580"/>
                </a:lnTo>
                <a:lnTo>
                  <a:pt x="1278074" y="1116370"/>
                </a:lnTo>
                <a:lnTo>
                  <a:pt x="1285932" y="1120402"/>
                </a:lnTo>
                <a:lnTo>
                  <a:pt x="1297821" y="1126295"/>
                </a:lnTo>
                <a:lnTo>
                  <a:pt x="1301647" y="1128259"/>
                </a:lnTo>
                <a:lnTo>
                  <a:pt x="1303714" y="1132188"/>
                </a:lnTo>
                <a:lnTo>
                  <a:pt x="1305679" y="1140045"/>
                </a:lnTo>
                <a:lnTo>
                  <a:pt x="1301647" y="1147902"/>
                </a:lnTo>
                <a:lnTo>
                  <a:pt x="1268252" y="1173542"/>
                </a:lnTo>
                <a:lnTo>
                  <a:pt x="1252434" y="1175507"/>
                </a:lnTo>
                <a:lnTo>
                  <a:pt x="1252434" y="1171578"/>
                </a:lnTo>
                <a:lnTo>
                  <a:pt x="1260291" y="1161756"/>
                </a:lnTo>
                <a:lnTo>
                  <a:pt x="1262256" y="1155760"/>
                </a:lnTo>
                <a:lnTo>
                  <a:pt x="1258431" y="1151935"/>
                </a:lnTo>
                <a:lnTo>
                  <a:pt x="1266288" y="1142113"/>
                </a:lnTo>
                <a:lnTo>
                  <a:pt x="1266288" y="1132188"/>
                </a:lnTo>
                <a:lnTo>
                  <a:pt x="1264324" y="1120402"/>
                </a:lnTo>
                <a:lnTo>
                  <a:pt x="1258431" y="1112544"/>
                </a:lnTo>
                <a:lnTo>
                  <a:pt x="1254399" y="1106548"/>
                </a:lnTo>
                <a:lnTo>
                  <a:pt x="1256466" y="1104584"/>
                </a:lnTo>
                <a:lnTo>
                  <a:pt x="1266288" y="1110580"/>
                </a:lnTo>
                <a:close/>
                <a:moveTo>
                  <a:pt x="1449385" y="947100"/>
                </a:moveTo>
                <a:lnTo>
                  <a:pt x="1449387" y="947126"/>
                </a:lnTo>
                <a:lnTo>
                  <a:pt x="1463241" y="954983"/>
                </a:lnTo>
                <a:lnTo>
                  <a:pt x="1482885" y="960876"/>
                </a:lnTo>
                <a:lnTo>
                  <a:pt x="1500667" y="986516"/>
                </a:lnTo>
                <a:lnTo>
                  <a:pt x="1528168" y="986516"/>
                </a:lnTo>
                <a:lnTo>
                  <a:pt x="1541919" y="984552"/>
                </a:lnTo>
                <a:lnTo>
                  <a:pt x="1551844" y="978555"/>
                </a:lnTo>
                <a:lnTo>
                  <a:pt x="1569523" y="974627"/>
                </a:lnTo>
                <a:lnTo>
                  <a:pt x="1585238" y="970698"/>
                </a:lnTo>
                <a:lnTo>
                  <a:pt x="1593095" y="986516"/>
                </a:lnTo>
                <a:lnTo>
                  <a:pt x="1610878" y="978555"/>
                </a:lnTo>
                <a:lnTo>
                  <a:pt x="1630625" y="972662"/>
                </a:lnTo>
                <a:lnTo>
                  <a:pt x="1646340" y="962841"/>
                </a:lnTo>
                <a:lnTo>
                  <a:pt x="1646353" y="962819"/>
                </a:lnTo>
                <a:lnTo>
                  <a:pt x="1630660" y="972618"/>
                </a:lnTo>
                <a:lnTo>
                  <a:pt x="1610909" y="978507"/>
                </a:lnTo>
                <a:lnTo>
                  <a:pt x="1593122" y="986463"/>
                </a:lnTo>
                <a:lnTo>
                  <a:pt x="1585263" y="970655"/>
                </a:lnTo>
                <a:lnTo>
                  <a:pt x="1569545" y="974581"/>
                </a:lnTo>
                <a:lnTo>
                  <a:pt x="1551862" y="978507"/>
                </a:lnTo>
                <a:lnTo>
                  <a:pt x="1541935" y="984500"/>
                </a:lnTo>
                <a:lnTo>
                  <a:pt x="1528181" y="986463"/>
                </a:lnTo>
                <a:lnTo>
                  <a:pt x="1500675" y="986463"/>
                </a:lnTo>
                <a:lnTo>
                  <a:pt x="1482888" y="960840"/>
                </a:lnTo>
                <a:lnTo>
                  <a:pt x="1463241" y="954951"/>
                </a:lnTo>
                <a:close/>
                <a:moveTo>
                  <a:pt x="1442493" y="917112"/>
                </a:moveTo>
                <a:lnTo>
                  <a:pt x="1447420" y="923446"/>
                </a:lnTo>
                <a:lnTo>
                  <a:pt x="1447419" y="923440"/>
                </a:lnTo>
                <a:close/>
                <a:moveTo>
                  <a:pt x="1236803" y="899555"/>
                </a:moveTo>
                <a:lnTo>
                  <a:pt x="1244666" y="907510"/>
                </a:lnTo>
                <a:lnTo>
                  <a:pt x="1248597" y="909474"/>
                </a:lnTo>
                <a:lnTo>
                  <a:pt x="1252528" y="911333"/>
                </a:lnTo>
                <a:lnTo>
                  <a:pt x="1256563" y="913400"/>
                </a:lnTo>
                <a:lnTo>
                  <a:pt x="1260391" y="913400"/>
                </a:lnTo>
                <a:lnTo>
                  <a:pt x="1264426" y="913400"/>
                </a:lnTo>
                <a:lnTo>
                  <a:pt x="1268357" y="917326"/>
                </a:lnTo>
                <a:lnTo>
                  <a:pt x="1272288" y="919289"/>
                </a:lnTo>
                <a:lnTo>
                  <a:pt x="1274254" y="923215"/>
                </a:lnTo>
                <a:lnTo>
                  <a:pt x="1278185" y="927141"/>
                </a:lnTo>
                <a:lnTo>
                  <a:pt x="1280151" y="931068"/>
                </a:lnTo>
                <a:lnTo>
                  <a:pt x="1282117" y="937060"/>
                </a:lnTo>
                <a:lnTo>
                  <a:pt x="1278185" y="937060"/>
                </a:lnTo>
                <a:lnTo>
                  <a:pt x="1272288" y="940883"/>
                </a:lnTo>
                <a:lnTo>
                  <a:pt x="1270323" y="944913"/>
                </a:lnTo>
                <a:lnTo>
                  <a:pt x="1258529" y="946876"/>
                </a:lnTo>
                <a:lnTo>
                  <a:pt x="1254494" y="946876"/>
                </a:lnTo>
                <a:lnTo>
                  <a:pt x="1246631" y="950699"/>
                </a:lnTo>
                <a:lnTo>
                  <a:pt x="1232872" y="956691"/>
                </a:lnTo>
                <a:lnTo>
                  <a:pt x="1222940" y="964544"/>
                </a:lnTo>
                <a:lnTo>
                  <a:pt x="1219112" y="972396"/>
                </a:lnTo>
                <a:lnTo>
                  <a:pt x="1191489" y="994093"/>
                </a:lnTo>
                <a:lnTo>
                  <a:pt x="1183523" y="992130"/>
                </a:lnTo>
                <a:lnTo>
                  <a:pt x="1177729" y="992130"/>
                </a:lnTo>
                <a:lnTo>
                  <a:pt x="1175660" y="992130"/>
                </a:lnTo>
                <a:lnTo>
                  <a:pt x="1173694" y="982211"/>
                </a:lnTo>
                <a:lnTo>
                  <a:pt x="1167798" y="978285"/>
                </a:lnTo>
                <a:lnTo>
                  <a:pt x="1165832" y="982211"/>
                </a:lnTo>
                <a:lnTo>
                  <a:pt x="1163866" y="982211"/>
                </a:lnTo>
                <a:lnTo>
                  <a:pt x="1161901" y="980248"/>
                </a:lnTo>
                <a:lnTo>
                  <a:pt x="1163866" y="978285"/>
                </a:lnTo>
                <a:lnTo>
                  <a:pt x="1161901" y="974359"/>
                </a:lnTo>
                <a:lnTo>
                  <a:pt x="1157969" y="972396"/>
                </a:lnTo>
                <a:lnTo>
                  <a:pt x="1156004" y="976322"/>
                </a:lnTo>
                <a:lnTo>
                  <a:pt x="1152072" y="980248"/>
                </a:lnTo>
                <a:lnTo>
                  <a:pt x="1146175" y="978285"/>
                </a:lnTo>
                <a:lnTo>
                  <a:pt x="1140278" y="976322"/>
                </a:lnTo>
                <a:lnTo>
                  <a:pt x="1144106" y="972396"/>
                </a:lnTo>
                <a:lnTo>
                  <a:pt x="1142244" y="966507"/>
                </a:lnTo>
                <a:lnTo>
                  <a:pt x="1136243" y="960617"/>
                </a:lnTo>
                <a:lnTo>
                  <a:pt x="1134278" y="956691"/>
                </a:lnTo>
                <a:lnTo>
                  <a:pt x="1136243" y="950699"/>
                </a:lnTo>
                <a:lnTo>
                  <a:pt x="1140278" y="948839"/>
                </a:lnTo>
                <a:lnTo>
                  <a:pt x="1146175" y="950699"/>
                </a:lnTo>
                <a:lnTo>
                  <a:pt x="1175660" y="931068"/>
                </a:lnTo>
                <a:lnTo>
                  <a:pt x="1195421" y="929105"/>
                </a:lnTo>
                <a:lnTo>
                  <a:pt x="1211146" y="929105"/>
                </a:lnTo>
                <a:lnTo>
                  <a:pt x="1222940" y="921252"/>
                </a:lnTo>
                <a:lnTo>
                  <a:pt x="1228940" y="903481"/>
                </a:lnTo>
                <a:close/>
                <a:moveTo>
                  <a:pt x="4084400" y="891739"/>
                </a:moveTo>
                <a:lnTo>
                  <a:pt x="4092257" y="891739"/>
                </a:lnTo>
                <a:lnTo>
                  <a:pt x="4102080" y="899597"/>
                </a:lnTo>
                <a:lnTo>
                  <a:pt x="4102080" y="919346"/>
                </a:lnTo>
                <a:lnTo>
                  <a:pt x="4094222" y="942920"/>
                </a:lnTo>
                <a:lnTo>
                  <a:pt x="4088329" y="958739"/>
                </a:lnTo>
                <a:lnTo>
                  <a:pt x="4074474" y="964633"/>
                </a:lnTo>
                <a:lnTo>
                  <a:pt x="4058759" y="962668"/>
                </a:lnTo>
                <a:lnTo>
                  <a:pt x="4043043" y="952846"/>
                </a:lnTo>
                <a:lnTo>
                  <a:pt x="4031256" y="938991"/>
                </a:lnTo>
                <a:lnTo>
                  <a:pt x="4029292" y="923275"/>
                </a:lnTo>
                <a:lnTo>
                  <a:pt x="4033117" y="909523"/>
                </a:lnTo>
                <a:lnTo>
                  <a:pt x="4045007" y="901562"/>
                </a:lnTo>
                <a:lnTo>
                  <a:pt x="4068684" y="897736"/>
                </a:lnTo>
                <a:close/>
                <a:moveTo>
                  <a:pt x="1662055" y="882096"/>
                </a:moveTo>
                <a:lnTo>
                  <a:pt x="1646340" y="886024"/>
                </a:lnTo>
                <a:lnTo>
                  <a:pt x="1628700" y="887984"/>
                </a:lnTo>
                <a:lnTo>
                  <a:pt x="1628695" y="888002"/>
                </a:lnTo>
                <a:lnTo>
                  <a:pt x="1646378" y="886039"/>
                </a:lnTo>
                <a:lnTo>
                  <a:pt x="1662096" y="882113"/>
                </a:lnTo>
                <a:lnTo>
                  <a:pt x="1673953" y="882113"/>
                </a:lnTo>
                <a:lnTo>
                  <a:pt x="1673944" y="882096"/>
                </a:lnTo>
                <a:close/>
                <a:moveTo>
                  <a:pt x="1936117" y="848626"/>
                </a:moveTo>
                <a:lnTo>
                  <a:pt x="1936049" y="848648"/>
                </a:lnTo>
                <a:lnTo>
                  <a:pt x="1953503" y="852527"/>
                </a:lnTo>
                <a:lnTo>
                  <a:pt x="1969322" y="862349"/>
                </a:lnTo>
                <a:lnTo>
                  <a:pt x="1987001" y="870310"/>
                </a:lnTo>
                <a:lnTo>
                  <a:pt x="2022463" y="889953"/>
                </a:lnTo>
                <a:lnTo>
                  <a:pt x="2044174" y="893882"/>
                </a:lnTo>
                <a:lnTo>
                  <a:pt x="2059889" y="899775"/>
                </a:lnTo>
                <a:lnTo>
                  <a:pt x="2075707" y="901739"/>
                </a:lnTo>
                <a:lnTo>
                  <a:pt x="2085529" y="909700"/>
                </a:lnTo>
                <a:lnTo>
                  <a:pt x="2093387" y="921486"/>
                </a:lnTo>
                <a:lnTo>
                  <a:pt x="2087493" y="937304"/>
                </a:lnTo>
                <a:lnTo>
                  <a:pt x="2073640" y="941129"/>
                </a:lnTo>
                <a:lnTo>
                  <a:pt x="2061853" y="956948"/>
                </a:lnTo>
                <a:lnTo>
                  <a:pt x="2053996" y="970698"/>
                </a:lnTo>
                <a:lnTo>
                  <a:pt x="2055960" y="990341"/>
                </a:lnTo>
                <a:lnTo>
                  <a:pt x="2052032" y="1008124"/>
                </a:lnTo>
                <a:lnTo>
                  <a:pt x="2012641" y="1092797"/>
                </a:lnTo>
                <a:lnTo>
                  <a:pt x="1983072" y="1165685"/>
                </a:lnTo>
                <a:lnTo>
                  <a:pt x="1947621" y="1230696"/>
                </a:lnTo>
                <a:lnTo>
                  <a:pt x="1947962" y="1230599"/>
                </a:lnTo>
                <a:lnTo>
                  <a:pt x="1983361" y="1165685"/>
                </a:lnTo>
                <a:lnTo>
                  <a:pt x="2012928" y="1092804"/>
                </a:lnTo>
                <a:lnTo>
                  <a:pt x="2052316" y="1008137"/>
                </a:lnTo>
                <a:lnTo>
                  <a:pt x="2056244" y="990356"/>
                </a:lnTo>
                <a:lnTo>
                  <a:pt x="2054280" y="970715"/>
                </a:lnTo>
                <a:lnTo>
                  <a:pt x="2062137" y="956966"/>
                </a:lnTo>
                <a:lnTo>
                  <a:pt x="2073922" y="941149"/>
                </a:lnTo>
                <a:lnTo>
                  <a:pt x="2087775" y="937324"/>
                </a:lnTo>
                <a:lnTo>
                  <a:pt x="2093668" y="921507"/>
                </a:lnTo>
                <a:lnTo>
                  <a:pt x="2085811" y="909722"/>
                </a:lnTo>
                <a:lnTo>
                  <a:pt x="2075990" y="901762"/>
                </a:lnTo>
                <a:lnTo>
                  <a:pt x="2060173" y="899798"/>
                </a:lnTo>
                <a:lnTo>
                  <a:pt x="2044459" y="893905"/>
                </a:lnTo>
                <a:lnTo>
                  <a:pt x="2022749" y="889977"/>
                </a:lnTo>
                <a:lnTo>
                  <a:pt x="1987290" y="870335"/>
                </a:lnTo>
                <a:lnTo>
                  <a:pt x="1969612" y="862375"/>
                </a:lnTo>
                <a:lnTo>
                  <a:pt x="1953795" y="852554"/>
                </a:lnTo>
                <a:close/>
                <a:moveTo>
                  <a:pt x="1914407" y="783602"/>
                </a:moveTo>
                <a:lnTo>
                  <a:pt x="1914113" y="783677"/>
                </a:lnTo>
                <a:lnTo>
                  <a:pt x="1914113" y="799386"/>
                </a:lnTo>
                <a:lnTo>
                  <a:pt x="1912252" y="815101"/>
                </a:lnTo>
                <a:lnTo>
                  <a:pt x="1904291" y="828955"/>
                </a:lnTo>
                <a:lnTo>
                  <a:pt x="1904291" y="842705"/>
                </a:lnTo>
                <a:lnTo>
                  <a:pt x="1918145" y="854492"/>
                </a:lnTo>
                <a:lnTo>
                  <a:pt x="1918334" y="854429"/>
                </a:lnTo>
                <a:lnTo>
                  <a:pt x="1904586" y="842733"/>
                </a:lnTo>
                <a:lnTo>
                  <a:pt x="1904586" y="828984"/>
                </a:lnTo>
                <a:lnTo>
                  <a:pt x="1912546" y="815132"/>
                </a:lnTo>
                <a:lnTo>
                  <a:pt x="1914407" y="799419"/>
                </a:lnTo>
                <a:close/>
                <a:moveTo>
                  <a:pt x="695073" y="781707"/>
                </a:moveTo>
                <a:lnTo>
                  <a:pt x="699105" y="781707"/>
                </a:lnTo>
                <a:lnTo>
                  <a:pt x="706962" y="781707"/>
                </a:lnTo>
                <a:lnTo>
                  <a:pt x="710891" y="787601"/>
                </a:lnTo>
                <a:lnTo>
                  <a:pt x="708927" y="795459"/>
                </a:lnTo>
                <a:lnTo>
                  <a:pt x="703034" y="801351"/>
                </a:lnTo>
                <a:lnTo>
                  <a:pt x="699105" y="803315"/>
                </a:lnTo>
                <a:lnTo>
                  <a:pt x="697141" y="799386"/>
                </a:lnTo>
                <a:lnTo>
                  <a:pt x="693212" y="789565"/>
                </a:lnTo>
                <a:close/>
                <a:moveTo>
                  <a:pt x="1587306" y="777676"/>
                </a:moveTo>
                <a:lnTo>
                  <a:pt x="1567559" y="783569"/>
                </a:lnTo>
                <a:lnTo>
                  <a:pt x="1555773" y="797423"/>
                </a:lnTo>
                <a:lnTo>
                  <a:pt x="1545847" y="817066"/>
                </a:lnTo>
                <a:lnTo>
                  <a:pt x="1530133" y="834848"/>
                </a:lnTo>
                <a:lnTo>
                  <a:pt x="1500667" y="838777"/>
                </a:lnTo>
                <a:lnTo>
                  <a:pt x="1498599" y="850563"/>
                </a:lnTo>
                <a:lnTo>
                  <a:pt x="1496635" y="866381"/>
                </a:lnTo>
                <a:lnTo>
                  <a:pt x="1482885" y="874238"/>
                </a:lnTo>
                <a:lnTo>
                  <a:pt x="1467066" y="880131"/>
                </a:lnTo>
                <a:lnTo>
                  <a:pt x="1447423" y="866381"/>
                </a:lnTo>
                <a:lnTo>
                  <a:pt x="1427676" y="864313"/>
                </a:lnTo>
                <a:lnTo>
                  <a:pt x="1421380" y="878230"/>
                </a:lnTo>
                <a:lnTo>
                  <a:pt x="1427668" y="864343"/>
                </a:lnTo>
                <a:lnTo>
                  <a:pt x="1447419" y="866409"/>
                </a:lnTo>
                <a:lnTo>
                  <a:pt x="1467067" y="880150"/>
                </a:lnTo>
                <a:lnTo>
                  <a:pt x="1482888" y="874261"/>
                </a:lnTo>
                <a:lnTo>
                  <a:pt x="1496642" y="866409"/>
                </a:lnTo>
                <a:lnTo>
                  <a:pt x="1498606" y="850602"/>
                </a:lnTo>
                <a:lnTo>
                  <a:pt x="1500675" y="838824"/>
                </a:lnTo>
                <a:lnTo>
                  <a:pt x="1530146" y="834898"/>
                </a:lnTo>
                <a:lnTo>
                  <a:pt x="1545864" y="817128"/>
                </a:lnTo>
                <a:lnTo>
                  <a:pt x="1555792" y="797498"/>
                </a:lnTo>
                <a:lnTo>
                  <a:pt x="1567580" y="783654"/>
                </a:lnTo>
                <a:lnTo>
                  <a:pt x="1587331" y="777764"/>
                </a:lnTo>
                <a:lnTo>
                  <a:pt x="1610909" y="779830"/>
                </a:lnTo>
                <a:lnTo>
                  <a:pt x="1622668" y="799412"/>
                </a:lnTo>
                <a:lnTo>
                  <a:pt x="1622664" y="799386"/>
                </a:lnTo>
                <a:lnTo>
                  <a:pt x="1610878" y="779743"/>
                </a:lnTo>
                <a:close/>
                <a:moveTo>
                  <a:pt x="1106761" y="726499"/>
                </a:moveTo>
                <a:lnTo>
                  <a:pt x="1110690" y="726499"/>
                </a:lnTo>
                <a:lnTo>
                  <a:pt x="1112654" y="726499"/>
                </a:lnTo>
                <a:lnTo>
                  <a:pt x="1114619" y="730428"/>
                </a:lnTo>
                <a:lnTo>
                  <a:pt x="1114619" y="732495"/>
                </a:lnTo>
                <a:lnTo>
                  <a:pt x="1116583" y="748210"/>
                </a:lnTo>
                <a:lnTo>
                  <a:pt x="1118547" y="750175"/>
                </a:lnTo>
                <a:lnTo>
                  <a:pt x="1120512" y="756068"/>
                </a:lnTo>
                <a:lnTo>
                  <a:pt x="1126405" y="759997"/>
                </a:lnTo>
                <a:lnTo>
                  <a:pt x="1134262" y="767855"/>
                </a:lnTo>
                <a:lnTo>
                  <a:pt x="1142223" y="775711"/>
                </a:lnTo>
                <a:lnTo>
                  <a:pt x="1148116" y="781707"/>
                </a:lnTo>
                <a:lnTo>
                  <a:pt x="1150080" y="789565"/>
                </a:lnTo>
                <a:lnTo>
                  <a:pt x="1142223" y="799386"/>
                </a:lnTo>
                <a:lnTo>
                  <a:pt x="1130437" y="799386"/>
                </a:lnTo>
                <a:lnTo>
                  <a:pt x="1085050" y="765890"/>
                </a:lnTo>
                <a:lnTo>
                  <a:pt x="1091046" y="759997"/>
                </a:lnTo>
                <a:lnTo>
                  <a:pt x="1094872" y="754103"/>
                </a:lnTo>
                <a:lnTo>
                  <a:pt x="1096836" y="738286"/>
                </a:lnTo>
                <a:lnTo>
                  <a:pt x="1100868" y="734357"/>
                </a:lnTo>
                <a:lnTo>
                  <a:pt x="1102832" y="730428"/>
                </a:lnTo>
                <a:close/>
                <a:moveTo>
                  <a:pt x="1071299" y="669430"/>
                </a:moveTo>
                <a:lnTo>
                  <a:pt x="1083085" y="673358"/>
                </a:lnTo>
                <a:lnTo>
                  <a:pt x="1094872" y="679252"/>
                </a:lnTo>
                <a:lnTo>
                  <a:pt x="1106761" y="679252"/>
                </a:lnTo>
                <a:lnTo>
                  <a:pt x="1118547" y="681216"/>
                </a:lnTo>
                <a:lnTo>
                  <a:pt x="1124440" y="689074"/>
                </a:lnTo>
                <a:lnTo>
                  <a:pt x="1120512" y="702927"/>
                </a:lnTo>
                <a:lnTo>
                  <a:pt x="1108726" y="712749"/>
                </a:lnTo>
                <a:lnTo>
                  <a:pt x="1094872" y="714713"/>
                </a:lnTo>
                <a:lnTo>
                  <a:pt x="1067371" y="708820"/>
                </a:lnTo>
                <a:lnTo>
                  <a:pt x="1061478" y="710784"/>
                </a:lnTo>
                <a:lnTo>
                  <a:pt x="1055481" y="714713"/>
                </a:lnTo>
                <a:lnTo>
                  <a:pt x="1047624" y="714713"/>
                </a:lnTo>
                <a:lnTo>
                  <a:pt x="1045659" y="704891"/>
                </a:lnTo>
                <a:lnTo>
                  <a:pt x="1047624" y="702927"/>
                </a:lnTo>
                <a:lnTo>
                  <a:pt x="1055481" y="681216"/>
                </a:lnTo>
                <a:lnTo>
                  <a:pt x="1063442" y="673358"/>
                </a:lnTo>
                <a:close/>
                <a:moveTo>
                  <a:pt x="1179649" y="661572"/>
                </a:moveTo>
                <a:lnTo>
                  <a:pt x="1189471" y="669430"/>
                </a:lnTo>
                <a:lnTo>
                  <a:pt x="1199293" y="681216"/>
                </a:lnTo>
                <a:lnTo>
                  <a:pt x="1209115" y="691038"/>
                </a:lnTo>
                <a:lnTo>
                  <a:pt x="1230826" y="700963"/>
                </a:lnTo>
                <a:lnTo>
                  <a:pt x="1238684" y="708820"/>
                </a:lnTo>
                <a:lnTo>
                  <a:pt x="1240648" y="722570"/>
                </a:lnTo>
                <a:lnTo>
                  <a:pt x="1240648" y="728463"/>
                </a:lnTo>
                <a:lnTo>
                  <a:pt x="1236719" y="740353"/>
                </a:lnTo>
                <a:lnTo>
                  <a:pt x="1236719" y="744282"/>
                </a:lnTo>
                <a:lnTo>
                  <a:pt x="1238684" y="750175"/>
                </a:lnTo>
                <a:lnTo>
                  <a:pt x="1244577" y="761961"/>
                </a:lnTo>
                <a:lnTo>
                  <a:pt x="1244577" y="767855"/>
                </a:lnTo>
                <a:lnTo>
                  <a:pt x="1248505" y="797423"/>
                </a:lnTo>
                <a:lnTo>
                  <a:pt x="1244577" y="805280"/>
                </a:lnTo>
                <a:lnTo>
                  <a:pt x="1248505" y="809209"/>
                </a:lnTo>
                <a:lnTo>
                  <a:pt x="1252434" y="817066"/>
                </a:lnTo>
                <a:lnTo>
                  <a:pt x="1254399" y="821098"/>
                </a:lnTo>
                <a:lnTo>
                  <a:pt x="1246541" y="826991"/>
                </a:lnTo>
                <a:lnTo>
                  <a:pt x="1238684" y="842705"/>
                </a:lnTo>
                <a:lnTo>
                  <a:pt x="1232791" y="848598"/>
                </a:lnTo>
                <a:lnTo>
                  <a:pt x="1226897" y="850563"/>
                </a:lnTo>
                <a:lnTo>
                  <a:pt x="1222865" y="848598"/>
                </a:lnTo>
                <a:lnTo>
                  <a:pt x="1217076" y="840741"/>
                </a:lnTo>
                <a:lnTo>
                  <a:pt x="1211079" y="836812"/>
                </a:lnTo>
                <a:lnTo>
                  <a:pt x="1209115" y="838777"/>
                </a:lnTo>
                <a:lnTo>
                  <a:pt x="1205186" y="840741"/>
                </a:lnTo>
                <a:lnTo>
                  <a:pt x="1203222" y="842705"/>
                </a:lnTo>
                <a:lnTo>
                  <a:pt x="1169827" y="844670"/>
                </a:lnTo>
                <a:lnTo>
                  <a:pt x="1155974" y="838777"/>
                </a:lnTo>
                <a:lnTo>
                  <a:pt x="1142223" y="821098"/>
                </a:lnTo>
                <a:lnTo>
                  <a:pt x="1163831" y="815101"/>
                </a:lnTo>
                <a:lnTo>
                  <a:pt x="1167760" y="813138"/>
                </a:lnTo>
                <a:lnTo>
                  <a:pt x="1173653" y="803315"/>
                </a:lnTo>
                <a:lnTo>
                  <a:pt x="1171688" y="799386"/>
                </a:lnTo>
                <a:lnTo>
                  <a:pt x="1169827" y="797423"/>
                </a:lnTo>
                <a:lnTo>
                  <a:pt x="1165795" y="793494"/>
                </a:lnTo>
                <a:lnTo>
                  <a:pt x="1142223" y="748210"/>
                </a:lnTo>
                <a:lnTo>
                  <a:pt x="1140259" y="742318"/>
                </a:lnTo>
                <a:lnTo>
                  <a:pt x="1144084" y="732495"/>
                </a:lnTo>
                <a:lnTo>
                  <a:pt x="1142223" y="694966"/>
                </a:lnTo>
                <a:lnTo>
                  <a:pt x="1146152" y="685145"/>
                </a:lnTo>
                <a:lnTo>
                  <a:pt x="1152045" y="683180"/>
                </a:lnTo>
                <a:lnTo>
                  <a:pt x="1167760" y="665501"/>
                </a:lnTo>
                <a:close/>
                <a:moveTo>
                  <a:pt x="63066" y="643790"/>
                </a:moveTo>
                <a:lnTo>
                  <a:pt x="66891" y="643790"/>
                </a:lnTo>
                <a:lnTo>
                  <a:pt x="72784" y="645754"/>
                </a:lnTo>
                <a:lnTo>
                  <a:pt x="72784" y="651647"/>
                </a:lnTo>
                <a:lnTo>
                  <a:pt x="70820" y="659505"/>
                </a:lnTo>
                <a:lnTo>
                  <a:pt x="68856" y="667362"/>
                </a:lnTo>
                <a:lnTo>
                  <a:pt x="66891" y="675323"/>
                </a:lnTo>
                <a:lnTo>
                  <a:pt x="61102" y="677287"/>
                </a:lnTo>
                <a:lnTo>
                  <a:pt x="55209" y="677287"/>
                </a:lnTo>
                <a:lnTo>
                  <a:pt x="51280" y="677287"/>
                </a:lnTo>
                <a:lnTo>
                  <a:pt x="49316" y="681216"/>
                </a:lnTo>
                <a:lnTo>
                  <a:pt x="47351" y="683180"/>
                </a:lnTo>
                <a:lnTo>
                  <a:pt x="47351" y="679252"/>
                </a:lnTo>
                <a:lnTo>
                  <a:pt x="45387" y="675323"/>
                </a:lnTo>
                <a:lnTo>
                  <a:pt x="39390" y="667362"/>
                </a:lnTo>
                <a:lnTo>
                  <a:pt x="41355" y="661572"/>
                </a:lnTo>
                <a:lnTo>
                  <a:pt x="53244" y="653716"/>
                </a:lnTo>
                <a:lnTo>
                  <a:pt x="59137" y="645754"/>
                </a:lnTo>
                <a:close/>
                <a:moveTo>
                  <a:pt x="1910310" y="559169"/>
                </a:moveTo>
                <a:lnTo>
                  <a:pt x="1920109" y="582792"/>
                </a:lnTo>
                <a:lnTo>
                  <a:pt x="1931896" y="588685"/>
                </a:lnTo>
                <a:lnTo>
                  <a:pt x="1943682" y="592614"/>
                </a:lnTo>
                <a:lnTo>
                  <a:pt x="1959500" y="616289"/>
                </a:lnTo>
                <a:lnTo>
                  <a:pt x="1955468" y="649683"/>
                </a:lnTo>
                <a:lnTo>
                  <a:pt x="1949678" y="659505"/>
                </a:lnTo>
                <a:lnTo>
                  <a:pt x="1935824" y="665501"/>
                </a:lnTo>
                <a:lnTo>
                  <a:pt x="1902327" y="689074"/>
                </a:lnTo>
                <a:lnTo>
                  <a:pt x="1904291" y="700963"/>
                </a:lnTo>
                <a:lnTo>
                  <a:pt x="1904291" y="714713"/>
                </a:lnTo>
                <a:lnTo>
                  <a:pt x="1900363" y="726499"/>
                </a:lnTo>
                <a:lnTo>
                  <a:pt x="1906255" y="740353"/>
                </a:lnTo>
                <a:lnTo>
                  <a:pt x="1908220" y="756068"/>
                </a:lnTo>
                <a:lnTo>
                  <a:pt x="1890541" y="777676"/>
                </a:lnTo>
                <a:lnTo>
                  <a:pt x="1898398" y="787601"/>
                </a:lnTo>
                <a:lnTo>
                  <a:pt x="1898622" y="787544"/>
                </a:lnTo>
                <a:lnTo>
                  <a:pt x="1890836" y="777710"/>
                </a:lnTo>
                <a:lnTo>
                  <a:pt x="1908514" y="756103"/>
                </a:lnTo>
                <a:lnTo>
                  <a:pt x="1906550" y="740390"/>
                </a:lnTo>
                <a:lnTo>
                  <a:pt x="1900658" y="726538"/>
                </a:lnTo>
                <a:lnTo>
                  <a:pt x="1904586" y="714752"/>
                </a:lnTo>
                <a:lnTo>
                  <a:pt x="1904586" y="701003"/>
                </a:lnTo>
                <a:lnTo>
                  <a:pt x="1902622" y="689115"/>
                </a:lnTo>
                <a:lnTo>
                  <a:pt x="1936117" y="665545"/>
                </a:lnTo>
                <a:lnTo>
                  <a:pt x="1949970" y="659549"/>
                </a:lnTo>
                <a:lnTo>
                  <a:pt x="1955759" y="649728"/>
                </a:lnTo>
                <a:lnTo>
                  <a:pt x="1959791" y="616337"/>
                </a:lnTo>
                <a:lnTo>
                  <a:pt x="1943974" y="592663"/>
                </a:lnTo>
                <a:lnTo>
                  <a:pt x="1932188" y="588735"/>
                </a:lnTo>
                <a:lnTo>
                  <a:pt x="1920403" y="582842"/>
                </a:lnTo>
                <a:lnTo>
                  <a:pt x="1910582" y="559169"/>
                </a:lnTo>
                <a:close/>
                <a:moveTo>
                  <a:pt x="59137" y="527687"/>
                </a:moveTo>
                <a:lnTo>
                  <a:pt x="78678" y="533477"/>
                </a:lnTo>
                <a:lnTo>
                  <a:pt x="84674" y="541334"/>
                </a:lnTo>
                <a:lnTo>
                  <a:pt x="84674" y="555188"/>
                </a:lnTo>
                <a:lnTo>
                  <a:pt x="74852" y="561081"/>
                </a:lnTo>
                <a:lnTo>
                  <a:pt x="63066" y="553223"/>
                </a:lnTo>
                <a:lnTo>
                  <a:pt x="45387" y="555188"/>
                </a:lnTo>
                <a:lnTo>
                  <a:pt x="43422" y="557152"/>
                </a:lnTo>
                <a:lnTo>
                  <a:pt x="43422" y="565010"/>
                </a:lnTo>
                <a:lnTo>
                  <a:pt x="49316" y="568938"/>
                </a:lnTo>
                <a:lnTo>
                  <a:pt x="57173" y="568938"/>
                </a:lnTo>
                <a:lnTo>
                  <a:pt x="61102" y="572867"/>
                </a:lnTo>
                <a:lnTo>
                  <a:pt x="47351" y="582792"/>
                </a:lnTo>
                <a:lnTo>
                  <a:pt x="19747" y="578760"/>
                </a:lnTo>
                <a:lnTo>
                  <a:pt x="0" y="563046"/>
                </a:lnTo>
                <a:lnTo>
                  <a:pt x="7961" y="533477"/>
                </a:lnTo>
                <a:lnTo>
                  <a:pt x="23675" y="539473"/>
                </a:lnTo>
                <a:close/>
                <a:moveTo>
                  <a:pt x="1841628" y="462614"/>
                </a:moveTo>
                <a:lnTo>
                  <a:pt x="1841508" y="462676"/>
                </a:lnTo>
                <a:lnTo>
                  <a:pt x="1847221" y="466586"/>
                </a:lnTo>
                <a:lnTo>
                  <a:pt x="1853115" y="486229"/>
                </a:lnTo>
                <a:lnTo>
                  <a:pt x="1857043" y="525619"/>
                </a:lnTo>
                <a:lnTo>
                  <a:pt x="1864901" y="547331"/>
                </a:lnTo>
                <a:lnTo>
                  <a:pt x="1880719" y="559116"/>
                </a:lnTo>
                <a:lnTo>
                  <a:pt x="1880944" y="559116"/>
                </a:lnTo>
                <a:lnTo>
                  <a:pt x="1865198" y="547385"/>
                </a:lnTo>
                <a:lnTo>
                  <a:pt x="1857341" y="525675"/>
                </a:lnTo>
                <a:lnTo>
                  <a:pt x="1853413" y="486288"/>
                </a:lnTo>
                <a:lnTo>
                  <a:pt x="1847520" y="466646"/>
                </a:lnTo>
                <a:close/>
                <a:moveTo>
                  <a:pt x="1817954" y="460754"/>
                </a:moveTo>
                <a:lnTo>
                  <a:pt x="1817822" y="460805"/>
                </a:lnTo>
                <a:lnTo>
                  <a:pt x="1829439" y="468550"/>
                </a:lnTo>
                <a:lnTo>
                  <a:pt x="1829560" y="468491"/>
                </a:lnTo>
                <a:close/>
                <a:moveTo>
                  <a:pt x="1614871" y="417335"/>
                </a:moveTo>
                <a:lnTo>
                  <a:pt x="1622664" y="425231"/>
                </a:lnTo>
                <a:lnTo>
                  <a:pt x="1644375" y="444875"/>
                </a:lnTo>
                <a:lnTo>
                  <a:pt x="1668051" y="456764"/>
                </a:lnTo>
                <a:lnTo>
                  <a:pt x="1668093" y="456690"/>
                </a:lnTo>
                <a:lnTo>
                  <a:pt x="1644689" y="444937"/>
                </a:lnTo>
                <a:lnTo>
                  <a:pt x="1622979" y="425295"/>
                </a:lnTo>
                <a:lnTo>
                  <a:pt x="1615122" y="417335"/>
                </a:lnTo>
                <a:close/>
                <a:moveTo>
                  <a:pt x="1747138" y="401622"/>
                </a:moveTo>
                <a:lnTo>
                  <a:pt x="1747084" y="401640"/>
                </a:lnTo>
                <a:lnTo>
                  <a:pt x="1752725" y="403520"/>
                </a:lnTo>
                <a:lnTo>
                  <a:pt x="1756654" y="407449"/>
                </a:lnTo>
                <a:lnTo>
                  <a:pt x="1754690" y="413342"/>
                </a:lnTo>
                <a:lnTo>
                  <a:pt x="1750658" y="417270"/>
                </a:lnTo>
                <a:lnTo>
                  <a:pt x="1744868" y="433088"/>
                </a:lnTo>
                <a:lnTo>
                  <a:pt x="1746832" y="448907"/>
                </a:lnTo>
                <a:lnTo>
                  <a:pt x="1756654" y="456764"/>
                </a:lnTo>
                <a:lnTo>
                  <a:pt x="1766476" y="464621"/>
                </a:lnTo>
                <a:lnTo>
                  <a:pt x="1792116" y="470515"/>
                </a:lnTo>
                <a:lnTo>
                  <a:pt x="1792131" y="470509"/>
                </a:lnTo>
                <a:lnTo>
                  <a:pt x="1766781" y="464682"/>
                </a:lnTo>
                <a:lnTo>
                  <a:pt x="1756959" y="456825"/>
                </a:lnTo>
                <a:lnTo>
                  <a:pt x="1747138" y="448969"/>
                </a:lnTo>
                <a:lnTo>
                  <a:pt x="1745174" y="433152"/>
                </a:lnTo>
                <a:lnTo>
                  <a:pt x="1750963" y="417335"/>
                </a:lnTo>
                <a:lnTo>
                  <a:pt x="1754995" y="413407"/>
                </a:lnTo>
                <a:lnTo>
                  <a:pt x="1756959" y="407514"/>
                </a:lnTo>
                <a:lnTo>
                  <a:pt x="1753031" y="403586"/>
                </a:lnTo>
                <a:close/>
                <a:moveTo>
                  <a:pt x="1684077" y="401622"/>
                </a:moveTo>
                <a:lnTo>
                  <a:pt x="1683955" y="401744"/>
                </a:lnTo>
                <a:lnTo>
                  <a:pt x="1687695" y="405484"/>
                </a:lnTo>
                <a:lnTo>
                  <a:pt x="1689659" y="413342"/>
                </a:lnTo>
                <a:lnTo>
                  <a:pt x="1691623" y="421303"/>
                </a:lnTo>
                <a:lnTo>
                  <a:pt x="1703410" y="431124"/>
                </a:lnTo>
                <a:lnTo>
                  <a:pt x="1703589" y="431080"/>
                </a:lnTo>
                <a:lnTo>
                  <a:pt x="1691933" y="421367"/>
                </a:lnTo>
                <a:lnTo>
                  <a:pt x="1689969" y="413407"/>
                </a:lnTo>
                <a:lnTo>
                  <a:pt x="1688005" y="405551"/>
                </a:lnTo>
                <a:close/>
                <a:moveTo>
                  <a:pt x="2440301" y="0"/>
                </a:moveTo>
                <a:lnTo>
                  <a:pt x="2459943" y="39388"/>
                </a:lnTo>
                <a:lnTo>
                  <a:pt x="2491371" y="98416"/>
                </a:lnTo>
                <a:lnTo>
                  <a:pt x="2497367" y="123950"/>
                </a:lnTo>
                <a:lnTo>
                  <a:pt x="2511116" y="165405"/>
                </a:lnTo>
                <a:lnTo>
                  <a:pt x="2570146" y="277569"/>
                </a:lnTo>
                <a:lnTo>
                  <a:pt x="2613566" y="397693"/>
                </a:lnTo>
                <a:lnTo>
                  <a:pt x="2621423" y="411547"/>
                </a:lnTo>
                <a:lnTo>
                  <a:pt x="2645097" y="439045"/>
                </a:lnTo>
                <a:lnTo>
                  <a:pt x="2652953" y="464682"/>
                </a:lnTo>
                <a:lnTo>
                  <a:pt x="2763156" y="618198"/>
                </a:lnTo>
                <a:lnTo>
                  <a:pt x="2804508" y="681258"/>
                </a:lnTo>
                <a:lnTo>
                  <a:pt x="2853717" y="736358"/>
                </a:lnTo>
                <a:lnTo>
                  <a:pt x="2861677" y="742354"/>
                </a:lnTo>
                <a:lnTo>
                  <a:pt x="2895173" y="781741"/>
                </a:lnTo>
                <a:lnTo>
                  <a:pt x="2897137" y="799419"/>
                </a:lnTo>
                <a:lnTo>
                  <a:pt x="2897137" y="819163"/>
                </a:lnTo>
                <a:lnTo>
                  <a:pt x="2901065" y="836841"/>
                </a:lnTo>
                <a:lnTo>
                  <a:pt x="2924636" y="848626"/>
                </a:lnTo>
                <a:lnTo>
                  <a:pt x="2930529" y="862375"/>
                </a:lnTo>
                <a:lnTo>
                  <a:pt x="2950274" y="925435"/>
                </a:lnTo>
                <a:lnTo>
                  <a:pt x="2958131" y="939185"/>
                </a:lnTo>
                <a:lnTo>
                  <a:pt x="2967952" y="945181"/>
                </a:lnTo>
                <a:lnTo>
                  <a:pt x="2977877" y="953037"/>
                </a:lnTo>
                <a:lnTo>
                  <a:pt x="3007340" y="1012066"/>
                </a:lnTo>
                <a:lnTo>
                  <a:pt x="3025121" y="1033775"/>
                </a:lnTo>
                <a:lnTo>
                  <a:pt x="3031014" y="1047524"/>
                </a:lnTo>
                <a:lnTo>
                  <a:pt x="3032978" y="1059309"/>
                </a:lnTo>
                <a:lnTo>
                  <a:pt x="3036907" y="1073162"/>
                </a:lnTo>
                <a:lnTo>
                  <a:pt x="3068437" y="1106553"/>
                </a:lnTo>
                <a:lnTo>
                  <a:pt x="3078259" y="1136119"/>
                </a:lnTo>
                <a:lnTo>
                  <a:pt x="3088079" y="1197215"/>
                </a:lnTo>
                <a:lnTo>
                  <a:pt x="3099968" y="1230709"/>
                </a:lnTo>
                <a:lnTo>
                  <a:pt x="3133463" y="1277953"/>
                </a:lnTo>
                <a:lnTo>
                  <a:pt x="3135324" y="1287774"/>
                </a:lnTo>
                <a:lnTo>
                  <a:pt x="3133463" y="1297594"/>
                </a:lnTo>
                <a:lnTo>
                  <a:pt x="3125503" y="1305451"/>
                </a:lnTo>
                <a:lnTo>
                  <a:pt x="3123539" y="1315375"/>
                </a:lnTo>
                <a:lnTo>
                  <a:pt x="3121575" y="1323232"/>
                </a:lnTo>
                <a:lnTo>
                  <a:pt x="3127467" y="1348766"/>
                </a:lnTo>
                <a:lnTo>
                  <a:pt x="3133463" y="1421647"/>
                </a:lnTo>
                <a:lnTo>
                  <a:pt x="3139356" y="1455142"/>
                </a:lnTo>
                <a:lnTo>
                  <a:pt x="3160962" y="1522130"/>
                </a:lnTo>
                <a:lnTo>
                  <a:pt x="3162927" y="1555521"/>
                </a:lnTo>
                <a:lnTo>
                  <a:pt x="3155070" y="1587051"/>
                </a:lnTo>
                <a:lnTo>
                  <a:pt x="3141320" y="1614653"/>
                </a:lnTo>
                <a:lnTo>
                  <a:pt x="3129431" y="1648147"/>
                </a:lnTo>
                <a:lnTo>
                  <a:pt x="3129165" y="1648147"/>
                </a:lnTo>
                <a:lnTo>
                  <a:pt x="3129165" y="1650041"/>
                </a:lnTo>
                <a:lnTo>
                  <a:pt x="3131233" y="1681473"/>
                </a:lnTo>
                <a:lnTo>
                  <a:pt x="3141055" y="1714973"/>
                </a:lnTo>
                <a:lnTo>
                  <a:pt x="3144984" y="1748473"/>
                </a:lnTo>
                <a:lnTo>
                  <a:pt x="3141055" y="1817438"/>
                </a:lnTo>
                <a:lnTo>
                  <a:pt x="3137023" y="1833154"/>
                </a:lnTo>
                <a:lnTo>
                  <a:pt x="3115414" y="1856832"/>
                </a:lnTo>
                <a:lnTo>
                  <a:pt x="3107556" y="1870583"/>
                </a:lnTo>
                <a:lnTo>
                  <a:pt x="3105592" y="1886299"/>
                </a:lnTo>
                <a:lnTo>
                  <a:pt x="3101663" y="1982871"/>
                </a:lnTo>
                <a:lnTo>
                  <a:pt x="3103628" y="1996622"/>
                </a:lnTo>
                <a:lnTo>
                  <a:pt x="3107556" y="2004480"/>
                </a:lnTo>
                <a:lnTo>
                  <a:pt x="3113450" y="2006445"/>
                </a:lnTo>
                <a:lnTo>
                  <a:pt x="3115414" y="2010477"/>
                </a:lnTo>
                <a:lnTo>
                  <a:pt x="3119343" y="2037980"/>
                </a:lnTo>
                <a:lnTo>
                  <a:pt x="3125236" y="2059693"/>
                </a:lnTo>
                <a:lnTo>
                  <a:pt x="3129165" y="2063622"/>
                </a:lnTo>
                <a:lnTo>
                  <a:pt x="3133198" y="2067551"/>
                </a:lnTo>
                <a:lnTo>
                  <a:pt x="3131233" y="2081303"/>
                </a:lnTo>
                <a:lnTo>
                  <a:pt x="3125236" y="2087300"/>
                </a:lnTo>
                <a:lnTo>
                  <a:pt x="3119343" y="2091126"/>
                </a:lnTo>
                <a:lnTo>
                  <a:pt x="3113450" y="2093090"/>
                </a:lnTo>
                <a:lnTo>
                  <a:pt x="3101663" y="2100948"/>
                </a:lnTo>
                <a:lnTo>
                  <a:pt x="3101663" y="2112839"/>
                </a:lnTo>
                <a:lnTo>
                  <a:pt x="3115414" y="2126694"/>
                </a:lnTo>
                <a:lnTo>
                  <a:pt x="3125236" y="2136516"/>
                </a:lnTo>
                <a:lnTo>
                  <a:pt x="3135059" y="2150268"/>
                </a:lnTo>
                <a:lnTo>
                  <a:pt x="3148913" y="2152232"/>
                </a:lnTo>
                <a:lnTo>
                  <a:pt x="3164629" y="2138481"/>
                </a:lnTo>
                <a:lnTo>
                  <a:pt x="3205985" y="2093090"/>
                </a:lnTo>
                <a:lnTo>
                  <a:pt x="3213843" y="2079339"/>
                </a:lnTo>
                <a:lnTo>
                  <a:pt x="3225733" y="2089161"/>
                </a:lnTo>
                <a:lnTo>
                  <a:pt x="3227697" y="2103016"/>
                </a:lnTo>
                <a:lnTo>
                  <a:pt x="3231626" y="2116768"/>
                </a:lnTo>
                <a:lnTo>
                  <a:pt x="3235555" y="2132484"/>
                </a:lnTo>
                <a:lnTo>
                  <a:pt x="3225733" y="2148303"/>
                </a:lnTo>
                <a:lnTo>
                  <a:pt x="3202056" y="2195452"/>
                </a:lnTo>
                <a:lnTo>
                  <a:pt x="3200092" y="2215200"/>
                </a:lnTo>
                <a:lnTo>
                  <a:pt x="3194199" y="2270310"/>
                </a:lnTo>
                <a:lnTo>
                  <a:pt x="3176415" y="2319526"/>
                </a:lnTo>
                <a:lnTo>
                  <a:pt x="3176415" y="2349097"/>
                </a:lnTo>
                <a:lnTo>
                  <a:pt x="3160700" y="2400278"/>
                </a:lnTo>
                <a:lnTo>
                  <a:pt x="3146949" y="2425920"/>
                </a:lnTo>
                <a:lnTo>
                  <a:pt x="3141055" y="2437707"/>
                </a:lnTo>
                <a:lnTo>
                  <a:pt x="3146949" y="2451459"/>
                </a:lnTo>
                <a:lnTo>
                  <a:pt x="3152842" y="2459420"/>
                </a:lnTo>
                <a:lnTo>
                  <a:pt x="3150942" y="2459420"/>
                </a:lnTo>
                <a:lnTo>
                  <a:pt x="3151105" y="2459464"/>
                </a:lnTo>
                <a:lnTo>
                  <a:pt x="3153070" y="2459464"/>
                </a:lnTo>
                <a:lnTo>
                  <a:pt x="3157000" y="2467324"/>
                </a:lnTo>
                <a:lnTo>
                  <a:pt x="3155035" y="2485008"/>
                </a:lnTo>
                <a:lnTo>
                  <a:pt x="3153070" y="2504761"/>
                </a:lnTo>
                <a:lnTo>
                  <a:pt x="3149140" y="2536303"/>
                </a:lnTo>
                <a:lnTo>
                  <a:pt x="3143246" y="2549954"/>
                </a:lnTo>
                <a:lnTo>
                  <a:pt x="3131456" y="2563811"/>
                </a:lnTo>
                <a:lnTo>
                  <a:pt x="3121529" y="2569706"/>
                </a:lnTo>
                <a:lnTo>
                  <a:pt x="3117599" y="2555952"/>
                </a:lnTo>
                <a:lnTo>
                  <a:pt x="3113669" y="2536303"/>
                </a:lnTo>
                <a:lnTo>
                  <a:pt x="3105810" y="2522445"/>
                </a:lnTo>
                <a:lnTo>
                  <a:pt x="3095882" y="2520480"/>
                </a:lnTo>
                <a:lnTo>
                  <a:pt x="3092056" y="2536303"/>
                </a:lnTo>
                <a:lnTo>
                  <a:pt x="3099915" y="2538164"/>
                </a:lnTo>
                <a:lnTo>
                  <a:pt x="3105810" y="2546127"/>
                </a:lnTo>
                <a:lnTo>
                  <a:pt x="3107775" y="2555952"/>
                </a:lnTo>
                <a:lnTo>
                  <a:pt x="3107775" y="2565776"/>
                </a:lnTo>
                <a:lnTo>
                  <a:pt x="3105810" y="2577566"/>
                </a:lnTo>
                <a:lnTo>
                  <a:pt x="3099915" y="2579531"/>
                </a:lnTo>
                <a:lnTo>
                  <a:pt x="3092056" y="2579531"/>
                </a:lnTo>
                <a:lnTo>
                  <a:pt x="3086058" y="2585529"/>
                </a:lnTo>
                <a:lnTo>
                  <a:pt x="3088023" y="2591424"/>
                </a:lnTo>
                <a:lnTo>
                  <a:pt x="3088023" y="2605178"/>
                </a:lnTo>
                <a:lnTo>
                  <a:pt x="3089987" y="2620897"/>
                </a:lnTo>
                <a:lnTo>
                  <a:pt x="3084093" y="2630825"/>
                </a:lnTo>
                <a:lnTo>
                  <a:pt x="3080163" y="2640650"/>
                </a:lnTo>
                <a:lnTo>
                  <a:pt x="3084093" y="2648509"/>
                </a:lnTo>
                <a:lnTo>
                  <a:pt x="3089987" y="2652439"/>
                </a:lnTo>
                <a:lnTo>
                  <a:pt x="3088023" y="2664332"/>
                </a:lnTo>
                <a:lnTo>
                  <a:pt x="3074269" y="2668158"/>
                </a:lnTo>
                <a:lnTo>
                  <a:pt x="3062479" y="2676122"/>
                </a:lnTo>
                <a:lnTo>
                  <a:pt x="3044796" y="2693806"/>
                </a:lnTo>
                <a:lnTo>
                  <a:pt x="3028973" y="2693806"/>
                </a:lnTo>
                <a:lnTo>
                  <a:pt x="3028828" y="2693660"/>
                </a:lnTo>
                <a:lnTo>
                  <a:pt x="3024963" y="2705252"/>
                </a:lnTo>
                <a:lnTo>
                  <a:pt x="3024963" y="2719105"/>
                </a:lnTo>
                <a:lnTo>
                  <a:pt x="3021034" y="2726961"/>
                </a:lnTo>
                <a:lnTo>
                  <a:pt x="3017105" y="2732854"/>
                </a:lnTo>
                <a:lnTo>
                  <a:pt x="3018967" y="2744639"/>
                </a:lnTo>
                <a:lnTo>
                  <a:pt x="3021034" y="2748670"/>
                </a:lnTo>
                <a:lnTo>
                  <a:pt x="3013177" y="2764384"/>
                </a:lnTo>
                <a:lnTo>
                  <a:pt x="3003252" y="2785990"/>
                </a:lnTo>
                <a:lnTo>
                  <a:pt x="2991466" y="2799842"/>
                </a:lnTo>
                <a:lnTo>
                  <a:pt x="2983608" y="2811627"/>
                </a:lnTo>
                <a:lnTo>
                  <a:pt x="2983608" y="2815556"/>
                </a:lnTo>
                <a:lnTo>
                  <a:pt x="2981644" y="2811627"/>
                </a:lnTo>
                <a:lnTo>
                  <a:pt x="2969754" y="2797878"/>
                </a:lnTo>
                <a:lnTo>
                  <a:pt x="2957968" y="2784026"/>
                </a:lnTo>
                <a:lnTo>
                  <a:pt x="2942253" y="2772241"/>
                </a:lnTo>
                <a:lnTo>
                  <a:pt x="2930364" y="2754460"/>
                </a:lnTo>
                <a:lnTo>
                  <a:pt x="2926539" y="2738746"/>
                </a:lnTo>
                <a:lnTo>
                  <a:pt x="2914649" y="2728925"/>
                </a:lnTo>
                <a:lnTo>
                  <a:pt x="2896970" y="2728925"/>
                </a:lnTo>
                <a:lnTo>
                  <a:pt x="2883116" y="2734818"/>
                </a:lnTo>
                <a:lnTo>
                  <a:pt x="2883045" y="2734868"/>
                </a:lnTo>
                <a:lnTo>
                  <a:pt x="2896774" y="2729014"/>
                </a:lnTo>
                <a:lnTo>
                  <a:pt x="2914430" y="2729014"/>
                </a:lnTo>
                <a:lnTo>
                  <a:pt x="2926305" y="2738847"/>
                </a:lnTo>
                <a:lnTo>
                  <a:pt x="2930125" y="2754580"/>
                </a:lnTo>
                <a:lnTo>
                  <a:pt x="2942000" y="2772384"/>
                </a:lnTo>
                <a:lnTo>
                  <a:pt x="2957694" y="2784183"/>
                </a:lnTo>
                <a:lnTo>
                  <a:pt x="2969466" y="2798053"/>
                </a:lnTo>
                <a:lnTo>
                  <a:pt x="2981340" y="2811820"/>
                </a:lnTo>
                <a:lnTo>
                  <a:pt x="2983302" y="2815753"/>
                </a:lnTo>
                <a:lnTo>
                  <a:pt x="2979275" y="2821653"/>
                </a:lnTo>
                <a:lnTo>
                  <a:pt x="2969466" y="2821653"/>
                </a:lnTo>
                <a:lnTo>
                  <a:pt x="2961618" y="2821653"/>
                </a:lnTo>
                <a:lnTo>
                  <a:pt x="2953771" y="2821653"/>
                </a:lnTo>
                <a:lnTo>
                  <a:pt x="2945923" y="2821653"/>
                </a:lnTo>
                <a:lnTo>
                  <a:pt x="2940038" y="2825586"/>
                </a:lnTo>
                <a:lnTo>
                  <a:pt x="2932087" y="2825586"/>
                </a:lnTo>
                <a:lnTo>
                  <a:pt x="2930125" y="2837490"/>
                </a:lnTo>
                <a:lnTo>
                  <a:pt x="2936114" y="2845356"/>
                </a:lnTo>
                <a:lnTo>
                  <a:pt x="2938076" y="2855189"/>
                </a:lnTo>
                <a:lnTo>
                  <a:pt x="2934152" y="2865023"/>
                </a:lnTo>
                <a:lnTo>
                  <a:pt x="2918354" y="2870922"/>
                </a:lnTo>
                <a:lnTo>
                  <a:pt x="2906583" y="2861089"/>
                </a:lnTo>
                <a:lnTo>
                  <a:pt x="2900698" y="2855189"/>
                </a:lnTo>
                <a:lnTo>
                  <a:pt x="2894812" y="2849289"/>
                </a:lnTo>
                <a:lnTo>
                  <a:pt x="2877052" y="2867093"/>
                </a:lnTo>
                <a:lnTo>
                  <a:pt x="2871167" y="2882826"/>
                </a:lnTo>
                <a:lnTo>
                  <a:pt x="2867243" y="2898559"/>
                </a:lnTo>
                <a:lnTo>
                  <a:pt x="2863319" y="2900525"/>
                </a:lnTo>
                <a:lnTo>
                  <a:pt x="2859395" y="2892659"/>
                </a:lnTo>
                <a:lnTo>
                  <a:pt x="2851445" y="2884792"/>
                </a:lnTo>
                <a:lnTo>
                  <a:pt x="2851445" y="2892659"/>
                </a:lnTo>
                <a:lnTo>
                  <a:pt x="2853407" y="2908392"/>
                </a:lnTo>
                <a:lnTo>
                  <a:pt x="2849586" y="2908392"/>
                </a:lnTo>
                <a:lnTo>
                  <a:pt x="2847624" y="2902492"/>
                </a:lnTo>
                <a:lnTo>
                  <a:pt x="2843597" y="2902492"/>
                </a:lnTo>
                <a:lnTo>
                  <a:pt x="2837712" y="2906529"/>
                </a:lnTo>
                <a:lnTo>
                  <a:pt x="2831826" y="2910359"/>
                </a:lnTo>
                <a:lnTo>
                  <a:pt x="2825941" y="2904459"/>
                </a:lnTo>
                <a:lnTo>
                  <a:pt x="2822017" y="2886759"/>
                </a:lnTo>
                <a:lnTo>
                  <a:pt x="2823979" y="2870922"/>
                </a:lnTo>
                <a:lnTo>
                  <a:pt x="2827903" y="2851256"/>
                </a:lnTo>
                <a:lnTo>
                  <a:pt x="2829864" y="2839456"/>
                </a:lnTo>
                <a:lnTo>
                  <a:pt x="2835750" y="2829623"/>
                </a:lnTo>
                <a:lnTo>
                  <a:pt x="2845559" y="2817720"/>
                </a:lnTo>
                <a:lnTo>
                  <a:pt x="2845611" y="2817616"/>
                </a:lnTo>
                <a:lnTo>
                  <a:pt x="2835869" y="2829408"/>
                </a:lnTo>
                <a:lnTo>
                  <a:pt x="2829975" y="2839229"/>
                </a:lnTo>
                <a:lnTo>
                  <a:pt x="2826047" y="2835301"/>
                </a:lnTo>
                <a:lnTo>
                  <a:pt x="2820154" y="2845122"/>
                </a:lnTo>
                <a:lnTo>
                  <a:pt x="2800510" y="2880580"/>
                </a:lnTo>
                <a:lnTo>
                  <a:pt x="2792549" y="2880580"/>
                </a:lnTo>
                <a:lnTo>
                  <a:pt x="2790585" y="2864763"/>
                </a:lnTo>
                <a:lnTo>
                  <a:pt x="2792549" y="2849050"/>
                </a:lnTo>
                <a:lnTo>
                  <a:pt x="2786656" y="2849050"/>
                </a:lnTo>
                <a:lnTo>
                  <a:pt x="2780763" y="2860835"/>
                </a:lnTo>
                <a:lnTo>
                  <a:pt x="2776835" y="2880580"/>
                </a:lnTo>
                <a:lnTo>
                  <a:pt x="2761120" y="2878616"/>
                </a:lnTo>
                <a:lnTo>
                  <a:pt x="2717697" y="2878616"/>
                </a:lnTo>
                <a:lnTo>
                  <a:pt x="2715733" y="2864763"/>
                </a:lnTo>
                <a:lnTo>
                  <a:pt x="2711804" y="2856907"/>
                </a:lnTo>
                <a:lnTo>
                  <a:pt x="2705911" y="2878616"/>
                </a:lnTo>
                <a:lnTo>
                  <a:pt x="2698054" y="2882544"/>
                </a:lnTo>
                <a:lnTo>
                  <a:pt x="2684304" y="2874688"/>
                </a:lnTo>
                <a:lnTo>
                  <a:pt x="2676343" y="2860835"/>
                </a:lnTo>
                <a:lnTo>
                  <a:pt x="2668485" y="2860835"/>
                </a:lnTo>
                <a:lnTo>
                  <a:pt x="2658664" y="2868795"/>
                </a:lnTo>
                <a:lnTo>
                  <a:pt x="2658664" y="2833233"/>
                </a:lnTo>
                <a:lnTo>
                  <a:pt x="2656699" y="2831269"/>
                </a:lnTo>
                <a:lnTo>
                  <a:pt x="2650806" y="2833233"/>
                </a:lnTo>
                <a:lnTo>
                  <a:pt x="2646774" y="2841193"/>
                </a:lnTo>
                <a:lnTo>
                  <a:pt x="2644913" y="2852978"/>
                </a:lnTo>
                <a:lnTo>
                  <a:pt x="2634988" y="2845122"/>
                </a:lnTo>
                <a:lnTo>
                  <a:pt x="2627131" y="2833233"/>
                </a:lnTo>
                <a:lnTo>
                  <a:pt x="2619273" y="2825377"/>
                </a:lnTo>
                <a:lnTo>
                  <a:pt x="2605523" y="2831269"/>
                </a:lnTo>
                <a:lnTo>
                  <a:pt x="2607384" y="2819484"/>
                </a:lnTo>
                <a:lnTo>
                  <a:pt x="2603559" y="2803771"/>
                </a:lnTo>
                <a:lnTo>
                  <a:pt x="2605523" y="2797878"/>
                </a:lnTo>
                <a:lnTo>
                  <a:pt x="2599526" y="2776169"/>
                </a:lnTo>
                <a:lnTo>
                  <a:pt x="2595701" y="2774205"/>
                </a:lnTo>
                <a:lnTo>
                  <a:pt x="2587740" y="2782061"/>
                </a:lnTo>
                <a:lnTo>
                  <a:pt x="2579883" y="2793846"/>
                </a:lnTo>
                <a:lnTo>
                  <a:pt x="2579883" y="2803771"/>
                </a:lnTo>
                <a:lnTo>
                  <a:pt x="2587740" y="2819484"/>
                </a:lnTo>
                <a:lnTo>
                  <a:pt x="2591669" y="2841193"/>
                </a:lnTo>
                <a:lnTo>
                  <a:pt x="2595701" y="2849050"/>
                </a:lnTo>
                <a:lnTo>
                  <a:pt x="2599526" y="2858871"/>
                </a:lnTo>
                <a:lnTo>
                  <a:pt x="2611416" y="2872620"/>
                </a:lnTo>
                <a:lnTo>
                  <a:pt x="2613380" y="2880580"/>
                </a:lnTo>
                <a:lnTo>
                  <a:pt x="2609348" y="2890401"/>
                </a:lnTo>
                <a:lnTo>
                  <a:pt x="2615345" y="2892365"/>
                </a:lnTo>
                <a:lnTo>
                  <a:pt x="2623202" y="2894329"/>
                </a:lnTo>
                <a:lnTo>
                  <a:pt x="2627131" y="2896293"/>
                </a:lnTo>
                <a:lnTo>
                  <a:pt x="2621238" y="2900222"/>
                </a:lnTo>
                <a:lnTo>
                  <a:pt x="2615345" y="2902186"/>
                </a:lnTo>
                <a:lnTo>
                  <a:pt x="2603559" y="2902186"/>
                </a:lnTo>
                <a:lnTo>
                  <a:pt x="2595701" y="2900222"/>
                </a:lnTo>
                <a:lnTo>
                  <a:pt x="2593633" y="2896293"/>
                </a:lnTo>
                <a:lnTo>
                  <a:pt x="2593633" y="2890401"/>
                </a:lnTo>
                <a:lnTo>
                  <a:pt x="2591669" y="2884508"/>
                </a:lnTo>
                <a:lnTo>
                  <a:pt x="2585776" y="2878616"/>
                </a:lnTo>
                <a:lnTo>
                  <a:pt x="2579883" y="2874688"/>
                </a:lnTo>
                <a:lnTo>
                  <a:pt x="2546386" y="2862799"/>
                </a:lnTo>
                <a:lnTo>
                  <a:pt x="2536564" y="2862799"/>
                </a:lnTo>
                <a:lnTo>
                  <a:pt x="2514853" y="2866831"/>
                </a:lnTo>
                <a:lnTo>
                  <a:pt x="2508960" y="2868795"/>
                </a:lnTo>
                <a:lnTo>
                  <a:pt x="2508960" y="2874688"/>
                </a:lnTo>
                <a:lnTo>
                  <a:pt x="2516920" y="2884508"/>
                </a:lnTo>
                <a:lnTo>
                  <a:pt x="2505031" y="2888437"/>
                </a:lnTo>
                <a:lnTo>
                  <a:pt x="2481355" y="2898258"/>
                </a:lnTo>
                <a:lnTo>
                  <a:pt x="2455819" y="2906218"/>
                </a:lnTo>
                <a:lnTo>
                  <a:pt x="2453854" y="2916039"/>
                </a:lnTo>
                <a:lnTo>
                  <a:pt x="2451890" y="2927824"/>
                </a:lnTo>
                <a:lnTo>
                  <a:pt x="2443929" y="2933716"/>
                </a:lnTo>
                <a:lnTo>
                  <a:pt x="2443929" y="2939609"/>
                </a:lnTo>
                <a:lnTo>
                  <a:pt x="2508960" y="2904150"/>
                </a:lnTo>
                <a:lnTo>
                  <a:pt x="2520746" y="2904150"/>
                </a:lnTo>
                <a:lnTo>
                  <a:pt x="2522710" y="2918003"/>
                </a:lnTo>
                <a:lnTo>
                  <a:pt x="2526742" y="2927824"/>
                </a:lnTo>
                <a:lnTo>
                  <a:pt x="2528707" y="2937644"/>
                </a:lnTo>
                <a:lnTo>
                  <a:pt x="2522710" y="2947465"/>
                </a:lnTo>
                <a:lnTo>
                  <a:pt x="2514853" y="2953461"/>
                </a:lnTo>
                <a:lnTo>
                  <a:pt x="2501102" y="2955425"/>
                </a:lnTo>
                <a:lnTo>
                  <a:pt x="2489316" y="2955425"/>
                </a:lnTo>
                <a:lnTo>
                  <a:pt x="2481355" y="2951394"/>
                </a:lnTo>
                <a:lnTo>
                  <a:pt x="2477530" y="2959250"/>
                </a:lnTo>
                <a:lnTo>
                  <a:pt x="2479494" y="2963282"/>
                </a:lnTo>
                <a:lnTo>
                  <a:pt x="2485387" y="2965246"/>
                </a:lnTo>
                <a:lnTo>
                  <a:pt x="2489316" y="2973103"/>
                </a:lnTo>
                <a:lnTo>
                  <a:pt x="2491177" y="2977031"/>
                </a:lnTo>
                <a:lnTo>
                  <a:pt x="2491177" y="2982924"/>
                </a:lnTo>
                <a:lnTo>
                  <a:pt x="2489316" y="2998637"/>
                </a:lnTo>
                <a:lnTo>
                  <a:pt x="2485387" y="3032235"/>
                </a:lnTo>
                <a:lnTo>
                  <a:pt x="2491177" y="3038024"/>
                </a:lnTo>
                <a:lnTo>
                  <a:pt x="2497173" y="3036060"/>
                </a:lnTo>
                <a:lnTo>
                  <a:pt x="2501102" y="3028203"/>
                </a:lnTo>
                <a:lnTo>
                  <a:pt x="2503067" y="3022311"/>
                </a:lnTo>
                <a:lnTo>
                  <a:pt x="2510924" y="3032235"/>
                </a:lnTo>
                <a:lnTo>
                  <a:pt x="2503067" y="3047948"/>
                </a:lnTo>
                <a:lnTo>
                  <a:pt x="2487352" y="3069554"/>
                </a:lnTo>
                <a:lnTo>
                  <a:pt x="2471534" y="3073586"/>
                </a:lnTo>
                <a:lnTo>
                  <a:pt x="2451890" y="3071622"/>
                </a:lnTo>
                <a:lnTo>
                  <a:pt x="2451890" y="3059733"/>
                </a:lnTo>
                <a:lnTo>
                  <a:pt x="2465641" y="3059733"/>
                </a:lnTo>
                <a:lnTo>
                  <a:pt x="2469569" y="3059733"/>
                </a:lnTo>
                <a:lnTo>
                  <a:pt x="2473498" y="3053841"/>
                </a:lnTo>
                <a:lnTo>
                  <a:pt x="2434108" y="3049912"/>
                </a:lnTo>
                <a:lnTo>
                  <a:pt x="2424286" y="3045984"/>
                </a:lnTo>
                <a:lnTo>
                  <a:pt x="2416428" y="3032235"/>
                </a:lnTo>
                <a:lnTo>
                  <a:pt x="2414464" y="3026239"/>
                </a:lnTo>
                <a:lnTo>
                  <a:pt x="2420357" y="3022311"/>
                </a:lnTo>
                <a:lnTo>
                  <a:pt x="2436072" y="3016418"/>
                </a:lnTo>
                <a:lnTo>
                  <a:pt x="2420357" y="2986852"/>
                </a:lnTo>
                <a:lnTo>
                  <a:pt x="2410535" y="2996776"/>
                </a:lnTo>
                <a:lnTo>
                  <a:pt x="2400714" y="3018382"/>
                </a:lnTo>
                <a:lnTo>
                  <a:pt x="2384895" y="3018382"/>
                </a:lnTo>
                <a:lnTo>
                  <a:pt x="2371145" y="3000705"/>
                </a:lnTo>
                <a:lnTo>
                  <a:pt x="2363184" y="2996776"/>
                </a:lnTo>
                <a:lnTo>
                  <a:pt x="2349434" y="2994812"/>
                </a:lnTo>
                <a:lnTo>
                  <a:pt x="2341576" y="2998637"/>
                </a:lnTo>
                <a:lnTo>
                  <a:pt x="2339612" y="3008561"/>
                </a:lnTo>
                <a:lnTo>
                  <a:pt x="2337648" y="3020346"/>
                </a:lnTo>
                <a:lnTo>
                  <a:pt x="2337648" y="3032235"/>
                </a:lnTo>
                <a:lnTo>
                  <a:pt x="2323897" y="3030167"/>
                </a:lnTo>
                <a:lnTo>
                  <a:pt x="2294329" y="3030167"/>
                </a:lnTo>
                <a:lnTo>
                  <a:pt x="2282543" y="3024275"/>
                </a:lnTo>
                <a:lnTo>
                  <a:pt x="2280578" y="3020346"/>
                </a:lnTo>
                <a:lnTo>
                  <a:pt x="2280578" y="3008561"/>
                </a:lnTo>
                <a:lnTo>
                  <a:pt x="2280578" y="3004633"/>
                </a:lnTo>
                <a:lnTo>
                  <a:pt x="2276546" y="3004633"/>
                </a:lnTo>
                <a:lnTo>
                  <a:pt x="2268689" y="3006597"/>
                </a:lnTo>
                <a:lnTo>
                  <a:pt x="2260831" y="3002669"/>
                </a:lnTo>
                <a:lnTo>
                  <a:pt x="2245117" y="3002669"/>
                </a:lnTo>
                <a:lnTo>
                  <a:pt x="2239120" y="2998637"/>
                </a:lnTo>
                <a:lnTo>
                  <a:pt x="2237156" y="2992848"/>
                </a:lnTo>
                <a:lnTo>
                  <a:pt x="2237156" y="2986852"/>
                </a:lnTo>
                <a:lnTo>
                  <a:pt x="2239120" y="2980960"/>
                </a:lnTo>
                <a:lnTo>
                  <a:pt x="2239120" y="2975067"/>
                </a:lnTo>
                <a:lnTo>
                  <a:pt x="2239120" y="2916039"/>
                </a:lnTo>
                <a:lnTo>
                  <a:pt x="2239120" y="2906218"/>
                </a:lnTo>
                <a:lnTo>
                  <a:pt x="2241188" y="2902186"/>
                </a:lnTo>
                <a:lnTo>
                  <a:pt x="2245117" y="2896293"/>
                </a:lnTo>
                <a:lnTo>
                  <a:pt x="2246978" y="2888437"/>
                </a:lnTo>
                <a:lnTo>
                  <a:pt x="2249045" y="2878616"/>
                </a:lnTo>
                <a:lnTo>
                  <a:pt x="2239120" y="2892365"/>
                </a:lnTo>
                <a:lnTo>
                  <a:pt x="2229298" y="2906218"/>
                </a:lnTo>
                <a:lnTo>
                  <a:pt x="2219477" y="2916039"/>
                </a:lnTo>
                <a:lnTo>
                  <a:pt x="2203762" y="2918003"/>
                </a:lnTo>
                <a:lnTo>
                  <a:pt x="2215548" y="2945605"/>
                </a:lnTo>
                <a:lnTo>
                  <a:pt x="2207691" y="2951394"/>
                </a:lnTo>
                <a:lnTo>
                  <a:pt x="2189908" y="2951394"/>
                </a:lnTo>
                <a:lnTo>
                  <a:pt x="2174193" y="2961318"/>
                </a:lnTo>
                <a:lnTo>
                  <a:pt x="2166336" y="2943537"/>
                </a:lnTo>
                <a:lnTo>
                  <a:pt x="2162407" y="2935680"/>
                </a:lnTo>
                <a:lnTo>
                  <a:pt x="2154550" y="2929788"/>
                </a:lnTo>
                <a:lnTo>
                  <a:pt x="2152482" y="2955425"/>
                </a:lnTo>
                <a:lnTo>
                  <a:pt x="2146589" y="2975067"/>
                </a:lnTo>
                <a:lnTo>
                  <a:pt x="2132839" y="2986852"/>
                </a:lnTo>
                <a:lnTo>
                  <a:pt x="2115159" y="2988816"/>
                </a:lnTo>
                <a:lnTo>
                  <a:pt x="2109163" y="2986852"/>
                </a:lnTo>
                <a:lnTo>
                  <a:pt x="2101306" y="2984991"/>
                </a:lnTo>
                <a:lnTo>
                  <a:pt x="2097377" y="2984991"/>
                </a:lnTo>
                <a:lnTo>
                  <a:pt x="2093448" y="2988816"/>
                </a:lnTo>
                <a:lnTo>
                  <a:pt x="2083627" y="2980960"/>
                </a:lnTo>
                <a:lnTo>
                  <a:pt x="2075769" y="2978995"/>
                </a:lnTo>
                <a:lnTo>
                  <a:pt x="2075769" y="2978908"/>
                </a:lnTo>
                <a:lnTo>
                  <a:pt x="2071784" y="2976967"/>
                </a:lnTo>
                <a:lnTo>
                  <a:pt x="2046250" y="2978931"/>
                </a:lnTo>
                <a:lnTo>
                  <a:pt x="2036429" y="2976967"/>
                </a:lnTo>
                <a:lnTo>
                  <a:pt x="2034362" y="2973038"/>
                </a:lnTo>
                <a:lnTo>
                  <a:pt x="2032397" y="2967146"/>
                </a:lnTo>
                <a:lnTo>
                  <a:pt x="2028573" y="2959185"/>
                </a:lnTo>
                <a:lnTo>
                  <a:pt x="2020613" y="2953396"/>
                </a:lnTo>
                <a:lnTo>
                  <a:pt x="2018648" y="2959185"/>
                </a:lnTo>
                <a:lnTo>
                  <a:pt x="2020613" y="2969110"/>
                </a:lnTo>
                <a:lnTo>
                  <a:pt x="2020613" y="2973038"/>
                </a:lnTo>
                <a:lnTo>
                  <a:pt x="2016684" y="2986788"/>
                </a:lnTo>
                <a:lnTo>
                  <a:pt x="2014720" y="2992784"/>
                </a:lnTo>
                <a:lnTo>
                  <a:pt x="2008828" y="2998573"/>
                </a:lnTo>
                <a:lnTo>
                  <a:pt x="1983190" y="3018318"/>
                </a:lnTo>
                <a:lnTo>
                  <a:pt x="1969441" y="3024211"/>
                </a:lnTo>
                <a:lnTo>
                  <a:pt x="1959620" y="3016354"/>
                </a:lnTo>
                <a:lnTo>
                  <a:pt x="1947732" y="2990716"/>
                </a:lnTo>
                <a:lnTo>
                  <a:pt x="1937911" y="2986788"/>
                </a:lnTo>
                <a:lnTo>
                  <a:pt x="1930054" y="2996712"/>
                </a:lnTo>
                <a:lnTo>
                  <a:pt x="1926126" y="3014390"/>
                </a:lnTo>
                <a:lnTo>
                  <a:pt x="1928090" y="3026175"/>
                </a:lnTo>
                <a:lnTo>
                  <a:pt x="1933983" y="3040028"/>
                </a:lnTo>
                <a:lnTo>
                  <a:pt x="1943803" y="3059670"/>
                </a:lnTo>
                <a:lnTo>
                  <a:pt x="1955589" y="3075384"/>
                </a:lnTo>
                <a:lnTo>
                  <a:pt x="1965513" y="3081380"/>
                </a:lnTo>
                <a:lnTo>
                  <a:pt x="1973369" y="3091201"/>
                </a:lnTo>
                <a:lnTo>
                  <a:pt x="1979262" y="3093165"/>
                </a:lnTo>
                <a:lnTo>
                  <a:pt x="1987119" y="3089236"/>
                </a:lnTo>
                <a:lnTo>
                  <a:pt x="2008828" y="3069491"/>
                </a:lnTo>
                <a:lnTo>
                  <a:pt x="2022577" y="3067527"/>
                </a:lnTo>
                <a:lnTo>
                  <a:pt x="2034362" y="3069491"/>
                </a:lnTo>
                <a:lnTo>
                  <a:pt x="2044286" y="3071559"/>
                </a:lnTo>
                <a:lnTo>
                  <a:pt x="2058035" y="3065563"/>
                </a:lnTo>
                <a:lnTo>
                  <a:pt x="2056071" y="3079415"/>
                </a:lnTo>
                <a:lnTo>
                  <a:pt x="2054107" y="3091201"/>
                </a:lnTo>
                <a:lnTo>
                  <a:pt x="2048214" y="3112807"/>
                </a:lnTo>
                <a:lnTo>
                  <a:pt x="2040357" y="3154159"/>
                </a:lnTo>
                <a:lnTo>
                  <a:pt x="2034362" y="3162119"/>
                </a:lnTo>
                <a:lnTo>
                  <a:pt x="2012756" y="3169976"/>
                </a:lnTo>
                <a:lnTo>
                  <a:pt x="1994975" y="3160155"/>
                </a:lnTo>
                <a:lnTo>
                  <a:pt x="1979262" y="3158190"/>
                </a:lnTo>
                <a:lnTo>
                  <a:pt x="1967477" y="3183725"/>
                </a:lnTo>
                <a:lnTo>
                  <a:pt x="1963549" y="3181761"/>
                </a:lnTo>
                <a:lnTo>
                  <a:pt x="1961584" y="3183725"/>
                </a:lnTo>
                <a:lnTo>
                  <a:pt x="1959620" y="3183725"/>
                </a:lnTo>
                <a:lnTo>
                  <a:pt x="1963549" y="3193546"/>
                </a:lnTo>
                <a:lnTo>
                  <a:pt x="1967477" y="3205435"/>
                </a:lnTo>
                <a:lnTo>
                  <a:pt x="1973369" y="3240790"/>
                </a:lnTo>
                <a:lnTo>
                  <a:pt x="1969441" y="3246786"/>
                </a:lnTo>
                <a:lnTo>
                  <a:pt x="1963549" y="3242755"/>
                </a:lnTo>
                <a:lnTo>
                  <a:pt x="1951763" y="3232934"/>
                </a:lnTo>
                <a:lnTo>
                  <a:pt x="1935947" y="3230969"/>
                </a:lnTo>
                <a:lnTo>
                  <a:pt x="1926126" y="3225077"/>
                </a:lnTo>
                <a:lnTo>
                  <a:pt x="1918269" y="3213292"/>
                </a:lnTo>
                <a:lnTo>
                  <a:pt x="1914238" y="3195510"/>
                </a:lnTo>
                <a:lnTo>
                  <a:pt x="1918269" y="3177832"/>
                </a:lnTo>
                <a:lnTo>
                  <a:pt x="1926126" y="3162119"/>
                </a:lnTo>
                <a:lnTo>
                  <a:pt x="1933983" y="3146302"/>
                </a:lnTo>
                <a:lnTo>
                  <a:pt x="1930054" y="3132552"/>
                </a:lnTo>
                <a:lnTo>
                  <a:pt x="1924162" y="3124592"/>
                </a:lnTo>
                <a:lnTo>
                  <a:pt x="1914238" y="3102986"/>
                </a:lnTo>
                <a:lnTo>
                  <a:pt x="1912377" y="3101022"/>
                </a:lnTo>
                <a:lnTo>
                  <a:pt x="1908345" y="3101022"/>
                </a:lnTo>
                <a:lnTo>
                  <a:pt x="1904417" y="3101022"/>
                </a:lnTo>
                <a:lnTo>
                  <a:pt x="1900489" y="3097093"/>
                </a:lnTo>
                <a:lnTo>
                  <a:pt x="1900489" y="3093165"/>
                </a:lnTo>
                <a:lnTo>
                  <a:pt x="1902453" y="3089236"/>
                </a:lnTo>
                <a:lnTo>
                  <a:pt x="1904417" y="3085308"/>
                </a:lnTo>
                <a:lnTo>
                  <a:pt x="1894596" y="3063598"/>
                </a:lnTo>
                <a:lnTo>
                  <a:pt x="1892632" y="3057706"/>
                </a:lnTo>
                <a:lnTo>
                  <a:pt x="1892632" y="3051813"/>
                </a:lnTo>
                <a:lnTo>
                  <a:pt x="1896560" y="3043956"/>
                </a:lnTo>
                <a:lnTo>
                  <a:pt x="1896560" y="3040028"/>
                </a:lnTo>
                <a:lnTo>
                  <a:pt x="1894596" y="3035996"/>
                </a:lnTo>
                <a:lnTo>
                  <a:pt x="1892632" y="3032171"/>
                </a:lnTo>
                <a:lnTo>
                  <a:pt x="1888704" y="3032171"/>
                </a:lnTo>
                <a:lnTo>
                  <a:pt x="1886739" y="3034135"/>
                </a:lnTo>
                <a:lnTo>
                  <a:pt x="1884775" y="3035996"/>
                </a:lnTo>
                <a:lnTo>
                  <a:pt x="1874955" y="3065563"/>
                </a:lnTo>
                <a:lnTo>
                  <a:pt x="1868959" y="3071559"/>
                </a:lnTo>
                <a:lnTo>
                  <a:pt x="1866995" y="3071559"/>
                </a:lnTo>
                <a:lnTo>
                  <a:pt x="1865030" y="3073523"/>
                </a:lnTo>
                <a:lnTo>
                  <a:pt x="1841460" y="3081380"/>
                </a:lnTo>
                <a:lnTo>
                  <a:pt x="1829572" y="3081380"/>
                </a:lnTo>
                <a:lnTo>
                  <a:pt x="1802074" y="3081380"/>
                </a:lnTo>
                <a:lnTo>
                  <a:pt x="1790185" y="3085308"/>
                </a:lnTo>
                <a:lnTo>
                  <a:pt x="1800110" y="3091201"/>
                </a:lnTo>
                <a:lnTo>
                  <a:pt x="1815823" y="3099058"/>
                </a:lnTo>
                <a:lnTo>
                  <a:pt x="1829572" y="3102986"/>
                </a:lnTo>
                <a:lnTo>
                  <a:pt x="1829572" y="3106914"/>
                </a:lnTo>
                <a:lnTo>
                  <a:pt x="1802074" y="3116735"/>
                </a:lnTo>
                <a:lnTo>
                  <a:pt x="1788221" y="3124592"/>
                </a:lnTo>
                <a:lnTo>
                  <a:pt x="1786257" y="3134517"/>
                </a:lnTo>
                <a:lnTo>
                  <a:pt x="1792253" y="3140409"/>
                </a:lnTo>
                <a:lnTo>
                  <a:pt x="1804038" y="3134517"/>
                </a:lnTo>
                <a:lnTo>
                  <a:pt x="1809931" y="3138445"/>
                </a:lnTo>
                <a:lnTo>
                  <a:pt x="1813859" y="3146302"/>
                </a:lnTo>
                <a:lnTo>
                  <a:pt x="1813859" y="3148266"/>
                </a:lnTo>
                <a:lnTo>
                  <a:pt x="1809931" y="3148266"/>
                </a:lnTo>
                <a:lnTo>
                  <a:pt x="1807966" y="3150334"/>
                </a:lnTo>
                <a:lnTo>
                  <a:pt x="1817787" y="3181761"/>
                </a:lnTo>
                <a:lnTo>
                  <a:pt x="1835568" y="3199542"/>
                </a:lnTo>
                <a:lnTo>
                  <a:pt x="1855209" y="3213292"/>
                </a:lnTo>
                <a:lnTo>
                  <a:pt x="1871026" y="3232934"/>
                </a:lnTo>
                <a:lnTo>
                  <a:pt x="1863169" y="3230969"/>
                </a:lnTo>
                <a:lnTo>
                  <a:pt x="1851281" y="3230969"/>
                </a:lnTo>
                <a:lnTo>
                  <a:pt x="1847353" y="3232934"/>
                </a:lnTo>
                <a:lnTo>
                  <a:pt x="1874955" y="3242755"/>
                </a:lnTo>
                <a:lnTo>
                  <a:pt x="1878883" y="3252679"/>
                </a:lnTo>
                <a:lnTo>
                  <a:pt x="1880847" y="3268393"/>
                </a:lnTo>
                <a:lnTo>
                  <a:pt x="1874955" y="3274285"/>
                </a:lnTo>
                <a:lnTo>
                  <a:pt x="1866995" y="3280178"/>
                </a:lnTo>
                <a:lnTo>
                  <a:pt x="1855209" y="3280178"/>
                </a:lnTo>
                <a:lnTo>
                  <a:pt x="1847353" y="3282142"/>
                </a:lnTo>
                <a:lnTo>
                  <a:pt x="1817787" y="3262500"/>
                </a:lnTo>
                <a:lnTo>
                  <a:pt x="1807966" y="3260536"/>
                </a:lnTo>
                <a:lnTo>
                  <a:pt x="1800110" y="3262500"/>
                </a:lnTo>
                <a:lnTo>
                  <a:pt x="1788221" y="3266428"/>
                </a:lnTo>
                <a:lnTo>
                  <a:pt x="1780365" y="3272321"/>
                </a:lnTo>
                <a:lnTo>
                  <a:pt x="1776436" y="3278317"/>
                </a:lnTo>
                <a:lnTo>
                  <a:pt x="1778401" y="3282142"/>
                </a:lnTo>
                <a:lnTo>
                  <a:pt x="1786257" y="3297959"/>
                </a:lnTo>
                <a:lnTo>
                  <a:pt x="1794217" y="3299923"/>
                </a:lnTo>
                <a:lnTo>
                  <a:pt x="1800110" y="3303852"/>
                </a:lnTo>
                <a:lnTo>
                  <a:pt x="1825644" y="3297959"/>
                </a:lnTo>
                <a:lnTo>
                  <a:pt x="1839496" y="3307780"/>
                </a:lnTo>
                <a:lnTo>
                  <a:pt x="1807966" y="3337347"/>
                </a:lnTo>
                <a:lnTo>
                  <a:pt x="1796181" y="3353060"/>
                </a:lnTo>
                <a:lnTo>
                  <a:pt x="1784396" y="3347168"/>
                </a:lnTo>
                <a:lnTo>
                  <a:pt x="1766615" y="3360917"/>
                </a:lnTo>
                <a:lnTo>
                  <a:pt x="1768580" y="3374770"/>
                </a:lnTo>
                <a:lnTo>
                  <a:pt x="1776436" y="3384591"/>
                </a:lnTo>
                <a:lnTo>
                  <a:pt x="1758759" y="3384591"/>
                </a:lnTo>
                <a:lnTo>
                  <a:pt x="1731157" y="3349132"/>
                </a:lnTo>
                <a:lnTo>
                  <a:pt x="1723301" y="3329386"/>
                </a:lnTo>
                <a:lnTo>
                  <a:pt x="1697663" y="3303852"/>
                </a:lnTo>
                <a:lnTo>
                  <a:pt x="1691771" y="3305816"/>
                </a:lnTo>
                <a:lnTo>
                  <a:pt x="1664169" y="3319565"/>
                </a:lnTo>
                <a:lnTo>
                  <a:pt x="1668201" y="3327526"/>
                </a:lnTo>
                <a:lnTo>
                  <a:pt x="1670061" y="3329386"/>
                </a:lnTo>
                <a:lnTo>
                  <a:pt x="1658380" y="3327526"/>
                </a:lnTo>
                <a:lnTo>
                  <a:pt x="1648456" y="3323597"/>
                </a:lnTo>
                <a:lnTo>
                  <a:pt x="1640599" y="3319565"/>
                </a:lnTo>
                <a:lnTo>
                  <a:pt x="1634707" y="3307780"/>
                </a:lnTo>
                <a:lnTo>
                  <a:pt x="1632639" y="3297959"/>
                </a:lnTo>
                <a:lnTo>
                  <a:pt x="1636671" y="3290102"/>
                </a:lnTo>
                <a:lnTo>
                  <a:pt x="1652384" y="3282142"/>
                </a:lnTo>
                <a:lnTo>
                  <a:pt x="1656312" y="3278317"/>
                </a:lnTo>
                <a:lnTo>
                  <a:pt x="1670061" y="3260536"/>
                </a:lnTo>
                <a:lnTo>
                  <a:pt x="1678021" y="3242755"/>
                </a:lnTo>
                <a:lnTo>
                  <a:pt x="1681950" y="3236965"/>
                </a:lnTo>
                <a:lnTo>
                  <a:pt x="1691771" y="3232934"/>
                </a:lnTo>
                <a:lnTo>
                  <a:pt x="1691771" y="3246786"/>
                </a:lnTo>
                <a:lnTo>
                  <a:pt x="1687842" y="3258572"/>
                </a:lnTo>
                <a:lnTo>
                  <a:pt x="1678021" y="3282142"/>
                </a:lnTo>
                <a:lnTo>
                  <a:pt x="1697663" y="3280178"/>
                </a:lnTo>
                <a:lnTo>
                  <a:pt x="1713480" y="3274285"/>
                </a:lnTo>
                <a:lnTo>
                  <a:pt x="1723301" y="3260536"/>
                </a:lnTo>
                <a:lnTo>
                  <a:pt x="1723301" y="3238930"/>
                </a:lnTo>
                <a:lnTo>
                  <a:pt x="1719372" y="3229005"/>
                </a:lnTo>
                <a:lnTo>
                  <a:pt x="1713480" y="3223113"/>
                </a:lnTo>
                <a:lnTo>
                  <a:pt x="1709448" y="3217220"/>
                </a:lnTo>
                <a:lnTo>
                  <a:pt x="1709448" y="3205435"/>
                </a:lnTo>
                <a:lnTo>
                  <a:pt x="1713480" y="3199542"/>
                </a:lnTo>
                <a:lnTo>
                  <a:pt x="1731157" y="3177832"/>
                </a:lnTo>
                <a:lnTo>
                  <a:pt x="1739014" y="3181761"/>
                </a:lnTo>
                <a:lnTo>
                  <a:pt x="1742942" y="3187653"/>
                </a:lnTo>
                <a:lnTo>
                  <a:pt x="1742942" y="3193546"/>
                </a:lnTo>
                <a:lnTo>
                  <a:pt x="1740978" y="3201506"/>
                </a:lnTo>
                <a:lnTo>
                  <a:pt x="1745010" y="3211327"/>
                </a:lnTo>
                <a:lnTo>
                  <a:pt x="1750799" y="3219184"/>
                </a:lnTo>
                <a:lnTo>
                  <a:pt x="1756795" y="3221148"/>
                </a:lnTo>
                <a:lnTo>
                  <a:pt x="1766615" y="3217220"/>
                </a:lnTo>
                <a:lnTo>
                  <a:pt x="1772508" y="3211327"/>
                </a:lnTo>
                <a:lnTo>
                  <a:pt x="1780365" y="3191582"/>
                </a:lnTo>
                <a:lnTo>
                  <a:pt x="1786257" y="3183725"/>
                </a:lnTo>
                <a:lnTo>
                  <a:pt x="1776436" y="3169976"/>
                </a:lnTo>
                <a:lnTo>
                  <a:pt x="1772508" y="3156123"/>
                </a:lnTo>
                <a:lnTo>
                  <a:pt x="1768580" y="3150334"/>
                </a:lnTo>
                <a:lnTo>
                  <a:pt x="1756795" y="3160155"/>
                </a:lnTo>
                <a:lnTo>
                  <a:pt x="1742942" y="3166047"/>
                </a:lnTo>
                <a:lnTo>
                  <a:pt x="1731157" y="3156123"/>
                </a:lnTo>
                <a:lnTo>
                  <a:pt x="1713480" y="3130588"/>
                </a:lnTo>
                <a:lnTo>
                  <a:pt x="1705623" y="3144338"/>
                </a:lnTo>
                <a:lnTo>
                  <a:pt x="1691771" y="3177832"/>
                </a:lnTo>
                <a:lnTo>
                  <a:pt x="1681950" y="3189721"/>
                </a:lnTo>
                <a:lnTo>
                  <a:pt x="1674093" y="3193546"/>
                </a:lnTo>
                <a:lnTo>
                  <a:pt x="1666237" y="3193546"/>
                </a:lnTo>
                <a:lnTo>
                  <a:pt x="1648456" y="3189721"/>
                </a:lnTo>
                <a:lnTo>
                  <a:pt x="1640599" y="3191582"/>
                </a:lnTo>
                <a:lnTo>
                  <a:pt x="1634707" y="3199542"/>
                </a:lnTo>
                <a:lnTo>
                  <a:pt x="1622818" y="3213292"/>
                </a:lnTo>
                <a:lnTo>
                  <a:pt x="1616926" y="3219184"/>
                </a:lnTo>
                <a:lnTo>
                  <a:pt x="1593253" y="3232934"/>
                </a:lnTo>
                <a:lnTo>
                  <a:pt x="1581467" y="3242755"/>
                </a:lnTo>
                <a:lnTo>
                  <a:pt x="1571647" y="3246786"/>
                </a:lnTo>
                <a:lnTo>
                  <a:pt x="1563790" y="3248751"/>
                </a:lnTo>
                <a:lnTo>
                  <a:pt x="1559862" y="3252679"/>
                </a:lnTo>
                <a:lnTo>
                  <a:pt x="1557898" y="3258572"/>
                </a:lnTo>
                <a:lnTo>
                  <a:pt x="1557898" y="3266428"/>
                </a:lnTo>
                <a:lnTo>
                  <a:pt x="1557898" y="3276353"/>
                </a:lnTo>
                <a:lnTo>
                  <a:pt x="1553866" y="3282142"/>
                </a:lnTo>
                <a:lnTo>
                  <a:pt x="1548077" y="3290102"/>
                </a:lnTo>
                <a:lnTo>
                  <a:pt x="1544045" y="3297959"/>
                </a:lnTo>
                <a:lnTo>
                  <a:pt x="1550041" y="3307780"/>
                </a:lnTo>
                <a:lnTo>
                  <a:pt x="1512619" y="3343239"/>
                </a:lnTo>
                <a:lnTo>
                  <a:pt x="1514583" y="3376734"/>
                </a:lnTo>
                <a:lnTo>
                  <a:pt x="1508690" y="3382627"/>
                </a:lnTo>
                <a:lnTo>
                  <a:pt x="1490909" y="3372806"/>
                </a:lnTo>
                <a:lnTo>
                  <a:pt x="1485017" y="3380662"/>
                </a:lnTo>
                <a:lnTo>
                  <a:pt x="1483053" y="3388519"/>
                </a:lnTo>
                <a:lnTo>
                  <a:pt x="1483053" y="3396376"/>
                </a:lnTo>
                <a:lnTo>
                  <a:pt x="1486981" y="3406301"/>
                </a:lnTo>
                <a:lnTo>
                  <a:pt x="1479124" y="3402372"/>
                </a:lnTo>
                <a:lnTo>
                  <a:pt x="1459379" y="3390484"/>
                </a:lnTo>
                <a:lnTo>
                  <a:pt x="1435809" y="3382627"/>
                </a:lnTo>
                <a:lnTo>
                  <a:pt x="1429917" y="3378698"/>
                </a:lnTo>
                <a:lnTo>
                  <a:pt x="1424025" y="3364949"/>
                </a:lnTo>
                <a:lnTo>
                  <a:pt x="1425885" y="3323597"/>
                </a:lnTo>
                <a:lnTo>
                  <a:pt x="1424025" y="3307780"/>
                </a:lnTo>
                <a:lnTo>
                  <a:pt x="1427849" y="3297959"/>
                </a:lnTo>
                <a:lnTo>
                  <a:pt x="1427849" y="3286174"/>
                </a:lnTo>
                <a:lnTo>
                  <a:pt x="1422060" y="3276353"/>
                </a:lnTo>
                <a:lnTo>
                  <a:pt x="1416065" y="3270357"/>
                </a:lnTo>
                <a:lnTo>
                  <a:pt x="1408208" y="3272321"/>
                </a:lnTo>
                <a:lnTo>
                  <a:pt x="1402315" y="3278317"/>
                </a:lnTo>
                <a:lnTo>
                  <a:pt x="1396423" y="3288138"/>
                </a:lnTo>
                <a:lnTo>
                  <a:pt x="1394459" y="3295995"/>
                </a:lnTo>
                <a:lnTo>
                  <a:pt x="1396423" y="3305816"/>
                </a:lnTo>
                <a:lnTo>
                  <a:pt x="1400351" y="3315740"/>
                </a:lnTo>
                <a:lnTo>
                  <a:pt x="1400351" y="3321530"/>
                </a:lnTo>
                <a:lnTo>
                  <a:pt x="1380606" y="3329386"/>
                </a:lnTo>
                <a:lnTo>
                  <a:pt x="1382674" y="3339311"/>
                </a:lnTo>
                <a:lnTo>
                  <a:pt x="1398387" y="3356989"/>
                </a:lnTo>
                <a:lnTo>
                  <a:pt x="1372750" y="3370841"/>
                </a:lnTo>
                <a:lnTo>
                  <a:pt x="1362929" y="3380662"/>
                </a:lnTo>
                <a:lnTo>
                  <a:pt x="1372750" y="3384591"/>
                </a:lnTo>
                <a:lnTo>
                  <a:pt x="1374817" y="3386555"/>
                </a:lnTo>
                <a:lnTo>
                  <a:pt x="1376678" y="3390484"/>
                </a:lnTo>
                <a:lnTo>
                  <a:pt x="1374817" y="3394515"/>
                </a:lnTo>
                <a:lnTo>
                  <a:pt x="1372750" y="3394515"/>
                </a:lnTo>
                <a:lnTo>
                  <a:pt x="1368821" y="3394515"/>
                </a:lnTo>
                <a:lnTo>
                  <a:pt x="1362929" y="3390484"/>
                </a:lnTo>
                <a:lnTo>
                  <a:pt x="1360965" y="3390484"/>
                </a:lnTo>
                <a:lnTo>
                  <a:pt x="1351144" y="3390484"/>
                </a:lnTo>
                <a:lnTo>
                  <a:pt x="1349076" y="3394515"/>
                </a:lnTo>
                <a:lnTo>
                  <a:pt x="1349076" y="3400305"/>
                </a:lnTo>
                <a:lnTo>
                  <a:pt x="1347215" y="3408161"/>
                </a:lnTo>
                <a:lnTo>
                  <a:pt x="1341220" y="3412193"/>
                </a:lnTo>
                <a:lnTo>
                  <a:pt x="1321578" y="3416122"/>
                </a:lnTo>
                <a:lnTo>
                  <a:pt x="1313721" y="3422014"/>
                </a:lnTo>
                <a:lnTo>
                  <a:pt x="1311757" y="3427907"/>
                </a:lnTo>
                <a:lnTo>
                  <a:pt x="1296044" y="3481147"/>
                </a:lnTo>
                <a:lnTo>
                  <a:pt x="1293976" y="3489004"/>
                </a:lnTo>
                <a:lnTo>
                  <a:pt x="1293976" y="3498825"/>
                </a:lnTo>
                <a:lnTo>
                  <a:pt x="1278263" y="3494897"/>
                </a:lnTo>
                <a:lnTo>
                  <a:pt x="1248697" y="3504718"/>
                </a:lnTo>
                <a:lnTo>
                  <a:pt x="1240841" y="3502753"/>
                </a:lnTo>
                <a:lnTo>
                  <a:pt x="1240841" y="3492932"/>
                </a:lnTo>
                <a:lnTo>
                  <a:pt x="1246733" y="3475151"/>
                </a:lnTo>
                <a:lnTo>
                  <a:pt x="1244769" y="3465330"/>
                </a:lnTo>
                <a:lnTo>
                  <a:pt x="1238877" y="3461402"/>
                </a:lnTo>
                <a:lnTo>
                  <a:pt x="1231020" y="3459437"/>
                </a:lnTo>
                <a:lnTo>
                  <a:pt x="1215203" y="3459437"/>
                </a:lnTo>
                <a:lnTo>
                  <a:pt x="1215203" y="3455509"/>
                </a:lnTo>
                <a:lnTo>
                  <a:pt x="1217271" y="3449616"/>
                </a:lnTo>
                <a:lnTo>
                  <a:pt x="1219235" y="3447549"/>
                </a:lnTo>
                <a:lnTo>
                  <a:pt x="1221096" y="3435764"/>
                </a:lnTo>
                <a:lnTo>
                  <a:pt x="1223060" y="3433799"/>
                </a:lnTo>
                <a:lnTo>
                  <a:pt x="1225127" y="3435764"/>
                </a:lnTo>
                <a:lnTo>
                  <a:pt x="1229056" y="3433799"/>
                </a:lnTo>
                <a:lnTo>
                  <a:pt x="1236912" y="3416122"/>
                </a:lnTo>
                <a:lnTo>
                  <a:pt x="1238877" y="3408161"/>
                </a:lnTo>
                <a:lnTo>
                  <a:pt x="1236912" y="3400305"/>
                </a:lnTo>
                <a:lnTo>
                  <a:pt x="1232984" y="3398340"/>
                </a:lnTo>
                <a:lnTo>
                  <a:pt x="1229056" y="3396376"/>
                </a:lnTo>
                <a:lnTo>
                  <a:pt x="1219235" y="3394515"/>
                </a:lnTo>
                <a:lnTo>
                  <a:pt x="1211275" y="3392448"/>
                </a:lnTo>
                <a:lnTo>
                  <a:pt x="1211275" y="3388519"/>
                </a:lnTo>
                <a:lnTo>
                  <a:pt x="1213239" y="3384591"/>
                </a:lnTo>
                <a:lnTo>
                  <a:pt x="1215203" y="3384591"/>
                </a:lnTo>
                <a:lnTo>
                  <a:pt x="1215203" y="3374770"/>
                </a:lnTo>
                <a:lnTo>
                  <a:pt x="1217271" y="3364949"/>
                </a:lnTo>
                <a:lnTo>
                  <a:pt x="1215203" y="3358953"/>
                </a:lnTo>
                <a:lnTo>
                  <a:pt x="1205382" y="3362985"/>
                </a:lnTo>
                <a:lnTo>
                  <a:pt x="1209311" y="3343239"/>
                </a:lnTo>
                <a:lnTo>
                  <a:pt x="1221096" y="3333418"/>
                </a:lnTo>
                <a:lnTo>
                  <a:pt x="1238877" y="3331454"/>
                </a:lnTo>
                <a:lnTo>
                  <a:pt x="1254590" y="3329386"/>
                </a:lnTo>
                <a:lnTo>
                  <a:pt x="1252626" y="3323597"/>
                </a:lnTo>
                <a:lnTo>
                  <a:pt x="1248697" y="3319565"/>
                </a:lnTo>
                <a:lnTo>
                  <a:pt x="1242805" y="3315740"/>
                </a:lnTo>
                <a:lnTo>
                  <a:pt x="1236912" y="3313673"/>
                </a:lnTo>
                <a:lnTo>
                  <a:pt x="1246733" y="3305816"/>
                </a:lnTo>
                <a:lnTo>
                  <a:pt x="1252626" y="3297959"/>
                </a:lnTo>
                <a:lnTo>
                  <a:pt x="1252626" y="3290102"/>
                </a:lnTo>
                <a:lnTo>
                  <a:pt x="1244769" y="3286174"/>
                </a:lnTo>
                <a:lnTo>
                  <a:pt x="1242805" y="3288138"/>
                </a:lnTo>
                <a:lnTo>
                  <a:pt x="1236912" y="3295995"/>
                </a:lnTo>
                <a:lnTo>
                  <a:pt x="1232984" y="3297959"/>
                </a:lnTo>
                <a:lnTo>
                  <a:pt x="1227091" y="3297959"/>
                </a:lnTo>
                <a:lnTo>
                  <a:pt x="1219235" y="3292067"/>
                </a:lnTo>
                <a:lnTo>
                  <a:pt x="1215203" y="3292067"/>
                </a:lnTo>
                <a:lnTo>
                  <a:pt x="1211275" y="3295995"/>
                </a:lnTo>
                <a:lnTo>
                  <a:pt x="1207347" y="3301888"/>
                </a:lnTo>
                <a:lnTo>
                  <a:pt x="1205382" y="3307780"/>
                </a:lnTo>
                <a:lnTo>
                  <a:pt x="1199490" y="3309744"/>
                </a:lnTo>
                <a:lnTo>
                  <a:pt x="1193597" y="3309744"/>
                </a:lnTo>
                <a:lnTo>
                  <a:pt x="1187705" y="3307780"/>
                </a:lnTo>
                <a:lnTo>
                  <a:pt x="1173852" y="3309744"/>
                </a:lnTo>
                <a:lnTo>
                  <a:pt x="1165996" y="3309744"/>
                </a:lnTo>
                <a:lnTo>
                  <a:pt x="1156175" y="3313673"/>
                </a:lnTo>
                <a:lnTo>
                  <a:pt x="1156175" y="3301888"/>
                </a:lnTo>
                <a:lnTo>
                  <a:pt x="1150282" y="3294031"/>
                </a:lnTo>
                <a:lnTo>
                  <a:pt x="1134466" y="3286174"/>
                </a:lnTo>
                <a:lnTo>
                  <a:pt x="1134466" y="3284210"/>
                </a:lnTo>
                <a:lnTo>
                  <a:pt x="1130641" y="3278317"/>
                </a:lnTo>
                <a:lnTo>
                  <a:pt x="1126609" y="3274285"/>
                </a:lnTo>
                <a:lnTo>
                  <a:pt x="1126609" y="3278317"/>
                </a:lnTo>
                <a:lnTo>
                  <a:pt x="1124645" y="3282142"/>
                </a:lnTo>
                <a:lnTo>
                  <a:pt x="1118752" y="3284210"/>
                </a:lnTo>
                <a:lnTo>
                  <a:pt x="1114824" y="3286174"/>
                </a:lnTo>
                <a:lnTo>
                  <a:pt x="1108932" y="3284210"/>
                </a:lnTo>
                <a:lnTo>
                  <a:pt x="1097043" y="3270357"/>
                </a:lnTo>
                <a:lnTo>
                  <a:pt x="1095079" y="3270357"/>
                </a:lnTo>
                <a:lnTo>
                  <a:pt x="1093115" y="3262500"/>
                </a:lnTo>
                <a:lnTo>
                  <a:pt x="1093115" y="3260536"/>
                </a:lnTo>
                <a:lnTo>
                  <a:pt x="1097043" y="3258572"/>
                </a:lnTo>
                <a:lnTo>
                  <a:pt x="1099111" y="3254643"/>
                </a:lnTo>
                <a:lnTo>
                  <a:pt x="1101075" y="3258572"/>
                </a:lnTo>
                <a:lnTo>
                  <a:pt x="1106967" y="3258572"/>
                </a:lnTo>
                <a:lnTo>
                  <a:pt x="1112860" y="3254643"/>
                </a:lnTo>
                <a:lnTo>
                  <a:pt x="1108932" y="3246786"/>
                </a:lnTo>
                <a:lnTo>
                  <a:pt x="1093115" y="3238930"/>
                </a:lnTo>
                <a:lnTo>
                  <a:pt x="1079366" y="3229005"/>
                </a:lnTo>
                <a:lnTo>
                  <a:pt x="1077402" y="3205435"/>
                </a:lnTo>
                <a:lnTo>
                  <a:pt x="1083294" y="3179797"/>
                </a:lnTo>
                <a:lnTo>
                  <a:pt x="1091254" y="3162119"/>
                </a:lnTo>
                <a:lnTo>
                  <a:pt x="1091254" y="3156123"/>
                </a:lnTo>
                <a:lnTo>
                  <a:pt x="1091254" y="3148266"/>
                </a:lnTo>
                <a:lnTo>
                  <a:pt x="1091254" y="3142373"/>
                </a:lnTo>
                <a:lnTo>
                  <a:pt x="1097043" y="3140409"/>
                </a:lnTo>
                <a:lnTo>
                  <a:pt x="1101075" y="3140409"/>
                </a:lnTo>
                <a:lnTo>
                  <a:pt x="1106967" y="3142373"/>
                </a:lnTo>
                <a:lnTo>
                  <a:pt x="1110896" y="3144338"/>
                </a:lnTo>
                <a:lnTo>
                  <a:pt x="1114824" y="3154159"/>
                </a:lnTo>
                <a:lnTo>
                  <a:pt x="1134466" y="3183725"/>
                </a:lnTo>
                <a:lnTo>
                  <a:pt x="1128573" y="3191582"/>
                </a:lnTo>
                <a:lnTo>
                  <a:pt x="1126609" y="3199542"/>
                </a:lnTo>
                <a:lnTo>
                  <a:pt x="1126609" y="3207399"/>
                </a:lnTo>
                <a:lnTo>
                  <a:pt x="1130641" y="3217220"/>
                </a:lnTo>
                <a:lnTo>
                  <a:pt x="1142426" y="3254643"/>
                </a:lnTo>
                <a:lnTo>
                  <a:pt x="1150282" y="3260536"/>
                </a:lnTo>
                <a:lnTo>
                  <a:pt x="1183673" y="3264464"/>
                </a:lnTo>
                <a:lnTo>
                  <a:pt x="1197526" y="3274285"/>
                </a:lnTo>
                <a:lnTo>
                  <a:pt x="1205382" y="3274285"/>
                </a:lnTo>
                <a:lnTo>
                  <a:pt x="1209311" y="3260536"/>
                </a:lnTo>
                <a:lnTo>
                  <a:pt x="1203418" y="3260536"/>
                </a:lnTo>
                <a:lnTo>
                  <a:pt x="1199490" y="3258572"/>
                </a:lnTo>
                <a:lnTo>
                  <a:pt x="1185741" y="3256607"/>
                </a:lnTo>
                <a:lnTo>
                  <a:pt x="1179848" y="3246786"/>
                </a:lnTo>
                <a:lnTo>
                  <a:pt x="1170027" y="3238930"/>
                </a:lnTo>
                <a:lnTo>
                  <a:pt x="1173852" y="3219184"/>
                </a:lnTo>
                <a:lnTo>
                  <a:pt x="1164031" y="3221148"/>
                </a:lnTo>
                <a:lnTo>
                  <a:pt x="1160103" y="3232934"/>
                </a:lnTo>
                <a:lnTo>
                  <a:pt x="1154211" y="3232934"/>
                </a:lnTo>
                <a:lnTo>
                  <a:pt x="1150282" y="3219184"/>
                </a:lnTo>
                <a:lnTo>
                  <a:pt x="1148318" y="3199542"/>
                </a:lnTo>
                <a:lnTo>
                  <a:pt x="1152246" y="3187653"/>
                </a:lnTo>
                <a:lnTo>
                  <a:pt x="1148318" y="3173904"/>
                </a:lnTo>
                <a:lnTo>
                  <a:pt x="1165996" y="3171940"/>
                </a:lnTo>
                <a:lnTo>
                  <a:pt x="1193597" y="3177832"/>
                </a:lnTo>
                <a:lnTo>
                  <a:pt x="1197526" y="3183725"/>
                </a:lnTo>
                <a:lnTo>
                  <a:pt x="1195562" y="3195510"/>
                </a:lnTo>
                <a:lnTo>
                  <a:pt x="1195562" y="3197578"/>
                </a:lnTo>
                <a:lnTo>
                  <a:pt x="1195562" y="3201506"/>
                </a:lnTo>
                <a:lnTo>
                  <a:pt x="1197526" y="3205435"/>
                </a:lnTo>
                <a:lnTo>
                  <a:pt x="1203418" y="3209363"/>
                </a:lnTo>
                <a:lnTo>
                  <a:pt x="1207347" y="3215256"/>
                </a:lnTo>
                <a:lnTo>
                  <a:pt x="1217271" y="3221148"/>
                </a:lnTo>
                <a:lnTo>
                  <a:pt x="1227091" y="3225077"/>
                </a:lnTo>
                <a:lnTo>
                  <a:pt x="1234948" y="3232934"/>
                </a:lnTo>
                <a:lnTo>
                  <a:pt x="1244769" y="3238930"/>
                </a:lnTo>
                <a:lnTo>
                  <a:pt x="1250661" y="3242755"/>
                </a:lnTo>
                <a:lnTo>
                  <a:pt x="1254590" y="3240790"/>
                </a:lnTo>
                <a:lnTo>
                  <a:pt x="1240841" y="3221148"/>
                </a:lnTo>
                <a:lnTo>
                  <a:pt x="1248697" y="3219184"/>
                </a:lnTo>
                <a:lnTo>
                  <a:pt x="1260482" y="3227041"/>
                </a:lnTo>
                <a:lnTo>
                  <a:pt x="1276299" y="3234898"/>
                </a:lnTo>
                <a:lnTo>
                  <a:pt x="1293976" y="3240790"/>
                </a:lnTo>
                <a:lnTo>
                  <a:pt x="1307829" y="3238930"/>
                </a:lnTo>
                <a:lnTo>
                  <a:pt x="1293976" y="3234898"/>
                </a:lnTo>
                <a:lnTo>
                  <a:pt x="1284156" y="3229005"/>
                </a:lnTo>
                <a:lnTo>
                  <a:pt x="1264514" y="3211327"/>
                </a:lnTo>
                <a:lnTo>
                  <a:pt x="1268442" y="3205435"/>
                </a:lnTo>
                <a:lnTo>
                  <a:pt x="1254590" y="3195510"/>
                </a:lnTo>
                <a:lnTo>
                  <a:pt x="1232984" y="3168011"/>
                </a:lnTo>
                <a:lnTo>
                  <a:pt x="1221096" y="3162119"/>
                </a:lnTo>
                <a:lnTo>
                  <a:pt x="1205382" y="3160155"/>
                </a:lnTo>
                <a:lnTo>
                  <a:pt x="1185741" y="3160155"/>
                </a:lnTo>
                <a:lnTo>
                  <a:pt x="1171888" y="3152194"/>
                </a:lnTo>
                <a:lnTo>
                  <a:pt x="1156175" y="3156123"/>
                </a:lnTo>
                <a:lnTo>
                  <a:pt x="1140461" y="3152194"/>
                </a:lnTo>
                <a:lnTo>
                  <a:pt x="1138497" y="3144338"/>
                </a:lnTo>
                <a:lnTo>
                  <a:pt x="1148318" y="3132552"/>
                </a:lnTo>
                <a:lnTo>
                  <a:pt x="1158139" y="3128624"/>
                </a:lnTo>
                <a:lnTo>
                  <a:pt x="1177884" y="3130588"/>
                </a:lnTo>
                <a:lnTo>
                  <a:pt x="1201454" y="3120767"/>
                </a:lnTo>
                <a:lnTo>
                  <a:pt x="1231020" y="3142373"/>
                </a:lnTo>
                <a:lnTo>
                  <a:pt x="1240841" y="3140409"/>
                </a:lnTo>
                <a:lnTo>
                  <a:pt x="1244769" y="3142373"/>
                </a:lnTo>
                <a:lnTo>
                  <a:pt x="1244769" y="3144338"/>
                </a:lnTo>
                <a:lnTo>
                  <a:pt x="1246733" y="3144338"/>
                </a:lnTo>
                <a:lnTo>
                  <a:pt x="1250661" y="3146302"/>
                </a:lnTo>
                <a:lnTo>
                  <a:pt x="1246733" y="3130588"/>
                </a:lnTo>
                <a:lnTo>
                  <a:pt x="1248697" y="3116735"/>
                </a:lnTo>
                <a:lnTo>
                  <a:pt x="1256657" y="3106914"/>
                </a:lnTo>
                <a:lnTo>
                  <a:pt x="1272371" y="3102986"/>
                </a:lnTo>
                <a:lnTo>
                  <a:pt x="1301833" y="3110946"/>
                </a:lnTo>
                <a:lnTo>
                  <a:pt x="1317650" y="3112807"/>
                </a:lnTo>
                <a:lnTo>
                  <a:pt x="1313721" y="3102986"/>
                </a:lnTo>
                <a:lnTo>
                  <a:pt x="1323542" y="3097093"/>
                </a:lnTo>
                <a:lnTo>
                  <a:pt x="1329435" y="3097093"/>
                </a:lnTo>
                <a:lnTo>
                  <a:pt x="1335431" y="3097093"/>
                </a:lnTo>
                <a:lnTo>
                  <a:pt x="1325506" y="3085308"/>
                </a:lnTo>
                <a:lnTo>
                  <a:pt x="1311757" y="3083344"/>
                </a:lnTo>
                <a:lnTo>
                  <a:pt x="1276299" y="3087272"/>
                </a:lnTo>
                <a:lnTo>
                  <a:pt x="1280227" y="3079415"/>
                </a:lnTo>
                <a:lnTo>
                  <a:pt x="1278263" y="3073523"/>
                </a:lnTo>
                <a:lnTo>
                  <a:pt x="1276299" y="3067527"/>
                </a:lnTo>
                <a:lnTo>
                  <a:pt x="1276299" y="3059670"/>
                </a:lnTo>
                <a:lnTo>
                  <a:pt x="1280227" y="3053777"/>
                </a:lnTo>
                <a:lnTo>
                  <a:pt x="1282191" y="3049849"/>
                </a:lnTo>
                <a:lnTo>
                  <a:pt x="1286120" y="3045921"/>
                </a:lnTo>
                <a:lnTo>
                  <a:pt x="1286120" y="3037960"/>
                </a:lnTo>
                <a:lnTo>
                  <a:pt x="1280227" y="3026175"/>
                </a:lnTo>
                <a:lnTo>
                  <a:pt x="1272371" y="3022247"/>
                </a:lnTo>
                <a:lnTo>
                  <a:pt x="1262446" y="3028139"/>
                </a:lnTo>
                <a:lnTo>
                  <a:pt x="1254590" y="3037960"/>
                </a:lnTo>
                <a:lnTo>
                  <a:pt x="1254590" y="3043956"/>
                </a:lnTo>
                <a:lnTo>
                  <a:pt x="1258621" y="3057706"/>
                </a:lnTo>
                <a:lnTo>
                  <a:pt x="1258621" y="3065563"/>
                </a:lnTo>
                <a:lnTo>
                  <a:pt x="1250661" y="3081380"/>
                </a:lnTo>
                <a:lnTo>
                  <a:pt x="1242805" y="3108879"/>
                </a:lnTo>
                <a:lnTo>
                  <a:pt x="1236912" y="3116735"/>
                </a:lnTo>
                <a:lnTo>
                  <a:pt x="1223060" y="3118803"/>
                </a:lnTo>
                <a:lnTo>
                  <a:pt x="1223060" y="3116735"/>
                </a:lnTo>
                <a:lnTo>
                  <a:pt x="1219235" y="3112807"/>
                </a:lnTo>
                <a:lnTo>
                  <a:pt x="1221096" y="3108879"/>
                </a:lnTo>
                <a:lnTo>
                  <a:pt x="1225127" y="3101022"/>
                </a:lnTo>
                <a:lnTo>
                  <a:pt x="1229056" y="3097093"/>
                </a:lnTo>
                <a:lnTo>
                  <a:pt x="1219235" y="3093165"/>
                </a:lnTo>
                <a:lnTo>
                  <a:pt x="1213239" y="3095129"/>
                </a:lnTo>
                <a:lnTo>
                  <a:pt x="1207347" y="3101022"/>
                </a:lnTo>
                <a:lnTo>
                  <a:pt x="1199490" y="3102986"/>
                </a:lnTo>
                <a:lnTo>
                  <a:pt x="1181709" y="3099058"/>
                </a:lnTo>
                <a:lnTo>
                  <a:pt x="1175816" y="3101022"/>
                </a:lnTo>
                <a:lnTo>
                  <a:pt x="1175816" y="3108879"/>
                </a:lnTo>
                <a:lnTo>
                  <a:pt x="1165996" y="3108879"/>
                </a:lnTo>
                <a:lnTo>
                  <a:pt x="1152246" y="3114771"/>
                </a:lnTo>
                <a:lnTo>
                  <a:pt x="1146354" y="3110946"/>
                </a:lnTo>
                <a:lnTo>
                  <a:pt x="1142426" y="3102986"/>
                </a:lnTo>
                <a:lnTo>
                  <a:pt x="1148318" y="3095129"/>
                </a:lnTo>
                <a:lnTo>
                  <a:pt x="1162067" y="3081380"/>
                </a:lnTo>
                <a:lnTo>
                  <a:pt x="1165996" y="3073523"/>
                </a:lnTo>
                <a:lnTo>
                  <a:pt x="1167960" y="3067527"/>
                </a:lnTo>
                <a:lnTo>
                  <a:pt x="1170027" y="3063598"/>
                </a:lnTo>
                <a:lnTo>
                  <a:pt x="1170027" y="3057706"/>
                </a:lnTo>
                <a:lnTo>
                  <a:pt x="1167960" y="3043956"/>
                </a:lnTo>
                <a:lnTo>
                  <a:pt x="1170027" y="3040028"/>
                </a:lnTo>
                <a:lnTo>
                  <a:pt x="1179848" y="3032171"/>
                </a:lnTo>
                <a:lnTo>
                  <a:pt x="1170027" y="3026175"/>
                </a:lnTo>
                <a:lnTo>
                  <a:pt x="1164031" y="3012426"/>
                </a:lnTo>
                <a:lnTo>
                  <a:pt x="1160103" y="2996712"/>
                </a:lnTo>
                <a:lnTo>
                  <a:pt x="1162067" y="2982859"/>
                </a:lnTo>
                <a:lnTo>
                  <a:pt x="1170027" y="2975002"/>
                </a:lnTo>
                <a:lnTo>
                  <a:pt x="1181709" y="2967146"/>
                </a:lnTo>
                <a:lnTo>
                  <a:pt x="1185741" y="2959185"/>
                </a:lnTo>
                <a:lnTo>
                  <a:pt x="1170027" y="2955360"/>
                </a:lnTo>
                <a:lnTo>
                  <a:pt x="1162067" y="2957325"/>
                </a:lnTo>
                <a:lnTo>
                  <a:pt x="1158139" y="2961253"/>
                </a:lnTo>
                <a:lnTo>
                  <a:pt x="1154211" y="2965181"/>
                </a:lnTo>
                <a:lnTo>
                  <a:pt x="1150282" y="2967146"/>
                </a:lnTo>
                <a:lnTo>
                  <a:pt x="1144286" y="2969110"/>
                </a:lnTo>
                <a:lnTo>
                  <a:pt x="1144286" y="2976967"/>
                </a:lnTo>
                <a:lnTo>
                  <a:pt x="1148318" y="2986788"/>
                </a:lnTo>
                <a:lnTo>
                  <a:pt x="1148318" y="2994748"/>
                </a:lnTo>
                <a:lnTo>
                  <a:pt x="1138497" y="3002605"/>
                </a:lnTo>
                <a:lnTo>
                  <a:pt x="1126609" y="3002605"/>
                </a:lnTo>
                <a:lnTo>
                  <a:pt x="1114824" y="2998573"/>
                </a:lnTo>
                <a:lnTo>
                  <a:pt x="1106967" y="2994748"/>
                </a:lnTo>
                <a:lnTo>
                  <a:pt x="1112860" y="2990716"/>
                </a:lnTo>
                <a:lnTo>
                  <a:pt x="1116788" y="2988752"/>
                </a:lnTo>
                <a:lnTo>
                  <a:pt x="1110896" y="2984927"/>
                </a:lnTo>
                <a:lnTo>
                  <a:pt x="1104900" y="2978931"/>
                </a:lnTo>
                <a:lnTo>
                  <a:pt x="1101075" y="2973038"/>
                </a:lnTo>
                <a:lnTo>
                  <a:pt x="1099111" y="2967146"/>
                </a:lnTo>
                <a:lnTo>
                  <a:pt x="1106967" y="2963217"/>
                </a:lnTo>
                <a:lnTo>
                  <a:pt x="1112860" y="2963217"/>
                </a:lnTo>
                <a:lnTo>
                  <a:pt x="1130641" y="2967146"/>
                </a:lnTo>
                <a:lnTo>
                  <a:pt x="1128573" y="2949364"/>
                </a:lnTo>
                <a:lnTo>
                  <a:pt x="1146354" y="2931687"/>
                </a:lnTo>
                <a:lnTo>
                  <a:pt x="1140461" y="2914009"/>
                </a:lnTo>
                <a:lnTo>
                  <a:pt x="1122681" y="2888371"/>
                </a:lnTo>
                <a:lnTo>
                  <a:pt x="1110896" y="2878550"/>
                </a:lnTo>
                <a:lnTo>
                  <a:pt x="1099111" y="2874621"/>
                </a:lnTo>
                <a:lnTo>
                  <a:pt x="1103039" y="2892299"/>
                </a:lnTo>
                <a:lnTo>
                  <a:pt x="1099111" y="2902120"/>
                </a:lnTo>
                <a:lnTo>
                  <a:pt x="1089187" y="2902120"/>
                </a:lnTo>
                <a:lnTo>
                  <a:pt x="1081330" y="2890335"/>
                </a:lnTo>
                <a:lnTo>
                  <a:pt x="1087222" y="2882478"/>
                </a:lnTo>
                <a:lnTo>
                  <a:pt x="1069545" y="2860768"/>
                </a:lnTo>
                <a:lnTo>
                  <a:pt x="1067581" y="2847019"/>
                </a:lnTo>
                <a:lnTo>
                  <a:pt x="1077402" y="2835234"/>
                </a:lnTo>
                <a:lnTo>
                  <a:pt x="1091254" y="2833166"/>
                </a:lnTo>
                <a:lnTo>
                  <a:pt x="1103039" y="2841126"/>
                </a:lnTo>
                <a:lnTo>
                  <a:pt x="1106967" y="2852912"/>
                </a:lnTo>
                <a:lnTo>
                  <a:pt x="1116788" y="2847019"/>
                </a:lnTo>
                <a:lnTo>
                  <a:pt x="1120716" y="2839162"/>
                </a:lnTo>
                <a:lnTo>
                  <a:pt x="1126609" y="2819417"/>
                </a:lnTo>
                <a:lnTo>
                  <a:pt x="1130641" y="2829341"/>
                </a:lnTo>
                <a:lnTo>
                  <a:pt x="1130641" y="2837198"/>
                </a:lnTo>
                <a:lnTo>
                  <a:pt x="1128573" y="2850947"/>
                </a:lnTo>
                <a:lnTo>
                  <a:pt x="1126609" y="2858804"/>
                </a:lnTo>
                <a:lnTo>
                  <a:pt x="1126609" y="2862733"/>
                </a:lnTo>
                <a:lnTo>
                  <a:pt x="1126609" y="2868729"/>
                </a:lnTo>
                <a:lnTo>
                  <a:pt x="1128573" y="2868729"/>
                </a:lnTo>
                <a:lnTo>
                  <a:pt x="1132501" y="2866764"/>
                </a:lnTo>
                <a:lnTo>
                  <a:pt x="1134466" y="2868729"/>
                </a:lnTo>
                <a:lnTo>
                  <a:pt x="1136430" y="2878550"/>
                </a:lnTo>
                <a:lnTo>
                  <a:pt x="1138497" y="2884442"/>
                </a:lnTo>
                <a:lnTo>
                  <a:pt x="1140461" y="2886406"/>
                </a:lnTo>
                <a:lnTo>
                  <a:pt x="1148318" y="2890335"/>
                </a:lnTo>
                <a:lnTo>
                  <a:pt x="1154211" y="2892299"/>
                </a:lnTo>
                <a:lnTo>
                  <a:pt x="1165996" y="2894263"/>
                </a:lnTo>
                <a:lnTo>
                  <a:pt x="1170027" y="2896227"/>
                </a:lnTo>
                <a:lnTo>
                  <a:pt x="1165996" y="2906152"/>
                </a:lnTo>
                <a:lnTo>
                  <a:pt x="1167960" y="2914009"/>
                </a:lnTo>
                <a:lnTo>
                  <a:pt x="1171888" y="2921865"/>
                </a:lnTo>
                <a:lnTo>
                  <a:pt x="1179848" y="2929722"/>
                </a:lnTo>
                <a:lnTo>
                  <a:pt x="1195562" y="2892299"/>
                </a:lnTo>
                <a:lnTo>
                  <a:pt x="1197526" y="2878550"/>
                </a:lnTo>
                <a:lnTo>
                  <a:pt x="1197526" y="2864697"/>
                </a:lnTo>
                <a:lnTo>
                  <a:pt x="1193597" y="2860768"/>
                </a:lnTo>
                <a:lnTo>
                  <a:pt x="1181709" y="2856840"/>
                </a:lnTo>
                <a:lnTo>
                  <a:pt x="1175816" y="2854876"/>
                </a:lnTo>
                <a:lnTo>
                  <a:pt x="1171888" y="2848983"/>
                </a:lnTo>
                <a:lnTo>
                  <a:pt x="1165996" y="2831202"/>
                </a:lnTo>
                <a:lnTo>
                  <a:pt x="1144286" y="2807631"/>
                </a:lnTo>
                <a:lnTo>
                  <a:pt x="1138497" y="2795846"/>
                </a:lnTo>
                <a:lnTo>
                  <a:pt x="1140461" y="2791918"/>
                </a:lnTo>
                <a:lnTo>
                  <a:pt x="1144286" y="2787989"/>
                </a:lnTo>
                <a:lnTo>
                  <a:pt x="1146354" y="2783958"/>
                </a:lnTo>
                <a:lnTo>
                  <a:pt x="1148318" y="2776101"/>
                </a:lnTo>
                <a:lnTo>
                  <a:pt x="1140461" y="2772172"/>
                </a:lnTo>
                <a:lnTo>
                  <a:pt x="1138497" y="2766280"/>
                </a:lnTo>
                <a:lnTo>
                  <a:pt x="1138497" y="2754391"/>
                </a:lnTo>
                <a:lnTo>
                  <a:pt x="1130641" y="2758423"/>
                </a:lnTo>
                <a:lnTo>
                  <a:pt x="1122681" y="2758423"/>
                </a:lnTo>
                <a:lnTo>
                  <a:pt x="1103039" y="2760387"/>
                </a:lnTo>
                <a:lnTo>
                  <a:pt x="1110896" y="2750566"/>
                </a:lnTo>
                <a:lnTo>
                  <a:pt x="1122681" y="2748602"/>
                </a:lnTo>
                <a:lnTo>
                  <a:pt x="1136430" y="2746534"/>
                </a:lnTo>
                <a:lnTo>
                  <a:pt x="1148318" y="2744570"/>
                </a:lnTo>
                <a:lnTo>
                  <a:pt x="1144286" y="2742606"/>
                </a:lnTo>
                <a:lnTo>
                  <a:pt x="1142426" y="2740745"/>
                </a:lnTo>
                <a:lnTo>
                  <a:pt x="1140461" y="2738677"/>
                </a:lnTo>
                <a:lnTo>
                  <a:pt x="1134466" y="2738677"/>
                </a:lnTo>
                <a:lnTo>
                  <a:pt x="1138497" y="2730821"/>
                </a:lnTo>
                <a:lnTo>
                  <a:pt x="1142426" y="2726892"/>
                </a:lnTo>
                <a:lnTo>
                  <a:pt x="1146354" y="2722964"/>
                </a:lnTo>
                <a:lnTo>
                  <a:pt x="1150282" y="2719035"/>
                </a:lnTo>
                <a:lnTo>
                  <a:pt x="1152246" y="2713143"/>
                </a:lnTo>
                <a:lnTo>
                  <a:pt x="1150282" y="2707147"/>
                </a:lnTo>
                <a:lnTo>
                  <a:pt x="1148318" y="2703218"/>
                </a:lnTo>
                <a:lnTo>
                  <a:pt x="1148318" y="2697326"/>
                </a:lnTo>
                <a:lnTo>
                  <a:pt x="1150282" y="2685541"/>
                </a:lnTo>
                <a:lnTo>
                  <a:pt x="1156175" y="2671791"/>
                </a:lnTo>
                <a:lnTo>
                  <a:pt x="1170027" y="2650081"/>
                </a:lnTo>
                <a:lnTo>
                  <a:pt x="1173852" y="2654010"/>
                </a:lnTo>
                <a:lnTo>
                  <a:pt x="1183673" y="2667759"/>
                </a:lnTo>
                <a:lnTo>
                  <a:pt x="1195562" y="2669827"/>
                </a:lnTo>
                <a:lnTo>
                  <a:pt x="1201454" y="2669827"/>
                </a:lnTo>
                <a:lnTo>
                  <a:pt x="1199490" y="2663934"/>
                </a:lnTo>
                <a:lnTo>
                  <a:pt x="1187705" y="2650081"/>
                </a:lnTo>
                <a:lnTo>
                  <a:pt x="1199490" y="2646153"/>
                </a:lnTo>
                <a:lnTo>
                  <a:pt x="1262446" y="2628372"/>
                </a:lnTo>
                <a:lnTo>
                  <a:pt x="1282083" y="2632381"/>
                </a:lnTo>
                <a:lnTo>
                  <a:pt x="1282094" y="2632295"/>
                </a:lnTo>
                <a:lnTo>
                  <a:pt x="1262351" y="2628263"/>
                </a:lnTo>
                <a:lnTo>
                  <a:pt x="1199400" y="2646042"/>
                </a:lnTo>
                <a:lnTo>
                  <a:pt x="1187616" y="2649970"/>
                </a:lnTo>
                <a:lnTo>
                  <a:pt x="1177796" y="2640151"/>
                </a:lnTo>
                <a:lnTo>
                  <a:pt x="1173765" y="2630331"/>
                </a:lnTo>
                <a:lnTo>
                  <a:pt x="1179760" y="2612552"/>
                </a:lnTo>
                <a:lnTo>
                  <a:pt x="1189580" y="2588881"/>
                </a:lnTo>
                <a:lnTo>
                  <a:pt x="1207256" y="2547637"/>
                </a:lnTo>
                <a:lnTo>
                  <a:pt x="1222968" y="2525930"/>
                </a:lnTo>
                <a:lnTo>
                  <a:pt x="1244675" y="2518075"/>
                </a:lnTo>
                <a:lnTo>
                  <a:pt x="1268346" y="2514147"/>
                </a:lnTo>
                <a:lnTo>
                  <a:pt x="1287986" y="2512183"/>
                </a:lnTo>
                <a:lnTo>
                  <a:pt x="1297909" y="2504327"/>
                </a:lnTo>
                <a:lnTo>
                  <a:pt x="1307729" y="2492440"/>
                </a:lnTo>
                <a:lnTo>
                  <a:pt x="1321477" y="2488512"/>
                </a:lnTo>
                <a:lnTo>
                  <a:pt x="1331296" y="2502260"/>
                </a:lnTo>
                <a:lnTo>
                  <a:pt x="1343183" y="2516111"/>
                </a:lnTo>
                <a:lnTo>
                  <a:pt x="1353003" y="2520039"/>
                </a:lnTo>
                <a:lnTo>
                  <a:pt x="1345147" y="2488512"/>
                </a:lnTo>
                <a:lnTo>
                  <a:pt x="1339152" y="2474764"/>
                </a:lnTo>
                <a:lnTo>
                  <a:pt x="1329332" y="2470836"/>
                </a:lnTo>
                <a:lnTo>
                  <a:pt x="1236819" y="2484584"/>
                </a:lnTo>
                <a:lnTo>
                  <a:pt x="1203328" y="2464944"/>
                </a:lnTo>
                <a:lnTo>
                  <a:pt x="1205292" y="2443237"/>
                </a:lnTo>
                <a:lnTo>
                  <a:pt x="1207256" y="2435381"/>
                </a:lnTo>
                <a:lnTo>
                  <a:pt x="1221004" y="2427526"/>
                </a:lnTo>
                <a:lnTo>
                  <a:pt x="1234855" y="2413674"/>
                </a:lnTo>
                <a:lnTo>
                  <a:pt x="1246639" y="2399927"/>
                </a:lnTo>
                <a:lnTo>
                  <a:pt x="1266382" y="2388143"/>
                </a:lnTo>
                <a:lnTo>
                  <a:pt x="1289950" y="2376256"/>
                </a:lnTo>
                <a:lnTo>
                  <a:pt x="1309589" y="2350724"/>
                </a:lnTo>
                <a:lnTo>
                  <a:pt x="1311657" y="2327053"/>
                </a:lnTo>
                <a:lnTo>
                  <a:pt x="1321477" y="2321161"/>
                </a:lnTo>
                <a:lnTo>
                  <a:pt x="1329332" y="2315269"/>
                </a:lnTo>
                <a:lnTo>
                  <a:pt x="1333260" y="2311341"/>
                </a:lnTo>
                <a:lnTo>
                  <a:pt x="1356931" y="2309378"/>
                </a:lnTo>
                <a:lnTo>
                  <a:pt x="1378535" y="2313305"/>
                </a:lnTo>
                <a:lnTo>
                  <a:pt x="1394350" y="2323125"/>
                </a:lnTo>
                <a:lnTo>
                  <a:pt x="1404170" y="2327053"/>
                </a:lnTo>
                <a:lnTo>
                  <a:pt x="1410062" y="2338940"/>
                </a:lnTo>
                <a:lnTo>
                  <a:pt x="1414093" y="2331085"/>
                </a:lnTo>
                <a:lnTo>
                  <a:pt x="1415954" y="2323125"/>
                </a:lnTo>
                <a:lnTo>
                  <a:pt x="1415954" y="2313305"/>
                </a:lnTo>
                <a:lnTo>
                  <a:pt x="1408098" y="2307414"/>
                </a:lnTo>
                <a:lnTo>
                  <a:pt x="1402206" y="2301522"/>
                </a:lnTo>
                <a:lnTo>
                  <a:pt x="1390422" y="2295526"/>
                </a:lnTo>
                <a:lnTo>
                  <a:pt x="1376571" y="2285707"/>
                </a:lnTo>
                <a:lnTo>
                  <a:pt x="1364787" y="2277851"/>
                </a:lnTo>
                <a:lnTo>
                  <a:pt x="1358895" y="2273923"/>
                </a:lnTo>
                <a:lnTo>
                  <a:pt x="1360859" y="2268031"/>
                </a:lnTo>
                <a:lnTo>
                  <a:pt x="1364787" y="2260175"/>
                </a:lnTo>
                <a:lnTo>
                  <a:pt x="1370679" y="2256144"/>
                </a:lnTo>
                <a:lnTo>
                  <a:pt x="1376571" y="2254283"/>
                </a:lnTo>
                <a:lnTo>
                  <a:pt x="1412026" y="2256144"/>
                </a:lnTo>
                <a:lnTo>
                  <a:pt x="1419882" y="2256144"/>
                </a:lnTo>
                <a:lnTo>
                  <a:pt x="1425774" y="2252319"/>
                </a:lnTo>
                <a:lnTo>
                  <a:pt x="1429805" y="2246324"/>
                </a:lnTo>
                <a:lnTo>
                  <a:pt x="1431769" y="2240432"/>
                </a:lnTo>
                <a:lnTo>
                  <a:pt x="1435697" y="2236504"/>
                </a:lnTo>
                <a:lnTo>
                  <a:pt x="1443553" y="2234540"/>
                </a:lnTo>
                <a:lnTo>
                  <a:pt x="1447481" y="2232576"/>
                </a:lnTo>
                <a:lnTo>
                  <a:pt x="1443553" y="2226684"/>
                </a:lnTo>
                <a:lnTo>
                  <a:pt x="1437661" y="2218725"/>
                </a:lnTo>
                <a:lnTo>
                  <a:pt x="1429805" y="2216761"/>
                </a:lnTo>
                <a:lnTo>
                  <a:pt x="1427738" y="2218725"/>
                </a:lnTo>
                <a:lnTo>
                  <a:pt x="1378535" y="2238468"/>
                </a:lnTo>
                <a:lnTo>
                  <a:pt x="1362823" y="2238468"/>
                </a:lnTo>
                <a:lnTo>
                  <a:pt x="1331296" y="2236504"/>
                </a:lnTo>
                <a:lnTo>
                  <a:pt x="1299769" y="2234540"/>
                </a:lnTo>
                <a:lnTo>
                  <a:pt x="1299769" y="2220792"/>
                </a:lnTo>
                <a:lnTo>
                  <a:pt x="1297909" y="2201049"/>
                </a:lnTo>
                <a:lnTo>
                  <a:pt x="1291914" y="2195157"/>
                </a:lnTo>
                <a:lnTo>
                  <a:pt x="1272274" y="2189266"/>
                </a:lnTo>
                <a:lnTo>
                  <a:pt x="1244675" y="2193193"/>
                </a:lnTo>
                <a:lnTo>
                  <a:pt x="1240747" y="2169626"/>
                </a:lnTo>
                <a:lnTo>
                  <a:pt x="1299769" y="2163734"/>
                </a:lnTo>
                <a:lnTo>
                  <a:pt x="1333260" y="2159806"/>
                </a:lnTo>
                <a:lnTo>
                  <a:pt x="1364787" y="2157842"/>
                </a:lnTo>
                <a:lnTo>
                  <a:pt x="1374710" y="2151950"/>
                </a:lnTo>
                <a:lnTo>
                  <a:pt x="1386494" y="2153914"/>
                </a:lnTo>
                <a:lnTo>
                  <a:pt x="1400242" y="2148022"/>
                </a:lnTo>
                <a:lnTo>
                  <a:pt x="1423913" y="2128279"/>
                </a:lnTo>
                <a:lnTo>
                  <a:pt x="1455336" y="2116495"/>
                </a:lnTo>
                <a:lnTo>
                  <a:pt x="1467120" y="2108640"/>
                </a:lnTo>
                <a:lnTo>
                  <a:pt x="1469188" y="2096856"/>
                </a:lnTo>
                <a:lnTo>
                  <a:pt x="1429805" y="2108640"/>
                </a:lnTo>
                <a:lnTo>
                  <a:pt x="1459264" y="2071221"/>
                </a:lnTo>
                <a:lnTo>
                  <a:pt x="1490791" y="2069257"/>
                </a:lnTo>
                <a:lnTo>
                  <a:pt x="1528210" y="2061401"/>
                </a:lnTo>
                <a:lnTo>
                  <a:pt x="1595115" y="2039719"/>
                </a:lnTo>
                <a:lnTo>
                  <a:pt x="1595003" y="2039701"/>
                </a:lnTo>
                <a:lnTo>
                  <a:pt x="1528019" y="2061407"/>
                </a:lnTo>
                <a:lnTo>
                  <a:pt x="1490599" y="2069262"/>
                </a:lnTo>
                <a:lnTo>
                  <a:pt x="1459071" y="2071226"/>
                </a:lnTo>
                <a:lnTo>
                  <a:pt x="1429611" y="2108643"/>
                </a:lnTo>
                <a:lnTo>
                  <a:pt x="1417723" y="2112571"/>
                </a:lnTo>
                <a:lnTo>
                  <a:pt x="1403975" y="2120427"/>
                </a:lnTo>
                <a:lnTo>
                  <a:pt x="1392191" y="2132210"/>
                </a:lnTo>
                <a:lnTo>
                  <a:pt x="1380303" y="2138205"/>
                </a:lnTo>
                <a:lnTo>
                  <a:pt x="1366555" y="2140066"/>
                </a:lnTo>
                <a:lnTo>
                  <a:pt x="1352807" y="2146061"/>
                </a:lnTo>
                <a:lnTo>
                  <a:pt x="1342987" y="2142133"/>
                </a:lnTo>
                <a:lnTo>
                  <a:pt x="1338955" y="2136241"/>
                </a:lnTo>
                <a:lnTo>
                  <a:pt x="1338955" y="2128282"/>
                </a:lnTo>
                <a:lnTo>
                  <a:pt x="1335131" y="2118463"/>
                </a:lnTo>
                <a:lnTo>
                  <a:pt x="1329135" y="2108643"/>
                </a:lnTo>
                <a:lnTo>
                  <a:pt x="1319315" y="2094896"/>
                </a:lnTo>
                <a:lnTo>
                  <a:pt x="1313423" y="2084973"/>
                </a:lnTo>
                <a:lnTo>
                  <a:pt x="1321279" y="2077118"/>
                </a:lnTo>
                <a:lnTo>
                  <a:pt x="1317351" y="2073190"/>
                </a:lnTo>
                <a:lnTo>
                  <a:pt x="1309391" y="2069262"/>
                </a:lnTo>
                <a:lnTo>
                  <a:pt x="1299571" y="2067298"/>
                </a:lnTo>
                <a:lnTo>
                  <a:pt x="1285823" y="2041665"/>
                </a:lnTo>
                <a:lnTo>
                  <a:pt x="1274039" y="2035773"/>
                </a:lnTo>
                <a:lnTo>
                  <a:pt x="1266183" y="2041665"/>
                </a:lnTo>
                <a:lnTo>
                  <a:pt x="1262151" y="2041665"/>
                </a:lnTo>
                <a:lnTo>
                  <a:pt x="1260187" y="2031845"/>
                </a:lnTo>
                <a:lnTo>
                  <a:pt x="1246439" y="2022026"/>
                </a:lnTo>
                <a:lnTo>
                  <a:pt x="1234655" y="2023990"/>
                </a:lnTo>
                <a:lnTo>
                  <a:pt x="1230727" y="2039701"/>
                </a:lnTo>
                <a:lnTo>
                  <a:pt x="1226798" y="2045592"/>
                </a:lnTo>
                <a:lnTo>
                  <a:pt x="1222767" y="2041665"/>
                </a:lnTo>
                <a:lnTo>
                  <a:pt x="1224834" y="2018098"/>
                </a:lnTo>
                <a:lnTo>
                  <a:pt x="1248403" y="2006211"/>
                </a:lnTo>
                <a:lnTo>
                  <a:pt x="1268147" y="2000320"/>
                </a:lnTo>
                <a:lnTo>
                  <a:pt x="1293679" y="2008279"/>
                </a:lnTo>
                <a:lnTo>
                  <a:pt x="1285823" y="1992464"/>
                </a:lnTo>
                <a:lnTo>
                  <a:pt x="1279931" y="1986572"/>
                </a:lnTo>
                <a:lnTo>
                  <a:pt x="1272075" y="1980681"/>
                </a:lnTo>
                <a:lnTo>
                  <a:pt x="1268147" y="1978717"/>
                </a:lnTo>
                <a:lnTo>
                  <a:pt x="1262151" y="1982645"/>
                </a:lnTo>
                <a:lnTo>
                  <a:pt x="1258326" y="1980681"/>
                </a:lnTo>
                <a:lnTo>
                  <a:pt x="1254295" y="1974686"/>
                </a:lnTo>
                <a:lnTo>
                  <a:pt x="1250367" y="1968897"/>
                </a:lnTo>
                <a:lnTo>
                  <a:pt x="1264219" y="1931480"/>
                </a:lnTo>
                <a:lnTo>
                  <a:pt x="1272075" y="1915666"/>
                </a:lnTo>
                <a:lnTo>
                  <a:pt x="1281895" y="1907810"/>
                </a:lnTo>
                <a:lnTo>
                  <a:pt x="1274039" y="1899955"/>
                </a:lnTo>
                <a:lnTo>
                  <a:pt x="1246439" y="1892099"/>
                </a:lnTo>
                <a:lnTo>
                  <a:pt x="1236619" y="1886104"/>
                </a:lnTo>
                <a:lnTo>
                  <a:pt x="1246439" y="1876285"/>
                </a:lnTo>
                <a:lnTo>
                  <a:pt x="1276003" y="1870393"/>
                </a:lnTo>
                <a:lnTo>
                  <a:pt x="1281895" y="1862537"/>
                </a:lnTo>
                <a:lnTo>
                  <a:pt x="1277967" y="1850754"/>
                </a:lnTo>
                <a:lnTo>
                  <a:pt x="1266183" y="1848687"/>
                </a:lnTo>
                <a:lnTo>
                  <a:pt x="1244475" y="1848687"/>
                </a:lnTo>
                <a:lnTo>
                  <a:pt x="1240547" y="1844862"/>
                </a:lnTo>
                <a:lnTo>
                  <a:pt x="1232691" y="1834940"/>
                </a:lnTo>
                <a:lnTo>
                  <a:pt x="1228763" y="1831012"/>
                </a:lnTo>
                <a:lnTo>
                  <a:pt x="1228763" y="1825120"/>
                </a:lnTo>
                <a:lnTo>
                  <a:pt x="1236619" y="1825120"/>
                </a:lnTo>
                <a:lnTo>
                  <a:pt x="1226798" y="1807342"/>
                </a:lnTo>
                <a:lnTo>
                  <a:pt x="1238583" y="1801450"/>
                </a:lnTo>
                <a:lnTo>
                  <a:pt x="1252331" y="1797522"/>
                </a:lnTo>
                <a:lnTo>
                  <a:pt x="1264219" y="1777884"/>
                </a:lnTo>
                <a:lnTo>
                  <a:pt x="1291715" y="1771992"/>
                </a:lnTo>
                <a:lnTo>
                  <a:pt x="1303603" y="1764136"/>
                </a:lnTo>
                <a:lnTo>
                  <a:pt x="1266183" y="1764136"/>
                </a:lnTo>
                <a:lnTo>
                  <a:pt x="1256362" y="1769925"/>
                </a:lnTo>
                <a:lnTo>
                  <a:pt x="1242511" y="1789667"/>
                </a:lnTo>
                <a:lnTo>
                  <a:pt x="1232691" y="1791631"/>
                </a:lnTo>
                <a:lnTo>
                  <a:pt x="1226798" y="1783775"/>
                </a:lnTo>
                <a:lnTo>
                  <a:pt x="1220803" y="1769925"/>
                </a:lnTo>
                <a:lnTo>
                  <a:pt x="1216978" y="1754214"/>
                </a:lnTo>
                <a:lnTo>
                  <a:pt x="1216978" y="1744394"/>
                </a:lnTo>
                <a:lnTo>
                  <a:pt x="1230727" y="1728683"/>
                </a:lnTo>
                <a:lnTo>
                  <a:pt x="1236619" y="1718760"/>
                </a:lnTo>
                <a:lnTo>
                  <a:pt x="1234655" y="1714832"/>
                </a:lnTo>
                <a:lnTo>
                  <a:pt x="1222767" y="1718760"/>
                </a:lnTo>
                <a:lnTo>
                  <a:pt x="1216978" y="1714832"/>
                </a:lnTo>
                <a:lnTo>
                  <a:pt x="1210983" y="1710905"/>
                </a:lnTo>
                <a:lnTo>
                  <a:pt x="1209019" y="1710905"/>
                </a:lnTo>
                <a:lnTo>
                  <a:pt x="1205091" y="1703049"/>
                </a:lnTo>
                <a:lnTo>
                  <a:pt x="1207055" y="1695194"/>
                </a:lnTo>
                <a:lnTo>
                  <a:pt x="1207055" y="1689302"/>
                </a:lnTo>
                <a:lnTo>
                  <a:pt x="1205091" y="1675451"/>
                </a:lnTo>
                <a:lnTo>
                  <a:pt x="1201163" y="1669560"/>
                </a:lnTo>
                <a:lnTo>
                  <a:pt x="1199199" y="1665632"/>
                </a:lnTo>
                <a:lnTo>
                  <a:pt x="1209019" y="1665632"/>
                </a:lnTo>
                <a:lnTo>
                  <a:pt x="1222767" y="1659740"/>
                </a:lnTo>
                <a:lnTo>
                  <a:pt x="1234655" y="1659740"/>
                </a:lnTo>
                <a:lnTo>
                  <a:pt x="1236619" y="1649921"/>
                </a:lnTo>
                <a:lnTo>
                  <a:pt x="1240547" y="1640101"/>
                </a:lnTo>
                <a:lnTo>
                  <a:pt x="1234655" y="1634106"/>
                </a:lnTo>
                <a:lnTo>
                  <a:pt x="1226798" y="1632142"/>
                </a:lnTo>
                <a:lnTo>
                  <a:pt x="1216978" y="1622323"/>
                </a:lnTo>
                <a:lnTo>
                  <a:pt x="1222767" y="1612504"/>
                </a:lnTo>
                <a:lnTo>
                  <a:pt x="1232691" y="1604545"/>
                </a:lnTo>
                <a:lnTo>
                  <a:pt x="1226798" y="1592761"/>
                </a:lnTo>
                <a:lnTo>
                  <a:pt x="1210983" y="1590797"/>
                </a:lnTo>
                <a:lnTo>
                  <a:pt x="1207055" y="1577050"/>
                </a:lnTo>
                <a:lnTo>
                  <a:pt x="1212947" y="1567231"/>
                </a:lnTo>
                <a:lnTo>
                  <a:pt x="1228763" y="1565164"/>
                </a:lnTo>
                <a:lnTo>
                  <a:pt x="1218942" y="1555344"/>
                </a:lnTo>
                <a:lnTo>
                  <a:pt x="1216978" y="1549452"/>
                </a:lnTo>
                <a:lnTo>
                  <a:pt x="1214911" y="1543561"/>
                </a:lnTo>
                <a:lnTo>
                  <a:pt x="1209019" y="1547489"/>
                </a:lnTo>
                <a:lnTo>
                  <a:pt x="1199199" y="1557308"/>
                </a:lnTo>
                <a:lnTo>
                  <a:pt x="1189378" y="1561339"/>
                </a:lnTo>
                <a:lnTo>
                  <a:pt x="1187414" y="1567231"/>
                </a:lnTo>
                <a:lnTo>
                  <a:pt x="1187414" y="1573123"/>
                </a:lnTo>
                <a:lnTo>
                  <a:pt x="1191342" y="1580978"/>
                </a:lnTo>
                <a:lnTo>
                  <a:pt x="1193307" y="1594725"/>
                </a:lnTo>
                <a:lnTo>
                  <a:pt x="1187414" y="1610540"/>
                </a:lnTo>
                <a:lnTo>
                  <a:pt x="1191342" y="1630179"/>
                </a:lnTo>
                <a:lnTo>
                  <a:pt x="1183383" y="1649921"/>
                </a:lnTo>
                <a:lnTo>
                  <a:pt x="1177594" y="1655812"/>
                </a:lnTo>
                <a:lnTo>
                  <a:pt x="1165706" y="1647957"/>
                </a:lnTo>
                <a:lnTo>
                  <a:pt x="1153922" y="1645993"/>
                </a:lnTo>
                <a:lnTo>
                  <a:pt x="1140174" y="1638138"/>
                </a:lnTo>
                <a:lnTo>
                  <a:pt x="1143999" y="1594725"/>
                </a:lnTo>
                <a:lnTo>
                  <a:pt x="1148030" y="1579014"/>
                </a:lnTo>
                <a:lnTo>
                  <a:pt x="1140174" y="1575086"/>
                </a:lnTo>
                <a:lnTo>
                  <a:pt x="1142138" y="1555344"/>
                </a:lnTo>
                <a:lnTo>
                  <a:pt x="1136143" y="1545525"/>
                </a:lnTo>
                <a:lnTo>
                  <a:pt x="1126322" y="1547489"/>
                </a:lnTo>
                <a:lnTo>
                  <a:pt x="1120430" y="1559375"/>
                </a:lnTo>
                <a:lnTo>
                  <a:pt x="1118466" y="1571159"/>
                </a:lnTo>
                <a:lnTo>
                  <a:pt x="1112574" y="1580978"/>
                </a:lnTo>
                <a:lnTo>
                  <a:pt x="1098826" y="1580978"/>
                </a:lnTo>
                <a:lnTo>
                  <a:pt x="1104615" y="1594725"/>
                </a:lnTo>
                <a:lnTo>
                  <a:pt x="1116502" y="1612504"/>
                </a:lnTo>
                <a:lnTo>
                  <a:pt x="1120430" y="1626251"/>
                </a:lnTo>
                <a:lnTo>
                  <a:pt x="1112574" y="1632142"/>
                </a:lnTo>
                <a:lnTo>
                  <a:pt x="1114538" y="1638138"/>
                </a:lnTo>
                <a:lnTo>
                  <a:pt x="1126322" y="1653849"/>
                </a:lnTo>
                <a:lnTo>
                  <a:pt x="1114538" y="1655812"/>
                </a:lnTo>
                <a:lnTo>
                  <a:pt x="1106682" y="1659740"/>
                </a:lnTo>
                <a:lnTo>
                  <a:pt x="1100790" y="1667596"/>
                </a:lnTo>
                <a:lnTo>
                  <a:pt x="1094794" y="1675451"/>
                </a:lnTo>
                <a:lnTo>
                  <a:pt x="1094794" y="1669560"/>
                </a:lnTo>
                <a:lnTo>
                  <a:pt x="1092830" y="1663668"/>
                </a:lnTo>
                <a:lnTo>
                  <a:pt x="1092830" y="1657776"/>
                </a:lnTo>
                <a:lnTo>
                  <a:pt x="1090970" y="1653849"/>
                </a:lnTo>
                <a:lnTo>
                  <a:pt x="1098826" y="1634106"/>
                </a:lnTo>
                <a:lnTo>
                  <a:pt x="1079082" y="1602581"/>
                </a:lnTo>
                <a:lnTo>
                  <a:pt x="1084974" y="1586870"/>
                </a:lnTo>
                <a:lnTo>
                  <a:pt x="1081046" y="1565164"/>
                </a:lnTo>
                <a:lnTo>
                  <a:pt x="1069262" y="1571159"/>
                </a:lnTo>
                <a:lnTo>
                  <a:pt x="1051586" y="1592761"/>
                </a:lnTo>
                <a:lnTo>
                  <a:pt x="1037734" y="1598756"/>
                </a:lnTo>
                <a:lnTo>
                  <a:pt x="1031842" y="1598756"/>
                </a:lnTo>
                <a:lnTo>
                  <a:pt x="1023986" y="1602581"/>
                </a:lnTo>
                <a:lnTo>
                  <a:pt x="1017990" y="1602581"/>
                </a:lnTo>
                <a:lnTo>
                  <a:pt x="1010134" y="1598756"/>
                </a:lnTo>
                <a:lnTo>
                  <a:pt x="1008170" y="1594725"/>
                </a:lnTo>
                <a:lnTo>
                  <a:pt x="1006206" y="1586870"/>
                </a:lnTo>
                <a:lnTo>
                  <a:pt x="1004242" y="1579014"/>
                </a:lnTo>
                <a:lnTo>
                  <a:pt x="1008170" y="1575086"/>
                </a:lnTo>
                <a:lnTo>
                  <a:pt x="1033806" y="1577050"/>
                </a:lnTo>
                <a:lnTo>
                  <a:pt x="1041662" y="1571159"/>
                </a:lnTo>
                <a:lnTo>
                  <a:pt x="1041662" y="1559375"/>
                </a:lnTo>
                <a:lnTo>
                  <a:pt x="1033806" y="1545525"/>
                </a:lnTo>
                <a:lnTo>
                  <a:pt x="1023986" y="1541597"/>
                </a:lnTo>
                <a:lnTo>
                  <a:pt x="1014166" y="1537669"/>
                </a:lnTo>
                <a:lnTo>
                  <a:pt x="1004242" y="1531778"/>
                </a:lnTo>
                <a:lnTo>
                  <a:pt x="1002278" y="1541597"/>
                </a:lnTo>
                <a:lnTo>
                  <a:pt x="1000314" y="1561339"/>
                </a:lnTo>
                <a:lnTo>
                  <a:pt x="996386" y="1571159"/>
                </a:lnTo>
                <a:lnTo>
                  <a:pt x="988530" y="1577050"/>
                </a:lnTo>
                <a:lnTo>
                  <a:pt x="986566" y="1571159"/>
                </a:lnTo>
                <a:lnTo>
                  <a:pt x="986566" y="1551520"/>
                </a:lnTo>
                <a:lnTo>
                  <a:pt x="986566" y="1531778"/>
                </a:lnTo>
                <a:lnTo>
                  <a:pt x="986566" y="1525782"/>
                </a:lnTo>
                <a:lnTo>
                  <a:pt x="1004242" y="1504180"/>
                </a:lnTo>
                <a:lnTo>
                  <a:pt x="1008170" y="1496324"/>
                </a:lnTo>
                <a:lnTo>
                  <a:pt x="1010134" y="1486401"/>
                </a:lnTo>
                <a:lnTo>
                  <a:pt x="1012202" y="1494360"/>
                </a:lnTo>
                <a:lnTo>
                  <a:pt x="1014166" y="1502216"/>
                </a:lnTo>
                <a:lnTo>
                  <a:pt x="1017990" y="1508108"/>
                </a:lnTo>
                <a:lnTo>
                  <a:pt x="1022022" y="1513999"/>
                </a:lnTo>
                <a:lnTo>
                  <a:pt x="1025950" y="1512139"/>
                </a:lnTo>
                <a:lnTo>
                  <a:pt x="1029878" y="1512139"/>
                </a:lnTo>
                <a:lnTo>
                  <a:pt x="1035770" y="1513999"/>
                </a:lnTo>
                <a:lnTo>
                  <a:pt x="1041662" y="1513999"/>
                </a:lnTo>
                <a:lnTo>
                  <a:pt x="1033806" y="1506144"/>
                </a:lnTo>
                <a:lnTo>
                  <a:pt x="1027914" y="1492396"/>
                </a:lnTo>
                <a:lnTo>
                  <a:pt x="1045590" y="1498288"/>
                </a:lnTo>
                <a:lnTo>
                  <a:pt x="1053550" y="1496324"/>
                </a:lnTo>
                <a:lnTo>
                  <a:pt x="1057374" y="1486401"/>
                </a:lnTo>
                <a:lnTo>
                  <a:pt x="1041662" y="1484541"/>
                </a:lnTo>
                <a:lnTo>
                  <a:pt x="1031842" y="1480613"/>
                </a:lnTo>
                <a:lnTo>
                  <a:pt x="1029878" y="1470690"/>
                </a:lnTo>
                <a:lnTo>
                  <a:pt x="1041662" y="1453015"/>
                </a:lnTo>
                <a:lnTo>
                  <a:pt x="1025950" y="1441232"/>
                </a:lnTo>
                <a:lnTo>
                  <a:pt x="1027914" y="1429345"/>
                </a:lnTo>
                <a:lnTo>
                  <a:pt x="1037734" y="1421490"/>
                </a:lnTo>
                <a:lnTo>
                  <a:pt x="1053550" y="1415598"/>
                </a:lnTo>
                <a:lnTo>
                  <a:pt x="1049518" y="1435340"/>
                </a:lnTo>
                <a:lnTo>
                  <a:pt x="1051586" y="1441232"/>
                </a:lnTo>
                <a:lnTo>
                  <a:pt x="1061406" y="1443196"/>
                </a:lnTo>
                <a:lnTo>
                  <a:pt x="1077118" y="1441232"/>
                </a:lnTo>
                <a:lnTo>
                  <a:pt x="1081046" y="1439165"/>
                </a:lnTo>
                <a:lnTo>
                  <a:pt x="1084974" y="1431309"/>
                </a:lnTo>
                <a:lnTo>
                  <a:pt x="1086938" y="1413634"/>
                </a:lnTo>
                <a:lnTo>
                  <a:pt x="1084974" y="1388000"/>
                </a:lnTo>
                <a:lnTo>
                  <a:pt x="1088902" y="1368361"/>
                </a:lnTo>
                <a:lnTo>
                  <a:pt x="1102754" y="1364434"/>
                </a:lnTo>
                <a:lnTo>
                  <a:pt x="1100790" y="1376217"/>
                </a:lnTo>
                <a:lnTo>
                  <a:pt x="1100790" y="1391928"/>
                </a:lnTo>
                <a:lnTo>
                  <a:pt x="1104615" y="1409706"/>
                </a:lnTo>
                <a:lnTo>
                  <a:pt x="1112574" y="1431309"/>
                </a:lnTo>
                <a:lnTo>
                  <a:pt x="1108646" y="1439165"/>
                </a:lnTo>
                <a:lnTo>
                  <a:pt x="1102754" y="1447124"/>
                </a:lnTo>
                <a:lnTo>
                  <a:pt x="1098826" y="1453015"/>
                </a:lnTo>
                <a:lnTo>
                  <a:pt x="1098826" y="1460871"/>
                </a:lnTo>
                <a:lnTo>
                  <a:pt x="1102754" y="1472758"/>
                </a:lnTo>
                <a:lnTo>
                  <a:pt x="1102754" y="1476582"/>
                </a:lnTo>
                <a:lnTo>
                  <a:pt x="1098826" y="1480613"/>
                </a:lnTo>
                <a:lnTo>
                  <a:pt x="1086938" y="1488469"/>
                </a:lnTo>
                <a:lnTo>
                  <a:pt x="1084974" y="1490433"/>
                </a:lnTo>
                <a:lnTo>
                  <a:pt x="1086938" y="1496324"/>
                </a:lnTo>
                <a:lnTo>
                  <a:pt x="1088902" y="1504180"/>
                </a:lnTo>
                <a:lnTo>
                  <a:pt x="1090970" y="1508108"/>
                </a:lnTo>
                <a:lnTo>
                  <a:pt x="1096758" y="1506144"/>
                </a:lnTo>
                <a:lnTo>
                  <a:pt x="1106682" y="1496324"/>
                </a:lnTo>
                <a:lnTo>
                  <a:pt x="1116502" y="1496324"/>
                </a:lnTo>
                <a:lnTo>
                  <a:pt x="1134178" y="1508108"/>
                </a:lnTo>
                <a:lnTo>
                  <a:pt x="1120430" y="1480613"/>
                </a:lnTo>
                <a:lnTo>
                  <a:pt x="1116502" y="1460871"/>
                </a:lnTo>
                <a:lnTo>
                  <a:pt x="1122394" y="1453015"/>
                </a:lnTo>
                <a:lnTo>
                  <a:pt x="1134178" y="1466763"/>
                </a:lnTo>
                <a:lnTo>
                  <a:pt x="1140174" y="1470690"/>
                </a:lnTo>
                <a:lnTo>
                  <a:pt x="1142138" y="1462835"/>
                </a:lnTo>
                <a:lnTo>
                  <a:pt x="1146066" y="1458907"/>
                </a:lnTo>
                <a:lnTo>
                  <a:pt x="1151958" y="1456943"/>
                </a:lnTo>
                <a:lnTo>
                  <a:pt x="1165706" y="1453015"/>
                </a:lnTo>
                <a:lnTo>
                  <a:pt x="1165706" y="1449088"/>
                </a:lnTo>
                <a:lnTo>
                  <a:pt x="1159814" y="1447124"/>
                </a:lnTo>
                <a:lnTo>
                  <a:pt x="1148030" y="1443196"/>
                </a:lnTo>
                <a:lnTo>
                  <a:pt x="1148030" y="1437201"/>
                </a:lnTo>
                <a:lnTo>
                  <a:pt x="1163742" y="1433376"/>
                </a:lnTo>
                <a:lnTo>
                  <a:pt x="1171599" y="1419526"/>
                </a:lnTo>
                <a:lnTo>
                  <a:pt x="1175527" y="1399784"/>
                </a:lnTo>
                <a:lnTo>
                  <a:pt x="1169738" y="1386036"/>
                </a:lnTo>
                <a:lnTo>
                  <a:pt x="1163742" y="1384073"/>
                </a:lnTo>
                <a:lnTo>
                  <a:pt x="1148030" y="1384073"/>
                </a:lnTo>
                <a:lnTo>
                  <a:pt x="1138210" y="1382109"/>
                </a:lnTo>
                <a:lnTo>
                  <a:pt x="1132214" y="1374253"/>
                </a:lnTo>
                <a:lnTo>
                  <a:pt x="1130354" y="1366398"/>
                </a:lnTo>
                <a:lnTo>
                  <a:pt x="1134178" y="1362470"/>
                </a:lnTo>
                <a:lnTo>
                  <a:pt x="1142138" y="1370325"/>
                </a:lnTo>
                <a:lnTo>
                  <a:pt x="1148030" y="1356578"/>
                </a:lnTo>
                <a:lnTo>
                  <a:pt x="1142138" y="1350583"/>
                </a:lnTo>
                <a:lnTo>
                  <a:pt x="1132214" y="1346759"/>
                </a:lnTo>
                <a:lnTo>
                  <a:pt x="1120430" y="1348619"/>
                </a:lnTo>
                <a:lnTo>
                  <a:pt x="1126322" y="1340764"/>
                </a:lnTo>
                <a:lnTo>
                  <a:pt x="1132214" y="1336836"/>
                </a:lnTo>
                <a:lnTo>
                  <a:pt x="1138210" y="1336836"/>
                </a:lnTo>
                <a:lnTo>
                  <a:pt x="1146066" y="1338800"/>
                </a:lnTo>
                <a:lnTo>
                  <a:pt x="1151958" y="1344691"/>
                </a:lnTo>
                <a:lnTo>
                  <a:pt x="1155886" y="1344691"/>
                </a:lnTo>
                <a:lnTo>
                  <a:pt x="1159814" y="1342728"/>
                </a:lnTo>
                <a:lnTo>
                  <a:pt x="1155886" y="1336836"/>
                </a:lnTo>
                <a:lnTo>
                  <a:pt x="1155886" y="1330944"/>
                </a:lnTo>
                <a:lnTo>
                  <a:pt x="1179558" y="1330944"/>
                </a:lnTo>
                <a:lnTo>
                  <a:pt x="1191342" y="1334872"/>
                </a:lnTo>
                <a:lnTo>
                  <a:pt x="1197235" y="1344691"/>
                </a:lnTo>
                <a:lnTo>
                  <a:pt x="1193307" y="1352547"/>
                </a:lnTo>
                <a:lnTo>
                  <a:pt x="1187414" y="1358542"/>
                </a:lnTo>
                <a:lnTo>
                  <a:pt x="1183383" y="1368361"/>
                </a:lnTo>
                <a:lnTo>
                  <a:pt x="1187414" y="1382109"/>
                </a:lnTo>
                <a:lnTo>
                  <a:pt x="1193307" y="1376217"/>
                </a:lnTo>
                <a:lnTo>
                  <a:pt x="1201163" y="1372289"/>
                </a:lnTo>
                <a:lnTo>
                  <a:pt x="1207055" y="1372289"/>
                </a:lnTo>
                <a:lnTo>
                  <a:pt x="1209019" y="1378181"/>
                </a:lnTo>
                <a:lnTo>
                  <a:pt x="1210983" y="1384073"/>
                </a:lnTo>
                <a:lnTo>
                  <a:pt x="1212947" y="1389964"/>
                </a:lnTo>
                <a:lnTo>
                  <a:pt x="1214911" y="1393995"/>
                </a:lnTo>
                <a:lnTo>
                  <a:pt x="1212947" y="1397820"/>
                </a:lnTo>
                <a:lnTo>
                  <a:pt x="1207055" y="1403815"/>
                </a:lnTo>
                <a:lnTo>
                  <a:pt x="1205091" y="1409706"/>
                </a:lnTo>
                <a:lnTo>
                  <a:pt x="1205091" y="1445160"/>
                </a:lnTo>
                <a:lnTo>
                  <a:pt x="1207055" y="1454979"/>
                </a:lnTo>
                <a:lnTo>
                  <a:pt x="1212947" y="1462835"/>
                </a:lnTo>
                <a:lnTo>
                  <a:pt x="1216978" y="1466763"/>
                </a:lnTo>
                <a:lnTo>
                  <a:pt x="1218942" y="1462835"/>
                </a:lnTo>
                <a:lnTo>
                  <a:pt x="1220803" y="1441232"/>
                </a:lnTo>
                <a:lnTo>
                  <a:pt x="1232691" y="1403815"/>
                </a:lnTo>
                <a:lnTo>
                  <a:pt x="1236619" y="1384073"/>
                </a:lnTo>
                <a:lnTo>
                  <a:pt x="1240547" y="1380145"/>
                </a:lnTo>
                <a:lnTo>
                  <a:pt x="1248403" y="1384073"/>
                </a:lnTo>
                <a:lnTo>
                  <a:pt x="1258326" y="1397820"/>
                </a:lnTo>
                <a:lnTo>
                  <a:pt x="1264219" y="1405779"/>
                </a:lnTo>
                <a:lnTo>
                  <a:pt x="1266183" y="1413634"/>
                </a:lnTo>
                <a:lnTo>
                  <a:pt x="1272075" y="1419526"/>
                </a:lnTo>
                <a:lnTo>
                  <a:pt x="1281895" y="1419526"/>
                </a:lnTo>
                <a:lnTo>
                  <a:pt x="1281895" y="1415598"/>
                </a:lnTo>
                <a:lnTo>
                  <a:pt x="1276003" y="1409706"/>
                </a:lnTo>
                <a:lnTo>
                  <a:pt x="1270111" y="1391928"/>
                </a:lnTo>
                <a:lnTo>
                  <a:pt x="1266183" y="1384073"/>
                </a:lnTo>
                <a:lnTo>
                  <a:pt x="1226798" y="1342728"/>
                </a:lnTo>
                <a:lnTo>
                  <a:pt x="1222767" y="1338800"/>
                </a:lnTo>
                <a:lnTo>
                  <a:pt x="1224834" y="1330944"/>
                </a:lnTo>
                <a:lnTo>
                  <a:pt x="1230727" y="1330944"/>
                </a:lnTo>
                <a:lnTo>
                  <a:pt x="1238583" y="1338800"/>
                </a:lnTo>
                <a:lnTo>
                  <a:pt x="1248403" y="1350583"/>
                </a:lnTo>
                <a:lnTo>
                  <a:pt x="1254295" y="1356578"/>
                </a:lnTo>
                <a:lnTo>
                  <a:pt x="1260187" y="1358542"/>
                </a:lnTo>
                <a:lnTo>
                  <a:pt x="1268147" y="1358542"/>
                </a:lnTo>
                <a:lnTo>
                  <a:pt x="1274039" y="1354614"/>
                </a:lnTo>
                <a:lnTo>
                  <a:pt x="1274039" y="1350583"/>
                </a:lnTo>
                <a:lnTo>
                  <a:pt x="1270111" y="1344691"/>
                </a:lnTo>
                <a:lnTo>
                  <a:pt x="1262151" y="1342728"/>
                </a:lnTo>
                <a:lnTo>
                  <a:pt x="1248403" y="1336836"/>
                </a:lnTo>
                <a:lnTo>
                  <a:pt x="1234655" y="1323089"/>
                </a:lnTo>
                <a:lnTo>
                  <a:pt x="1228763" y="1305310"/>
                </a:lnTo>
                <a:lnTo>
                  <a:pt x="1228763" y="1291563"/>
                </a:lnTo>
                <a:lnTo>
                  <a:pt x="1240547" y="1291563"/>
                </a:lnTo>
                <a:lnTo>
                  <a:pt x="1250367" y="1297455"/>
                </a:lnTo>
                <a:lnTo>
                  <a:pt x="1260187" y="1305310"/>
                </a:lnTo>
                <a:lnTo>
                  <a:pt x="1272075" y="1315233"/>
                </a:lnTo>
                <a:lnTo>
                  <a:pt x="1285823" y="1323089"/>
                </a:lnTo>
                <a:lnTo>
                  <a:pt x="1289751" y="1328980"/>
                </a:lnTo>
                <a:lnTo>
                  <a:pt x="1299571" y="1334872"/>
                </a:lnTo>
                <a:lnTo>
                  <a:pt x="1309391" y="1340764"/>
                </a:lnTo>
                <a:lnTo>
                  <a:pt x="1315387" y="1350583"/>
                </a:lnTo>
                <a:lnTo>
                  <a:pt x="1313423" y="1362470"/>
                </a:lnTo>
                <a:lnTo>
                  <a:pt x="1307531" y="1370325"/>
                </a:lnTo>
                <a:lnTo>
                  <a:pt x="1307531" y="1376217"/>
                </a:lnTo>
                <a:lnTo>
                  <a:pt x="1313423" y="1388000"/>
                </a:lnTo>
                <a:lnTo>
                  <a:pt x="1315387" y="1395959"/>
                </a:lnTo>
                <a:lnTo>
                  <a:pt x="1313423" y="1409706"/>
                </a:lnTo>
                <a:lnTo>
                  <a:pt x="1319315" y="1403815"/>
                </a:lnTo>
                <a:lnTo>
                  <a:pt x="1323243" y="1397820"/>
                </a:lnTo>
                <a:lnTo>
                  <a:pt x="1325207" y="1391928"/>
                </a:lnTo>
                <a:lnTo>
                  <a:pt x="1321279" y="1372289"/>
                </a:lnTo>
                <a:lnTo>
                  <a:pt x="1325207" y="1364434"/>
                </a:lnTo>
                <a:lnTo>
                  <a:pt x="1329135" y="1358542"/>
                </a:lnTo>
                <a:lnTo>
                  <a:pt x="1335131" y="1346759"/>
                </a:lnTo>
                <a:lnTo>
                  <a:pt x="1344951" y="1340764"/>
                </a:lnTo>
                <a:lnTo>
                  <a:pt x="1354771" y="1340764"/>
                </a:lnTo>
                <a:lnTo>
                  <a:pt x="1366555" y="1342728"/>
                </a:lnTo>
                <a:lnTo>
                  <a:pt x="1378339" y="1346759"/>
                </a:lnTo>
                <a:lnTo>
                  <a:pt x="1394155" y="1350583"/>
                </a:lnTo>
                <a:lnTo>
                  <a:pt x="1405939" y="1358542"/>
                </a:lnTo>
                <a:lnTo>
                  <a:pt x="1419687" y="1372289"/>
                </a:lnTo>
                <a:lnTo>
                  <a:pt x="1421755" y="1389964"/>
                </a:lnTo>
                <a:lnTo>
                  <a:pt x="1409867" y="1425418"/>
                </a:lnTo>
                <a:lnTo>
                  <a:pt x="1417723" y="1419526"/>
                </a:lnTo>
                <a:lnTo>
                  <a:pt x="1431575" y="1403815"/>
                </a:lnTo>
                <a:lnTo>
                  <a:pt x="1437467" y="1403815"/>
                </a:lnTo>
                <a:lnTo>
                  <a:pt x="1441395" y="1409706"/>
                </a:lnTo>
                <a:lnTo>
                  <a:pt x="1445323" y="1421490"/>
                </a:lnTo>
                <a:lnTo>
                  <a:pt x="1445323" y="1445160"/>
                </a:lnTo>
                <a:lnTo>
                  <a:pt x="1445323" y="1451051"/>
                </a:lnTo>
                <a:lnTo>
                  <a:pt x="1443359" y="1460871"/>
                </a:lnTo>
                <a:lnTo>
                  <a:pt x="1441395" y="1466763"/>
                </a:lnTo>
                <a:lnTo>
                  <a:pt x="1443359" y="1474618"/>
                </a:lnTo>
                <a:lnTo>
                  <a:pt x="1449251" y="1484541"/>
                </a:lnTo>
                <a:lnTo>
                  <a:pt x="1455143" y="1510071"/>
                </a:lnTo>
                <a:lnTo>
                  <a:pt x="1453179" y="1515963"/>
                </a:lnTo>
                <a:lnTo>
                  <a:pt x="1441395" y="1519994"/>
                </a:lnTo>
                <a:lnTo>
                  <a:pt x="1443359" y="1525782"/>
                </a:lnTo>
                <a:lnTo>
                  <a:pt x="1447287" y="1531778"/>
                </a:lnTo>
                <a:lnTo>
                  <a:pt x="1449251" y="1533741"/>
                </a:lnTo>
                <a:lnTo>
                  <a:pt x="1455143" y="1537669"/>
                </a:lnTo>
                <a:lnTo>
                  <a:pt x="1459071" y="1517927"/>
                </a:lnTo>
                <a:lnTo>
                  <a:pt x="1464964" y="1508108"/>
                </a:lnTo>
                <a:lnTo>
                  <a:pt x="1468995" y="1496324"/>
                </a:lnTo>
                <a:lnTo>
                  <a:pt x="1463103" y="1476582"/>
                </a:lnTo>
                <a:lnTo>
                  <a:pt x="1476851" y="1480613"/>
                </a:lnTo>
                <a:lnTo>
                  <a:pt x="1490599" y="1482577"/>
                </a:lnTo>
                <a:lnTo>
                  <a:pt x="1468995" y="1456943"/>
                </a:lnTo>
                <a:lnTo>
                  <a:pt x="1461139" y="1443196"/>
                </a:lnTo>
                <a:lnTo>
                  <a:pt x="1474887" y="1437201"/>
                </a:lnTo>
                <a:lnTo>
                  <a:pt x="1486671" y="1435340"/>
                </a:lnTo>
                <a:lnTo>
                  <a:pt x="1514271" y="1423454"/>
                </a:lnTo>
                <a:lnTo>
                  <a:pt x="1528019" y="1413634"/>
                </a:lnTo>
                <a:lnTo>
                  <a:pt x="1528305" y="1413710"/>
                </a:lnTo>
                <a:lnTo>
                  <a:pt x="1536025" y="1407920"/>
                </a:lnTo>
                <a:lnTo>
                  <a:pt x="1545847" y="1403991"/>
                </a:lnTo>
                <a:lnTo>
                  <a:pt x="1553705" y="1396134"/>
                </a:lnTo>
                <a:lnTo>
                  <a:pt x="1557737" y="1376387"/>
                </a:lnTo>
                <a:lnTo>
                  <a:pt x="1555773" y="1372458"/>
                </a:lnTo>
                <a:lnTo>
                  <a:pt x="1549879" y="1366565"/>
                </a:lnTo>
                <a:lnTo>
                  <a:pt x="1549879" y="1364601"/>
                </a:lnTo>
                <a:lnTo>
                  <a:pt x="1551844" y="1360569"/>
                </a:lnTo>
                <a:lnTo>
                  <a:pt x="1555773" y="1360569"/>
                </a:lnTo>
                <a:lnTo>
                  <a:pt x="1559701" y="1360569"/>
                </a:lnTo>
                <a:lnTo>
                  <a:pt x="1567559" y="1354779"/>
                </a:lnTo>
                <a:lnTo>
                  <a:pt x="1573452" y="1354779"/>
                </a:lnTo>
                <a:lnTo>
                  <a:pt x="1579448" y="1352711"/>
                </a:lnTo>
                <a:lnTo>
                  <a:pt x="1579448" y="1342889"/>
                </a:lnTo>
                <a:lnTo>
                  <a:pt x="1541919" y="1352711"/>
                </a:lnTo>
                <a:lnTo>
                  <a:pt x="1536025" y="1362636"/>
                </a:lnTo>
                <a:lnTo>
                  <a:pt x="1537990" y="1386208"/>
                </a:lnTo>
                <a:lnTo>
                  <a:pt x="1532097" y="1392101"/>
                </a:lnTo>
                <a:lnTo>
                  <a:pt x="1518346" y="1397994"/>
                </a:lnTo>
                <a:lnTo>
                  <a:pt x="1496635" y="1394169"/>
                </a:lnTo>
                <a:lnTo>
                  <a:pt x="1471098" y="1380315"/>
                </a:lnTo>
                <a:lnTo>
                  <a:pt x="1447423" y="1356743"/>
                </a:lnTo>
                <a:lnTo>
                  <a:pt x="1437601" y="1335032"/>
                </a:lnTo>
                <a:lnTo>
                  <a:pt x="1476991" y="1331103"/>
                </a:lnTo>
                <a:lnTo>
                  <a:pt x="1476991" y="1325210"/>
                </a:lnTo>
                <a:lnTo>
                  <a:pt x="1475027" y="1325210"/>
                </a:lnTo>
                <a:lnTo>
                  <a:pt x="1469134" y="1319317"/>
                </a:lnTo>
                <a:lnTo>
                  <a:pt x="1475027" y="1319317"/>
                </a:lnTo>
                <a:lnTo>
                  <a:pt x="1482885" y="1319317"/>
                </a:lnTo>
                <a:lnTo>
                  <a:pt x="1488777" y="1321178"/>
                </a:lnTo>
                <a:lnTo>
                  <a:pt x="1494671" y="1325210"/>
                </a:lnTo>
                <a:lnTo>
                  <a:pt x="1492706" y="1309392"/>
                </a:lnTo>
                <a:lnTo>
                  <a:pt x="1482885" y="1295642"/>
                </a:lnTo>
                <a:lnTo>
                  <a:pt x="1476991" y="1279927"/>
                </a:lnTo>
                <a:lnTo>
                  <a:pt x="1480920" y="1258216"/>
                </a:lnTo>
                <a:lnTo>
                  <a:pt x="1475027" y="1256252"/>
                </a:lnTo>
                <a:lnTo>
                  <a:pt x="1469134" y="1264109"/>
                </a:lnTo>
                <a:lnTo>
                  <a:pt x="1465102" y="1275998"/>
                </a:lnTo>
                <a:lnTo>
                  <a:pt x="1463241" y="1289749"/>
                </a:lnTo>
                <a:lnTo>
                  <a:pt x="1461277" y="1303499"/>
                </a:lnTo>
                <a:lnTo>
                  <a:pt x="1455280" y="1307531"/>
                </a:lnTo>
                <a:lnTo>
                  <a:pt x="1449387" y="1301535"/>
                </a:lnTo>
                <a:lnTo>
                  <a:pt x="1435636" y="1303499"/>
                </a:lnTo>
                <a:lnTo>
                  <a:pt x="1423850" y="1307531"/>
                </a:lnTo>
                <a:lnTo>
                  <a:pt x="1394281" y="1297606"/>
                </a:lnTo>
                <a:lnTo>
                  <a:pt x="1394281" y="1287784"/>
                </a:lnTo>
                <a:lnTo>
                  <a:pt x="1390353" y="1279927"/>
                </a:lnTo>
                <a:lnTo>
                  <a:pt x="1394281" y="1270002"/>
                </a:lnTo>
                <a:lnTo>
                  <a:pt x="1392317" y="1254287"/>
                </a:lnTo>
                <a:lnTo>
                  <a:pt x="1400175" y="1240537"/>
                </a:lnTo>
                <a:lnTo>
                  <a:pt x="1408032" y="1228751"/>
                </a:lnTo>
                <a:lnTo>
                  <a:pt x="1419818" y="1224719"/>
                </a:lnTo>
                <a:lnTo>
                  <a:pt x="1429743" y="1218826"/>
                </a:lnTo>
                <a:lnTo>
                  <a:pt x="1445458" y="1218826"/>
                </a:lnTo>
                <a:lnTo>
                  <a:pt x="1463241" y="1214897"/>
                </a:lnTo>
                <a:lnTo>
                  <a:pt x="1467066" y="1209004"/>
                </a:lnTo>
                <a:lnTo>
                  <a:pt x="1469134" y="1193186"/>
                </a:lnTo>
                <a:lnTo>
                  <a:pt x="1465102" y="1191325"/>
                </a:lnTo>
                <a:lnTo>
                  <a:pt x="1455280" y="1195150"/>
                </a:lnTo>
                <a:lnTo>
                  <a:pt x="1441529" y="1207040"/>
                </a:lnTo>
                <a:lnTo>
                  <a:pt x="1433672" y="1207040"/>
                </a:lnTo>
                <a:lnTo>
                  <a:pt x="1427676" y="1203111"/>
                </a:lnTo>
                <a:lnTo>
                  <a:pt x="1423850" y="1195150"/>
                </a:lnTo>
                <a:lnTo>
                  <a:pt x="1423850" y="1185328"/>
                </a:lnTo>
                <a:lnTo>
                  <a:pt x="1408032" y="1193186"/>
                </a:lnTo>
                <a:lnTo>
                  <a:pt x="1396246" y="1203111"/>
                </a:lnTo>
                <a:lnTo>
                  <a:pt x="1372570" y="1228751"/>
                </a:lnTo>
                <a:lnTo>
                  <a:pt x="1366677" y="1232576"/>
                </a:lnTo>
                <a:lnTo>
                  <a:pt x="1358820" y="1236608"/>
                </a:lnTo>
                <a:lnTo>
                  <a:pt x="1352927" y="1234540"/>
                </a:lnTo>
                <a:lnTo>
                  <a:pt x="1348895" y="1230715"/>
                </a:lnTo>
                <a:lnTo>
                  <a:pt x="1348895" y="1222754"/>
                </a:lnTo>
                <a:lnTo>
                  <a:pt x="1352927" y="1216861"/>
                </a:lnTo>
                <a:lnTo>
                  <a:pt x="1362748" y="1203111"/>
                </a:lnTo>
                <a:lnTo>
                  <a:pt x="1343105" y="1207040"/>
                </a:lnTo>
                <a:lnTo>
                  <a:pt x="1337108" y="1205075"/>
                </a:lnTo>
                <a:lnTo>
                  <a:pt x="1335247" y="1193186"/>
                </a:lnTo>
                <a:lnTo>
                  <a:pt x="1339073" y="1185328"/>
                </a:lnTo>
                <a:lnTo>
                  <a:pt x="1347033" y="1181400"/>
                </a:lnTo>
                <a:lnTo>
                  <a:pt x="1354891" y="1177471"/>
                </a:lnTo>
                <a:lnTo>
                  <a:pt x="1362748" y="1173542"/>
                </a:lnTo>
                <a:lnTo>
                  <a:pt x="1370606" y="1163721"/>
                </a:lnTo>
                <a:lnTo>
                  <a:pt x="1368641" y="1161756"/>
                </a:lnTo>
                <a:lnTo>
                  <a:pt x="1350962" y="1163721"/>
                </a:lnTo>
                <a:lnTo>
                  <a:pt x="1345069" y="1159792"/>
                </a:lnTo>
                <a:lnTo>
                  <a:pt x="1341037" y="1151935"/>
                </a:lnTo>
                <a:lnTo>
                  <a:pt x="1335247" y="1140045"/>
                </a:lnTo>
                <a:lnTo>
                  <a:pt x="1331215" y="1130223"/>
                </a:lnTo>
                <a:lnTo>
                  <a:pt x="1333180" y="1128259"/>
                </a:lnTo>
                <a:lnTo>
                  <a:pt x="1335247" y="1128259"/>
                </a:lnTo>
                <a:lnTo>
                  <a:pt x="1339073" y="1124330"/>
                </a:lnTo>
                <a:lnTo>
                  <a:pt x="1345069" y="1128259"/>
                </a:lnTo>
                <a:lnTo>
                  <a:pt x="1350962" y="1126295"/>
                </a:lnTo>
                <a:lnTo>
                  <a:pt x="1364713" y="1124330"/>
                </a:lnTo>
                <a:lnTo>
                  <a:pt x="1374638" y="1126295"/>
                </a:lnTo>
                <a:lnTo>
                  <a:pt x="1382495" y="1132188"/>
                </a:lnTo>
                <a:lnTo>
                  <a:pt x="1392317" y="1134152"/>
                </a:lnTo>
                <a:lnTo>
                  <a:pt x="1402139" y="1130223"/>
                </a:lnTo>
                <a:lnTo>
                  <a:pt x="1400175" y="1138081"/>
                </a:lnTo>
                <a:lnTo>
                  <a:pt x="1402139" y="1147902"/>
                </a:lnTo>
                <a:lnTo>
                  <a:pt x="1404103" y="1153899"/>
                </a:lnTo>
                <a:lnTo>
                  <a:pt x="1409996" y="1157828"/>
                </a:lnTo>
                <a:lnTo>
                  <a:pt x="1417854" y="1155760"/>
                </a:lnTo>
                <a:lnTo>
                  <a:pt x="1421886" y="1147902"/>
                </a:lnTo>
                <a:lnTo>
                  <a:pt x="1423850" y="1130223"/>
                </a:lnTo>
                <a:lnTo>
                  <a:pt x="1435636" y="1112544"/>
                </a:lnTo>
                <a:lnTo>
                  <a:pt x="1443494" y="1114509"/>
                </a:lnTo>
                <a:lnTo>
                  <a:pt x="1455280" y="1120402"/>
                </a:lnTo>
                <a:lnTo>
                  <a:pt x="1469134" y="1118437"/>
                </a:lnTo>
                <a:lnTo>
                  <a:pt x="1465102" y="1112544"/>
                </a:lnTo>
                <a:lnTo>
                  <a:pt x="1461277" y="1106548"/>
                </a:lnTo>
                <a:lnTo>
                  <a:pt x="1457244" y="1104584"/>
                </a:lnTo>
                <a:lnTo>
                  <a:pt x="1451351" y="1102723"/>
                </a:lnTo>
                <a:lnTo>
                  <a:pt x="1441529" y="1102723"/>
                </a:lnTo>
                <a:lnTo>
                  <a:pt x="1437601" y="1096726"/>
                </a:lnTo>
                <a:lnTo>
                  <a:pt x="1427676" y="1094762"/>
                </a:lnTo>
                <a:lnTo>
                  <a:pt x="1419818" y="1096726"/>
                </a:lnTo>
                <a:lnTo>
                  <a:pt x="1411961" y="1096726"/>
                </a:lnTo>
                <a:lnTo>
                  <a:pt x="1400175" y="1094762"/>
                </a:lnTo>
                <a:lnTo>
                  <a:pt x="1378463" y="1086904"/>
                </a:lnTo>
                <a:lnTo>
                  <a:pt x="1350962" y="1065193"/>
                </a:lnTo>
                <a:lnTo>
                  <a:pt x="1348895" y="1057336"/>
                </a:lnTo>
                <a:lnTo>
                  <a:pt x="1362748" y="1037692"/>
                </a:lnTo>
                <a:lnTo>
                  <a:pt x="1370606" y="1029732"/>
                </a:lnTo>
                <a:lnTo>
                  <a:pt x="1390353" y="1023942"/>
                </a:lnTo>
                <a:lnTo>
                  <a:pt x="1396246" y="1019910"/>
                </a:lnTo>
                <a:lnTo>
                  <a:pt x="1404103" y="1014017"/>
                </a:lnTo>
                <a:lnTo>
                  <a:pt x="1404245" y="1013764"/>
                </a:lnTo>
                <a:lnTo>
                  <a:pt x="1396436" y="1019614"/>
                </a:lnTo>
                <a:lnTo>
                  <a:pt x="1390539" y="1023643"/>
                </a:lnTo>
                <a:lnTo>
                  <a:pt x="1370778" y="1029429"/>
                </a:lnTo>
                <a:lnTo>
                  <a:pt x="1368813" y="1023643"/>
                </a:lnTo>
                <a:lnTo>
                  <a:pt x="1335397" y="1019614"/>
                </a:lnTo>
                <a:lnTo>
                  <a:pt x="1319568" y="1039348"/>
                </a:lnTo>
                <a:lnTo>
                  <a:pt x="1301773" y="1027466"/>
                </a:lnTo>
                <a:lnTo>
                  <a:pt x="1309636" y="1011761"/>
                </a:lnTo>
                <a:lnTo>
                  <a:pt x="1317602" y="999983"/>
                </a:lnTo>
                <a:lnTo>
                  <a:pt x="1311705" y="990064"/>
                </a:lnTo>
                <a:lnTo>
                  <a:pt x="1299808" y="984278"/>
                </a:lnTo>
                <a:lnTo>
                  <a:pt x="1289979" y="978285"/>
                </a:lnTo>
                <a:lnTo>
                  <a:pt x="1291945" y="962580"/>
                </a:lnTo>
                <a:lnTo>
                  <a:pt x="1289979" y="950699"/>
                </a:lnTo>
                <a:lnTo>
                  <a:pt x="1295980" y="940883"/>
                </a:lnTo>
                <a:lnTo>
                  <a:pt x="1313671" y="934994"/>
                </a:lnTo>
                <a:lnTo>
                  <a:pt x="1319568" y="931068"/>
                </a:lnTo>
                <a:lnTo>
                  <a:pt x="1321533" y="925178"/>
                </a:lnTo>
                <a:lnTo>
                  <a:pt x="1313671" y="923215"/>
                </a:lnTo>
                <a:lnTo>
                  <a:pt x="1309636" y="929105"/>
                </a:lnTo>
                <a:lnTo>
                  <a:pt x="1297945" y="931068"/>
                </a:lnTo>
                <a:lnTo>
                  <a:pt x="1293911" y="923215"/>
                </a:lnTo>
                <a:lnTo>
                  <a:pt x="1291945" y="907510"/>
                </a:lnTo>
                <a:lnTo>
                  <a:pt x="1295937" y="887989"/>
                </a:lnTo>
                <a:lnTo>
                  <a:pt x="1295857" y="887989"/>
                </a:lnTo>
                <a:lnTo>
                  <a:pt x="1291825" y="880131"/>
                </a:lnTo>
                <a:lnTo>
                  <a:pt x="1285932" y="868345"/>
                </a:lnTo>
                <a:lnTo>
                  <a:pt x="1282003" y="858524"/>
                </a:lnTo>
                <a:lnTo>
                  <a:pt x="1274145" y="848598"/>
                </a:lnTo>
                <a:lnTo>
                  <a:pt x="1266288" y="840741"/>
                </a:lnTo>
                <a:lnTo>
                  <a:pt x="1266288" y="828955"/>
                </a:lnTo>
                <a:lnTo>
                  <a:pt x="1264324" y="813138"/>
                </a:lnTo>
                <a:lnTo>
                  <a:pt x="1256466" y="787601"/>
                </a:lnTo>
                <a:lnTo>
                  <a:pt x="1248505" y="718642"/>
                </a:lnTo>
                <a:lnTo>
                  <a:pt x="1250470" y="708820"/>
                </a:lnTo>
                <a:lnTo>
                  <a:pt x="1258431" y="706753"/>
                </a:lnTo>
                <a:lnTo>
                  <a:pt x="1293789" y="718642"/>
                </a:lnTo>
                <a:lnTo>
                  <a:pt x="1305679" y="716678"/>
                </a:lnTo>
                <a:lnTo>
                  <a:pt x="1315500" y="712749"/>
                </a:lnTo>
                <a:lnTo>
                  <a:pt x="1323358" y="710784"/>
                </a:lnTo>
                <a:lnTo>
                  <a:pt x="1333180" y="716678"/>
                </a:lnTo>
                <a:lnTo>
                  <a:pt x="1335247" y="726499"/>
                </a:lnTo>
                <a:lnTo>
                  <a:pt x="1337108" y="742318"/>
                </a:lnTo>
                <a:lnTo>
                  <a:pt x="1337108" y="758032"/>
                </a:lnTo>
                <a:lnTo>
                  <a:pt x="1333180" y="767855"/>
                </a:lnTo>
                <a:lnTo>
                  <a:pt x="1333180" y="787601"/>
                </a:lnTo>
                <a:lnTo>
                  <a:pt x="1352927" y="803315"/>
                </a:lnTo>
                <a:lnTo>
                  <a:pt x="1378463" y="815101"/>
                </a:lnTo>
                <a:lnTo>
                  <a:pt x="1394281" y="815101"/>
                </a:lnTo>
                <a:lnTo>
                  <a:pt x="1380428" y="803315"/>
                </a:lnTo>
                <a:lnTo>
                  <a:pt x="1343105" y="775711"/>
                </a:lnTo>
                <a:lnTo>
                  <a:pt x="1354891" y="746143"/>
                </a:lnTo>
                <a:lnTo>
                  <a:pt x="1358820" y="728463"/>
                </a:lnTo>
                <a:lnTo>
                  <a:pt x="1354891" y="716678"/>
                </a:lnTo>
                <a:lnTo>
                  <a:pt x="1348895" y="704891"/>
                </a:lnTo>
                <a:lnTo>
                  <a:pt x="1348895" y="696930"/>
                </a:lnTo>
                <a:lnTo>
                  <a:pt x="1347033" y="687109"/>
                </a:lnTo>
                <a:lnTo>
                  <a:pt x="1350962" y="671395"/>
                </a:lnTo>
                <a:lnTo>
                  <a:pt x="1356855" y="657541"/>
                </a:lnTo>
                <a:lnTo>
                  <a:pt x="1352927" y="651647"/>
                </a:lnTo>
                <a:lnTo>
                  <a:pt x="1347033" y="651647"/>
                </a:lnTo>
                <a:lnTo>
                  <a:pt x="1337108" y="659505"/>
                </a:lnTo>
                <a:lnTo>
                  <a:pt x="1331215" y="588685"/>
                </a:lnTo>
                <a:lnTo>
                  <a:pt x="1335247" y="568938"/>
                </a:lnTo>
                <a:lnTo>
                  <a:pt x="1343105" y="563046"/>
                </a:lnTo>
                <a:lnTo>
                  <a:pt x="1354891" y="561081"/>
                </a:lnTo>
                <a:lnTo>
                  <a:pt x="1372570" y="555188"/>
                </a:lnTo>
                <a:lnTo>
                  <a:pt x="1398210" y="535544"/>
                </a:lnTo>
                <a:lnTo>
                  <a:pt x="1453316" y="448907"/>
                </a:lnTo>
                <a:lnTo>
                  <a:pt x="1465102" y="438982"/>
                </a:lnTo>
                <a:lnTo>
                  <a:pt x="1490742" y="419338"/>
                </a:lnTo>
                <a:lnTo>
                  <a:pt x="1500667" y="405484"/>
                </a:lnTo>
                <a:lnTo>
                  <a:pt x="1514418" y="373951"/>
                </a:lnTo>
                <a:lnTo>
                  <a:pt x="1522275" y="352343"/>
                </a:lnTo>
                <a:lnTo>
                  <a:pt x="1530133" y="340557"/>
                </a:lnTo>
                <a:lnTo>
                  <a:pt x="1543883" y="348415"/>
                </a:lnTo>
                <a:lnTo>
                  <a:pt x="1565594" y="362165"/>
                </a:lnTo>
                <a:lnTo>
                  <a:pt x="1575416" y="368058"/>
                </a:lnTo>
                <a:lnTo>
                  <a:pt x="1581309" y="381912"/>
                </a:lnTo>
                <a:lnTo>
                  <a:pt x="1589270" y="387805"/>
                </a:lnTo>
                <a:lnTo>
                  <a:pt x="1595163" y="393698"/>
                </a:lnTo>
                <a:lnTo>
                  <a:pt x="1599092" y="407449"/>
                </a:lnTo>
                <a:lnTo>
                  <a:pt x="1606949" y="417270"/>
                </a:lnTo>
                <a:lnTo>
                  <a:pt x="1607213" y="417270"/>
                </a:lnTo>
                <a:lnTo>
                  <a:pt x="1599408" y="407514"/>
                </a:lnTo>
                <a:lnTo>
                  <a:pt x="1595480" y="393765"/>
                </a:lnTo>
                <a:lnTo>
                  <a:pt x="1589587" y="387873"/>
                </a:lnTo>
                <a:lnTo>
                  <a:pt x="1581627" y="381980"/>
                </a:lnTo>
                <a:lnTo>
                  <a:pt x="1575734" y="368127"/>
                </a:lnTo>
                <a:lnTo>
                  <a:pt x="1565913" y="362235"/>
                </a:lnTo>
                <a:lnTo>
                  <a:pt x="1544204" y="348486"/>
                </a:lnTo>
                <a:lnTo>
                  <a:pt x="1530454" y="340629"/>
                </a:lnTo>
                <a:lnTo>
                  <a:pt x="1534382" y="336597"/>
                </a:lnTo>
                <a:lnTo>
                  <a:pt x="1569842" y="307135"/>
                </a:lnTo>
                <a:lnTo>
                  <a:pt x="1611194" y="281497"/>
                </a:lnTo>
                <a:lnTo>
                  <a:pt x="1656474" y="263820"/>
                </a:lnTo>
                <a:lnTo>
                  <a:pt x="1697826" y="257824"/>
                </a:lnTo>
                <a:lnTo>
                  <a:pt x="1717572" y="261855"/>
                </a:lnTo>
                <a:lnTo>
                  <a:pt x="1798208" y="253999"/>
                </a:lnTo>
                <a:lnTo>
                  <a:pt x="1859306" y="273640"/>
                </a:lnTo>
                <a:lnTo>
                  <a:pt x="1879051" y="271676"/>
                </a:lnTo>
                <a:lnTo>
                  <a:pt x="1918439" y="259892"/>
                </a:lnTo>
                <a:lnTo>
                  <a:pt x="2042391" y="248003"/>
                </a:lnTo>
                <a:lnTo>
                  <a:pt x="2048387" y="252034"/>
                </a:lnTo>
                <a:lnTo>
                  <a:pt x="2056244" y="263820"/>
                </a:lnTo>
                <a:lnTo>
                  <a:pt x="2064101" y="271676"/>
                </a:lnTo>
                <a:lnTo>
                  <a:pt x="2073922" y="273640"/>
                </a:lnTo>
                <a:lnTo>
                  <a:pt x="2117342" y="265784"/>
                </a:lnTo>
                <a:lnTo>
                  <a:pt x="2184229" y="269713"/>
                </a:lnTo>
                <a:lnTo>
                  <a:pt x="2229509" y="265784"/>
                </a:lnTo>
                <a:lnTo>
                  <a:pt x="2274790" y="249967"/>
                </a:lnTo>
                <a:lnTo>
                  <a:pt x="2316142" y="222469"/>
                </a:lnTo>
                <a:lnTo>
                  <a:pt x="2349637" y="187010"/>
                </a:lnTo>
                <a:lnTo>
                  <a:pt x="2365350" y="165405"/>
                </a:lnTo>
                <a:lnTo>
                  <a:pt x="2377239" y="141731"/>
                </a:lnTo>
                <a:lnTo>
                  <a:pt x="2387060" y="116093"/>
                </a:lnTo>
                <a:lnTo>
                  <a:pt x="2389024" y="86631"/>
                </a:lnTo>
                <a:lnTo>
                  <a:pt x="2383132" y="59029"/>
                </a:lnTo>
                <a:lnTo>
                  <a:pt x="2383132" y="43213"/>
                </a:lnTo>
                <a:lnTo>
                  <a:pt x="2387060" y="33392"/>
                </a:lnTo>
                <a:lnTo>
                  <a:pt x="2404738" y="19642"/>
                </a:lnTo>
                <a:close/>
              </a:path>
            </a:pathLst>
          </a:custGeom>
          <a:solidFill>
            <a:srgbClr val="EBECF0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wrap="square" rtlCol="0" anchor="ctr">
            <a:noAutofit/>
          </a:bodyPr>
          <a:lstStyle/>
          <a:p>
            <a:pPr algn="ctr" latinLnBrk="0"/>
            <a:endParaRPr lang="en-UA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204" name="자유형: 도형 203">
            <a:extLst>
              <a:ext uri="{FF2B5EF4-FFF2-40B4-BE49-F238E27FC236}">
                <a16:creationId xmlns:a16="http://schemas.microsoft.com/office/drawing/2014/main" id="{4626DC6B-F9F1-4B73-993C-54682001B7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817" y="1271674"/>
            <a:ext cx="4102080" cy="4361942"/>
          </a:xfrm>
          <a:custGeom>
            <a:avLst/>
            <a:gdLst>
              <a:gd name="connsiteX0" fmla="*/ 1417730 w 4102080"/>
              <a:gd name="connsiteY0" fmla="*/ 4076196 h 4361942"/>
              <a:gd name="connsiteX1" fmla="*/ 1437476 w 4102080"/>
              <a:gd name="connsiteY1" fmla="*/ 4080128 h 4361942"/>
              <a:gd name="connsiteX2" fmla="*/ 1445333 w 4102080"/>
              <a:gd name="connsiteY2" fmla="*/ 4089956 h 4361942"/>
              <a:gd name="connsiteX3" fmla="*/ 1455154 w 4102080"/>
              <a:gd name="connsiteY3" fmla="*/ 4097922 h 4361942"/>
              <a:gd name="connsiteX4" fmla="*/ 1486685 w 4102080"/>
              <a:gd name="connsiteY4" fmla="*/ 4111682 h 4361942"/>
              <a:gd name="connsiteX5" fmla="*/ 1496506 w 4102080"/>
              <a:gd name="connsiteY5" fmla="*/ 4121510 h 4361942"/>
              <a:gd name="connsiteX6" fmla="*/ 1502502 w 4102080"/>
              <a:gd name="connsiteY6" fmla="*/ 4143236 h 4361942"/>
              <a:gd name="connsiteX7" fmla="*/ 1508395 w 4102080"/>
              <a:gd name="connsiteY7" fmla="*/ 4153064 h 4361942"/>
              <a:gd name="connsiteX8" fmla="*/ 1512323 w 4102080"/>
              <a:gd name="connsiteY8" fmla="*/ 4149029 h 4361942"/>
              <a:gd name="connsiteX9" fmla="*/ 1516252 w 4102080"/>
              <a:gd name="connsiteY9" fmla="*/ 4145201 h 4361942"/>
              <a:gd name="connsiteX10" fmla="*/ 1518216 w 4102080"/>
              <a:gd name="connsiteY10" fmla="*/ 4143236 h 4361942"/>
              <a:gd name="connsiteX11" fmla="*/ 1522145 w 4102080"/>
              <a:gd name="connsiteY11" fmla="*/ 4153064 h 4361942"/>
              <a:gd name="connsiteX12" fmla="*/ 1520180 w 4102080"/>
              <a:gd name="connsiteY12" fmla="*/ 4156995 h 4361942"/>
              <a:gd name="connsiteX13" fmla="*/ 1512323 w 4102080"/>
              <a:gd name="connsiteY13" fmla="*/ 4158961 h 4361942"/>
              <a:gd name="connsiteX14" fmla="*/ 1508395 w 4102080"/>
              <a:gd name="connsiteY14" fmla="*/ 4162892 h 4361942"/>
              <a:gd name="connsiteX15" fmla="*/ 1508395 w 4102080"/>
              <a:gd name="connsiteY15" fmla="*/ 4168789 h 4361942"/>
              <a:gd name="connsiteX16" fmla="*/ 1512323 w 4102080"/>
              <a:gd name="connsiteY16" fmla="*/ 4174790 h 4361942"/>
              <a:gd name="connsiteX17" fmla="*/ 1512323 w 4102080"/>
              <a:gd name="connsiteY17" fmla="*/ 4178618 h 4361942"/>
              <a:gd name="connsiteX18" fmla="*/ 1510359 w 4102080"/>
              <a:gd name="connsiteY18" fmla="*/ 4184618 h 4361942"/>
              <a:gd name="connsiteX19" fmla="*/ 1504363 w 4102080"/>
              <a:gd name="connsiteY19" fmla="*/ 4190515 h 4361942"/>
              <a:gd name="connsiteX20" fmla="*/ 1504363 w 4102080"/>
              <a:gd name="connsiteY20" fmla="*/ 4192481 h 4361942"/>
              <a:gd name="connsiteX21" fmla="*/ 1492578 w 4102080"/>
              <a:gd name="connsiteY21" fmla="*/ 4206240 h 4361942"/>
              <a:gd name="connsiteX22" fmla="*/ 1470971 w 4102080"/>
              <a:gd name="connsiteY22" fmla="*/ 4224035 h 4361942"/>
              <a:gd name="connsiteX23" fmla="*/ 1463114 w 4102080"/>
              <a:gd name="connsiteY23" fmla="*/ 4239760 h 4361942"/>
              <a:gd name="connsiteX24" fmla="*/ 1453189 w 4102080"/>
              <a:gd name="connsiteY24" fmla="*/ 4257451 h 4361942"/>
              <a:gd name="connsiteX25" fmla="*/ 1453189 w 4102080"/>
              <a:gd name="connsiteY25" fmla="*/ 4263452 h 4361942"/>
              <a:gd name="connsiteX26" fmla="*/ 1449261 w 4102080"/>
              <a:gd name="connsiteY26" fmla="*/ 4273280 h 4361942"/>
              <a:gd name="connsiteX27" fmla="*/ 1433547 w 4102080"/>
              <a:gd name="connsiteY27" fmla="*/ 4275246 h 4361942"/>
              <a:gd name="connsiteX28" fmla="*/ 1427551 w 4102080"/>
              <a:gd name="connsiteY28" fmla="*/ 4279177 h 4361942"/>
              <a:gd name="connsiteX29" fmla="*/ 1409873 w 4102080"/>
              <a:gd name="connsiteY29" fmla="*/ 4277211 h 4361942"/>
              <a:gd name="connsiteX30" fmla="*/ 1384338 w 4102080"/>
              <a:gd name="connsiteY30" fmla="*/ 4296868 h 4361942"/>
              <a:gd name="connsiteX31" fmla="*/ 1319311 w 4102080"/>
              <a:gd name="connsiteY31" fmla="*/ 4308765 h 4361942"/>
              <a:gd name="connsiteX32" fmla="*/ 1297704 w 4102080"/>
              <a:gd name="connsiteY32" fmla="*/ 4328422 h 4361942"/>
              <a:gd name="connsiteX33" fmla="*/ 1270102 w 4102080"/>
              <a:gd name="connsiteY33" fmla="*/ 4334319 h 4361942"/>
              <a:gd name="connsiteX34" fmla="*/ 1240535 w 4102080"/>
              <a:gd name="connsiteY34" fmla="*/ 4330388 h 4361942"/>
              <a:gd name="connsiteX35" fmla="*/ 1209004 w 4102080"/>
              <a:gd name="connsiteY35" fmla="*/ 4336285 h 4361942"/>
              <a:gd name="connsiteX36" fmla="*/ 1181401 w 4102080"/>
              <a:gd name="connsiteY36" fmla="*/ 4328422 h 4361942"/>
              <a:gd name="connsiteX37" fmla="*/ 1118442 w 4102080"/>
              <a:gd name="connsiteY37" fmla="*/ 4330388 h 4361942"/>
              <a:gd name="connsiteX38" fmla="*/ 1100763 w 4102080"/>
              <a:gd name="connsiteY38" fmla="*/ 4338250 h 4361942"/>
              <a:gd name="connsiteX39" fmla="*/ 1088875 w 4102080"/>
              <a:gd name="connsiteY39" fmla="*/ 4359976 h 4361942"/>
              <a:gd name="connsiteX40" fmla="*/ 1077089 w 4102080"/>
              <a:gd name="connsiteY40" fmla="*/ 4361942 h 4361942"/>
              <a:gd name="connsiteX41" fmla="*/ 1067268 w 4102080"/>
              <a:gd name="connsiteY41" fmla="*/ 4356045 h 4361942"/>
              <a:gd name="connsiteX42" fmla="*/ 1053518 w 4102080"/>
              <a:gd name="connsiteY42" fmla="*/ 4332353 h 4361942"/>
              <a:gd name="connsiteX43" fmla="*/ 1033772 w 4102080"/>
              <a:gd name="connsiteY43" fmla="*/ 4326456 h 4361942"/>
              <a:gd name="connsiteX44" fmla="*/ 1014130 w 4102080"/>
              <a:gd name="connsiteY44" fmla="*/ 4304731 h 4361942"/>
              <a:gd name="connsiteX45" fmla="*/ 1006170 w 4102080"/>
              <a:gd name="connsiteY45" fmla="*/ 4281143 h 4361942"/>
              <a:gd name="connsiteX46" fmla="*/ 1017955 w 4102080"/>
              <a:gd name="connsiteY46" fmla="*/ 4249589 h 4361942"/>
              <a:gd name="connsiteX47" fmla="*/ 1029844 w 4102080"/>
              <a:gd name="connsiteY47" fmla="*/ 4229932 h 4361942"/>
              <a:gd name="connsiteX48" fmla="*/ 1035737 w 4102080"/>
              <a:gd name="connsiteY48" fmla="*/ 4222069 h 4361942"/>
              <a:gd name="connsiteX49" fmla="*/ 1059411 w 4102080"/>
              <a:gd name="connsiteY49" fmla="*/ 4210172 h 4361942"/>
              <a:gd name="connsiteX50" fmla="*/ 1079053 w 4102080"/>
              <a:gd name="connsiteY50" fmla="*/ 4174790 h 4361942"/>
              <a:gd name="connsiteX51" fmla="*/ 1096732 w 4102080"/>
              <a:gd name="connsiteY51" fmla="*/ 4170755 h 4361942"/>
              <a:gd name="connsiteX52" fmla="*/ 1104588 w 4102080"/>
              <a:gd name="connsiteY52" fmla="*/ 4153064 h 4361942"/>
              <a:gd name="connsiteX53" fmla="*/ 1134155 w 4102080"/>
              <a:gd name="connsiteY53" fmla="*/ 4143236 h 4361942"/>
              <a:gd name="connsiteX54" fmla="*/ 1201147 w 4102080"/>
              <a:gd name="connsiteY54" fmla="*/ 4123476 h 4361942"/>
              <a:gd name="connsiteX55" fmla="*/ 1216964 w 4102080"/>
              <a:gd name="connsiteY55" fmla="*/ 4109716 h 4361942"/>
              <a:gd name="connsiteX56" fmla="*/ 1281887 w 4102080"/>
              <a:gd name="connsiteY56" fmla="*/ 4103819 h 4361942"/>
              <a:gd name="connsiteX57" fmla="*/ 1323240 w 4102080"/>
              <a:gd name="connsiteY57" fmla="*/ 4084059 h 4361942"/>
              <a:gd name="connsiteX58" fmla="*/ 1335128 w 4102080"/>
              <a:gd name="connsiteY58" fmla="*/ 4086025 h 4361942"/>
              <a:gd name="connsiteX59" fmla="*/ 1386302 w 4102080"/>
              <a:gd name="connsiteY59" fmla="*/ 4078162 h 4361942"/>
              <a:gd name="connsiteX60" fmla="*/ 1745010 w 4102080"/>
              <a:gd name="connsiteY60" fmla="*/ 3685941 h 4361942"/>
              <a:gd name="connsiteX61" fmla="*/ 1746974 w 4102080"/>
              <a:gd name="connsiteY61" fmla="*/ 3689766 h 4361942"/>
              <a:gd name="connsiteX62" fmla="*/ 1745010 w 4102080"/>
              <a:gd name="connsiteY62" fmla="*/ 3695762 h 4361942"/>
              <a:gd name="connsiteX63" fmla="*/ 1745010 w 4102080"/>
              <a:gd name="connsiteY63" fmla="*/ 3705583 h 4361942"/>
              <a:gd name="connsiteX64" fmla="*/ 1754831 w 4102080"/>
              <a:gd name="connsiteY64" fmla="*/ 3717369 h 4361942"/>
              <a:gd name="connsiteX65" fmla="*/ 1758759 w 4102080"/>
              <a:gd name="connsiteY65" fmla="*/ 3721297 h 4361942"/>
              <a:gd name="connsiteX66" fmla="*/ 1762687 w 4102080"/>
              <a:gd name="connsiteY66" fmla="*/ 3723261 h 4361942"/>
              <a:gd name="connsiteX67" fmla="*/ 1764651 w 4102080"/>
              <a:gd name="connsiteY67" fmla="*/ 3725329 h 4361942"/>
              <a:gd name="connsiteX68" fmla="*/ 1762687 w 4102080"/>
              <a:gd name="connsiteY68" fmla="*/ 3729154 h 4361942"/>
              <a:gd name="connsiteX69" fmla="*/ 1754831 w 4102080"/>
              <a:gd name="connsiteY69" fmla="*/ 3725329 h 4361942"/>
              <a:gd name="connsiteX70" fmla="*/ 1745010 w 4102080"/>
              <a:gd name="connsiteY70" fmla="*/ 3723261 h 4361942"/>
              <a:gd name="connsiteX71" fmla="*/ 1742942 w 4102080"/>
              <a:gd name="connsiteY71" fmla="*/ 3721297 h 4361942"/>
              <a:gd name="connsiteX72" fmla="*/ 1740978 w 4102080"/>
              <a:gd name="connsiteY72" fmla="*/ 3715404 h 4361942"/>
              <a:gd name="connsiteX73" fmla="*/ 1739014 w 4102080"/>
              <a:gd name="connsiteY73" fmla="*/ 3709512 h 4361942"/>
              <a:gd name="connsiteX74" fmla="*/ 1737050 w 4102080"/>
              <a:gd name="connsiteY74" fmla="*/ 3707548 h 4361942"/>
              <a:gd name="connsiteX75" fmla="*/ 1735086 w 4102080"/>
              <a:gd name="connsiteY75" fmla="*/ 3703619 h 4361942"/>
              <a:gd name="connsiteX76" fmla="*/ 1733121 w 4102080"/>
              <a:gd name="connsiteY76" fmla="*/ 3699691 h 4361942"/>
              <a:gd name="connsiteX77" fmla="*/ 1735086 w 4102080"/>
              <a:gd name="connsiteY77" fmla="*/ 3695762 h 4361942"/>
              <a:gd name="connsiteX78" fmla="*/ 1735086 w 4102080"/>
              <a:gd name="connsiteY78" fmla="*/ 3691731 h 4361942"/>
              <a:gd name="connsiteX79" fmla="*/ 1735086 w 4102080"/>
              <a:gd name="connsiteY79" fmla="*/ 3689766 h 4361942"/>
              <a:gd name="connsiteX80" fmla="*/ 1737050 w 4102080"/>
              <a:gd name="connsiteY80" fmla="*/ 3687906 h 4361942"/>
              <a:gd name="connsiteX81" fmla="*/ 1739014 w 4102080"/>
              <a:gd name="connsiteY81" fmla="*/ 3689766 h 4361942"/>
              <a:gd name="connsiteX82" fmla="*/ 1742942 w 4102080"/>
              <a:gd name="connsiteY82" fmla="*/ 3687906 h 4361942"/>
              <a:gd name="connsiteX83" fmla="*/ 319339 w 4102080"/>
              <a:gd name="connsiteY83" fmla="*/ 3658339 h 4361942"/>
              <a:gd name="connsiteX84" fmla="*/ 325128 w 4102080"/>
              <a:gd name="connsiteY84" fmla="*/ 3660303 h 4361942"/>
              <a:gd name="connsiteX85" fmla="*/ 331124 w 4102080"/>
              <a:gd name="connsiteY85" fmla="*/ 3668160 h 4361942"/>
              <a:gd name="connsiteX86" fmla="*/ 340945 w 4102080"/>
              <a:gd name="connsiteY86" fmla="*/ 3687906 h 4361942"/>
              <a:gd name="connsiteX87" fmla="*/ 340945 w 4102080"/>
              <a:gd name="connsiteY87" fmla="*/ 3693798 h 4361942"/>
              <a:gd name="connsiteX88" fmla="*/ 338980 w 4102080"/>
              <a:gd name="connsiteY88" fmla="*/ 3697727 h 4361942"/>
              <a:gd name="connsiteX89" fmla="*/ 337016 w 4102080"/>
              <a:gd name="connsiteY89" fmla="*/ 3697727 h 4361942"/>
              <a:gd name="connsiteX90" fmla="*/ 335052 w 4102080"/>
              <a:gd name="connsiteY90" fmla="*/ 3695762 h 4361942"/>
              <a:gd name="connsiteX91" fmla="*/ 331124 w 4102080"/>
              <a:gd name="connsiteY91" fmla="*/ 3693798 h 4361942"/>
              <a:gd name="connsiteX92" fmla="*/ 319339 w 4102080"/>
              <a:gd name="connsiteY92" fmla="*/ 3681910 h 4361942"/>
              <a:gd name="connsiteX93" fmla="*/ 311379 w 4102080"/>
              <a:gd name="connsiteY93" fmla="*/ 3677981 h 4361942"/>
              <a:gd name="connsiteX94" fmla="*/ 311379 w 4102080"/>
              <a:gd name="connsiteY94" fmla="*/ 3672088 h 4361942"/>
              <a:gd name="connsiteX95" fmla="*/ 313343 w 4102080"/>
              <a:gd name="connsiteY95" fmla="*/ 3664232 h 4361942"/>
              <a:gd name="connsiteX96" fmla="*/ 1248697 w 4102080"/>
              <a:gd name="connsiteY96" fmla="*/ 3593314 h 4361942"/>
              <a:gd name="connsiteX97" fmla="*/ 1258621 w 4102080"/>
              <a:gd name="connsiteY97" fmla="*/ 3593314 h 4361942"/>
              <a:gd name="connsiteX98" fmla="*/ 1272371 w 4102080"/>
              <a:gd name="connsiteY98" fmla="*/ 3601170 h 4361942"/>
              <a:gd name="connsiteX99" fmla="*/ 1276299 w 4102080"/>
              <a:gd name="connsiteY99" fmla="*/ 3601170 h 4361942"/>
              <a:gd name="connsiteX100" fmla="*/ 1280227 w 4102080"/>
              <a:gd name="connsiteY100" fmla="*/ 3601170 h 4361942"/>
              <a:gd name="connsiteX101" fmla="*/ 1288084 w 4102080"/>
              <a:gd name="connsiteY101" fmla="*/ 3601170 h 4361942"/>
              <a:gd name="connsiteX102" fmla="*/ 1292012 w 4102080"/>
              <a:gd name="connsiteY102" fmla="*/ 3601170 h 4361942"/>
              <a:gd name="connsiteX103" fmla="*/ 1298008 w 4102080"/>
              <a:gd name="connsiteY103" fmla="*/ 3603135 h 4361942"/>
              <a:gd name="connsiteX104" fmla="*/ 1303901 w 4102080"/>
              <a:gd name="connsiteY104" fmla="*/ 3611095 h 4361942"/>
              <a:gd name="connsiteX105" fmla="*/ 1301833 w 4102080"/>
              <a:gd name="connsiteY105" fmla="*/ 3615023 h 4361942"/>
              <a:gd name="connsiteX106" fmla="*/ 1298008 w 4102080"/>
              <a:gd name="connsiteY106" fmla="*/ 3611095 h 4361942"/>
              <a:gd name="connsiteX107" fmla="*/ 1296044 w 4102080"/>
              <a:gd name="connsiteY107" fmla="*/ 3611095 h 4361942"/>
              <a:gd name="connsiteX108" fmla="*/ 1296044 w 4102080"/>
              <a:gd name="connsiteY108" fmla="*/ 3615023 h 4361942"/>
              <a:gd name="connsiteX109" fmla="*/ 1292012 w 4102080"/>
              <a:gd name="connsiteY109" fmla="*/ 3612956 h 4361942"/>
              <a:gd name="connsiteX110" fmla="*/ 1286120 w 4102080"/>
              <a:gd name="connsiteY110" fmla="*/ 3611095 h 4361942"/>
              <a:gd name="connsiteX111" fmla="*/ 1280227 w 4102080"/>
              <a:gd name="connsiteY111" fmla="*/ 3611095 h 4361942"/>
              <a:gd name="connsiteX112" fmla="*/ 1278263 w 4102080"/>
              <a:gd name="connsiteY112" fmla="*/ 3612956 h 4361942"/>
              <a:gd name="connsiteX113" fmla="*/ 1274335 w 4102080"/>
              <a:gd name="connsiteY113" fmla="*/ 3618952 h 4361942"/>
              <a:gd name="connsiteX114" fmla="*/ 1268442 w 4102080"/>
              <a:gd name="connsiteY114" fmla="*/ 3622880 h 4361942"/>
              <a:gd name="connsiteX115" fmla="*/ 1262446 w 4102080"/>
              <a:gd name="connsiteY115" fmla="*/ 3628773 h 4361942"/>
              <a:gd name="connsiteX116" fmla="*/ 1252626 w 4102080"/>
              <a:gd name="connsiteY116" fmla="*/ 3634665 h 4361942"/>
              <a:gd name="connsiteX117" fmla="*/ 1238877 w 4102080"/>
              <a:gd name="connsiteY117" fmla="*/ 3634665 h 4361942"/>
              <a:gd name="connsiteX118" fmla="*/ 1232984 w 4102080"/>
              <a:gd name="connsiteY118" fmla="*/ 3624844 h 4361942"/>
              <a:gd name="connsiteX119" fmla="*/ 1231020 w 4102080"/>
              <a:gd name="connsiteY119" fmla="*/ 3612956 h 4361942"/>
              <a:gd name="connsiteX120" fmla="*/ 1236912 w 4102080"/>
              <a:gd name="connsiteY120" fmla="*/ 3601170 h 4361942"/>
              <a:gd name="connsiteX121" fmla="*/ 1321578 w 4102080"/>
              <a:gd name="connsiteY121" fmla="*/ 3579564 h 4361942"/>
              <a:gd name="connsiteX122" fmla="*/ 1327471 w 4102080"/>
              <a:gd name="connsiteY122" fmla="*/ 3579564 h 4361942"/>
              <a:gd name="connsiteX123" fmla="*/ 1339255 w 4102080"/>
              <a:gd name="connsiteY123" fmla="*/ 3585457 h 4361942"/>
              <a:gd name="connsiteX124" fmla="*/ 1341220 w 4102080"/>
              <a:gd name="connsiteY124" fmla="*/ 3593314 h 4361942"/>
              <a:gd name="connsiteX125" fmla="*/ 1333363 w 4102080"/>
              <a:gd name="connsiteY125" fmla="*/ 3597242 h 4361942"/>
              <a:gd name="connsiteX126" fmla="*/ 1333363 w 4102080"/>
              <a:gd name="connsiteY126" fmla="*/ 3603135 h 4361942"/>
              <a:gd name="connsiteX127" fmla="*/ 1339255 w 4102080"/>
              <a:gd name="connsiteY127" fmla="*/ 3612956 h 4361942"/>
              <a:gd name="connsiteX128" fmla="*/ 1341220 w 4102080"/>
              <a:gd name="connsiteY128" fmla="*/ 3615023 h 4361942"/>
              <a:gd name="connsiteX129" fmla="*/ 1345251 w 4102080"/>
              <a:gd name="connsiteY129" fmla="*/ 3618952 h 4361942"/>
              <a:gd name="connsiteX130" fmla="*/ 1343287 w 4102080"/>
              <a:gd name="connsiteY130" fmla="*/ 3620916 h 4361942"/>
              <a:gd name="connsiteX131" fmla="*/ 1339255 w 4102080"/>
              <a:gd name="connsiteY131" fmla="*/ 3620916 h 4361942"/>
              <a:gd name="connsiteX132" fmla="*/ 1339255 w 4102080"/>
              <a:gd name="connsiteY132" fmla="*/ 3626808 h 4361942"/>
              <a:gd name="connsiteX133" fmla="*/ 1339255 w 4102080"/>
              <a:gd name="connsiteY133" fmla="*/ 3634665 h 4361942"/>
              <a:gd name="connsiteX134" fmla="*/ 1335431 w 4102080"/>
              <a:gd name="connsiteY134" fmla="*/ 3640558 h 4361942"/>
              <a:gd name="connsiteX135" fmla="*/ 1329435 w 4102080"/>
              <a:gd name="connsiteY135" fmla="*/ 3642522 h 4361942"/>
              <a:gd name="connsiteX136" fmla="*/ 1325506 w 4102080"/>
              <a:gd name="connsiteY136" fmla="*/ 3640558 h 4361942"/>
              <a:gd name="connsiteX137" fmla="*/ 1323542 w 4102080"/>
              <a:gd name="connsiteY137" fmla="*/ 3636629 h 4361942"/>
              <a:gd name="connsiteX138" fmla="*/ 1321578 w 4102080"/>
              <a:gd name="connsiteY138" fmla="*/ 3634665 h 4361942"/>
              <a:gd name="connsiteX139" fmla="*/ 1317650 w 4102080"/>
              <a:gd name="connsiteY139" fmla="*/ 3632701 h 4361942"/>
              <a:gd name="connsiteX140" fmla="*/ 1315685 w 4102080"/>
              <a:gd name="connsiteY140" fmla="*/ 3622880 h 4361942"/>
              <a:gd name="connsiteX141" fmla="*/ 1321578 w 4102080"/>
              <a:gd name="connsiteY141" fmla="*/ 3605099 h 4361942"/>
              <a:gd name="connsiteX142" fmla="*/ 1321578 w 4102080"/>
              <a:gd name="connsiteY142" fmla="*/ 3595278 h 4361942"/>
              <a:gd name="connsiteX143" fmla="*/ 1317650 w 4102080"/>
              <a:gd name="connsiteY143" fmla="*/ 3591349 h 4361942"/>
              <a:gd name="connsiteX144" fmla="*/ 1315685 w 4102080"/>
              <a:gd name="connsiteY144" fmla="*/ 3587421 h 4361942"/>
              <a:gd name="connsiteX145" fmla="*/ 1321578 w 4102080"/>
              <a:gd name="connsiteY145" fmla="*/ 3581528 h 4361942"/>
              <a:gd name="connsiteX146" fmla="*/ 1477160 w 4102080"/>
              <a:gd name="connsiteY146" fmla="*/ 3565711 h 4361942"/>
              <a:gd name="connsiteX147" fmla="*/ 1486981 w 4102080"/>
              <a:gd name="connsiteY147" fmla="*/ 3569743 h 4361942"/>
              <a:gd name="connsiteX148" fmla="*/ 1494838 w 4102080"/>
              <a:gd name="connsiteY148" fmla="*/ 3579564 h 4361942"/>
              <a:gd name="connsiteX149" fmla="*/ 1500833 w 4102080"/>
              <a:gd name="connsiteY149" fmla="*/ 3585457 h 4361942"/>
              <a:gd name="connsiteX150" fmla="*/ 1504659 w 4102080"/>
              <a:gd name="connsiteY150" fmla="*/ 3589385 h 4361942"/>
              <a:gd name="connsiteX151" fmla="*/ 1502798 w 4102080"/>
              <a:gd name="connsiteY151" fmla="*/ 3599310 h 4361942"/>
              <a:gd name="connsiteX152" fmla="*/ 1500833 w 4102080"/>
              <a:gd name="connsiteY152" fmla="*/ 3603135 h 4361942"/>
              <a:gd name="connsiteX153" fmla="*/ 1496802 w 4102080"/>
              <a:gd name="connsiteY153" fmla="*/ 3611095 h 4361942"/>
              <a:gd name="connsiteX154" fmla="*/ 1488945 w 4102080"/>
              <a:gd name="connsiteY154" fmla="*/ 3615023 h 4361942"/>
              <a:gd name="connsiteX155" fmla="*/ 1479124 w 4102080"/>
              <a:gd name="connsiteY155" fmla="*/ 3615023 h 4361942"/>
              <a:gd name="connsiteX156" fmla="*/ 1473232 w 4102080"/>
              <a:gd name="connsiteY156" fmla="*/ 3611095 h 4361942"/>
              <a:gd name="connsiteX157" fmla="*/ 1467236 w 4102080"/>
              <a:gd name="connsiteY157" fmla="*/ 3607166 h 4361942"/>
              <a:gd name="connsiteX158" fmla="*/ 1461447 w 4102080"/>
              <a:gd name="connsiteY158" fmla="*/ 3607166 h 4361942"/>
              <a:gd name="connsiteX159" fmla="*/ 1459379 w 4102080"/>
              <a:gd name="connsiteY159" fmla="*/ 3611095 h 4361942"/>
              <a:gd name="connsiteX160" fmla="*/ 1457415 w 4102080"/>
              <a:gd name="connsiteY160" fmla="*/ 3609131 h 4361942"/>
              <a:gd name="connsiteX161" fmla="*/ 1455451 w 4102080"/>
              <a:gd name="connsiteY161" fmla="*/ 3597242 h 4361942"/>
              <a:gd name="connsiteX162" fmla="*/ 1459379 w 4102080"/>
              <a:gd name="connsiteY162" fmla="*/ 3589385 h 4361942"/>
              <a:gd name="connsiteX163" fmla="*/ 1459379 w 4102080"/>
              <a:gd name="connsiteY163" fmla="*/ 3581528 h 4361942"/>
              <a:gd name="connsiteX164" fmla="*/ 1463411 w 4102080"/>
              <a:gd name="connsiteY164" fmla="*/ 3575636 h 4361942"/>
              <a:gd name="connsiteX165" fmla="*/ 1467236 w 4102080"/>
              <a:gd name="connsiteY165" fmla="*/ 3571707 h 4361942"/>
              <a:gd name="connsiteX166" fmla="*/ 1266478 w 4102080"/>
              <a:gd name="connsiteY166" fmla="*/ 3549998 h 4361942"/>
              <a:gd name="connsiteX167" fmla="*/ 1272371 w 4102080"/>
              <a:gd name="connsiteY167" fmla="*/ 3551962 h 4361942"/>
              <a:gd name="connsiteX168" fmla="*/ 1276299 w 4102080"/>
              <a:gd name="connsiteY168" fmla="*/ 3553926 h 4361942"/>
              <a:gd name="connsiteX169" fmla="*/ 1290048 w 4102080"/>
              <a:gd name="connsiteY169" fmla="*/ 3555890 h 4361942"/>
              <a:gd name="connsiteX170" fmla="*/ 1298008 w 4102080"/>
              <a:gd name="connsiteY170" fmla="*/ 3559922 h 4361942"/>
              <a:gd name="connsiteX171" fmla="*/ 1299869 w 4102080"/>
              <a:gd name="connsiteY171" fmla="*/ 3561783 h 4361942"/>
              <a:gd name="connsiteX172" fmla="*/ 1303901 w 4102080"/>
              <a:gd name="connsiteY172" fmla="*/ 3565711 h 4361942"/>
              <a:gd name="connsiteX173" fmla="*/ 1303901 w 4102080"/>
              <a:gd name="connsiteY173" fmla="*/ 3573568 h 4361942"/>
              <a:gd name="connsiteX174" fmla="*/ 1299869 w 4102080"/>
              <a:gd name="connsiteY174" fmla="*/ 3577600 h 4361942"/>
              <a:gd name="connsiteX175" fmla="*/ 1298008 w 4102080"/>
              <a:gd name="connsiteY175" fmla="*/ 3585457 h 4361942"/>
              <a:gd name="connsiteX176" fmla="*/ 1288084 w 4102080"/>
              <a:gd name="connsiteY176" fmla="*/ 3587421 h 4361942"/>
              <a:gd name="connsiteX177" fmla="*/ 1282191 w 4102080"/>
              <a:gd name="connsiteY177" fmla="*/ 3587421 h 4361942"/>
              <a:gd name="connsiteX178" fmla="*/ 1286120 w 4102080"/>
              <a:gd name="connsiteY178" fmla="*/ 3593314 h 4361942"/>
              <a:gd name="connsiteX179" fmla="*/ 1282191 w 4102080"/>
              <a:gd name="connsiteY179" fmla="*/ 3595278 h 4361942"/>
              <a:gd name="connsiteX180" fmla="*/ 1272371 w 4102080"/>
              <a:gd name="connsiteY180" fmla="*/ 3593314 h 4361942"/>
              <a:gd name="connsiteX181" fmla="*/ 1266478 w 4102080"/>
              <a:gd name="connsiteY181" fmla="*/ 3589385 h 4361942"/>
              <a:gd name="connsiteX182" fmla="*/ 1266478 w 4102080"/>
              <a:gd name="connsiteY182" fmla="*/ 3585457 h 4361942"/>
              <a:gd name="connsiteX183" fmla="*/ 1262446 w 4102080"/>
              <a:gd name="connsiteY183" fmla="*/ 3585457 h 4361942"/>
              <a:gd name="connsiteX184" fmla="*/ 1260482 w 4102080"/>
              <a:gd name="connsiteY184" fmla="*/ 3583493 h 4361942"/>
              <a:gd name="connsiteX185" fmla="*/ 1258621 w 4102080"/>
              <a:gd name="connsiteY185" fmla="*/ 3581528 h 4361942"/>
              <a:gd name="connsiteX186" fmla="*/ 1262446 w 4102080"/>
              <a:gd name="connsiteY186" fmla="*/ 3571707 h 4361942"/>
              <a:gd name="connsiteX187" fmla="*/ 1264514 w 4102080"/>
              <a:gd name="connsiteY187" fmla="*/ 3567779 h 4361942"/>
              <a:gd name="connsiteX188" fmla="*/ 1264514 w 4102080"/>
              <a:gd name="connsiteY188" fmla="*/ 3565711 h 4361942"/>
              <a:gd name="connsiteX189" fmla="*/ 1264514 w 4102080"/>
              <a:gd name="connsiteY189" fmla="*/ 3563747 h 4361942"/>
              <a:gd name="connsiteX190" fmla="*/ 1264514 w 4102080"/>
              <a:gd name="connsiteY190" fmla="*/ 3561783 h 4361942"/>
              <a:gd name="connsiteX191" fmla="*/ 1266478 w 4102080"/>
              <a:gd name="connsiteY191" fmla="*/ 3561783 h 4361942"/>
              <a:gd name="connsiteX192" fmla="*/ 1268442 w 4102080"/>
              <a:gd name="connsiteY192" fmla="*/ 3559922 h 4361942"/>
              <a:gd name="connsiteX193" fmla="*/ 1268442 w 4102080"/>
              <a:gd name="connsiteY193" fmla="*/ 3557854 h 4361942"/>
              <a:gd name="connsiteX194" fmla="*/ 1264514 w 4102080"/>
              <a:gd name="connsiteY194" fmla="*/ 3551962 h 4361942"/>
              <a:gd name="connsiteX195" fmla="*/ 923783 w 4102080"/>
              <a:gd name="connsiteY195" fmla="*/ 3486936 h 4361942"/>
              <a:gd name="connsiteX196" fmla="*/ 947457 w 4102080"/>
              <a:gd name="connsiteY196" fmla="*/ 3490968 h 4361942"/>
              <a:gd name="connsiteX197" fmla="*/ 955313 w 4102080"/>
              <a:gd name="connsiteY197" fmla="*/ 3489004 h 4361942"/>
              <a:gd name="connsiteX198" fmla="*/ 961206 w 4102080"/>
              <a:gd name="connsiteY198" fmla="*/ 3492932 h 4361942"/>
              <a:gd name="connsiteX199" fmla="*/ 959242 w 4102080"/>
              <a:gd name="connsiteY199" fmla="*/ 3500789 h 4361942"/>
              <a:gd name="connsiteX200" fmla="*/ 961206 w 4102080"/>
              <a:gd name="connsiteY200" fmla="*/ 3506682 h 4361942"/>
              <a:gd name="connsiteX201" fmla="*/ 957278 w 4102080"/>
              <a:gd name="connsiteY201" fmla="*/ 3510610 h 4361942"/>
              <a:gd name="connsiteX202" fmla="*/ 951385 w 4102080"/>
              <a:gd name="connsiteY202" fmla="*/ 3512574 h 4361942"/>
              <a:gd name="connsiteX203" fmla="*/ 947457 w 4102080"/>
              <a:gd name="connsiteY203" fmla="*/ 3514539 h 4361942"/>
              <a:gd name="connsiteX204" fmla="*/ 945493 w 4102080"/>
              <a:gd name="connsiteY204" fmla="*/ 3512574 h 4361942"/>
              <a:gd name="connsiteX205" fmla="*/ 941564 w 4102080"/>
              <a:gd name="connsiteY205" fmla="*/ 3508646 h 4361942"/>
              <a:gd name="connsiteX206" fmla="*/ 939497 w 4102080"/>
              <a:gd name="connsiteY206" fmla="*/ 3508646 h 4361942"/>
              <a:gd name="connsiteX207" fmla="*/ 939497 w 4102080"/>
              <a:gd name="connsiteY207" fmla="*/ 3512574 h 4361942"/>
              <a:gd name="connsiteX208" fmla="*/ 933708 w 4102080"/>
              <a:gd name="connsiteY208" fmla="*/ 3514539 h 4361942"/>
              <a:gd name="connsiteX209" fmla="*/ 921819 w 4102080"/>
              <a:gd name="connsiteY209" fmla="*/ 3508646 h 4361942"/>
              <a:gd name="connsiteX210" fmla="*/ 915927 w 4102080"/>
              <a:gd name="connsiteY210" fmla="*/ 3502753 h 4361942"/>
              <a:gd name="connsiteX211" fmla="*/ 915927 w 4102080"/>
              <a:gd name="connsiteY211" fmla="*/ 3496861 h 4361942"/>
              <a:gd name="connsiteX212" fmla="*/ 919855 w 4102080"/>
              <a:gd name="connsiteY212" fmla="*/ 3492932 h 4361942"/>
              <a:gd name="connsiteX213" fmla="*/ 919855 w 4102080"/>
              <a:gd name="connsiteY213" fmla="*/ 3489004 h 4361942"/>
              <a:gd name="connsiteX214" fmla="*/ 1447594 w 4102080"/>
              <a:gd name="connsiteY214" fmla="*/ 3455509 h 4361942"/>
              <a:gd name="connsiteX215" fmla="*/ 1451523 w 4102080"/>
              <a:gd name="connsiteY215" fmla="*/ 3459437 h 4361942"/>
              <a:gd name="connsiteX216" fmla="*/ 1455451 w 4102080"/>
              <a:gd name="connsiteY216" fmla="*/ 3459437 h 4361942"/>
              <a:gd name="connsiteX217" fmla="*/ 1459379 w 4102080"/>
              <a:gd name="connsiteY217" fmla="*/ 3459437 h 4361942"/>
              <a:gd name="connsiteX218" fmla="*/ 1461447 w 4102080"/>
              <a:gd name="connsiteY218" fmla="*/ 3459437 h 4361942"/>
              <a:gd name="connsiteX219" fmla="*/ 1469304 w 4102080"/>
              <a:gd name="connsiteY219" fmla="*/ 3459437 h 4361942"/>
              <a:gd name="connsiteX220" fmla="*/ 1477160 w 4102080"/>
              <a:gd name="connsiteY220" fmla="*/ 3463366 h 4361942"/>
              <a:gd name="connsiteX221" fmla="*/ 1483053 w 4102080"/>
              <a:gd name="connsiteY221" fmla="*/ 3465330 h 4361942"/>
              <a:gd name="connsiteX222" fmla="*/ 1483053 w 4102080"/>
              <a:gd name="connsiteY222" fmla="*/ 3471223 h 4361942"/>
              <a:gd name="connsiteX223" fmla="*/ 1479124 w 4102080"/>
              <a:gd name="connsiteY223" fmla="*/ 3475151 h 4361942"/>
              <a:gd name="connsiteX224" fmla="*/ 1477160 w 4102080"/>
              <a:gd name="connsiteY224" fmla="*/ 3479080 h 4361942"/>
              <a:gd name="connsiteX225" fmla="*/ 1477160 w 4102080"/>
              <a:gd name="connsiteY225" fmla="*/ 3484972 h 4361942"/>
              <a:gd name="connsiteX226" fmla="*/ 1473232 w 4102080"/>
              <a:gd name="connsiteY226" fmla="*/ 3489004 h 4361942"/>
              <a:gd name="connsiteX227" fmla="*/ 1467236 w 4102080"/>
              <a:gd name="connsiteY227" fmla="*/ 3486936 h 4361942"/>
              <a:gd name="connsiteX228" fmla="*/ 1461447 w 4102080"/>
              <a:gd name="connsiteY228" fmla="*/ 3489004 h 4361942"/>
              <a:gd name="connsiteX229" fmla="*/ 1457415 w 4102080"/>
              <a:gd name="connsiteY229" fmla="*/ 3490968 h 4361942"/>
              <a:gd name="connsiteX230" fmla="*/ 1455451 w 4102080"/>
              <a:gd name="connsiteY230" fmla="*/ 3494897 h 4361942"/>
              <a:gd name="connsiteX231" fmla="*/ 1449559 w 4102080"/>
              <a:gd name="connsiteY231" fmla="*/ 3494897 h 4361942"/>
              <a:gd name="connsiteX232" fmla="*/ 1445630 w 4102080"/>
              <a:gd name="connsiteY232" fmla="*/ 3490968 h 4361942"/>
              <a:gd name="connsiteX233" fmla="*/ 1445630 w 4102080"/>
              <a:gd name="connsiteY233" fmla="*/ 3484972 h 4361942"/>
              <a:gd name="connsiteX234" fmla="*/ 1441702 w 4102080"/>
              <a:gd name="connsiteY234" fmla="*/ 3481147 h 4361942"/>
              <a:gd name="connsiteX235" fmla="*/ 1435809 w 4102080"/>
              <a:gd name="connsiteY235" fmla="*/ 3479080 h 4361942"/>
              <a:gd name="connsiteX236" fmla="*/ 1429917 w 4102080"/>
              <a:gd name="connsiteY236" fmla="*/ 3479080 h 4361942"/>
              <a:gd name="connsiteX237" fmla="*/ 1422060 w 4102080"/>
              <a:gd name="connsiteY237" fmla="*/ 3481147 h 4361942"/>
              <a:gd name="connsiteX238" fmla="*/ 1416065 w 4102080"/>
              <a:gd name="connsiteY238" fmla="*/ 3481147 h 4361942"/>
              <a:gd name="connsiteX239" fmla="*/ 1412136 w 4102080"/>
              <a:gd name="connsiteY239" fmla="*/ 3481147 h 4361942"/>
              <a:gd name="connsiteX240" fmla="*/ 1410172 w 4102080"/>
              <a:gd name="connsiteY240" fmla="*/ 3479080 h 4361942"/>
              <a:gd name="connsiteX241" fmla="*/ 1396423 w 4102080"/>
              <a:gd name="connsiteY241" fmla="*/ 3473187 h 4361942"/>
              <a:gd name="connsiteX242" fmla="*/ 1394459 w 4102080"/>
              <a:gd name="connsiteY242" fmla="*/ 3469258 h 4361942"/>
              <a:gd name="connsiteX243" fmla="*/ 1402315 w 4102080"/>
              <a:gd name="connsiteY243" fmla="*/ 3469258 h 4361942"/>
              <a:gd name="connsiteX244" fmla="*/ 1408208 w 4102080"/>
              <a:gd name="connsiteY244" fmla="*/ 3467294 h 4361942"/>
              <a:gd name="connsiteX245" fmla="*/ 1412136 w 4102080"/>
              <a:gd name="connsiteY245" fmla="*/ 3465330 h 4361942"/>
              <a:gd name="connsiteX246" fmla="*/ 1414204 w 4102080"/>
              <a:gd name="connsiteY246" fmla="*/ 3463366 h 4361942"/>
              <a:gd name="connsiteX247" fmla="*/ 1418029 w 4102080"/>
              <a:gd name="connsiteY247" fmla="*/ 3465330 h 4361942"/>
              <a:gd name="connsiteX248" fmla="*/ 1424025 w 4102080"/>
              <a:gd name="connsiteY248" fmla="*/ 3467294 h 4361942"/>
              <a:gd name="connsiteX249" fmla="*/ 1431881 w 4102080"/>
              <a:gd name="connsiteY249" fmla="*/ 3465330 h 4361942"/>
              <a:gd name="connsiteX250" fmla="*/ 1441702 w 4102080"/>
              <a:gd name="connsiteY250" fmla="*/ 3457473 h 4361942"/>
              <a:gd name="connsiteX251" fmla="*/ 1569683 w 4102080"/>
              <a:gd name="connsiteY251" fmla="*/ 3433799 h 4361942"/>
              <a:gd name="connsiteX252" fmla="*/ 1571647 w 4102080"/>
              <a:gd name="connsiteY252" fmla="*/ 3435764 h 4361942"/>
              <a:gd name="connsiteX253" fmla="*/ 1575575 w 4102080"/>
              <a:gd name="connsiteY253" fmla="*/ 3439692 h 4361942"/>
              <a:gd name="connsiteX254" fmla="*/ 1579607 w 4102080"/>
              <a:gd name="connsiteY254" fmla="*/ 3445585 h 4361942"/>
              <a:gd name="connsiteX255" fmla="*/ 1583432 w 4102080"/>
              <a:gd name="connsiteY255" fmla="*/ 3453545 h 4361942"/>
              <a:gd name="connsiteX256" fmla="*/ 1587463 w 4102080"/>
              <a:gd name="connsiteY256" fmla="*/ 3455509 h 4361942"/>
              <a:gd name="connsiteX257" fmla="*/ 1597284 w 4102080"/>
              <a:gd name="connsiteY257" fmla="*/ 3451581 h 4361942"/>
              <a:gd name="connsiteX258" fmla="*/ 1603177 w 4102080"/>
              <a:gd name="connsiteY258" fmla="*/ 3451581 h 4361942"/>
              <a:gd name="connsiteX259" fmla="*/ 1607105 w 4102080"/>
              <a:gd name="connsiteY259" fmla="*/ 3453545 h 4361942"/>
              <a:gd name="connsiteX260" fmla="*/ 1609069 w 4102080"/>
              <a:gd name="connsiteY260" fmla="*/ 3457473 h 4361942"/>
              <a:gd name="connsiteX261" fmla="*/ 1612997 w 4102080"/>
              <a:gd name="connsiteY261" fmla="*/ 3463366 h 4361942"/>
              <a:gd name="connsiteX262" fmla="*/ 1614962 w 4102080"/>
              <a:gd name="connsiteY262" fmla="*/ 3465330 h 4361942"/>
              <a:gd name="connsiteX263" fmla="*/ 1616926 w 4102080"/>
              <a:gd name="connsiteY263" fmla="*/ 3469258 h 4361942"/>
              <a:gd name="connsiteX264" fmla="*/ 1611033 w 4102080"/>
              <a:gd name="connsiteY264" fmla="*/ 3469258 h 4361942"/>
              <a:gd name="connsiteX265" fmla="*/ 1607105 w 4102080"/>
              <a:gd name="connsiteY265" fmla="*/ 3467294 h 4361942"/>
              <a:gd name="connsiteX266" fmla="*/ 1599248 w 4102080"/>
              <a:gd name="connsiteY266" fmla="*/ 3465330 h 4361942"/>
              <a:gd name="connsiteX267" fmla="*/ 1595320 w 4102080"/>
              <a:gd name="connsiteY267" fmla="*/ 3467294 h 4361942"/>
              <a:gd name="connsiteX268" fmla="*/ 1597284 w 4102080"/>
              <a:gd name="connsiteY268" fmla="*/ 3469258 h 4361942"/>
              <a:gd name="connsiteX269" fmla="*/ 1601213 w 4102080"/>
              <a:gd name="connsiteY269" fmla="*/ 3471223 h 4361942"/>
              <a:gd name="connsiteX270" fmla="*/ 1597284 w 4102080"/>
              <a:gd name="connsiteY270" fmla="*/ 3475151 h 4361942"/>
              <a:gd name="connsiteX271" fmla="*/ 1585396 w 4102080"/>
              <a:gd name="connsiteY271" fmla="*/ 3484972 h 4361942"/>
              <a:gd name="connsiteX272" fmla="*/ 1577539 w 4102080"/>
              <a:gd name="connsiteY272" fmla="*/ 3489004 h 4361942"/>
              <a:gd name="connsiteX273" fmla="*/ 1577539 w 4102080"/>
              <a:gd name="connsiteY273" fmla="*/ 3481147 h 4361942"/>
              <a:gd name="connsiteX274" fmla="*/ 1581467 w 4102080"/>
              <a:gd name="connsiteY274" fmla="*/ 3477115 h 4361942"/>
              <a:gd name="connsiteX275" fmla="*/ 1585396 w 4102080"/>
              <a:gd name="connsiteY275" fmla="*/ 3473187 h 4361942"/>
              <a:gd name="connsiteX276" fmla="*/ 1583432 w 4102080"/>
              <a:gd name="connsiteY276" fmla="*/ 3471223 h 4361942"/>
              <a:gd name="connsiteX277" fmla="*/ 1567718 w 4102080"/>
              <a:gd name="connsiteY277" fmla="*/ 3467294 h 4361942"/>
              <a:gd name="connsiteX278" fmla="*/ 1569683 w 4102080"/>
              <a:gd name="connsiteY278" fmla="*/ 3463366 h 4361942"/>
              <a:gd name="connsiteX279" fmla="*/ 1569683 w 4102080"/>
              <a:gd name="connsiteY279" fmla="*/ 3459437 h 4361942"/>
              <a:gd name="connsiteX280" fmla="*/ 1563790 w 4102080"/>
              <a:gd name="connsiteY280" fmla="*/ 3457473 h 4361942"/>
              <a:gd name="connsiteX281" fmla="*/ 1553866 w 4102080"/>
              <a:gd name="connsiteY281" fmla="*/ 3457473 h 4361942"/>
              <a:gd name="connsiteX282" fmla="*/ 1550041 w 4102080"/>
              <a:gd name="connsiteY282" fmla="*/ 3455509 h 4361942"/>
              <a:gd name="connsiteX283" fmla="*/ 1548077 w 4102080"/>
              <a:gd name="connsiteY283" fmla="*/ 3453545 h 4361942"/>
              <a:gd name="connsiteX284" fmla="*/ 1553866 w 4102080"/>
              <a:gd name="connsiteY284" fmla="*/ 3451581 h 4361942"/>
              <a:gd name="connsiteX285" fmla="*/ 1557898 w 4102080"/>
              <a:gd name="connsiteY285" fmla="*/ 3449616 h 4361942"/>
              <a:gd name="connsiteX286" fmla="*/ 1563790 w 4102080"/>
              <a:gd name="connsiteY286" fmla="*/ 3441760 h 4361942"/>
              <a:gd name="connsiteX287" fmla="*/ 1569683 w 4102080"/>
              <a:gd name="connsiteY287" fmla="*/ 3435764 h 4361942"/>
              <a:gd name="connsiteX288" fmla="*/ 1349076 w 4102080"/>
              <a:gd name="connsiteY288" fmla="*/ 3418086 h 4361942"/>
              <a:gd name="connsiteX289" fmla="*/ 1357036 w 4102080"/>
              <a:gd name="connsiteY289" fmla="*/ 3420050 h 4361942"/>
              <a:gd name="connsiteX290" fmla="*/ 1364893 w 4102080"/>
              <a:gd name="connsiteY290" fmla="*/ 3425943 h 4361942"/>
              <a:gd name="connsiteX291" fmla="*/ 1372750 w 4102080"/>
              <a:gd name="connsiteY291" fmla="*/ 3433799 h 4361942"/>
              <a:gd name="connsiteX292" fmla="*/ 1378642 w 4102080"/>
              <a:gd name="connsiteY292" fmla="*/ 3449616 h 4361942"/>
              <a:gd name="connsiteX293" fmla="*/ 1380606 w 4102080"/>
              <a:gd name="connsiteY293" fmla="*/ 3461402 h 4361942"/>
              <a:gd name="connsiteX294" fmla="*/ 1382674 w 4102080"/>
              <a:gd name="connsiteY294" fmla="*/ 3467294 h 4361942"/>
              <a:gd name="connsiteX295" fmla="*/ 1384638 w 4102080"/>
              <a:gd name="connsiteY295" fmla="*/ 3473187 h 4361942"/>
              <a:gd name="connsiteX296" fmla="*/ 1386602 w 4102080"/>
              <a:gd name="connsiteY296" fmla="*/ 3479080 h 4361942"/>
              <a:gd name="connsiteX297" fmla="*/ 1400351 w 4102080"/>
              <a:gd name="connsiteY297" fmla="*/ 3490968 h 4361942"/>
              <a:gd name="connsiteX298" fmla="*/ 1400351 w 4102080"/>
              <a:gd name="connsiteY298" fmla="*/ 3496861 h 4361942"/>
              <a:gd name="connsiteX299" fmla="*/ 1404279 w 4102080"/>
              <a:gd name="connsiteY299" fmla="*/ 3504718 h 4361942"/>
              <a:gd name="connsiteX300" fmla="*/ 1402315 w 4102080"/>
              <a:gd name="connsiteY300" fmla="*/ 3506682 h 4361942"/>
              <a:gd name="connsiteX301" fmla="*/ 1398387 w 4102080"/>
              <a:gd name="connsiteY301" fmla="*/ 3506682 h 4361942"/>
              <a:gd name="connsiteX302" fmla="*/ 1396423 w 4102080"/>
              <a:gd name="connsiteY302" fmla="*/ 3504718 h 4361942"/>
              <a:gd name="connsiteX303" fmla="*/ 1390530 w 4102080"/>
              <a:gd name="connsiteY303" fmla="*/ 3502753 h 4361942"/>
              <a:gd name="connsiteX304" fmla="*/ 1384638 w 4102080"/>
              <a:gd name="connsiteY304" fmla="*/ 3498825 h 4361942"/>
              <a:gd name="connsiteX305" fmla="*/ 1382674 w 4102080"/>
              <a:gd name="connsiteY305" fmla="*/ 3500789 h 4361942"/>
              <a:gd name="connsiteX306" fmla="*/ 1380606 w 4102080"/>
              <a:gd name="connsiteY306" fmla="*/ 3504718 h 4361942"/>
              <a:gd name="connsiteX307" fmla="*/ 1378642 w 4102080"/>
              <a:gd name="connsiteY307" fmla="*/ 3506682 h 4361942"/>
              <a:gd name="connsiteX308" fmla="*/ 1372750 w 4102080"/>
              <a:gd name="connsiteY308" fmla="*/ 3504718 h 4361942"/>
              <a:gd name="connsiteX309" fmla="*/ 1362929 w 4102080"/>
              <a:gd name="connsiteY309" fmla="*/ 3502753 h 4361942"/>
              <a:gd name="connsiteX310" fmla="*/ 1351144 w 4102080"/>
              <a:gd name="connsiteY310" fmla="*/ 3496861 h 4361942"/>
              <a:gd name="connsiteX311" fmla="*/ 1351144 w 4102080"/>
              <a:gd name="connsiteY311" fmla="*/ 3492932 h 4361942"/>
              <a:gd name="connsiteX312" fmla="*/ 1357036 w 4102080"/>
              <a:gd name="connsiteY312" fmla="*/ 3486936 h 4361942"/>
              <a:gd name="connsiteX313" fmla="*/ 1355072 w 4102080"/>
              <a:gd name="connsiteY313" fmla="*/ 3481147 h 4361942"/>
              <a:gd name="connsiteX314" fmla="*/ 1349076 w 4102080"/>
              <a:gd name="connsiteY314" fmla="*/ 3481147 h 4361942"/>
              <a:gd name="connsiteX315" fmla="*/ 1343287 w 4102080"/>
              <a:gd name="connsiteY315" fmla="*/ 3483111 h 4361942"/>
              <a:gd name="connsiteX316" fmla="*/ 1333363 w 4102080"/>
              <a:gd name="connsiteY316" fmla="*/ 3479080 h 4361942"/>
              <a:gd name="connsiteX317" fmla="*/ 1327471 w 4102080"/>
              <a:gd name="connsiteY317" fmla="*/ 3475151 h 4361942"/>
              <a:gd name="connsiteX318" fmla="*/ 1321578 w 4102080"/>
              <a:gd name="connsiteY318" fmla="*/ 3469258 h 4361942"/>
              <a:gd name="connsiteX319" fmla="*/ 1319614 w 4102080"/>
              <a:gd name="connsiteY319" fmla="*/ 3461402 h 4361942"/>
              <a:gd name="connsiteX320" fmla="*/ 1319614 w 4102080"/>
              <a:gd name="connsiteY320" fmla="*/ 3451581 h 4361942"/>
              <a:gd name="connsiteX321" fmla="*/ 1319614 w 4102080"/>
              <a:gd name="connsiteY321" fmla="*/ 3441760 h 4361942"/>
              <a:gd name="connsiteX322" fmla="*/ 1321578 w 4102080"/>
              <a:gd name="connsiteY322" fmla="*/ 3431835 h 4361942"/>
              <a:gd name="connsiteX323" fmla="*/ 1327471 w 4102080"/>
              <a:gd name="connsiteY323" fmla="*/ 3423978 h 4361942"/>
              <a:gd name="connsiteX324" fmla="*/ 1335431 w 4102080"/>
              <a:gd name="connsiteY324" fmla="*/ 3420050 h 4361942"/>
              <a:gd name="connsiteX325" fmla="*/ 1339255 w 4102080"/>
              <a:gd name="connsiteY325" fmla="*/ 3420050 h 4361942"/>
              <a:gd name="connsiteX326" fmla="*/ 1437774 w 4102080"/>
              <a:gd name="connsiteY326" fmla="*/ 3388519 h 4361942"/>
              <a:gd name="connsiteX327" fmla="*/ 1445630 w 4102080"/>
              <a:gd name="connsiteY327" fmla="*/ 3390484 h 4361942"/>
              <a:gd name="connsiteX328" fmla="*/ 1449559 w 4102080"/>
              <a:gd name="connsiteY328" fmla="*/ 3394515 h 4361942"/>
              <a:gd name="connsiteX329" fmla="*/ 1449559 w 4102080"/>
              <a:gd name="connsiteY329" fmla="*/ 3400305 h 4361942"/>
              <a:gd name="connsiteX330" fmla="*/ 1445630 w 4102080"/>
              <a:gd name="connsiteY330" fmla="*/ 3402372 h 4361942"/>
              <a:gd name="connsiteX331" fmla="*/ 1447594 w 4102080"/>
              <a:gd name="connsiteY331" fmla="*/ 3404336 h 4361942"/>
              <a:gd name="connsiteX332" fmla="*/ 1453487 w 4102080"/>
              <a:gd name="connsiteY332" fmla="*/ 3408161 h 4361942"/>
              <a:gd name="connsiteX333" fmla="*/ 1457415 w 4102080"/>
              <a:gd name="connsiteY333" fmla="*/ 3414157 h 4361942"/>
              <a:gd name="connsiteX334" fmla="*/ 1461447 w 4102080"/>
              <a:gd name="connsiteY334" fmla="*/ 3420050 h 4361942"/>
              <a:gd name="connsiteX335" fmla="*/ 1463411 w 4102080"/>
              <a:gd name="connsiteY335" fmla="*/ 3425943 h 4361942"/>
              <a:gd name="connsiteX336" fmla="*/ 1457415 w 4102080"/>
              <a:gd name="connsiteY336" fmla="*/ 3425943 h 4361942"/>
              <a:gd name="connsiteX337" fmla="*/ 1443666 w 4102080"/>
              <a:gd name="connsiteY337" fmla="*/ 3422014 h 4361942"/>
              <a:gd name="connsiteX338" fmla="*/ 1439738 w 4102080"/>
              <a:gd name="connsiteY338" fmla="*/ 3423978 h 4361942"/>
              <a:gd name="connsiteX339" fmla="*/ 1435809 w 4102080"/>
              <a:gd name="connsiteY339" fmla="*/ 3427907 h 4361942"/>
              <a:gd name="connsiteX340" fmla="*/ 1418029 w 4102080"/>
              <a:gd name="connsiteY340" fmla="*/ 3435764 h 4361942"/>
              <a:gd name="connsiteX341" fmla="*/ 1412136 w 4102080"/>
              <a:gd name="connsiteY341" fmla="*/ 3443724 h 4361942"/>
              <a:gd name="connsiteX342" fmla="*/ 1410172 w 4102080"/>
              <a:gd name="connsiteY342" fmla="*/ 3453545 h 4361942"/>
              <a:gd name="connsiteX343" fmla="*/ 1406244 w 4102080"/>
              <a:gd name="connsiteY343" fmla="*/ 3455509 h 4361942"/>
              <a:gd name="connsiteX344" fmla="*/ 1402315 w 4102080"/>
              <a:gd name="connsiteY344" fmla="*/ 3449616 h 4361942"/>
              <a:gd name="connsiteX345" fmla="*/ 1402315 w 4102080"/>
              <a:gd name="connsiteY345" fmla="*/ 3441760 h 4361942"/>
              <a:gd name="connsiteX346" fmla="*/ 1402315 w 4102080"/>
              <a:gd name="connsiteY346" fmla="*/ 3435764 h 4361942"/>
              <a:gd name="connsiteX347" fmla="*/ 1398387 w 4102080"/>
              <a:gd name="connsiteY347" fmla="*/ 3433799 h 4361942"/>
              <a:gd name="connsiteX348" fmla="*/ 1394459 w 4102080"/>
              <a:gd name="connsiteY348" fmla="*/ 3431835 h 4361942"/>
              <a:gd name="connsiteX349" fmla="*/ 1392495 w 4102080"/>
              <a:gd name="connsiteY349" fmla="*/ 3429871 h 4361942"/>
              <a:gd name="connsiteX350" fmla="*/ 1394459 w 4102080"/>
              <a:gd name="connsiteY350" fmla="*/ 3425943 h 4361942"/>
              <a:gd name="connsiteX351" fmla="*/ 1398387 w 4102080"/>
              <a:gd name="connsiteY351" fmla="*/ 3420050 h 4361942"/>
              <a:gd name="connsiteX352" fmla="*/ 1402315 w 4102080"/>
              <a:gd name="connsiteY352" fmla="*/ 3410229 h 4361942"/>
              <a:gd name="connsiteX353" fmla="*/ 1412136 w 4102080"/>
              <a:gd name="connsiteY353" fmla="*/ 3398340 h 4361942"/>
              <a:gd name="connsiteX354" fmla="*/ 1424025 w 4102080"/>
              <a:gd name="connsiteY354" fmla="*/ 3390484 h 4361942"/>
              <a:gd name="connsiteX355" fmla="*/ 1847353 w 4102080"/>
              <a:gd name="connsiteY355" fmla="*/ 3362985 h 4361942"/>
              <a:gd name="connsiteX356" fmla="*/ 1851281 w 4102080"/>
              <a:gd name="connsiteY356" fmla="*/ 3362985 h 4361942"/>
              <a:gd name="connsiteX357" fmla="*/ 1855209 w 4102080"/>
              <a:gd name="connsiteY357" fmla="*/ 3364949 h 4361942"/>
              <a:gd name="connsiteX358" fmla="*/ 1861102 w 4102080"/>
              <a:gd name="connsiteY358" fmla="*/ 3366913 h 4361942"/>
              <a:gd name="connsiteX359" fmla="*/ 1868959 w 4102080"/>
              <a:gd name="connsiteY359" fmla="*/ 3368774 h 4361942"/>
              <a:gd name="connsiteX360" fmla="*/ 1868959 w 4102080"/>
              <a:gd name="connsiteY360" fmla="*/ 3370841 h 4361942"/>
              <a:gd name="connsiteX361" fmla="*/ 1872990 w 4102080"/>
              <a:gd name="connsiteY361" fmla="*/ 3370841 h 4361942"/>
              <a:gd name="connsiteX362" fmla="*/ 1878883 w 4102080"/>
              <a:gd name="connsiteY362" fmla="*/ 3364949 h 4361942"/>
              <a:gd name="connsiteX363" fmla="*/ 1884775 w 4102080"/>
              <a:gd name="connsiteY363" fmla="*/ 3364949 h 4361942"/>
              <a:gd name="connsiteX364" fmla="*/ 1898525 w 4102080"/>
              <a:gd name="connsiteY364" fmla="*/ 3380662 h 4361942"/>
              <a:gd name="connsiteX365" fmla="*/ 1902453 w 4102080"/>
              <a:gd name="connsiteY365" fmla="*/ 3386555 h 4361942"/>
              <a:gd name="connsiteX366" fmla="*/ 1902453 w 4102080"/>
              <a:gd name="connsiteY366" fmla="*/ 3392448 h 4361942"/>
              <a:gd name="connsiteX367" fmla="*/ 1896560 w 4102080"/>
              <a:gd name="connsiteY367" fmla="*/ 3398340 h 4361942"/>
              <a:gd name="connsiteX368" fmla="*/ 1884775 w 4102080"/>
              <a:gd name="connsiteY368" fmla="*/ 3404336 h 4361942"/>
              <a:gd name="connsiteX369" fmla="*/ 1874955 w 4102080"/>
              <a:gd name="connsiteY369" fmla="*/ 3408161 h 4361942"/>
              <a:gd name="connsiteX370" fmla="*/ 1871026 w 4102080"/>
              <a:gd name="connsiteY370" fmla="*/ 3406301 h 4361942"/>
              <a:gd name="connsiteX371" fmla="*/ 1871026 w 4102080"/>
              <a:gd name="connsiteY371" fmla="*/ 3400305 h 4361942"/>
              <a:gd name="connsiteX372" fmla="*/ 1866995 w 4102080"/>
              <a:gd name="connsiteY372" fmla="*/ 3394515 h 4361942"/>
              <a:gd name="connsiteX373" fmla="*/ 1859138 w 4102080"/>
              <a:gd name="connsiteY373" fmla="*/ 3392448 h 4361942"/>
              <a:gd name="connsiteX374" fmla="*/ 1857174 w 4102080"/>
              <a:gd name="connsiteY374" fmla="*/ 3388519 h 4361942"/>
              <a:gd name="connsiteX375" fmla="*/ 1859138 w 4102080"/>
              <a:gd name="connsiteY375" fmla="*/ 3384591 h 4361942"/>
              <a:gd name="connsiteX376" fmla="*/ 1851281 w 4102080"/>
              <a:gd name="connsiteY376" fmla="*/ 3380662 h 4361942"/>
              <a:gd name="connsiteX377" fmla="*/ 1847353 w 4102080"/>
              <a:gd name="connsiteY377" fmla="*/ 3378698 h 4361942"/>
              <a:gd name="connsiteX378" fmla="*/ 1849317 w 4102080"/>
              <a:gd name="connsiteY378" fmla="*/ 3372806 h 4361942"/>
              <a:gd name="connsiteX379" fmla="*/ 1849317 w 4102080"/>
              <a:gd name="connsiteY379" fmla="*/ 3366913 h 4361942"/>
              <a:gd name="connsiteX380" fmla="*/ 1685878 w 4102080"/>
              <a:gd name="connsiteY380" fmla="*/ 3351096 h 4361942"/>
              <a:gd name="connsiteX381" fmla="*/ 1695699 w 4102080"/>
              <a:gd name="connsiteY381" fmla="*/ 3351096 h 4361942"/>
              <a:gd name="connsiteX382" fmla="*/ 1705623 w 4102080"/>
              <a:gd name="connsiteY382" fmla="*/ 3356989 h 4361942"/>
              <a:gd name="connsiteX383" fmla="*/ 1711412 w 4102080"/>
              <a:gd name="connsiteY383" fmla="*/ 3368774 h 4361942"/>
              <a:gd name="connsiteX384" fmla="*/ 1709448 w 4102080"/>
              <a:gd name="connsiteY384" fmla="*/ 3384591 h 4361942"/>
              <a:gd name="connsiteX385" fmla="*/ 1701591 w 4102080"/>
              <a:gd name="connsiteY385" fmla="*/ 3396376 h 4361942"/>
              <a:gd name="connsiteX386" fmla="*/ 1689807 w 4102080"/>
              <a:gd name="connsiteY386" fmla="*/ 3400305 h 4361942"/>
              <a:gd name="connsiteX387" fmla="*/ 1662205 w 4102080"/>
              <a:gd name="connsiteY387" fmla="*/ 3406301 h 4361942"/>
              <a:gd name="connsiteX388" fmla="*/ 1652384 w 4102080"/>
              <a:gd name="connsiteY388" fmla="*/ 3404336 h 4361942"/>
              <a:gd name="connsiteX389" fmla="*/ 1644527 w 4102080"/>
              <a:gd name="connsiteY389" fmla="*/ 3400305 h 4361942"/>
              <a:gd name="connsiteX390" fmla="*/ 1628814 w 4102080"/>
              <a:gd name="connsiteY390" fmla="*/ 3390484 h 4361942"/>
              <a:gd name="connsiteX391" fmla="*/ 1628814 w 4102080"/>
              <a:gd name="connsiteY391" fmla="*/ 3384591 h 4361942"/>
              <a:gd name="connsiteX392" fmla="*/ 1632639 w 4102080"/>
              <a:gd name="connsiteY392" fmla="*/ 3380662 h 4361942"/>
              <a:gd name="connsiteX393" fmla="*/ 1632639 w 4102080"/>
              <a:gd name="connsiteY393" fmla="*/ 3376734 h 4361942"/>
              <a:gd name="connsiteX394" fmla="*/ 1630778 w 4102080"/>
              <a:gd name="connsiteY394" fmla="*/ 3372806 h 4361942"/>
              <a:gd name="connsiteX395" fmla="*/ 1624782 w 4102080"/>
              <a:gd name="connsiteY395" fmla="*/ 3368774 h 4361942"/>
              <a:gd name="connsiteX396" fmla="*/ 1634707 w 4102080"/>
              <a:gd name="connsiteY396" fmla="*/ 3360917 h 4361942"/>
              <a:gd name="connsiteX397" fmla="*/ 1644527 w 4102080"/>
              <a:gd name="connsiteY397" fmla="*/ 3356989 h 4361942"/>
              <a:gd name="connsiteX398" fmla="*/ 1666237 w 4102080"/>
              <a:gd name="connsiteY398" fmla="*/ 3353060 h 4361942"/>
              <a:gd name="connsiteX399" fmla="*/ 2040357 w 4102080"/>
              <a:gd name="connsiteY399" fmla="*/ 3299923 h 4361942"/>
              <a:gd name="connsiteX400" fmla="*/ 2048214 w 4102080"/>
              <a:gd name="connsiteY400" fmla="*/ 3305816 h 4361942"/>
              <a:gd name="connsiteX401" fmla="*/ 2058035 w 4102080"/>
              <a:gd name="connsiteY401" fmla="*/ 3325561 h 4361942"/>
              <a:gd name="connsiteX402" fmla="*/ 2056071 w 4102080"/>
              <a:gd name="connsiteY402" fmla="*/ 3331454 h 4361942"/>
              <a:gd name="connsiteX403" fmla="*/ 2056071 w 4102080"/>
              <a:gd name="connsiteY403" fmla="*/ 3333418 h 4361942"/>
              <a:gd name="connsiteX404" fmla="*/ 2061963 w 4102080"/>
              <a:gd name="connsiteY404" fmla="*/ 3335382 h 4361942"/>
              <a:gd name="connsiteX405" fmla="*/ 2065892 w 4102080"/>
              <a:gd name="connsiteY405" fmla="*/ 3337347 h 4361942"/>
              <a:gd name="connsiteX406" fmla="*/ 2069820 w 4102080"/>
              <a:gd name="connsiteY406" fmla="*/ 3341275 h 4361942"/>
              <a:gd name="connsiteX407" fmla="*/ 2067959 w 4102080"/>
              <a:gd name="connsiteY407" fmla="*/ 3347168 h 4361942"/>
              <a:gd name="connsiteX408" fmla="*/ 2059999 w 4102080"/>
              <a:gd name="connsiteY408" fmla="*/ 3349132 h 4361942"/>
              <a:gd name="connsiteX409" fmla="*/ 2054107 w 4102080"/>
              <a:gd name="connsiteY409" fmla="*/ 3349132 h 4361942"/>
              <a:gd name="connsiteX410" fmla="*/ 2052143 w 4102080"/>
              <a:gd name="connsiteY410" fmla="*/ 3349132 h 4361942"/>
              <a:gd name="connsiteX411" fmla="*/ 2050178 w 4102080"/>
              <a:gd name="connsiteY411" fmla="*/ 3345203 h 4361942"/>
              <a:gd name="connsiteX412" fmla="*/ 2044286 w 4102080"/>
              <a:gd name="connsiteY412" fmla="*/ 3341275 h 4361942"/>
              <a:gd name="connsiteX413" fmla="*/ 2036429 w 4102080"/>
              <a:gd name="connsiteY413" fmla="*/ 3339311 h 4361942"/>
              <a:gd name="connsiteX414" fmla="*/ 2028573 w 4102080"/>
              <a:gd name="connsiteY414" fmla="*/ 3333418 h 4361942"/>
              <a:gd name="connsiteX415" fmla="*/ 2026505 w 4102080"/>
              <a:gd name="connsiteY415" fmla="*/ 3327526 h 4361942"/>
              <a:gd name="connsiteX416" fmla="*/ 2022577 w 4102080"/>
              <a:gd name="connsiteY416" fmla="*/ 3321530 h 4361942"/>
              <a:gd name="connsiteX417" fmla="*/ 2018648 w 4102080"/>
              <a:gd name="connsiteY417" fmla="*/ 3319565 h 4361942"/>
              <a:gd name="connsiteX418" fmla="*/ 2012756 w 4102080"/>
              <a:gd name="connsiteY418" fmla="*/ 3313673 h 4361942"/>
              <a:gd name="connsiteX419" fmla="*/ 2016684 w 4102080"/>
              <a:gd name="connsiteY419" fmla="*/ 3307780 h 4361942"/>
              <a:gd name="connsiteX420" fmla="*/ 2028573 w 4102080"/>
              <a:gd name="connsiteY420" fmla="*/ 3301888 h 4361942"/>
              <a:gd name="connsiteX421" fmla="*/ 1073473 w 4102080"/>
              <a:gd name="connsiteY421" fmla="*/ 3280178 h 4361942"/>
              <a:gd name="connsiteX422" fmla="*/ 1085258 w 4102080"/>
              <a:gd name="connsiteY422" fmla="*/ 3286174 h 4361942"/>
              <a:gd name="connsiteX423" fmla="*/ 1095079 w 4102080"/>
              <a:gd name="connsiteY423" fmla="*/ 3294031 h 4361942"/>
              <a:gd name="connsiteX424" fmla="*/ 1101075 w 4102080"/>
              <a:gd name="connsiteY424" fmla="*/ 3297959 h 4361942"/>
              <a:gd name="connsiteX425" fmla="*/ 1103039 w 4102080"/>
              <a:gd name="connsiteY425" fmla="*/ 3299923 h 4361942"/>
              <a:gd name="connsiteX426" fmla="*/ 1104900 w 4102080"/>
              <a:gd name="connsiteY426" fmla="*/ 3305816 h 4361942"/>
              <a:gd name="connsiteX427" fmla="*/ 1106967 w 4102080"/>
              <a:gd name="connsiteY427" fmla="*/ 3309744 h 4361942"/>
              <a:gd name="connsiteX428" fmla="*/ 1112860 w 4102080"/>
              <a:gd name="connsiteY428" fmla="*/ 3313673 h 4361942"/>
              <a:gd name="connsiteX429" fmla="*/ 1114824 w 4102080"/>
              <a:gd name="connsiteY429" fmla="*/ 3313673 h 4361942"/>
              <a:gd name="connsiteX430" fmla="*/ 1130641 w 4102080"/>
              <a:gd name="connsiteY430" fmla="*/ 3303852 h 4361942"/>
              <a:gd name="connsiteX431" fmla="*/ 1130641 w 4102080"/>
              <a:gd name="connsiteY431" fmla="*/ 3309744 h 4361942"/>
              <a:gd name="connsiteX432" fmla="*/ 1150282 w 4102080"/>
              <a:gd name="connsiteY432" fmla="*/ 3341275 h 4361942"/>
              <a:gd name="connsiteX433" fmla="*/ 1150282 w 4102080"/>
              <a:gd name="connsiteY433" fmla="*/ 3353060 h 4361942"/>
              <a:gd name="connsiteX434" fmla="*/ 1148318 w 4102080"/>
              <a:gd name="connsiteY434" fmla="*/ 3364949 h 4361942"/>
              <a:gd name="connsiteX435" fmla="*/ 1146354 w 4102080"/>
              <a:gd name="connsiteY435" fmla="*/ 3376734 h 4361942"/>
              <a:gd name="connsiteX436" fmla="*/ 1132501 w 4102080"/>
              <a:gd name="connsiteY436" fmla="*/ 3404336 h 4361942"/>
              <a:gd name="connsiteX437" fmla="*/ 1126609 w 4102080"/>
              <a:gd name="connsiteY437" fmla="*/ 3412193 h 4361942"/>
              <a:gd name="connsiteX438" fmla="*/ 1120716 w 4102080"/>
              <a:gd name="connsiteY438" fmla="*/ 3416122 h 4361942"/>
              <a:gd name="connsiteX439" fmla="*/ 1120716 w 4102080"/>
              <a:gd name="connsiteY439" fmla="*/ 3414157 h 4361942"/>
              <a:gd name="connsiteX440" fmla="*/ 1108932 w 4102080"/>
              <a:gd name="connsiteY440" fmla="*/ 3404336 h 4361942"/>
              <a:gd name="connsiteX441" fmla="*/ 1103039 w 4102080"/>
              <a:gd name="connsiteY441" fmla="*/ 3400305 h 4361942"/>
              <a:gd name="connsiteX442" fmla="*/ 1103039 w 4102080"/>
              <a:gd name="connsiteY442" fmla="*/ 3406301 h 4361942"/>
              <a:gd name="connsiteX443" fmla="*/ 1101075 w 4102080"/>
              <a:gd name="connsiteY443" fmla="*/ 3418086 h 4361942"/>
              <a:gd name="connsiteX444" fmla="*/ 1039979 w 4102080"/>
              <a:gd name="connsiteY444" fmla="*/ 3451581 h 4361942"/>
              <a:gd name="connsiteX445" fmla="*/ 1032122 w 4102080"/>
              <a:gd name="connsiteY445" fmla="*/ 3455509 h 4361942"/>
              <a:gd name="connsiteX446" fmla="*/ 1004521 w 4102080"/>
              <a:gd name="connsiteY446" fmla="*/ 3457473 h 4361942"/>
              <a:gd name="connsiteX447" fmla="*/ 996664 w 4102080"/>
              <a:gd name="connsiteY447" fmla="*/ 3455509 h 4361942"/>
              <a:gd name="connsiteX448" fmla="*/ 994700 w 4102080"/>
              <a:gd name="connsiteY448" fmla="*/ 3447549 h 4361942"/>
              <a:gd name="connsiteX449" fmla="*/ 998628 w 4102080"/>
              <a:gd name="connsiteY449" fmla="*/ 3441760 h 4361942"/>
              <a:gd name="connsiteX450" fmla="*/ 1004521 w 4102080"/>
              <a:gd name="connsiteY450" fmla="*/ 3437728 h 4361942"/>
              <a:gd name="connsiteX451" fmla="*/ 1006485 w 4102080"/>
              <a:gd name="connsiteY451" fmla="*/ 3433799 h 4361942"/>
              <a:gd name="connsiteX452" fmla="*/ 1002557 w 4102080"/>
              <a:gd name="connsiteY452" fmla="*/ 3427907 h 4361942"/>
              <a:gd name="connsiteX453" fmla="*/ 982915 w 4102080"/>
              <a:gd name="connsiteY453" fmla="*/ 3416122 h 4361942"/>
              <a:gd name="connsiteX454" fmla="*/ 982915 w 4102080"/>
              <a:gd name="connsiteY454" fmla="*/ 3433799 h 4361942"/>
              <a:gd name="connsiteX455" fmla="*/ 969063 w 4102080"/>
              <a:gd name="connsiteY455" fmla="*/ 3418086 h 4361942"/>
              <a:gd name="connsiteX456" fmla="*/ 976919 w 4102080"/>
              <a:gd name="connsiteY456" fmla="*/ 3390484 h 4361942"/>
              <a:gd name="connsiteX457" fmla="*/ 996664 w 4102080"/>
              <a:gd name="connsiteY457" fmla="*/ 3368774 h 4361942"/>
              <a:gd name="connsiteX458" fmla="*/ 1014445 w 4102080"/>
              <a:gd name="connsiteY458" fmla="*/ 3368774 h 4361942"/>
              <a:gd name="connsiteX459" fmla="*/ 1020338 w 4102080"/>
              <a:gd name="connsiteY459" fmla="*/ 3351096 h 4361942"/>
              <a:gd name="connsiteX460" fmla="*/ 1024266 w 4102080"/>
              <a:gd name="connsiteY460" fmla="*/ 3345203 h 4361942"/>
              <a:gd name="connsiteX461" fmla="*/ 1030158 w 4102080"/>
              <a:gd name="connsiteY461" fmla="*/ 3339311 h 4361942"/>
              <a:gd name="connsiteX462" fmla="*/ 1038015 w 4102080"/>
              <a:gd name="connsiteY462" fmla="*/ 3335382 h 4361942"/>
              <a:gd name="connsiteX463" fmla="*/ 1043907 w 4102080"/>
              <a:gd name="connsiteY463" fmla="*/ 3333418 h 4361942"/>
              <a:gd name="connsiteX464" fmla="*/ 1047836 w 4102080"/>
              <a:gd name="connsiteY464" fmla="*/ 3329386 h 4361942"/>
              <a:gd name="connsiteX465" fmla="*/ 1049800 w 4102080"/>
              <a:gd name="connsiteY465" fmla="*/ 3319565 h 4361942"/>
              <a:gd name="connsiteX466" fmla="*/ 1057657 w 4102080"/>
              <a:gd name="connsiteY466" fmla="*/ 3327526 h 4361942"/>
              <a:gd name="connsiteX467" fmla="*/ 1067581 w 4102080"/>
              <a:gd name="connsiteY467" fmla="*/ 3329386 h 4361942"/>
              <a:gd name="connsiteX468" fmla="*/ 1077402 w 4102080"/>
              <a:gd name="connsiteY468" fmla="*/ 3323597 h 4361942"/>
              <a:gd name="connsiteX469" fmla="*/ 1081330 w 4102080"/>
              <a:gd name="connsiteY469" fmla="*/ 3311709 h 4361942"/>
              <a:gd name="connsiteX470" fmla="*/ 1075437 w 4102080"/>
              <a:gd name="connsiteY470" fmla="*/ 3301888 h 4361942"/>
              <a:gd name="connsiteX471" fmla="*/ 1059724 w 4102080"/>
              <a:gd name="connsiteY471" fmla="*/ 3288138 h 4361942"/>
              <a:gd name="connsiteX472" fmla="*/ 1063652 w 4102080"/>
              <a:gd name="connsiteY472" fmla="*/ 3282142 h 4361942"/>
              <a:gd name="connsiteX473" fmla="*/ 947457 w 4102080"/>
              <a:gd name="connsiteY473" fmla="*/ 3240790 h 4361942"/>
              <a:gd name="connsiteX474" fmla="*/ 955313 w 4102080"/>
              <a:gd name="connsiteY474" fmla="*/ 3248751 h 4361942"/>
              <a:gd name="connsiteX475" fmla="*/ 959242 w 4102080"/>
              <a:gd name="connsiteY475" fmla="*/ 3252679 h 4361942"/>
              <a:gd name="connsiteX476" fmla="*/ 967098 w 4102080"/>
              <a:gd name="connsiteY476" fmla="*/ 3256607 h 4361942"/>
              <a:gd name="connsiteX477" fmla="*/ 967098 w 4102080"/>
              <a:gd name="connsiteY477" fmla="*/ 3264464 h 4361942"/>
              <a:gd name="connsiteX478" fmla="*/ 969063 w 4102080"/>
              <a:gd name="connsiteY478" fmla="*/ 3266428 h 4361942"/>
              <a:gd name="connsiteX479" fmla="*/ 971027 w 4102080"/>
              <a:gd name="connsiteY479" fmla="*/ 3270357 h 4361942"/>
              <a:gd name="connsiteX480" fmla="*/ 969063 w 4102080"/>
              <a:gd name="connsiteY480" fmla="*/ 3278317 h 4361942"/>
              <a:gd name="connsiteX481" fmla="*/ 967098 w 4102080"/>
              <a:gd name="connsiteY481" fmla="*/ 3286174 h 4361942"/>
              <a:gd name="connsiteX482" fmla="*/ 967098 w 4102080"/>
              <a:gd name="connsiteY482" fmla="*/ 3294031 h 4361942"/>
              <a:gd name="connsiteX483" fmla="*/ 963170 w 4102080"/>
              <a:gd name="connsiteY483" fmla="*/ 3297959 h 4361942"/>
              <a:gd name="connsiteX484" fmla="*/ 959242 w 4102080"/>
              <a:gd name="connsiteY484" fmla="*/ 3301888 h 4361942"/>
              <a:gd name="connsiteX485" fmla="*/ 953349 w 4102080"/>
              <a:gd name="connsiteY485" fmla="*/ 3307780 h 4361942"/>
              <a:gd name="connsiteX486" fmla="*/ 939497 w 4102080"/>
              <a:gd name="connsiteY486" fmla="*/ 3315740 h 4361942"/>
              <a:gd name="connsiteX487" fmla="*/ 933708 w 4102080"/>
              <a:gd name="connsiteY487" fmla="*/ 3315740 h 4361942"/>
              <a:gd name="connsiteX488" fmla="*/ 925851 w 4102080"/>
              <a:gd name="connsiteY488" fmla="*/ 3313673 h 4361942"/>
              <a:gd name="connsiteX489" fmla="*/ 923783 w 4102080"/>
              <a:gd name="connsiteY489" fmla="*/ 3309744 h 4361942"/>
              <a:gd name="connsiteX490" fmla="*/ 927712 w 4102080"/>
              <a:gd name="connsiteY490" fmla="*/ 3307780 h 4361942"/>
              <a:gd name="connsiteX491" fmla="*/ 931640 w 4102080"/>
              <a:gd name="connsiteY491" fmla="*/ 3307780 h 4361942"/>
              <a:gd name="connsiteX492" fmla="*/ 933708 w 4102080"/>
              <a:gd name="connsiteY492" fmla="*/ 3305816 h 4361942"/>
              <a:gd name="connsiteX493" fmla="*/ 937636 w 4102080"/>
              <a:gd name="connsiteY493" fmla="*/ 3301888 h 4361942"/>
              <a:gd name="connsiteX494" fmla="*/ 937636 w 4102080"/>
              <a:gd name="connsiteY494" fmla="*/ 3299923 h 4361942"/>
              <a:gd name="connsiteX495" fmla="*/ 923783 w 4102080"/>
              <a:gd name="connsiteY495" fmla="*/ 3295995 h 4361942"/>
              <a:gd name="connsiteX496" fmla="*/ 925851 w 4102080"/>
              <a:gd name="connsiteY496" fmla="*/ 3292067 h 4361942"/>
              <a:gd name="connsiteX497" fmla="*/ 935672 w 4102080"/>
              <a:gd name="connsiteY497" fmla="*/ 3290102 h 4361942"/>
              <a:gd name="connsiteX498" fmla="*/ 945493 w 4102080"/>
              <a:gd name="connsiteY498" fmla="*/ 3290102 h 4361942"/>
              <a:gd name="connsiteX499" fmla="*/ 951385 w 4102080"/>
              <a:gd name="connsiteY499" fmla="*/ 3284210 h 4361942"/>
              <a:gd name="connsiteX500" fmla="*/ 955313 w 4102080"/>
              <a:gd name="connsiteY500" fmla="*/ 3276353 h 4361942"/>
              <a:gd name="connsiteX501" fmla="*/ 951385 w 4102080"/>
              <a:gd name="connsiteY501" fmla="*/ 3268393 h 4361942"/>
              <a:gd name="connsiteX502" fmla="*/ 945493 w 4102080"/>
              <a:gd name="connsiteY502" fmla="*/ 3258572 h 4361942"/>
              <a:gd name="connsiteX503" fmla="*/ 941564 w 4102080"/>
              <a:gd name="connsiteY503" fmla="*/ 3244822 h 4361942"/>
              <a:gd name="connsiteX504" fmla="*/ 921819 w 4102080"/>
              <a:gd name="connsiteY504" fmla="*/ 3234898 h 4361942"/>
              <a:gd name="connsiteX505" fmla="*/ 929676 w 4102080"/>
              <a:gd name="connsiteY505" fmla="*/ 3252679 h 4361942"/>
              <a:gd name="connsiteX506" fmla="*/ 935672 w 4102080"/>
              <a:gd name="connsiteY506" fmla="*/ 3262500 h 4361942"/>
              <a:gd name="connsiteX507" fmla="*/ 941564 w 4102080"/>
              <a:gd name="connsiteY507" fmla="*/ 3274285 h 4361942"/>
              <a:gd name="connsiteX508" fmla="*/ 939497 w 4102080"/>
              <a:gd name="connsiteY508" fmla="*/ 3284210 h 4361942"/>
              <a:gd name="connsiteX509" fmla="*/ 933708 w 4102080"/>
              <a:gd name="connsiteY509" fmla="*/ 3286174 h 4361942"/>
              <a:gd name="connsiteX510" fmla="*/ 927712 w 4102080"/>
              <a:gd name="connsiteY510" fmla="*/ 3286174 h 4361942"/>
              <a:gd name="connsiteX511" fmla="*/ 921819 w 4102080"/>
              <a:gd name="connsiteY511" fmla="*/ 3288138 h 4361942"/>
              <a:gd name="connsiteX512" fmla="*/ 915927 w 4102080"/>
              <a:gd name="connsiteY512" fmla="*/ 3284210 h 4361942"/>
              <a:gd name="connsiteX513" fmla="*/ 913963 w 4102080"/>
              <a:gd name="connsiteY513" fmla="*/ 3256607 h 4361942"/>
              <a:gd name="connsiteX514" fmla="*/ 915927 w 4102080"/>
              <a:gd name="connsiteY514" fmla="*/ 3240790 h 4361942"/>
              <a:gd name="connsiteX515" fmla="*/ 2355327 w 4102080"/>
              <a:gd name="connsiteY515" fmla="*/ 3221209 h 4361942"/>
              <a:gd name="connsiteX516" fmla="*/ 2359359 w 4102080"/>
              <a:gd name="connsiteY516" fmla="*/ 3221209 h 4361942"/>
              <a:gd name="connsiteX517" fmla="*/ 2379002 w 4102080"/>
              <a:gd name="connsiteY517" fmla="*/ 3231030 h 4361942"/>
              <a:gd name="connsiteX518" fmla="*/ 2379002 w 4102080"/>
              <a:gd name="connsiteY518" fmla="*/ 3237025 h 4361942"/>
              <a:gd name="connsiteX519" fmla="*/ 2382931 w 4102080"/>
              <a:gd name="connsiteY519" fmla="*/ 3237025 h 4361942"/>
              <a:gd name="connsiteX520" fmla="*/ 2394717 w 4102080"/>
              <a:gd name="connsiteY520" fmla="*/ 3231030 h 4361942"/>
              <a:gd name="connsiteX521" fmla="*/ 2396682 w 4102080"/>
              <a:gd name="connsiteY521" fmla="*/ 3232994 h 4361942"/>
              <a:gd name="connsiteX522" fmla="*/ 2394717 w 4102080"/>
              <a:gd name="connsiteY522" fmla="*/ 3237025 h 4361942"/>
              <a:gd name="connsiteX523" fmla="*/ 2388824 w 4102080"/>
              <a:gd name="connsiteY523" fmla="*/ 3244882 h 4361942"/>
              <a:gd name="connsiteX524" fmla="*/ 2386860 w 4102080"/>
              <a:gd name="connsiteY524" fmla="*/ 3246846 h 4361942"/>
              <a:gd name="connsiteX525" fmla="*/ 2382931 w 4102080"/>
              <a:gd name="connsiteY525" fmla="*/ 3246846 h 4361942"/>
              <a:gd name="connsiteX526" fmla="*/ 2377038 w 4102080"/>
              <a:gd name="connsiteY526" fmla="*/ 3244882 h 4361942"/>
              <a:gd name="connsiteX527" fmla="*/ 2371145 w 4102080"/>
              <a:gd name="connsiteY527" fmla="*/ 3246846 h 4361942"/>
              <a:gd name="connsiteX528" fmla="*/ 2363184 w 4102080"/>
              <a:gd name="connsiteY528" fmla="*/ 3248810 h 4361942"/>
              <a:gd name="connsiteX529" fmla="*/ 2361323 w 4102080"/>
              <a:gd name="connsiteY529" fmla="*/ 3252739 h 4361942"/>
              <a:gd name="connsiteX530" fmla="*/ 2357291 w 4102080"/>
              <a:gd name="connsiteY530" fmla="*/ 3252739 h 4361942"/>
              <a:gd name="connsiteX531" fmla="*/ 2355327 w 4102080"/>
              <a:gd name="connsiteY531" fmla="*/ 3250775 h 4361942"/>
              <a:gd name="connsiteX532" fmla="*/ 2359359 w 4102080"/>
              <a:gd name="connsiteY532" fmla="*/ 3244882 h 4361942"/>
              <a:gd name="connsiteX533" fmla="*/ 2357291 w 4102080"/>
              <a:gd name="connsiteY533" fmla="*/ 3240850 h 4361942"/>
              <a:gd name="connsiteX534" fmla="*/ 2355327 w 4102080"/>
              <a:gd name="connsiteY534" fmla="*/ 3238990 h 4361942"/>
              <a:gd name="connsiteX535" fmla="*/ 2353363 w 4102080"/>
              <a:gd name="connsiteY535" fmla="*/ 3238990 h 4361942"/>
              <a:gd name="connsiteX536" fmla="*/ 2349434 w 4102080"/>
              <a:gd name="connsiteY536" fmla="*/ 3234958 h 4361942"/>
              <a:gd name="connsiteX537" fmla="*/ 2349434 w 4102080"/>
              <a:gd name="connsiteY537" fmla="*/ 3231030 h 4361942"/>
              <a:gd name="connsiteX538" fmla="*/ 2351502 w 4102080"/>
              <a:gd name="connsiteY538" fmla="*/ 3229065 h 4361942"/>
              <a:gd name="connsiteX539" fmla="*/ 2351502 w 4102080"/>
              <a:gd name="connsiteY539" fmla="*/ 3223173 h 4361942"/>
              <a:gd name="connsiteX540" fmla="*/ 531985 w 4102080"/>
              <a:gd name="connsiteY540" fmla="*/ 3183725 h 4361942"/>
              <a:gd name="connsiteX541" fmla="*/ 533949 w 4102080"/>
              <a:gd name="connsiteY541" fmla="*/ 3185689 h 4361942"/>
              <a:gd name="connsiteX542" fmla="*/ 535913 w 4102080"/>
              <a:gd name="connsiteY542" fmla="*/ 3191582 h 4361942"/>
              <a:gd name="connsiteX543" fmla="*/ 541806 w 4102080"/>
              <a:gd name="connsiteY543" fmla="*/ 3191582 h 4361942"/>
              <a:gd name="connsiteX544" fmla="*/ 549662 w 4102080"/>
              <a:gd name="connsiteY544" fmla="*/ 3189721 h 4361942"/>
              <a:gd name="connsiteX545" fmla="*/ 551627 w 4102080"/>
              <a:gd name="connsiteY545" fmla="*/ 3193546 h 4361942"/>
              <a:gd name="connsiteX546" fmla="*/ 545734 w 4102080"/>
              <a:gd name="connsiteY546" fmla="*/ 3199542 h 4361942"/>
              <a:gd name="connsiteX547" fmla="*/ 541806 w 4102080"/>
              <a:gd name="connsiteY547" fmla="*/ 3201506 h 4361942"/>
              <a:gd name="connsiteX548" fmla="*/ 539842 w 4102080"/>
              <a:gd name="connsiteY548" fmla="*/ 3207399 h 4361942"/>
              <a:gd name="connsiteX549" fmla="*/ 529918 w 4102080"/>
              <a:gd name="connsiteY549" fmla="*/ 3219184 h 4361942"/>
              <a:gd name="connsiteX550" fmla="*/ 527953 w 4102080"/>
              <a:gd name="connsiteY550" fmla="*/ 3225077 h 4361942"/>
              <a:gd name="connsiteX551" fmla="*/ 524128 w 4102080"/>
              <a:gd name="connsiteY551" fmla="*/ 3230969 h 4361942"/>
              <a:gd name="connsiteX552" fmla="*/ 520097 w 4102080"/>
              <a:gd name="connsiteY552" fmla="*/ 3236965 h 4361942"/>
              <a:gd name="connsiteX553" fmla="*/ 518133 w 4102080"/>
              <a:gd name="connsiteY553" fmla="*/ 3238930 h 4361942"/>
              <a:gd name="connsiteX554" fmla="*/ 512240 w 4102080"/>
              <a:gd name="connsiteY554" fmla="*/ 3236965 h 4361942"/>
              <a:gd name="connsiteX555" fmla="*/ 508312 w 4102080"/>
              <a:gd name="connsiteY555" fmla="*/ 3225077 h 4361942"/>
              <a:gd name="connsiteX556" fmla="*/ 508312 w 4102080"/>
              <a:gd name="connsiteY556" fmla="*/ 3215256 h 4361942"/>
              <a:gd name="connsiteX557" fmla="*/ 512240 w 4102080"/>
              <a:gd name="connsiteY557" fmla="*/ 3205435 h 4361942"/>
              <a:gd name="connsiteX558" fmla="*/ 516168 w 4102080"/>
              <a:gd name="connsiteY558" fmla="*/ 3195510 h 4361942"/>
              <a:gd name="connsiteX559" fmla="*/ 520097 w 4102080"/>
              <a:gd name="connsiteY559" fmla="*/ 3189721 h 4361942"/>
              <a:gd name="connsiteX560" fmla="*/ 526093 w 4102080"/>
              <a:gd name="connsiteY560" fmla="*/ 3185689 h 4361942"/>
              <a:gd name="connsiteX561" fmla="*/ 2063927 w 4102080"/>
              <a:gd name="connsiteY561" fmla="*/ 3168011 h 4361942"/>
              <a:gd name="connsiteX562" fmla="*/ 2071784 w 4102080"/>
              <a:gd name="connsiteY562" fmla="*/ 3171940 h 4361942"/>
              <a:gd name="connsiteX563" fmla="*/ 2071784 w 4102080"/>
              <a:gd name="connsiteY563" fmla="*/ 3179797 h 4361942"/>
              <a:gd name="connsiteX564" fmla="*/ 2069820 w 4102080"/>
              <a:gd name="connsiteY564" fmla="*/ 3187653 h 4361942"/>
              <a:gd name="connsiteX565" fmla="*/ 2061963 w 4102080"/>
              <a:gd name="connsiteY565" fmla="*/ 3195510 h 4361942"/>
              <a:gd name="connsiteX566" fmla="*/ 2067959 w 4102080"/>
              <a:gd name="connsiteY566" fmla="*/ 3197578 h 4361942"/>
              <a:gd name="connsiteX567" fmla="*/ 2073748 w 4102080"/>
              <a:gd name="connsiteY567" fmla="*/ 3205435 h 4361942"/>
              <a:gd name="connsiteX568" fmla="*/ 2079744 w 4102080"/>
              <a:gd name="connsiteY568" fmla="*/ 3217220 h 4361942"/>
              <a:gd name="connsiteX569" fmla="*/ 2083673 w 4102080"/>
              <a:gd name="connsiteY569" fmla="*/ 3236965 h 4361942"/>
              <a:gd name="connsiteX570" fmla="*/ 2085637 w 4102080"/>
              <a:gd name="connsiteY570" fmla="*/ 3248751 h 4361942"/>
              <a:gd name="connsiteX571" fmla="*/ 2083673 w 4102080"/>
              <a:gd name="connsiteY571" fmla="*/ 3260536 h 4361942"/>
              <a:gd name="connsiteX572" fmla="*/ 2077780 w 4102080"/>
              <a:gd name="connsiteY572" fmla="*/ 3270357 h 4361942"/>
              <a:gd name="connsiteX573" fmla="*/ 2071784 w 4102080"/>
              <a:gd name="connsiteY573" fmla="*/ 3278317 h 4361942"/>
              <a:gd name="connsiteX574" fmla="*/ 2063927 w 4102080"/>
              <a:gd name="connsiteY574" fmla="*/ 3278317 h 4361942"/>
              <a:gd name="connsiteX575" fmla="*/ 2058035 w 4102080"/>
              <a:gd name="connsiteY575" fmla="*/ 3274285 h 4361942"/>
              <a:gd name="connsiteX576" fmla="*/ 2034362 w 4102080"/>
              <a:gd name="connsiteY576" fmla="*/ 3250715 h 4361942"/>
              <a:gd name="connsiteX577" fmla="*/ 2032397 w 4102080"/>
              <a:gd name="connsiteY577" fmla="*/ 3240790 h 4361942"/>
              <a:gd name="connsiteX578" fmla="*/ 2036429 w 4102080"/>
              <a:gd name="connsiteY578" fmla="*/ 3227041 h 4361942"/>
              <a:gd name="connsiteX579" fmla="*/ 2038393 w 4102080"/>
              <a:gd name="connsiteY579" fmla="*/ 3223113 h 4361942"/>
              <a:gd name="connsiteX580" fmla="*/ 2050178 w 4102080"/>
              <a:gd name="connsiteY580" fmla="*/ 3213292 h 4361942"/>
              <a:gd name="connsiteX581" fmla="*/ 2052143 w 4102080"/>
              <a:gd name="connsiteY581" fmla="*/ 3209363 h 4361942"/>
              <a:gd name="connsiteX582" fmla="*/ 2058035 w 4102080"/>
              <a:gd name="connsiteY582" fmla="*/ 3189721 h 4361942"/>
              <a:gd name="connsiteX583" fmla="*/ 2048214 w 4102080"/>
              <a:gd name="connsiteY583" fmla="*/ 3179797 h 4361942"/>
              <a:gd name="connsiteX584" fmla="*/ 2048214 w 4102080"/>
              <a:gd name="connsiteY584" fmla="*/ 3171940 h 4361942"/>
              <a:gd name="connsiteX585" fmla="*/ 2056071 w 4102080"/>
              <a:gd name="connsiteY585" fmla="*/ 3169976 h 4361942"/>
              <a:gd name="connsiteX586" fmla="*/ 888325 w 4102080"/>
              <a:gd name="connsiteY586" fmla="*/ 3160155 h 4361942"/>
              <a:gd name="connsiteX587" fmla="*/ 890289 w 4102080"/>
              <a:gd name="connsiteY587" fmla="*/ 3162119 h 4361942"/>
              <a:gd name="connsiteX588" fmla="*/ 896285 w 4102080"/>
              <a:gd name="connsiteY588" fmla="*/ 3171940 h 4361942"/>
              <a:gd name="connsiteX589" fmla="*/ 904142 w 4102080"/>
              <a:gd name="connsiteY589" fmla="*/ 3179797 h 4361942"/>
              <a:gd name="connsiteX590" fmla="*/ 906106 w 4102080"/>
              <a:gd name="connsiteY590" fmla="*/ 3181761 h 4361942"/>
              <a:gd name="connsiteX591" fmla="*/ 906106 w 4102080"/>
              <a:gd name="connsiteY591" fmla="*/ 3187653 h 4361942"/>
              <a:gd name="connsiteX592" fmla="*/ 904142 w 4102080"/>
              <a:gd name="connsiteY592" fmla="*/ 3195510 h 4361942"/>
              <a:gd name="connsiteX593" fmla="*/ 902178 w 4102080"/>
              <a:gd name="connsiteY593" fmla="*/ 3201506 h 4361942"/>
              <a:gd name="connsiteX594" fmla="*/ 892254 w 4102080"/>
              <a:gd name="connsiteY594" fmla="*/ 3213292 h 4361942"/>
              <a:gd name="connsiteX595" fmla="*/ 888325 w 4102080"/>
              <a:gd name="connsiteY595" fmla="*/ 3217220 h 4361942"/>
              <a:gd name="connsiteX596" fmla="*/ 882433 w 4102080"/>
              <a:gd name="connsiteY596" fmla="*/ 3217220 h 4361942"/>
              <a:gd name="connsiteX597" fmla="*/ 876540 w 4102080"/>
              <a:gd name="connsiteY597" fmla="*/ 3217220 h 4361942"/>
              <a:gd name="connsiteX598" fmla="*/ 876540 w 4102080"/>
              <a:gd name="connsiteY598" fmla="*/ 3215256 h 4361942"/>
              <a:gd name="connsiteX599" fmla="*/ 866719 w 4102080"/>
              <a:gd name="connsiteY599" fmla="*/ 3209363 h 4361942"/>
              <a:gd name="connsiteX600" fmla="*/ 856899 w 4102080"/>
              <a:gd name="connsiteY600" fmla="*/ 3205435 h 4361942"/>
              <a:gd name="connsiteX601" fmla="*/ 852867 w 4102080"/>
              <a:gd name="connsiteY601" fmla="*/ 3205435 h 4361942"/>
              <a:gd name="connsiteX602" fmla="*/ 847078 w 4102080"/>
              <a:gd name="connsiteY602" fmla="*/ 3191582 h 4361942"/>
              <a:gd name="connsiteX603" fmla="*/ 852867 w 4102080"/>
              <a:gd name="connsiteY603" fmla="*/ 3185689 h 4361942"/>
              <a:gd name="connsiteX604" fmla="*/ 870648 w 4102080"/>
              <a:gd name="connsiteY604" fmla="*/ 3177832 h 4361942"/>
              <a:gd name="connsiteX605" fmla="*/ 882433 w 4102080"/>
              <a:gd name="connsiteY605" fmla="*/ 3162119 h 4361942"/>
              <a:gd name="connsiteX606" fmla="*/ 947457 w 4102080"/>
              <a:gd name="connsiteY606" fmla="*/ 3126660 h 4361942"/>
              <a:gd name="connsiteX607" fmla="*/ 953349 w 4102080"/>
              <a:gd name="connsiteY607" fmla="*/ 3128624 h 4361942"/>
              <a:gd name="connsiteX608" fmla="*/ 959242 w 4102080"/>
              <a:gd name="connsiteY608" fmla="*/ 3128624 h 4361942"/>
              <a:gd name="connsiteX609" fmla="*/ 963170 w 4102080"/>
              <a:gd name="connsiteY609" fmla="*/ 3126660 h 4361942"/>
              <a:gd name="connsiteX610" fmla="*/ 971027 w 4102080"/>
              <a:gd name="connsiteY610" fmla="*/ 3126660 h 4361942"/>
              <a:gd name="connsiteX611" fmla="*/ 978883 w 4102080"/>
              <a:gd name="connsiteY611" fmla="*/ 3126660 h 4361942"/>
              <a:gd name="connsiteX612" fmla="*/ 984879 w 4102080"/>
              <a:gd name="connsiteY612" fmla="*/ 3130588 h 4361942"/>
              <a:gd name="connsiteX613" fmla="*/ 988808 w 4102080"/>
              <a:gd name="connsiteY613" fmla="*/ 3134517 h 4361942"/>
              <a:gd name="connsiteX614" fmla="*/ 994700 w 4102080"/>
              <a:gd name="connsiteY614" fmla="*/ 3136481 h 4361942"/>
              <a:gd name="connsiteX615" fmla="*/ 1002557 w 4102080"/>
              <a:gd name="connsiteY615" fmla="*/ 3138445 h 4361942"/>
              <a:gd name="connsiteX616" fmla="*/ 1008449 w 4102080"/>
              <a:gd name="connsiteY616" fmla="*/ 3138445 h 4361942"/>
              <a:gd name="connsiteX617" fmla="*/ 1012481 w 4102080"/>
              <a:gd name="connsiteY617" fmla="*/ 3142373 h 4361942"/>
              <a:gd name="connsiteX618" fmla="*/ 1016306 w 4102080"/>
              <a:gd name="connsiteY618" fmla="*/ 3148266 h 4361942"/>
              <a:gd name="connsiteX619" fmla="*/ 1014445 w 4102080"/>
              <a:gd name="connsiteY619" fmla="*/ 3152194 h 4361942"/>
              <a:gd name="connsiteX620" fmla="*/ 1016306 w 4102080"/>
              <a:gd name="connsiteY620" fmla="*/ 3156123 h 4361942"/>
              <a:gd name="connsiteX621" fmla="*/ 1018270 w 4102080"/>
              <a:gd name="connsiteY621" fmla="*/ 3163980 h 4361942"/>
              <a:gd name="connsiteX622" fmla="*/ 1018270 w 4102080"/>
              <a:gd name="connsiteY622" fmla="*/ 3171940 h 4361942"/>
              <a:gd name="connsiteX623" fmla="*/ 1014445 w 4102080"/>
              <a:gd name="connsiteY623" fmla="*/ 3179797 h 4361942"/>
              <a:gd name="connsiteX624" fmla="*/ 1006485 w 4102080"/>
              <a:gd name="connsiteY624" fmla="*/ 3179797 h 4361942"/>
              <a:gd name="connsiteX625" fmla="*/ 998628 w 4102080"/>
              <a:gd name="connsiteY625" fmla="*/ 3171940 h 4361942"/>
              <a:gd name="connsiteX626" fmla="*/ 992736 w 4102080"/>
              <a:gd name="connsiteY626" fmla="*/ 3163980 h 4361942"/>
              <a:gd name="connsiteX627" fmla="*/ 984879 w 4102080"/>
              <a:gd name="connsiteY627" fmla="*/ 3163980 h 4361942"/>
              <a:gd name="connsiteX628" fmla="*/ 982915 w 4102080"/>
              <a:gd name="connsiteY628" fmla="*/ 3168011 h 4361942"/>
              <a:gd name="connsiteX629" fmla="*/ 978883 w 4102080"/>
              <a:gd name="connsiteY629" fmla="*/ 3168011 h 4361942"/>
              <a:gd name="connsiteX630" fmla="*/ 975058 w 4102080"/>
              <a:gd name="connsiteY630" fmla="*/ 3168011 h 4361942"/>
              <a:gd name="connsiteX631" fmla="*/ 971027 w 4102080"/>
              <a:gd name="connsiteY631" fmla="*/ 3166047 h 4361942"/>
              <a:gd name="connsiteX632" fmla="*/ 969063 w 4102080"/>
              <a:gd name="connsiteY632" fmla="*/ 3158190 h 4361942"/>
              <a:gd name="connsiteX633" fmla="*/ 963170 w 4102080"/>
              <a:gd name="connsiteY633" fmla="*/ 3148266 h 4361942"/>
              <a:gd name="connsiteX634" fmla="*/ 951385 w 4102080"/>
              <a:gd name="connsiteY634" fmla="*/ 3134517 h 4361942"/>
              <a:gd name="connsiteX635" fmla="*/ 896285 w 4102080"/>
              <a:gd name="connsiteY635" fmla="*/ 3110946 h 4361942"/>
              <a:gd name="connsiteX636" fmla="*/ 900110 w 4102080"/>
              <a:gd name="connsiteY636" fmla="*/ 3110946 h 4361942"/>
              <a:gd name="connsiteX637" fmla="*/ 902178 w 4102080"/>
              <a:gd name="connsiteY637" fmla="*/ 3110946 h 4361942"/>
              <a:gd name="connsiteX638" fmla="*/ 906106 w 4102080"/>
              <a:gd name="connsiteY638" fmla="*/ 3112807 h 4361942"/>
              <a:gd name="connsiteX639" fmla="*/ 908070 w 4102080"/>
              <a:gd name="connsiteY639" fmla="*/ 3118803 h 4361942"/>
              <a:gd name="connsiteX640" fmla="*/ 908070 w 4102080"/>
              <a:gd name="connsiteY640" fmla="*/ 3134517 h 4361942"/>
              <a:gd name="connsiteX641" fmla="*/ 904142 w 4102080"/>
              <a:gd name="connsiteY641" fmla="*/ 3134517 h 4361942"/>
              <a:gd name="connsiteX642" fmla="*/ 896285 w 4102080"/>
              <a:gd name="connsiteY642" fmla="*/ 3132552 h 4361942"/>
              <a:gd name="connsiteX643" fmla="*/ 894321 w 4102080"/>
              <a:gd name="connsiteY643" fmla="*/ 3130588 h 4361942"/>
              <a:gd name="connsiteX644" fmla="*/ 888325 w 4102080"/>
              <a:gd name="connsiteY644" fmla="*/ 3136481 h 4361942"/>
              <a:gd name="connsiteX645" fmla="*/ 878504 w 4102080"/>
              <a:gd name="connsiteY645" fmla="*/ 3138445 h 4361942"/>
              <a:gd name="connsiteX646" fmla="*/ 870648 w 4102080"/>
              <a:gd name="connsiteY646" fmla="*/ 3136481 h 4361942"/>
              <a:gd name="connsiteX647" fmla="*/ 866719 w 4102080"/>
              <a:gd name="connsiteY647" fmla="*/ 3138445 h 4361942"/>
              <a:gd name="connsiteX648" fmla="*/ 866719 w 4102080"/>
              <a:gd name="connsiteY648" fmla="*/ 3148266 h 4361942"/>
              <a:gd name="connsiteX649" fmla="*/ 862791 w 4102080"/>
              <a:gd name="connsiteY649" fmla="*/ 3158190 h 4361942"/>
              <a:gd name="connsiteX650" fmla="*/ 856899 w 4102080"/>
              <a:gd name="connsiteY650" fmla="*/ 3163980 h 4361942"/>
              <a:gd name="connsiteX651" fmla="*/ 848939 w 4102080"/>
              <a:gd name="connsiteY651" fmla="*/ 3168011 h 4361942"/>
              <a:gd name="connsiteX652" fmla="*/ 841082 w 4102080"/>
              <a:gd name="connsiteY652" fmla="*/ 3168011 h 4361942"/>
              <a:gd name="connsiteX653" fmla="*/ 835189 w 4102080"/>
              <a:gd name="connsiteY653" fmla="*/ 3162119 h 4361942"/>
              <a:gd name="connsiteX654" fmla="*/ 833225 w 4102080"/>
              <a:gd name="connsiteY654" fmla="*/ 3154159 h 4361942"/>
              <a:gd name="connsiteX655" fmla="*/ 831261 w 4102080"/>
              <a:gd name="connsiteY655" fmla="*/ 3142373 h 4361942"/>
              <a:gd name="connsiteX656" fmla="*/ 833225 w 4102080"/>
              <a:gd name="connsiteY656" fmla="*/ 3132552 h 4361942"/>
              <a:gd name="connsiteX657" fmla="*/ 839118 w 4102080"/>
              <a:gd name="connsiteY657" fmla="*/ 3126660 h 4361942"/>
              <a:gd name="connsiteX658" fmla="*/ 845010 w 4102080"/>
              <a:gd name="connsiteY658" fmla="*/ 3122731 h 4361942"/>
              <a:gd name="connsiteX659" fmla="*/ 852867 w 4102080"/>
              <a:gd name="connsiteY659" fmla="*/ 3118803 h 4361942"/>
              <a:gd name="connsiteX660" fmla="*/ 862791 w 4102080"/>
              <a:gd name="connsiteY660" fmla="*/ 3122731 h 4361942"/>
              <a:gd name="connsiteX661" fmla="*/ 874576 w 4102080"/>
              <a:gd name="connsiteY661" fmla="*/ 3118803 h 4361942"/>
              <a:gd name="connsiteX662" fmla="*/ 1000593 w 4102080"/>
              <a:gd name="connsiteY662" fmla="*/ 3097093 h 4361942"/>
              <a:gd name="connsiteX663" fmla="*/ 1006485 w 4102080"/>
              <a:gd name="connsiteY663" fmla="*/ 3099058 h 4361942"/>
              <a:gd name="connsiteX664" fmla="*/ 1010413 w 4102080"/>
              <a:gd name="connsiteY664" fmla="*/ 3106914 h 4361942"/>
              <a:gd name="connsiteX665" fmla="*/ 1012481 w 4102080"/>
              <a:gd name="connsiteY665" fmla="*/ 3108879 h 4361942"/>
              <a:gd name="connsiteX666" fmla="*/ 1010413 w 4102080"/>
              <a:gd name="connsiteY666" fmla="*/ 3110946 h 4361942"/>
              <a:gd name="connsiteX667" fmla="*/ 1008449 w 4102080"/>
              <a:gd name="connsiteY667" fmla="*/ 3116735 h 4361942"/>
              <a:gd name="connsiteX668" fmla="*/ 1008449 w 4102080"/>
              <a:gd name="connsiteY668" fmla="*/ 3126660 h 4361942"/>
              <a:gd name="connsiteX669" fmla="*/ 1004521 w 4102080"/>
              <a:gd name="connsiteY669" fmla="*/ 3132552 h 4361942"/>
              <a:gd name="connsiteX670" fmla="*/ 998628 w 4102080"/>
              <a:gd name="connsiteY670" fmla="*/ 3134517 h 4361942"/>
              <a:gd name="connsiteX671" fmla="*/ 990772 w 4102080"/>
              <a:gd name="connsiteY671" fmla="*/ 3128624 h 4361942"/>
              <a:gd name="connsiteX672" fmla="*/ 980951 w 4102080"/>
              <a:gd name="connsiteY672" fmla="*/ 3122731 h 4361942"/>
              <a:gd name="connsiteX673" fmla="*/ 971027 w 4102080"/>
              <a:gd name="connsiteY673" fmla="*/ 3118803 h 4361942"/>
              <a:gd name="connsiteX674" fmla="*/ 963170 w 4102080"/>
              <a:gd name="connsiteY674" fmla="*/ 3112807 h 4361942"/>
              <a:gd name="connsiteX675" fmla="*/ 969063 w 4102080"/>
              <a:gd name="connsiteY675" fmla="*/ 3108879 h 4361942"/>
              <a:gd name="connsiteX676" fmla="*/ 984879 w 4102080"/>
              <a:gd name="connsiteY676" fmla="*/ 3104950 h 4361942"/>
              <a:gd name="connsiteX677" fmla="*/ 994700 w 4102080"/>
              <a:gd name="connsiteY677" fmla="*/ 3101022 h 4361942"/>
              <a:gd name="connsiteX678" fmla="*/ 2432143 w 4102080"/>
              <a:gd name="connsiteY678" fmla="*/ 3075447 h 4361942"/>
              <a:gd name="connsiteX679" fmla="*/ 2441965 w 4102080"/>
              <a:gd name="connsiteY679" fmla="*/ 3079478 h 4361942"/>
              <a:gd name="connsiteX680" fmla="*/ 2449926 w 4102080"/>
              <a:gd name="connsiteY680" fmla="*/ 3085371 h 4361942"/>
              <a:gd name="connsiteX681" fmla="*/ 2453854 w 4102080"/>
              <a:gd name="connsiteY681" fmla="*/ 3087335 h 4361942"/>
              <a:gd name="connsiteX682" fmla="*/ 2459748 w 4102080"/>
              <a:gd name="connsiteY682" fmla="*/ 3085371 h 4361942"/>
              <a:gd name="connsiteX683" fmla="*/ 2469569 w 4102080"/>
              <a:gd name="connsiteY683" fmla="*/ 3083407 h 4361942"/>
              <a:gd name="connsiteX684" fmla="*/ 2481355 w 4102080"/>
              <a:gd name="connsiteY684" fmla="*/ 3081442 h 4361942"/>
              <a:gd name="connsiteX685" fmla="*/ 2487352 w 4102080"/>
              <a:gd name="connsiteY685" fmla="*/ 3087335 h 4361942"/>
              <a:gd name="connsiteX686" fmla="*/ 2489316 w 4102080"/>
              <a:gd name="connsiteY686" fmla="*/ 3099120 h 4361942"/>
              <a:gd name="connsiteX687" fmla="*/ 2487352 w 4102080"/>
              <a:gd name="connsiteY687" fmla="*/ 3105013 h 4361942"/>
              <a:gd name="connsiteX688" fmla="*/ 2489316 w 4102080"/>
              <a:gd name="connsiteY688" fmla="*/ 3108941 h 4361942"/>
              <a:gd name="connsiteX689" fmla="*/ 2485387 w 4102080"/>
              <a:gd name="connsiteY689" fmla="*/ 3112869 h 4361942"/>
              <a:gd name="connsiteX690" fmla="*/ 2479494 w 4102080"/>
              <a:gd name="connsiteY690" fmla="*/ 3111008 h 4361942"/>
              <a:gd name="connsiteX691" fmla="*/ 2477530 w 4102080"/>
              <a:gd name="connsiteY691" fmla="*/ 3112869 h 4361942"/>
              <a:gd name="connsiteX692" fmla="*/ 2477530 w 4102080"/>
              <a:gd name="connsiteY692" fmla="*/ 3114833 h 4361942"/>
              <a:gd name="connsiteX693" fmla="*/ 2483320 w 4102080"/>
              <a:gd name="connsiteY693" fmla="*/ 3114833 h 4361942"/>
              <a:gd name="connsiteX694" fmla="*/ 2487352 w 4102080"/>
              <a:gd name="connsiteY694" fmla="*/ 3118865 h 4361942"/>
              <a:gd name="connsiteX695" fmla="*/ 2485387 w 4102080"/>
              <a:gd name="connsiteY695" fmla="*/ 3124654 h 4361942"/>
              <a:gd name="connsiteX696" fmla="*/ 2479494 w 4102080"/>
              <a:gd name="connsiteY696" fmla="*/ 3132614 h 4361942"/>
              <a:gd name="connsiteX697" fmla="*/ 2467605 w 4102080"/>
              <a:gd name="connsiteY697" fmla="*/ 3132614 h 4361942"/>
              <a:gd name="connsiteX698" fmla="*/ 2463676 w 4102080"/>
              <a:gd name="connsiteY698" fmla="*/ 3126722 h 4361942"/>
              <a:gd name="connsiteX699" fmla="*/ 2459748 w 4102080"/>
              <a:gd name="connsiteY699" fmla="*/ 3120829 h 4361942"/>
              <a:gd name="connsiteX700" fmla="*/ 2455819 w 4102080"/>
              <a:gd name="connsiteY700" fmla="*/ 3120829 h 4361942"/>
              <a:gd name="connsiteX701" fmla="*/ 2455819 w 4102080"/>
              <a:gd name="connsiteY701" fmla="*/ 3114833 h 4361942"/>
              <a:gd name="connsiteX702" fmla="*/ 2453854 w 4102080"/>
              <a:gd name="connsiteY702" fmla="*/ 3111008 h 4361942"/>
              <a:gd name="connsiteX703" fmla="*/ 2445997 w 4102080"/>
              <a:gd name="connsiteY703" fmla="*/ 3108941 h 4361942"/>
              <a:gd name="connsiteX704" fmla="*/ 2443929 w 4102080"/>
              <a:gd name="connsiteY704" fmla="*/ 3106977 h 4361942"/>
              <a:gd name="connsiteX705" fmla="*/ 2449926 w 4102080"/>
              <a:gd name="connsiteY705" fmla="*/ 3101084 h 4361942"/>
              <a:gd name="connsiteX706" fmla="*/ 2449926 w 4102080"/>
              <a:gd name="connsiteY706" fmla="*/ 3095192 h 4361942"/>
              <a:gd name="connsiteX707" fmla="*/ 2443929 w 4102080"/>
              <a:gd name="connsiteY707" fmla="*/ 3091263 h 4361942"/>
              <a:gd name="connsiteX708" fmla="*/ 2432143 w 4102080"/>
              <a:gd name="connsiteY708" fmla="*/ 3085371 h 4361942"/>
              <a:gd name="connsiteX709" fmla="*/ 2424286 w 4102080"/>
              <a:gd name="connsiteY709" fmla="*/ 3089299 h 4361942"/>
              <a:gd name="connsiteX710" fmla="*/ 2420357 w 4102080"/>
              <a:gd name="connsiteY710" fmla="*/ 3089299 h 4361942"/>
              <a:gd name="connsiteX711" fmla="*/ 2418393 w 4102080"/>
              <a:gd name="connsiteY711" fmla="*/ 3083407 h 4361942"/>
              <a:gd name="connsiteX712" fmla="*/ 2424286 w 4102080"/>
              <a:gd name="connsiteY712" fmla="*/ 3077411 h 4361942"/>
              <a:gd name="connsiteX713" fmla="*/ 2351502 w 4102080"/>
              <a:gd name="connsiteY713" fmla="*/ 3073586 h 4361942"/>
              <a:gd name="connsiteX714" fmla="*/ 2359359 w 4102080"/>
              <a:gd name="connsiteY714" fmla="*/ 3075447 h 4361942"/>
              <a:gd name="connsiteX715" fmla="*/ 2369181 w 4102080"/>
              <a:gd name="connsiteY715" fmla="*/ 3085371 h 4361942"/>
              <a:gd name="connsiteX716" fmla="*/ 2373109 w 4102080"/>
              <a:gd name="connsiteY716" fmla="*/ 3091263 h 4361942"/>
              <a:gd name="connsiteX717" fmla="*/ 2371145 w 4102080"/>
              <a:gd name="connsiteY717" fmla="*/ 3097156 h 4361942"/>
              <a:gd name="connsiteX718" fmla="*/ 2363184 w 4102080"/>
              <a:gd name="connsiteY718" fmla="*/ 3097156 h 4361942"/>
              <a:gd name="connsiteX719" fmla="*/ 2359359 w 4102080"/>
              <a:gd name="connsiteY719" fmla="*/ 3097156 h 4361942"/>
              <a:gd name="connsiteX720" fmla="*/ 2361323 w 4102080"/>
              <a:gd name="connsiteY720" fmla="*/ 3103048 h 4361942"/>
              <a:gd name="connsiteX721" fmla="*/ 2359359 w 4102080"/>
              <a:gd name="connsiteY721" fmla="*/ 3105013 h 4361942"/>
              <a:gd name="connsiteX722" fmla="*/ 2351502 w 4102080"/>
              <a:gd name="connsiteY722" fmla="*/ 3105013 h 4361942"/>
              <a:gd name="connsiteX723" fmla="*/ 2347469 w 4102080"/>
              <a:gd name="connsiteY723" fmla="*/ 3103048 h 4361942"/>
              <a:gd name="connsiteX724" fmla="*/ 2341576 w 4102080"/>
              <a:gd name="connsiteY724" fmla="*/ 3097156 h 4361942"/>
              <a:gd name="connsiteX725" fmla="*/ 2337648 w 4102080"/>
              <a:gd name="connsiteY725" fmla="*/ 3091263 h 4361942"/>
              <a:gd name="connsiteX726" fmla="*/ 2337648 w 4102080"/>
              <a:gd name="connsiteY726" fmla="*/ 3087335 h 4361942"/>
              <a:gd name="connsiteX727" fmla="*/ 2341576 w 4102080"/>
              <a:gd name="connsiteY727" fmla="*/ 3079478 h 4361942"/>
              <a:gd name="connsiteX728" fmla="*/ 994700 w 4102080"/>
              <a:gd name="connsiteY728" fmla="*/ 3040028 h 4361942"/>
              <a:gd name="connsiteX729" fmla="*/ 998628 w 4102080"/>
              <a:gd name="connsiteY729" fmla="*/ 3041992 h 4361942"/>
              <a:gd name="connsiteX730" fmla="*/ 1000593 w 4102080"/>
              <a:gd name="connsiteY730" fmla="*/ 3047885 h 4361942"/>
              <a:gd name="connsiteX731" fmla="*/ 1002557 w 4102080"/>
              <a:gd name="connsiteY731" fmla="*/ 3051813 h 4361942"/>
              <a:gd name="connsiteX732" fmla="*/ 992736 w 4102080"/>
              <a:gd name="connsiteY732" fmla="*/ 3057706 h 4361942"/>
              <a:gd name="connsiteX733" fmla="*/ 996664 w 4102080"/>
              <a:gd name="connsiteY733" fmla="*/ 3069491 h 4361942"/>
              <a:gd name="connsiteX734" fmla="*/ 994700 w 4102080"/>
              <a:gd name="connsiteY734" fmla="*/ 3077348 h 4361942"/>
              <a:gd name="connsiteX735" fmla="*/ 990772 w 4102080"/>
              <a:gd name="connsiteY735" fmla="*/ 3079415 h 4361942"/>
              <a:gd name="connsiteX736" fmla="*/ 984879 w 4102080"/>
              <a:gd name="connsiteY736" fmla="*/ 3079415 h 4361942"/>
              <a:gd name="connsiteX737" fmla="*/ 978883 w 4102080"/>
              <a:gd name="connsiteY737" fmla="*/ 3085308 h 4361942"/>
              <a:gd name="connsiteX738" fmla="*/ 980951 w 4102080"/>
              <a:gd name="connsiteY738" fmla="*/ 3093165 h 4361942"/>
              <a:gd name="connsiteX739" fmla="*/ 976919 w 4102080"/>
              <a:gd name="connsiteY739" fmla="*/ 3101022 h 4361942"/>
              <a:gd name="connsiteX740" fmla="*/ 971027 w 4102080"/>
              <a:gd name="connsiteY740" fmla="*/ 3104950 h 4361942"/>
              <a:gd name="connsiteX741" fmla="*/ 965134 w 4102080"/>
              <a:gd name="connsiteY741" fmla="*/ 3104950 h 4361942"/>
              <a:gd name="connsiteX742" fmla="*/ 963170 w 4102080"/>
              <a:gd name="connsiteY742" fmla="*/ 3099058 h 4361942"/>
              <a:gd name="connsiteX743" fmla="*/ 963170 w 4102080"/>
              <a:gd name="connsiteY743" fmla="*/ 3097093 h 4361942"/>
              <a:gd name="connsiteX744" fmla="*/ 953349 w 4102080"/>
              <a:gd name="connsiteY744" fmla="*/ 3085308 h 4361942"/>
              <a:gd name="connsiteX745" fmla="*/ 949421 w 4102080"/>
              <a:gd name="connsiteY745" fmla="*/ 3077348 h 4361942"/>
              <a:gd name="connsiteX746" fmla="*/ 943528 w 4102080"/>
              <a:gd name="connsiteY746" fmla="*/ 3069491 h 4361942"/>
              <a:gd name="connsiteX747" fmla="*/ 945493 w 4102080"/>
              <a:gd name="connsiteY747" fmla="*/ 3063598 h 4361942"/>
              <a:gd name="connsiteX748" fmla="*/ 955313 w 4102080"/>
              <a:gd name="connsiteY748" fmla="*/ 3057706 h 4361942"/>
              <a:gd name="connsiteX749" fmla="*/ 963170 w 4102080"/>
              <a:gd name="connsiteY749" fmla="*/ 3057706 h 4361942"/>
              <a:gd name="connsiteX750" fmla="*/ 969063 w 4102080"/>
              <a:gd name="connsiteY750" fmla="*/ 3061634 h 4361942"/>
              <a:gd name="connsiteX751" fmla="*/ 975058 w 4102080"/>
              <a:gd name="connsiteY751" fmla="*/ 3061634 h 4361942"/>
              <a:gd name="connsiteX752" fmla="*/ 976919 w 4102080"/>
              <a:gd name="connsiteY752" fmla="*/ 3055742 h 4361942"/>
              <a:gd name="connsiteX753" fmla="*/ 976919 w 4102080"/>
              <a:gd name="connsiteY753" fmla="*/ 3047885 h 4361942"/>
              <a:gd name="connsiteX754" fmla="*/ 982915 w 4102080"/>
              <a:gd name="connsiteY754" fmla="*/ 3041992 h 4361942"/>
              <a:gd name="connsiteX755" fmla="*/ 990772 w 4102080"/>
              <a:gd name="connsiteY755" fmla="*/ 3041992 h 4361942"/>
              <a:gd name="connsiteX756" fmla="*/ 2215548 w 4102080"/>
              <a:gd name="connsiteY756" fmla="*/ 3010526 h 4361942"/>
              <a:gd name="connsiteX757" fmla="*/ 2217512 w 4102080"/>
              <a:gd name="connsiteY757" fmla="*/ 3020346 h 4361942"/>
              <a:gd name="connsiteX758" fmla="*/ 2213584 w 4102080"/>
              <a:gd name="connsiteY758" fmla="*/ 3032235 h 4361942"/>
              <a:gd name="connsiteX759" fmla="*/ 2211619 w 4102080"/>
              <a:gd name="connsiteY759" fmla="*/ 3042056 h 4361942"/>
              <a:gd name="connsiteX760" fmla="*/ 2211619 w 4102080"/>
              <a:gd name="connsiteY760" fmla="*/ 3047948 h 4361942"/>
              <a:gd name="connsiteX761" fmla="*/ 2215548 w 4102080"/>
              <a:gd name="connsiteY761" fmla="*/ 3051877 h 4361942"/>
              <a:gd name="connsiteX762" fmla="*/ 2219477 w 4102080"/>
              <a:gd name="connsiteY762" fmla="*/ 3042056 h 4361942"/>
              <a:gd name="connsiteX763" fmla="*/ 2227334 w 4102080"/>
              <a:gd name="connsiteY763" fmla="*/ 3030167 h 4361942"/>
              <a:gd name="connsiteX764" fmla="*/ 2233331 w 4102080"/>
              <a:gd name="connsiteY764" fmla="*/ 3030167 h 4361942"/>
              <a:gd name="connsiteX765" fmla="*/ 2235295 w 4102080"/>
              <a:gd name="connsiteY765" fmla="*/ 3034199 h 4361942"/>
              <a:gd name="connsiteX766" fmla="*/ 2239120 w 4102080"/>
              <a:gd name="connsiteY766" fmla="*/ 3038024 h 4361942"/>
              <a:gd name="connsiteX767" fmla="*/ 2241188 w 4102080"/>
              <a:gd name="connsiteY767" fmla="*/ 3040091 h 4361942"/>
              <a:gd name="connsiteX768" fmla="*/ 2243152 w 4102080"/>
              <a:gd name="connsiteY768" fmla="*/ 3049912 h 4361942"/>
              <a:gd name="connsiteX769" fmla="*/ 2246978 w 4102080"/>
              <a:gd name="connsiteY769" fmla="*/ 3061697 h 4361942"/>
              <a:gd name="connsiteX770" fmla="*/ 2251010 w 4102080"/>
              <a:gd name="connsiteY770" fmla="*/ 3067590 h 4361942"/>
              <a:gd name="connsiteX771" fmla="*/ 2252974 w 4102080"/>
              <a:gd name="connsiteY771" fmla="*/ 3069554 h 4361942"/>
              <a:gd name="connsiteX772" fmla="*/ 2256903 w 4102080"/>
              <a:gd name="connsiteY772" fmla="*/ 3075447 h 4361942"/>
              <a:gd name="connsiteX773" fmla="*/ 2249045 w 4102080"/>
              <a:gd name="connsiteY773" fmla="*/ 3077411 h 4361942"/>
              <a:gd name="connsiteX774" fmla="*/ 2221441 w 4102080"/>
              <a:gd name="connsiteY774" fmla="*/ 3069554 h 4361942"/>
              <a:gd name="connsiteX775" fmla="*/ 2203762 w 4102080"/>
              <a:gd name="connsiteY775" fmla="*/ 3075447 h 4361942"/>
              <a:gd name="connsiteX776" fmla="*/ 2195905 w 4102080"/>
              <a:gd name="connsiteY776" fmla="*/ 3073586 h 4361942"/>
              <a:gd name="connsiteX777" fmla="*/ 2185979 w 4102080"/>
              <a:gd name="connsiteY777" fmla="*/ 3067590 h 4361942"/>
              <a:gd name="connsiteX778" fmla="*/ 2180086 w 4102080"/>
              <a:gd name="connsiteY778" fmla="*/ 3055805 h 4361942"/>
              <a:gd name="connsiteX779" fmla="*/ 2184015 w 4102080"/>
              <a:gd name="connsiteY779" fmla="*/ 3044020 h 4361942"/>
              <a:gd name="connsiteX780" fmla="*/ 2193940 w 4102080"/>
              <a:gd name="connsiteY780" fmla="*/ 3032235 h 4361942"/>
              <a:gd name="connsiteX781" fmla="*/ 2197765 w 4102080"/>
              <a:gd name="connsiteY781" fmla="*/ 3022311 h 4361942"/>
              <a:gd name="connsiteX782" fmla="*/ 2203762 w 4102080"/>
              <a:gd name="connsiteY782" fmla="*/ 3014454 h 4361942"/>
              <a:gd name="connsiteX783" fmla="*/ 1095079 w 4102080"/>
              <a:gd name="connsiteY783" fmla="*/ 3010462 h 4361942"/>
              <a:gd name="connsiteX784" fmla="*/ 1106967 w 4102080"/>
              <a:gd name="connsiteY784" fmla="*/ 3012426 h 4361942"/>
              <a:gd name="connsiteX785" fmla="*/ 1118752 w 4102080"/>
              <a:gd name="connsiteY785" fmla="*/ 3018318 h 4361942"/>
              <a:gd name="connsiteX786" fmla="*/ 1126609 w 4102080"/>
              <a:gd name="connsiteY786" fmla="*/ 3028139 h 4361942"/>
              <a:gd name="connsiteX787" fmla="*/ 1126609 w 4102080"/>
              <a:gd name="connsiteY787" fmla="*/ 3032171 h 4361942"/>
              <a:gd name="connsiteX788" fmla="*/ 1120716 w 4102080"/>
              <a:gd name="connsiteY788" fmla="*/ 3032171 h 4361942"/>
              <a:gd name="connsiteX789" fmla="*/ 1110896 w 4102080"/>
              <a:gd name="connsiteY789" fmla="*/ 3040028 h 4361942"/>
              <a:gd name="connsiteX790" fmla="*/ 1108932 w 4102080"/>
              <a:gd name="connsiteY790" fmla="*/ 3041992 h 4361942"/>
              <a:gd name="connsiteX791" fmla="*/ 1108932 w 4102080"/>
              <a:gd name="connsiteY791" fmla="*/ 3047885 h 4361942"/>
              <a:gd name="connsiteX792" fmla="*/ 1110896 w 4102080"/>
              <a:gd name="connsiteY792" fmla="*/ 3051813 h 4361942"/>
              <a:gd name="connsiteX793" fmla="*/ 1114824 w 4102080"/>
              <a:gd name="connsiteY793" fmla="*/ 3051813 h 4361942"/>
              <a:gd name="connsiteX794" fmla="*/ 1124645 w 4102080"/>
              <a:gd name="connsiteY794" fmla="*/ 3051813 h 4361942"/>
              <a:gd name="connsiteX795" fmla="*/ 1136430 w 4102080"/>
              <a:gd name="connsiteY795" fmla="*/ 3057706 h 4361942"/>
              <a:gd name="connsiteX796" fmla="*/ 1138497 w 4102080"/>
              <a:gd name="connsiteY796" fmla="*/ 3073523 h 4361942"/>
              <a:gd name="connsiteX797" fmla="*/ 1124645 w 4102080"/>
              <a:gd name="connsiteY797" fmla="*/ 3085308 h 4361942"/>
              <a:gd name="connsiteX798" fmla="*/ 1118752 w 4102080"/>
              <a:gd name="connsiteY798" fmla="*/ 3083344 h 4361942"/>
              <a:gd name="connsiteX799" fmla="*/ 1122681 w 4102080"/>
              <a:gd name="connsiteY799" fmla="*/ 3077348 h 4361942"/>
              <a:gd name="connsiteX800" fmla="*/ 1124645 w 4102080"/>
              <a:gd name="connsiteY800" fmla="*/ 3073523 h 4361942"/>
              <a:gd name="connsiteX801" fmla="*/ 1122681 w 4102080"/>
              <a:gd name="connsiteY801" fmla="*/ 3071559 h 4361942"/>
              <a:gd name="connsiteX802" fmla="*/ 1104900 w 4102080"/>
              <a:gd name="connsiteY802" fmla="*/ 3059670 h 4361942"/>
              <a:gd name="connsiteX803" fmla="*/ 1101075 w 4102080"/>
              <a:gd name="connsiteY803" fmla="*/ 3059670 h 4361942"/>
              <a:gd name="connsiteX804" fmla="*/ 1083294 w 4102080"/>
              <a:gd name="connsiteY804" fmla="*/ 3061634 h 4361942"/>
              <a:gd name="connsiteX805" fmla="*/ 1073473 w 4102080"/>
              <a:gd name="connsiteY805" fmla="*/ 3065563 h 4361942"/>
              <a:gd name="connsiteX806" fmla="*/ 1063652 w 4102080"/>
              <a:gd name="connsiteY806" fmla="*/ 3067527 h 4361942"/>
              <a:gd name="connsiteX807" fmla="*/ 1055692 w 4102080"/>
              <a:gd name="connsiteY807" fmla="*/ 3065563 h 4361942"/>
              <a:gd name="connsiteX808" fmla="*/ 1051867 w 4102080"/>
              <a:gd name="connsiteY808" fmla="*/ 3059670 h 4361942"/>
              <a:gd name="connsiteX809" fmla="*/ 1055692 w 4102080"/>
              <a:gd name="connsiteY809" fmla="*/ 3055742 h 4361942"/>
              <a:gd name="connsiteX810" fmla="*/ 1065513 w 4102080"/>
              <a:gd name="connsiteY810" fmla="*/ 3055742 h 4361942"/>
              <a:gd name="connsiteX811" fmla="*/ 1079366 w 4102080"/>
              <a:gd name="connsiteY811" fmla="*/ 3049849 h 4361942"/>
              <a:gd name="connsiteX812" fmla="*/ 1081330 w 4102080"/>
              <a:gd name="connsiteY812" fmla="*/ 3047885 h 4361942"/>
              <a:gd name="connsiteX813" fmla="*/ 1083294 w 4102080"/>
              <a:gd name="connsiteY813" fmla="*/ 3045921 h 4361942"/>
              <a:gd name="connsiteX814" fmla="*/ 1085258 w 4102080"/>
              <a:gd name="connsiteY814" fmla="*/ 3041992 h 4361942"/>
              <a:gd name="connsiteX815" fmla="*/ 1093115 w 4102080"/>
              <a:gd name="connsiteY815" fmla="*/ 3040028 h 4361942"/>
              <a:gd name="connsiteX816" fmla="*/ 1095079 w 4102080"/>
              <a:gd name="connsiteY816" fmla="*/ 3034135 h 4361942"/>
              <a:gd name="connsiteX817" fmla="*/ 1097043 w 4102080"/>
              <a:gd name="connsiteY817" fmla="*/ 3028139 h 4361942"/>
              <a:gd name="connsiteX818" fmla="*/ 1091254 w 4102080"/>
              <a:gd name="connsiteY818" fmla="*/ 3022247 h 4361942"/>
              <a:gd name="connsiteX819" fmla="*/ 1089187 w 4102080"/>
              <a:gd name="connsiteY819" fmla="*/ 3014390 h 4361942"/>
              <a:gd name="connsiteX820" fmla="*/ 947457 w 4102080"/>
              <a:gd name="connsiteY820" fmla="*/ 3000641 h 4361942"/>
              <a:gd name="connsiteX821" fmla="*/ 955313 w 4102080"/>
              <a:gd name="connsiteY821" fmla="*/ 3006533 h 4361942"/>
              <a:gd name="connsiteX822" fmla="*/ 961206 w 4102080"/>
              <a:gd name="connsiteY822" fmla="*/ 3014390 h 4361942"/>
              <a:gd name="connsiteX823" fmla="*/ 961206 w 4102080"/>
              <a:gd name="connsiteY823" fmla="*/ 3026175 h 4361942"/>
              <a:gd name="connsiteX824" fmla="*/ 959242 w 4102080"/>
              <a:gd name="connsiteY824" fmla="*/ 3037960 h 4361942"/>
              <a:gd name="connsiteX825" fmla="*/ 955313 w 4102080"/>
              <a:gd name="connsiteY825" fmla="*/ 3047885 h 4361942"/>
              <a:gd name="connsiteX826" fmla="*/ 947457 w 4102080"/>
              <a:gd name="connsiteY826" fmla="*/ 3053777 h 4361942"/>
              <a:gd name="connsiteX827" fmla="*/ 937636 w 4102080"/>
              <a:gd name="connsiteY827" fmla="*/ 3055742 h 4361942"/>
              <a:gd name="connsiteX828" fmla="*/ 933708 w 4102080"/>
              <a:gd name="connsiteY828" fmla="*/ 3053777 h 4361942"/>
              <a:gd name="connsiteX829" fmla="*/ 927712 w 4102080"/>
              <a:gd name="connsiteY829" fmla="*/ 3051813 h 4361942"/>
              <a:gd name="connsiteX830" fmla="*/ 923783 w 4102080"/>
              <a:gd name="connsiteY830" fmla="*/ 3049849 h 4361942"/>
              <a:gd name="connsiteX831" fmla="*/ 902178 w 4102080"/>
              <a:gd name="connsiteY831" fmla="*/ 3053777 h 4361942"/>
              <a:gd name="connsiteX832" fmla="*/ 894321 w 4102080"/>
              <a:gd name="connsiteY832" fmla="*/ 3053777 h 4361942"/>
              <a:gd name="connsiteX833" fmla="*/ 894321 w 4102080"/>
              <a:gd name="connsiteY833" fmla="*/ 3049849 h 4361942"/>
              <a:gd name="connsiteX834" fmla="*/ 900110 w 4102080"/>
              <a:gd name="connsiteY834" fmla="*/ 3043956 h 4361942"/>
              <a:gd name="connsiteX835" fmla="*/ 911999 w 4102080"/>
              <a:gd name="connsiteY835" fmla="*/ 3024211 h 4361942"/>
              <a:gd name="connsiteX836" fmla="*/ 919855 w 4102080"/>
              <a:gd name="connsiteY836" fmla="*/ 3016354 h 4361942"/>
              <a:gd name="connsiteX837" fmla="*/ 925851 w 4102080"/>
              <a:gd name="connsiteY837" fmla="*/ 3016354 h 4361942"/>
              <a:gd name="connsiteX838" fmla="*/ 931640 w 4102080"/>
              <a:gd name="connsiteY838" fmla="*/ 3018318 h 4361942"/>
              <a:gd name="connsiteX839" fmla="*/ 935672 w 4102080"/>
              <a:gd name="connsiteY839" fmla="*/ 3018318 h 4361942"/>
              <a:gd name="connsiteX840" fmla="*/ 939497 w 4102080"/>
              <a:gd name="connsiteY840" fmla="*/ 3014390 h 4361942"/>
              <a:gd name="connsiteX841" fmla="*/ 941564 w 4102080"/>
              <a:gd name="connsiteY841" fmla="*/ 3002605 h 4361942"/>
              <a:gd name="connsiteX842" fmla="*/ 1051867 w 4102080"/>
              <a:gd name="connsiteY842" fmla="*/ 2996712 h 4361942"/>
              <a:gd name="connsiteX843" fmla="*/ 1063652 w 4102080"/>
              <a:gd name="connsiteY843" fmla="*/ 2996712 h 4361942"/>
              <a:gd name="connsiteX844" fmla="*/ 1067581 w 4102080"/>
              <a:gd name="connsiteY844" fmla="*/ 2998573 h 4361942"/>
              <a:gd name="connsiteX845" fmla="*/ 1067581 w 4102080"/>
              <a:gd name="connsiteY845" fmla="*/ 3000641 h 4361942"/>
              <a:gd name="connsiteX846" fmla="*/ 1065513 w 4102080"/>
              <a:gd name="connsiteY846" fmla="*/ 3008497 h 4361942"/>
              <a:gd name="connsiteX847" fmla="*/ 1063652 w 4102080"/>
              <a:gd name="connsiteY847" fmla="*/ 3010462 h 4361942"/>
              <a:gd name="connsiteX848" fmla="*/ 1057657 w 4102080"/>
              <a:gd name="connsiteY848" fmla="*/ 3014390 h 4361942"/>
              <a:gd name="connsiteX849" fmla="*/ 1049800 w 4102080"/>
              <a:gd name="connsiteY849" fmla="*/ 3014390 h 4361942"/>
              <a:gd name="connsiteX850" fmla="*/ 1045872 w 4102080"/>
              <a:gd name="connsiteY850" fmla="*/ 3006533 h 4361942"/>
              <a:gd name="connsiteX851" fmla="*/ 1047836 w 4102080"/>
              <a:gd name="connsiteY851" fmla="*/ 2998573 h 4361942"/>
              <a:gd name="connsiteX852" fmla="*/ 2138732 w 4102080"/>
              <a:gd name="connsiteY852" fmla="*/ 2992848 h 4361942"/>
              <a:gd name="connsiteX853" fmla="*/ 2148553 w 4102080"/>
              <a:gd name="connsiteY853" fmla="*/ 2994812 h 4361942"/>
              <a:gd name="connsiteX854" fmla="*/ 2158375 w 4102080"/>
              <a:gd name="connsiteY854" fmla="*/ 3002669 h 4361942"/>
              <a:gd name="connsiteX855" fmla="*/ 2162407 w 4102080"/>
              <a:gd name="connsiteY855" fmla="*/ 3012490 h 4361942"/>
              <a:gd name="connsiteX856" fmla="*/ 2162407 w 4102080"/>
              <a:gd name="connsiteY856" fmla="*/ 3024275 h 4361942"/>
              <a:gd name="connsiteX857" fmla="*/ 2156514 w 4102080"/>
              <a:gd name="connsiteY857" fmla="*/ 3034199 h 4361942"/>
              <a:gd name="connsiteX858" fmla="*/ 2142660 w 4102080"/>
              <a:gd name="connsiteY858" fmla="*/ 3049912 h 4361942"/>
              <a:gd name="connsiteX859" fmla="*/ 2144625 w 4102080"/>
              <a:gd name="connsiteY859" fmla="*/ 3053841 h 4361942"/>
              <a:gd name="connsiteX860" fmla="*/ 2146589 w 4102080"/>
              <a:gd name="connsiteY860" fmla="*/ 3067590 h 4361942"/>
              <a:gd name="connsiteX861" fmla="*/ 2150518 w 4102080"/>
              <a:gd name="connsiteY861" fmla="*/ 3075447 h 4361942"/>
              <a:gd name="connsiteX862" fmla="*/ 2156514 w 4102080"/>
              <a:gd name="connsiteY862" fmla="*/ 3079478 h 4361942"/>
              <a:gd name="connsiteX863" fmla="*/ 2170265 w 4102080"/>
              <a:gd name="connsiteY863" fmla="*/ 3083407 h 4361942"/>
              <a:gd name="connsiteX864" fmla="*/ 2178122 w 4102080"/>
              <a:gd name="connsiteY864" fmla="*/ 3097156 h 4361942"/>
              <a:gd name="connsiteX865" fmla="*/ 2191872 w 4102080"/>
              <a:gd name="connsiteY865" fmla="*/ 3095192 h 4361942"/>
              <a:gd name="connsiteX866" fmla="*/ 2207691 w 4102080"/>
              <a:gd name="connsiteY866" fmla="*/ 3089299 h 4361942"/>
              <a:gd name="connsiteX867" fmla="*/ 2221441 w 4102080"/>
              <a:gd name="connsiteY867" fmla="*/ 3087335 h 4361942"/>
              <a:gd name="connsiteX868" fmla="*/ 2245117 w 4102080"/>
              <a:gd name="connsiteY868" fmla="*/ 3089299 h 4361942"/>
              <a:gd name="connsiteX869" fmla="*/ 2249045 w 4102080"/>
              <a:gd name="connsiteY869" fmla="*/ 3091263 h 4361942"/>
              <a:gd name="connsiteX870" fmla="*/ 2251010 w 4102080"/>
              <a:gd name="connsiteY870" fmla="*/ 3101084 h 4361942"/>
              <a:gd name="connsiteX871" fmla="*/ 2249045 w 4102080"/>
              <a:gd name="connsiteY871" fmla="*/ 3108941 h 4361942"/>
              <a:gd name="connsiteX872" fmla="*/ 2246978 w 4102080"/>
              <a:gd name="connsiteY872" fmla="*/ 3116798 h 4361942"/>
              <a:gd name="connsiteX873" fmla="*/ 2245117 w 4102080"/>
              <a:gd name="connsiteY873" fmla="*/ 3126722 h 4361942"/>
              <a:gd name="connsiteX874" fmla="*/ 2246978 w 4102080"/>
              <a:gd name="connsiteY874" fmla="*/ 3144399 h 4361942"/>
              <a:gd name="connsiteX875" fmla="*/ 2245117 w 4102080"/>
              <a:gd name="connsiteY875" fmla="*/ 3152256 h 4361942"/>
              <a:gd name="connsiteX876" fmla="*/ 2241188 w 4102080"/>
              <a:gd name="connsiteY876" fmla="*/ 3156184 h 4361942"/>
              <a:gd name="connsiteX877" fmla="*/ 2237156 w 4102080"/>
              <a:gd name="connsiteY877" fmla="*/ 3160216 h 4361942"/>
              <a:gd name="connsiteX878" fmla="*/ 2243152 w 4102080"/>
              <a:gd name="connsiteY878" fmla="*/ 3175929 h 4361942"/>
              <a:gd name="connsiteX879" fmla="*/ 2239120 w 4102080"/>
              <a:gd name="connsiteY879" fmla="*/ 3183786 h 4361942"/>
              <a:gd name="connsiteX880" fmla="*/ 2229298 w 4102080"/>
              <a:gd name="connsiteY880" fmla="*/ 3185750 h 4361942"/>
              <a:gd name="connsiteX881" fmla="*/ 2219477 w 4102080"/>
              <a:gd name="connsiteY881" fmla="*/ 3179858 h 4361942"/>
              <a:gd name="connsiteX882" fmla="*/ 2209655 w 4102080"/>
              <a:gd name="connsiteY882" fmla="*/ 3175929 h 4361942"/>
              <a:gd name="connsiteX883" fmla="*/ 2197765 w 4102080"/>
              <a:gd name="connsiteY883" fmla="*/ 3181822 h 4361942"/>
              <a:gd name="connsiteX884" fmla="*/ 2187944 w 4102080"/>
              <a:gd name="connsiteY884" fmla="*/ 3181822 h 4361942"/>
              <a:gd name="connsiteX885" fmla="*/ 2180086 w 4102080"/>
              <a:gd name="connsiteY885" fmla="*/ 3168073 h 4361942"/>
              <a:gd name="connsiteX886" fmla="*/ 2174193 w 4102080"/>
              <a:gd name="connsiteY886" fmla="*/ 3134578 h 4361942"/>
              <a:gd name="connsiteX887" fmla="*/ 2162407 w 4102080"/>
              <a:gd name="connsiteY887" fmla="*/ 3130650 h 4361942"/>
              <a:gd name="connsiteX888" fmla="*/ 2154550 w 4102080"/>
              <a:gd name="connsiteY888" fmla="*/ 3136543 h 4361942"/>
              <a:gd name="connsiteX889" fmla="*/ 2148553 w 4102080"/>
              <a:gd name="connsiteY889" fmla="*/ 3148328 h 4361942"/>
              <a:gd name="connsiteX890" fmla="*/ 2146589 w 4102080"/>
              <a:gd name="connsiteY890" fmla="*/ 3166109 h 4361942"/>
              <a:gd name="connsiteX891" fmla="*/ 2142660 w 4102080"/>
              <a:gd name="connsiteY891" fmla="*/ 3172001 h 4361942"/>
              <a:gd name="connsiteX892" fmla="*/ 2132839 w 4102080"/>
              <a:gd name="connsiteY892" fmla="*/ 3172001 h 4361942"/>
              <a:gd name="connsiteX893" fmla="*/ 2123017 w 4102080"/>
              <a:gd name="connsiteY893" fmla="*/ 3170037 h 4361942"/>
              <a:gd name="connsiteX894" fmla="*/ 2117124 w 4102080"/>
              <a:gd name="connsiteY894" fmla="*/ 3166109 h 4361942"/>
              <a:gd name="connsiteX895" fmla="*/ 2113092 w 4102080"/>
              <a:gd name="connsiteY895" fmla="*/ 3158252 h 4361942"/>
              <a:gd name="connsiteX896" fmla="*/ 2113092 w 4102080"/>
              <a:gd name="connsiteY896" fmla="*/ 3152256 h 4361942"/>
              <a:gd name="connsiteX897" fmla="*/ 2113092 w 4102080"/>
              <a:gd name="connsiteY897" fmla="*/ 3146363 h 4361942"/>
              <a:gd name="connsiteX898" fmla="*/ 2111127 w 4102080"/>
              <a:gd name="connsiteY898" fmla="*/ 3134578 h 4361942"/>
              <a:gd name="connsiteX899" fmla="*/ 2093448 w 4102080"/>
              <a:gd name="connsiteY899" fmla="*/ 3077411 h 4361942"/>
              <a:gd name="connsiteX900" fmla="*/ 2091484 w 4102080"/>
              <a:gd name="connsiteY900" fmla="*/ 3063662 h 4361942"/>
              <a:gd name="connsiteX901" fmla="*/ 2091484 w 4102080"/>
              <a:gd name="connsiteY901" fmla="*/ 3049912 h 4361942"/>
              <a:gd name="connsiteX902" fmla="*/ 2099341 w 4102080"/>
              <a:gd name="connsiteY902" fmla="*/ 3034199 h 4361942"/>
              <a:gd name="connsiteX903" fmla="*/ 2105234 w 4102080"/>
              <a:gd name="connsiteY903" fmla="*/ 3030167 h 4361942"/>
              <a:gd name="connsiteX904" fmla="*/ 2109163 w 4102080"/>
              <a:gd name="connsiteY904" fmla="*/ 3030167 h 4361942"/>
              <a:gd name="connsiteX905" fmla="*/ 2113092 w 4102080"/>
              <a:gd name="connsiteY905" fmla="*/ 3028203 h 4361942"/>
              <a:gd name="connsiteX906" fmla="*/ 2117124 w 4102080"/>
              <a:gd name="connsiteY906" fmla="*/ 3010526 h 4361942"/>
              <a:gd name="connsiteX907" fmla="*/ 2120949 w 4102080"/>
              <a:gd name="connsiteY907" fmla="*/ 3004633 h 4361942"/>
              <a:gd name="connsiteX908" fmla="*/ 2130874 w 4102080"/>
              <a:gd name="connsiteY908" fmla="*/ 2996776 h 4361942"/>
              <a:gd name="connsiteX909" fmla="*/ 2660628 w 4102080"/>
              <a:gd name="connsiteY909" fmla="*/ 2918003 h 4361942"/>
              <a:gd name="connsiteX910" fmla="*/ 2672414 w 4102080"/>
              <a:gd name="connsiteY910" fmla="*/ 2923895 h 4361942"/>
              <a:gd name="connsiteX911" fmla="*/ 2674378 w 4102080"/>
              <a:gd name="connsiteY911" fmla="*/ 2929788 h 4361942"/>
              <a:gd name="connsiteX912" fmla="*/ 2674378 w 4102080"/>
              <a:gd name="connsiteY912" fmla="*/ 2937644 h 4361942"/>
              <a:gd name="connsiteX913" fmla="*/ 2670450 w 4102080"/>
              <a:gd name="connsiteY913" fmla="*/ 2967210 h 4361942"/>
              <a:gd name="connsiteX914" fmla="*/ 2670450 w 4102080"/>
              <a:gd name="connsiteY914" fmla="*/ 2971139 h 4361942"/>
              <a:gd name="connsiteX915" fmla="*/ 2674378 w 4102080"/>
              <a:gd name="connsiteY915" fmla="*/ 2980960 h 4361942"/>
              <a:gd name="connsiteX916" fmla="*/ 2678307 w 4102080"/>
              <a:gd name="connsiteY916" fmla="*/ 2988816 h 4361942"/>
              <a:gd name="connsiteX917" fmla="*/ 2680271 w 4102080"/>
              <a:gd name="connsiteY917" fmla="*/ 2996776 h 4361942"/>
              <a:gd name="connsiteX918" fmla="*/ 2680271 w 4102080"/>
              <a:gd name="connsiteY918" fmla="*/ 3006597 h 4361942"/>
              <a:gd name="connsiteX919" fmla="*/ 2678307 w 4102080"/>
              <a:gd name="connsiteY919" fmla="*/ 3016418 h 4361942"/>
              <a:gd name="connsiteX920" fmla="*/ 2668485 w 4102080"/>
              <a:gd name="connsiteY920" fmla="*/ 3044020 h 4361942"/>
              <a:gd name="connsiteX921" fmla="*/ 2680271 w 4102080"/>
              <a:gd name="connsiteY921" fmla="*/ 3038024 h 4361942"/>
              <a:gd name="connsiteX922" fmla="*/ 2688129 w 4102080"/>
              <a:gd name="connsiteY922" fmla="*/ 3034199 h 4361942"/>
              <a:gd name="connsiteX923" fmla="*/ 2690197 w 4102080"/>
              <a:gd name="connsiteY923" fmla="*/ 3036060 h 4361942"/>
              <a:gd name="connsiteX924" fmla="*/ 2690197 w 4102080"/>
              <a:gd name="connsiteY924" fmla="*/ 3049912 h 4361942"/>
              <a:gd name="connsiteX925" fmla="*/ 2690197 w 4102080"/>
              <a:gd name="connsiteY925" fmla="*/ 3057769 h 4361942"/>
              <a:gd name="connsiteX926" fmla="*/ 2686165 w 4102080"/>
              <a:gd name="connsiteY926" fmla="*/ 3067590 h 4361942"/>
              <a:gd name="connsiteX927" fmla="*/ 2680271 w 4102080"/>
              <a:gd name="connsiteY927" fmla="*/ 3073586 h 4361942"/>
              <a:gd name="connsiteX928" fmla="*/ 2672414 w 4102080"/>
              <a:gd name="connsiteY928" fmla="*/ 3069554 h 4361942"/>
              <a:gd name="connsiteX929" fmla="*/ 2676343 w 4102080"/>
              <a:gd name="connsiteY929" fmla="*/ 3081442 h 4361942"/>
              <a:gd name="connsiteX930" fmla="*/ 2684304 w 4102080"/>
              <a:gd name="connsiteY930" fmla="*/ 3099120 h 4361942"/>
              <a:gd name="connsiteX931" fmla="*/ 2686165 w 4102080"/>
              <a:gd name="connsiteY931" fmla="*/ 3111008 h 4361942"/>
              <a:gd name="connsiteX932" fmla="*/ 2680271 w 4102080"/>
              <a:gd name="connsiteY932" fmla="*/ 3112869 h 4361942"/>
              <a:gd name="connsiteX933" fmla="*/ 2668485 w 4102080"/>
              <a:gd name="connsiteY933" fmla="*/ 3108941 h 4361942"/>
              <a:gd name="connsiteX934" fmla="*/ 2656699 w 4102080"/>
              <a:gd name="connsiteY934" fmla="*/ 3103048 h 4361942"/>
              <a:gd name="connsiteX935" fmla="*/ 2648739 w 4102080"/>
              <a:gd name="connsiteY935" fmla="*/ 3097156 h 4361942"/>
              <a:gd name="connsiteX936" fmla="*/ 2646774 w 4102080"/>
              <a:gd name="connsiteY936" fmla="*/ 3108941 h 4361942"/>
              <a:gd name="connsiteX937" fmla="*/ 2644913 w 4102080"/>
              <a:gd name="connsiteY937" fmla="*/ 3114833 h 4361942"/>
              <a:gd name="connsiteX938" fmla="*/ 2634988 w 4102080"/>
              <a:gd name="connsiteY938" fmla="*/ 3126722 h 4361942"/>
              <a:gd name="connsiteX939" fmla="*/ 2631059 w 4102080"/>
              <a:gd name="connsiteY939" fmla="*/ 3138507 h 4361942"/>
              <a:gd name="connsiteX940" fmla="*/ 2638917 w 4102080"/>
              <a:gd name="connsiteY940" fmla="*/ 3144399 h 4361942"/>
              <a:gd name="connsiteX941" fmla="*/ 2648739 w 4102080"/>
              <a:gd name="connsiteY941" fmla="*/ 3148328 h 4361942"/>
              <a:gd name="connsiteX942" fmla="*/ 2654735 w 4102080"/>
              <a:gd name="connsiteY942" fmla="*/ 3154220 h 4361942"/>
              <a:gd name="connsiteX943" fmla="*/ 2644913 w 4102080"/>
              <a:gd name="connsiteY943" fmla="*/ 3162180 h 4361942"/>
              <a:gd name="connsiteX944" fmla="*/ 2597562 w 4102080"/>
              <a:gd name="connsiteY944" fmla="*/ 3177894 h 4361942"/>
              <a:gd name="connsiteX945" fmla="*/ 2583812 w 4102080"/>
              <a:gd name="connsiteY945" fmla="*/ 3177894 h 4361942"/>
              <a:gd name="connsiteX946" fmla="*/ 2605523 w 4102080"/>
              <a:gd name="connsiteY946" fmla="*/ 3162180 h 4361942"/>
              <a:gd name="connsiteX947" fmla="*/ 2595701 w 4102080"/>
              <a:gd name="connsiteY947" fmla="*/ 3158252 h 4361942"/>
              <a:gd name="connsiteX948" fmla="*/ 2591669 w 4102080"/>
              <a:gd name="connsiteY948" fmla="*/ 3150395 h 4361942"/>
              <a:gd name="connsiteX949" fmla="*/ 2593633 w 4102080"/>
              <a:gd name="connsiteY949" fmla="*/ 3142435 h 4361942"/>
              <a:gd name="connsiteX950" fmla="*/ 2595701 w 4102080"/>
              <a:gd name="connsiteY950" fmla="*/ 3130650 h 4361942"/>
              <a:gd name="connsiteX951" fmla="*/ 2575954 w 4102080"/>
              <a:gd name="connsiteY951" fmla="*/ 3140471 h 4361942"/>
              <a:gd name="connsiteX952" fmla="*/ 2569958 w 4102080"/>
              <a:gd name="connsiteY952" fmla="*/ 3136543 h 4361942"/>
              <a:gd name="connsiteX953" fmla="*/ 2568097 w 4102080"/>
              <a:gd name="connsiteY953" fmla="*/ 3126722 h 4361942"/>
              <a:gd name="connsiteX954" fmla="*/ 2568097 w 4102080"/>
              <a:gd name="connsiteY954" fmla="*/ 3118865 h 4361942"/>
              <a:gd name="connsiteX955" fmla="*/ 2572026 w 4102080"/>
              <a:gd name="connsiteY955" fmla="*/ 3112869 h 4361942"/>
              <a:gd name="connsiteX956" fmla="*/ 2587740 w 4102080"/>
              <a:gd name="connsiteY956" fmla="*/ 3111008 h 4361942"/>
              <a:gd name="connsiteX957" fmla="*/ 2591669 w 4102080"/>
              <a:gd name="connsiteY957" fmla="*/ 3101084 h 4361942"/>
              <a:gd name="connsiteX958" fmla="*/ 2593633 w 4102080"/>
              <a:gd name="connsiteY958" fmla="*/ 3089299 h 4361942"/>
              <a:gd name="connsiteX959" fmla="*/ 2595701 w 4102080"/>
              <a:gd name="connsiteY959" fmla="*/ 3075447 h 4361942"/>
              <a:gd name="connsiteX960" fmla="*/ 2587740 w 4102080"/>
              <a:gd name="connsiteY960" fmla="*/ 3069554 h 4361942"/>
              <a:gd name="connsiteX961" fmla="*/ 2581847 w 4102080"/>
              <a:gd name="connsiteY961" fmla="*/ 3077411 h 4361942"/>
              <a:gd name="connsiteX962" fmla="*/ 2558172 w 4102080"/>
              <a:gd name="connsiteY962" fmla="*/ 3089299 h 4361942"/>
              <a:gd name="connsiteX963" fmla="*/ 2546386 w 4102080"/>
              <a:gd name="connsiteY963" fmla="*/ 3097156 h 4361942"/>
              <a:gd name="connsiteX964" fmla="*/ 2540493 w 4102080"/>
              <a:gd name="connsiteY964" fmla="*/ 3085371 h 4361942"/>
              <a:gd name="connsiteX965" fmla="*/ 2530567 w 4102080"/>
              <a:gd name="connsiteY965" fmla="*/ 3075447 h 4361942"/>
              <a:gd name="connsiteX966" fmla="*/ 2522710 w 4102080"/>
              <a:gd name="connsiteY966" fmla="*/ 3063662 h 4361942"/>
              <a:gd name="connsiteX967" fmla="*/ 2520746 w 4102080"/>
              <a:gd name="connsiteY967" fmla="*/ 3049912 h 4361942"/>
              <a:gd name="connsiteX968" fmla="*/ 2524778 w 4102080"/>
              <a:gd name="connsiteY968" fmla="*/ 3040091 h 4361942"/>
              <a:gd name="connsiteX969" fmla="*/ 2534600 w 4102080"/>
              <a:gd name="connsiteY969" fmla="*/ 3032235 h 4361942"/>
              <a:gd name="connsiteX970" fmla="*/ 2544421 w 4102080"/>
              <a:gd name="connsiteY970" fmla="*/ 3024275 h 4361942"/>
              <a:gd name="connsiteX971" fmla="*/ 2552279 w 4102080"/>
              <a:gd name="connsiteY971" fmla="*/ 3022311 h 4361942"/>
              <a:gd name="connsiteX972" fmla="*/ 2575954 w 4102080"/>
              <a:gd name="connsiteY972" fmla="*/ 3016418 h 4361942"/>
              <a:gd name="connsiteX973" fmla="*/ 2583812 w 4102080"/>
              <a:gd name="connsiteY973" fmla="*/ 3016418 h 4361942"/>
              <a:gd name="connsiteX974" fmla="*/ 2593633 w 4102080"/>
              <a:gd name="connsiteY974" fmla="*/ 3020346 h 4361942"/>
              <a:gd name="connsiteX975" fmla="*/ 2601491 w 4102080"/>
              <a:gd name="connsiteY975" fmla="*/ 3026239 h 4361942"/>
              <a:gd name="connsiteX976" fmla="*/ 2611416 w 4102080"/>
              <a:gd name="connsiteY976" fmla="*/ 3030167 h 4361942"/>
              <a:gd name="connsiteX977" fmla="*/ 2623202 w 4102080"/>
              <a:gd name="connsiteY977" fmla="*/ 3032235 h 4361942"/>
              <a:gd name="connsiteX978" fmla="*/ 2623202 w 4102080"/>
              <a:gd name="connsiteY978" fmla="*/ 3026239 h 4361942"/>
              <a:gd name="connsiteX979" fmla="*/ 2611416 w 4102080"/>
              <a:gd name="connsiteY979" fmla="*/ 3018382 h 4361942"/>
              <a:gd name="connsiteX980" fmla="*/ 2603559 w 4102080"/>
              <a:gd name="connsiteY980" fmla="*/ 3006597 h 4361942"/>
              <a:gd name="connsiteX981" fmla="*/ 2601491 w 4102080"/>
              <a:gd name="connsiteY981" fmla="*/ 2992848 h 4361942"/>
              <a:gd name="connsiteX982" fmla="*/ 2599526 w 4102080"/>
              <a:gd name="connsiteY982" fmla="*/ 2980960 h 4361942"/>
              <a:gd name="connsiteX983" fmla="*/ 2609348 w 4102080"/>
              <a:gd name="connsiteY983" fmla="*/ 2980960 h 4361942"/>
              <a:gd name="connsiteX984" fmla="*/ 2654735 w 4102080"/>
              <a:gd name="connsiteY984" fmla="*/ 2955425 h 4361942"/>
              <a:gd name="connsiteX985" fmla="*/ 2646774 w 4102080"/>
              <a:gd name="connsiteY985" fmla="*/ 2941573 h 4361942"/>
              <a:gd name="connsiteX986" fmla="*/ 2650806 w 4102080"/>
              <a:gd name="connsiteY986" fmla="*/ 2925859 h 4361942"/>
              <a:gd name="connsiteX987" fmla="*/ 996664 w 4102080"/>
              <a:gd name="connsiteY987" fmla="*/ 2898192 h 4361942"/>
              <a:gd name="connsiteX988" fmla="*/ 1002557 w 4102080"/>
              <a:gd name="connsiteY988" fmla="*/ 2902120 h 4361942"/>
              <a:gd name="connsiteX989" fmla="*/ 1010413 w 4102080"/>
              <a:gd name="connsiteY989" fmla="*/ 2900156 h 4361942"/>
              <a:gd name="connsiteX990" fmla="*/ 1016306 w 4102080"/>
              <a:gd name="connsiteY990" fmla="*/ 2902120 h 4361942"/>
              <a:gd name="connsiteX991" fmla="*/ 1018270 w 4102080"/>
              <a:gd name="connsiteY991" fmla="*/ 2906152 h 4361942"/>
              <a:gd name="connsiteX992" fmla="*/ 1020338 w 4102080"/>
              <a:gd name="connsiteY992" fmla="*/ 2909977 h 4361942"/>
              <a:gd name="connsiteX993" fmla="*/ 1020338 w 4102080"/>
              <a:gd name="connsiteY993" fmla="*/ 2914009 h 4361942"/>
              <a:gd name="connsiteX994" fmla="*/ 1020338 w 4102080"/>
              <a:gd name="connsiteY994" fmla="*/ 2921865 h 4361942"/>
              <a:gd name="connsiteX995" fmla="*/ 1018270 w 4102080"/>
              <a:gd name="connsiteY995" fmla="*/ 2923830 h 4361942"/>
              <a:gd name="connsiteX996" fmla="*/ 1014445 w 4102080"/>
              <a:gd name="connsiteY996" fmla="*/ 2925794 h 4361942"/>
              <a:gd name="connsiteX997" fmla="*/ 1010413 w 4102080"/>
              <a:gd name="connsiteY997" fmla="*/ 2925794 h 4361942"/>
              <a:gd name="connsiteX998" fmla="*/ 1004521 w 4102080"/>
              <a:gd name="connsiteY998" fmla="*/ 2917937 h 4361942"/>
              <a:gd name="connsiteX999" fmla="*/ 1002557 w 4102080"/>
              <a:gd name="connsiteY999" fmla="*/ 2915973 h 4361942"/>
              <a:gd name="connsiteX1000" fmla="*/ 998628 w 4102080"/>
              <a:gd name="connsiteY1000" fmla="*/ 2917937 h 4361942"/>
              <a:gd name="connsiteX1001" fmla="*/ 996664 w 4102080"/>
              <a:gd name="connsiteY1001" fmla="*/ 2917937 h 4361942"/>
              <a:gd name="connsiteX1002" fmla="*/ 994700 w 4102080"/>
              <a:gd name="connsiteY1002" fmla="*/ 2914009 h 4361942"/>
              <a:gd name="connsiteX1003" fmla="*/ 992736 w 4102080"/>
              <a:gd name="connsiteY1003" fmla="*/ 2914009 h 4361942"/>
              <a:gd name="connsiteX1004" fmla="*/ 988808 w 4102080"/>
              <a:gd name="connsiteY1004" fmla="*/ 2914009 h 4361942"/>
              <a:gd name="connsiteX1005" fmla="*/ 988808 w 4102080"/>
              <a:gd name="connsiteY1005" fmla="*/ 2911941 h 4361942"/>
              <a:gd name="connsiteX1006" fmla="*/ 992736 w 4102080"/>
              <a:gd name="connsiteY1006" fmla="*/ 2908013 h 4361942"/>
              <a:gd name="connsiteX1007" fmla="*/ 990772 w 4102080"/>
              <a:gd name="connsiteY1007" fmla="*/ 2906152 h 4361942"/>
              <a:gd name="connsiteX1008" fmla="*/ 988808 w 4102080"/>
              <a:gd name="connsiteY1008" fmla="*/ 2908013 h 4361942"/>
              <a:gd name="connsiteX1009" fmla="*/ 984879 w 4102080"/>
              <a:gd name="connsiteY1009" fmla="*/ 2906152 h 4361942"/>
              <a:gd name="connsiteX1010" fmla="*/ 986843 w 4102080"/>
              <a:gd name="connsiteY1010" fmla="*/ 2902120 h 4361942"/>
              <a:gd name="connsiteX1011" fmla="*/ 992736 w 4102080"/>
              <a:gd name="connsiteY1011" fmla="*/ 2900156 h 4361942"/>
              <a:gd name="connsiteX1012" fmla="*/ 2733516 w 4102080"/>
              <a:gd name="connsiteY1012" fmla="*/ 2896293 h 4361942"/>
              <a:gd name="connsiteX1013" fmla="*/ 2741373 w 4102080"/>
              <a:gd name="connsiteY1013" fmla="*/ 2896293 h 4361942"/>
              <a:gd name="connsiteX1014" fmla="*/ 2747266 w 4102080"/>
              <a:gd name="connsiteY1014" fmla="*/ 2898258 h 4361942"/>
              <a:gd name="connsiteX1015" fmla="*/ 2751195 w 4102080"/>
              <a:gd name="connsiteY1015" fmla="*/ 2908078 h 4361942"/>
              <a:gd name="connsiteX1016" fmla="*/ 2751195 w 4102080"/>
              <a:gd name="connsiteY1016" fmla="*/ 2927824 h 4361942"/>
              <a:gd name="connsiteX1017" fmla="*/ 2749230 w 4102080"/>
              <a:gd name="connsiteY1017" fmla="*/ 2943537 h 4361942"/>
              <a:gd name="connsiteX1018" fmla="*/ 2745302 w 4102080"/>
              <a:gd name="connsiteY1018" fmla="*/ 2949430 h 4361942"/>
              <a:gd name="connsiteX1019" fmla="*/ 2741373 w 4102080"/>
              <a:gd name="connsiteY1019" fmla="*/ 2951394 h 4361942"/>
              <a:gd name="connsiteX1020" fmla="*/ 2739409 w 4102080"/>
              <a:gd name="connsiteY1020" fmla="*/ 2947465 h 4361942"/>
              <a:gd name="connsiteX1021" fmla="*/ 2735377 w 4102080"/>
              <a:gd name="connsiteY1021" fmla="*/ 2933716 h 4361942"/>
              <a:gd name="connsiteX1022" fmla="*/ 2731551 w 4102080"/>
              <a:gd name="connsiteY1022" fmla="*/ 2927824 h 4361942"/>
              <a:gd name="connsiteX1023" fmla="*/ 2729587 w 4102080"/>
              <a:gd name="connsiteY1023" fmla="*/ 2923895 h 4361942"/>
              <a:gd name="connsiteX1024" fmla="*/ 2729587 w 4102080"/>
              <a:gd name="connsiteY1024" fmla="*/ 2918003 h 4361942"/>
              <a:gd name="connsiteX1025" fmla="*/ 2727519 w 4102080"/>
              <a:gd name="connsiteY1025" fmla="*/ 2912007 h 4361942"/>
              <a:gd name="connsiteX1026" fmla="*/ 2725555 w 4102080"/>
              <a:gd name="connsiteY1026" fmla="*/ 2906218 h 4361942"/>
              <a:gd name="connsiteX1027" fmla="*/ 2725555 w 4102080"/>
              <a:gd name="connsiteY1027" fmla="*/ 2900222 h 4361942"/>
              <a:gd name="connsiteX1028" fmla="*/ 1018270 w 4102080"/>
              <a:gd name="connsiteY1028" fmla="*/ 2860768 h 4361942"/>
              <a:gd name="connsiteX1029" fmla="*/ 1026230 w 4102080"/>
              <a:gd name="connsiteY1029" fmla="*/ 2862733 h 4361942"/>
              <a:gd name="connsiteX1030" fmla="*/ 1032122 w 4102080"/>
              <a:gd name="connsiteY1030" fmla="*/ 2868729 h 4361942"/>
              <a:gd name="connsiteX1031" fmla="*/ 1038015 w 4102080"/>
              <a:gd name="connsiteY1031" fmla="*/ 2866764 h 4361942"/>
              <a:gd name="connsiteX1032" fmla="*/ 1043907 w 4102080"/>
              <a:gd name="connsiteY1032" fmla="*/ 2862733 h 4361942"/>
              <a:gd name="connsiteX1033" fmla="*/ 1047836 w 4102080"/>
              <a:gd name="connsiteY1033" fmla="*/ 2864697 h 4361942"/>
              <a:gd name="connsiteX1034" fmla="*/ 1049800 w 4102080"/>
              <a:gd name="connsiteY1034" fmla="*/ 2868729 h 4361942"/>
              <a:gd name="connsiteX1035" fmla="*/ 1051867 w 4102080"/>
              <a:gd name="connsiteY1035" fmla="*/ 2868729 h 4361942"/>
              <a:gd name="connsiteX1036" fmla="*/ 1055692 w 4102080"/>
              <a:gd name="connsiteY1036" fmla="*/ 2866764 h 4361942"/>
              <a:gd name="connsiteX1037" fmla="*/ 1057657 w 4102080"/>
              <a:gd name="connsiteY1037" fmla="*/ 2872554 h 4361942"/>
              <a:gd name="connsiteX1038" fmla="*/ 1053832 w 4102080"/>
              <a:gd name="connsiteY1038" fmla="*/ 2876585 h 4361942"/>
              <a:gd name="connsiteX1039" fmla="*/ 1047836 w 4102080"/>
              <a:gd name="connsiteY1039" fmla="*/ 2876585 h 4361942"/>
              <a:gd name="connsiteX1040" fmla="*/ 1043907 w 4102080"/>
              <a:gd name="connsiteY1040" fmla="*/ 2880514 h 4361942"/>
              <a:gd name="connsiteX1041" fmla="*/ 1043907 w 4102080"/>
              <a:gd name="connsiteY1041" fmla="*/ 2884442 h 4361942"/>
              <a:gd name="connsiteX1042" fmla="*/ 1051867 w 4102080"/>
              <a:gd name="connsiteY1042" fmla="*/ 2892299 h 4361942"/>
              <a:gd name="connsiteX1043" fmla="*/ 1057657 w 4102080"/>
              <a:gd name="connsiteY1043" fmla="*/ 2894263 h 4361942"/>
              <a:gd name="connsiteX1044" fmla="*/ 1065513 w 4102080"/>
              <a:gd name="connsiteY1044" fmla="*/ 2894263 h 4361942"/>
              <a:gd name="connsiteX1045" fmla="*/ 1067581 w 4102080"/>
              <a:gd name="connsiteY1045" fmla="*/ 2900156 h 4361942"/>
              <a:gd name="connsiteX1046" fmla="*/ 1069545 w 4102080"/>
              <a:gd name="connsiteY1046" fmla="*/ 2908013 h 4361942"/>
              <a:gd name="connsiteX1047" fmla="*/ 1073473 w 4102080"/>
              <a:gd name="connsiteY1047" fmla="*/ 2911941 h 4361942"/>
              <a:gd name="connsiteX1048" fmla="*/ 1075437 w 4102080"/>
              <a:gd name="connsiteY1048" fmla="*/ 2917937 h 4361942"/>
              <a:gd name="connsiteX1049" fmla="*/ 1071509 w 4102080"/>
              <a:gd name="connsiteY1049" fmla="*/ 2925794 h 4361942"/>
              <a:gd name="connsiteX1050" fmla="*/ 1069545 w 4102080"/>
              <a:gd name="connsiteY1050" fmla="*/ 2927758 h 4361942"/>
              <a:gd name="connsiteX1051" fmla="*/ 1067581 w 4102080"/>
              <a:gd name="connsiteY1051" fmla="*/ 2925794 h 4361942"/>
              <a:gd name="connsiteX1052" fmla="*/ 1059724 w 4102080"/>
              <a:gd name="connsiteY1052" fmla="*/ 2923830 h 4361942"/>
              <a:gd name="connsiteX1053" fmla="*/ 1057657 w 4102080"/>
              <a:gd name="connsiteY1053" fmla="*/ 2919798 h 4361942"/>
              <a:gd name="connsiteX1054" fmla="*/ 1055692 w 4102080"/>
              <a:gd name="connsiteY1054" fmla="*/ 2914009 h 4361942"/>
              <a:gd name="connsiteX1055" fmla="*/ 1055692 w 4102080"/>
              <a:gd name="connsiteY1055" fmla="*/ 2908013 h 4361942"/>
              <a:gd name="connsiteX1056" fmla="*/ 1055692 w 4102080"/>
              <a:gd name="connsiteY1056" fmla="*/ 2904084 h 4361942"/>
              <a:gd name="connsiteX1057" fmla="*/ 1051867 w 4102080"/>
              <a:gd name="connsiteY1057" fmla="*/ 2902120 h 4361942"/>
              <a:gd name="connsiteX1058" fmla="*/ 1034087 w 4102080"/>
              <a:gd name="connsiteY1058" fmla="*/ 2900156 h 4361942"/>
              <a:gd name="connsiteX1059" fmla="*/ 1032122 w 4102080"/>
              <a:gd name="connsiteY1059" fmla="*/ 2896227 h 4361942"/>
              <a:gd name="connsiteX1060" fmla="*/ 1026230 w 4102080"/>
              <a:gd name="connsiteY1060" fmla="*/ 2896227 h 4361942"/>
              <a:gd name="connsiteX1061" fmla="*/ 1022302 w 4102080"/>
              <a:gd name="connsiteY1061" fmla="*/ 2894263 h 4361942"/>
              <a:gd name="connsiteX1062" fmla="*/ 1020338 w 4102080"/>
              <a:gd name="connsiteY1062" fmla="*/ 2892299 h 4361942"/>
              <a:gd name="connsiteX1063" fmla="*/ 1016306 w 4102080"/>
              <a:gd name="connsiteY1063" fmla="*/ 2890335 h 4361942"/>
              <a:gd name="connsiteX1064" fmla="*/ 1012481 w 4102080"/>
              <a:gd name="connsiteY1064" fmla="*/ 2886406 h 4361942"/>
              <a:gd name="connsiteX1065" fmla="*/ 1006485 w 4102080"/>
              <a:gd name="connsiteY1065" fmla="*/ 2870589 h 4361942"/>
              <a:gd name="connsiteX1066" fmla="*/ 1010413 w 4102080"/>
              <a:gd name="connsiteY1066" fmla="*/ 2862733 h 4361942"/>
              <a:gd name="connsiteX1067" fmla="*/ 1000593 w 4102080"/>
              <a:gd name="connsiteY1067" fmla="*/ 2827377 h 4361942"/>
              <a:gd name="connsiteX1068" fmla="*/ 1010413 w 4102080"/>
              <a:gd name="connsiteY1068" fmla="*/ 2831202 h 4361942"/>
              <a:gd name="connsiteX1069" fmla="*/ 990772 w 4102080"/>
              <a:gd name="connsiteY1069" fmla="*/ 2843090 h 4361942"/>
              <a:gd name="connsiteX1070" fmla="*/ 984879 w 4102080"/>
              <a:gd name="connsiteY1070" fmla="*/ 2848983 h 4361942"/>
              <a:gd name="connsiteX1071" fmla="*/ 984879 w 4102080"/>
              <a:gd name="connsiteY1071" fmla="*/ 2856840 h 4361942"/>
              <a:gd name="connsiteX1072" fmla="*/ 988808 w 4102080"/>
              <a:gd name="connsiteY1072" fmla="*/ 2864697 h 4361942"/>
              <a:gd name="connsiteX1073" fmla="*/ 996664 w 4102080"/>
              <a:gd name="connsiteY1073" fmla="*/ 2878550 h 4361942"/>
              <a:gd name="connsiteX1074" fmla="*/ 988808 w 4102080"/>
              <a:gd name="connsiteY1074" fmla="*/ 2882478 h 4361942"/>
              <a:gd name="connsiteX1075" fmla="*/ 982915 w 4102080"/>
              <a:gd name="connsiteY1075" fmla="*/ 2890335 h 4361942"/>
              <a:gd name="connsiteX1076" fmla="*/ 976919 w 4102080"/>
              <a:gd name="connsiteY1076" fmla="*/ 2898192 h 4361942"/>
              <a:gd name="connsiteX1077" fmla="*/ 975058 w 4102080"/>
              <a:gd name="connsiteY1077" fmla="*/ 2904084 h 4361942"/>
              <a:gd name="connsiteX1078" fmla="*/ 971027 w 4102080"/>
              <a:gd name="connsiteY1078" fmla="*/ 2906152 h 4361942"/>
              <a:gd name="connsiteX1079" fmla="*/ 953349 w 4102080"/>
              <a:gd name="connsiteY1079" fmla="*/ 2900156 h 4361942"/>
              <a:gd name="connsiteX1080" fmla="*/ 947457 w 4102080"/>
              <a:gd name="connsiteY1080" fmla="*/ 2902120 h 4361942"/>
              <a:gd name="connsiteX1081" fmla="*/ 945493 w 4102080"/>
              <a:gd name="connsiteY1081" fmla="*/ 2900156 h 4361942"/>
              <a:gd name="connsiteX1082" fmla="*/ 943528 w 4102080"/>
              <a:gd name="connsiteY1082" fmla="*/ 2898192 h 4361942"/>
              <a:gd name="connsiteX1083" fmla="*/ 941564 w 4102080"/>
              <a:gd name="connsiteY1083" fmla="*/ 2896227 h 4361942"/>
              <a:gd name="connsiteX1084" fmla="*/ 939497 w 4102080"/>
              <a:gd name="connsiteY1084" fmla="*/ 2896227 h 4361942"/>
              <a:gd name="connsiteX1085" fmla="*/ 943528 w 4102080"/>
              <a:gd name="connsiteY1085" fmla="*/ 2870589 h 4361942"/>
              <a:gd name="connsiteX1086" fmla="*/ 947457 w 4102080"/>
              <a:gd name="connsiteY1086" fmla="*/ 2862733 h 4361942"/>
              <a:gd name="connsiteX1087" fmla="*/ 951385 w 4102080"/>
              <a:gd name="connsiteY1087" fmla="*/ 2860768 h 4361942"/>
              <a:gd name="connsiteX1088" fmla="*/ 959242 w 4102080"/>
              <a:gd name="connsiteY1088" fmla="*/ 2858804 h 4361942"/>
              <a:gd name="connsiteX1089" fmla="*/ 967098 w 4102080"/>
              <a:gd name="connsiteY1089" fmla="*/ 2854876 h 4361942"/>
              <a:gd name="connsiteX1090" fmla="*/ 969063 w 4102080"/>
              <a:gd name="connsiteY1090" fmla="*/ 2848983 h 4361942"/>
              <a:gd name="connsiteX1091" fmla="*/ 975058 w 4102080"/>
              <a:gd name="connsiteY1091" fmla="*/ 2839162 h 4361942"/>
              <a:gd name="connsiteX1092" fmla="*/ 986843 w 4102080"/>
              <a:gd name="connsiteY1092" fmla="*/ 2831202 h 4361942"/>
              <a:gd name="connsiteX1093" fmla="*/ 1510654 w 4102080"/>
              <a:gd name="connsiteY1093" fmla="*/ 2742606 h 4361942"/>
              <a:gd name="connsiteX1094" fmla="*/ 1492873 w 4102080"/>
              <a:gd name="connsiteY1094" fmla="*/ 2748602 h 4361942"/>
              <a:gd name="connsiteX1095" fmla="*/ 1475196 w 4102080"/>
              <a:gd name="connsiteY1095" fmla="*/ 2752530 h 4361942"/>
              <a:gd name="connsiteX1096" fmla="*/ 1451523 w 4102080"/>
              <a:gd name="connsiteY1096" fmla="*/ 2744570 h 4361942"/>
              <a:gd name="connsiteX1097" fmla="*/ 1437774 w 4102080"/>
              <a:gd name="connsiteY1097" fmla="*/ 2758423 h 4361942"/>
              <a:gd name="connsiteX1098" fmla="*/ 1455451 w 4102080"/>
              <a:gd name="connsiteY1098" fmla="*/ 2797810 h 4361942"/>
              <a:gd name="connsiteX1099" fmla="*/ 1455472 w 4102080"/>
              <a:gd name="connsiteY1099" fmla="*/ 2797823 h 4361942"/>
              <a:gd name="connsiteX1100" fmla="*/ 1437904 w 4102080"/>
              <a:gd name="connsiteY1100" fmla="*/ 2758540 h 4361942"/>
              <a:gd name="connsiteX1101" fmla="*/ 1451632 w 4102080"/>
              <a:gd name="connsiteY1101" fmla="*/ 2744659 h 4361942"/>
              <a:gd name="connsiteX1102" fmla="*/ 1475268 w 4102080"/>
              <a:gd name="connsiteY1102" fmla="*/ 2752636 h 4361942"/>
              <a:gd name="connsiteX1103" fmla="*/ 1492918 w 4102080"/>
              <a:gd name="connsiteY1103" fmla="*/ 2748699 h 4361942"/>
              <a:gd name="connsiteX1104" fmla="*/ 1510671 w 4102080"/>
              <a:gd name="connsiteY1104" fmla="*/ 2742691 h 4361942"/>
              <a:gd name="connsiteX1105" fmla="*/ 1544009 w 4102080"/>
              <a:gd name="connsiteY1105" fmla="*/ 2754500 h 4361942"/>
              <a:gd name="connsiteX1106" fmla="*/ 1555853 w 4102080"/>
              <a:gd name="connsiteY1106" fmla="*/ 2792022 h 4361942"/>
              <a:gd name="connsiteX1107" fmla="*/ 1555933 w 4102080"/>
              <a:gd name="connsiteY1107" fmla="*/ 2791918 h 4361942"/>
              <a:gd name="connsiteX1108" fmla="*/ 1544045 w 4102080"/>
              <a:gd name="connsiteY1108" fmla="*/ 2754391 h 4361942"/>
              <a:gd name="connsiteX1109" fmla="*/ 1874799 w 4102080"/>
              <a:gd name="connsiteY1109" fmla="*/ 2679533 h 4361942"/>
              <a:gd name="connsiteX1110" fmla="*/ 1851128 w 4102080"/>
              <a:gd name="connsiteY1110" fmla="*/ 2693281 h 4361942"/>
              <a:gd name="connsiteX1111" fmla="*/ 1833452 w 4102080"/>
              <a:gd name="connsiteY1111" fmla="*/ 2713024 h 4361942"/>
              <a:gd name="connsiteX1112" fmla="*/ 1813709 w 4102080"/>
              <a:gd name="connsiteY1112" fmla="*/ 2716952 h 4361942"/>
              <a:gd name="connsiteX1113" fmla="*/ 1792105 w 4102080"/>
              <a:gd name="connsiteY1113" fmla="*/ 2716952 h 4361942"/>
              <a:gd name="connsiteX1114" fmla="*/ 1768434 w 4102080"/>
              <a:gd name="connsiteY1114" fmla="*/ 2718916 h 4361942"/>
              <a:gd name="connsiteX1115" fmla="*/ 1742799 w 4102080"/>
              <a:gd name="connsiteY1115" fmla="*/ 2718916 h 4361942"/>
              <a:gd name="connsiteX1116" fmla="*/ 1732980 w 4102080"/>
              <a:gd name="connsiteY1116" fmla="*/ 2713024 h 4361942"/>
              <a:gd name="connsiteX1117" fmla="*/ 1723160 w 4102080"/>
              <a:gd name="connsiteY1117" fmla="*/ 2705065 h 4361942"/>
              <a:gd name="connsiteX1118" fmla="*/ 1711273 w 4102080"/>
              <a:gd name="connsiteY1118" fmla="*/ 2707029 h 4361942"/>
              <a:gd name="connsiteX1119" fmla="*/ 1697525 w 4102080"/>
              <a:gd name="connsiteY1119" fmla="*/ 2707029 h 4361942"/>
              <a:gd name="connsiteX1120" fmla="*/ 1677885 w 4102080"/>
              <a:gd name="connsiteY1120" fmla="*/ 2711060 h 4361942"/>
              <a:gd name="connsiteX1121" fmla="*/ 1660106 w 4102080"/>
              <a:gd name="connsiteY1121" fmla="*/ 2722844 h 4361942"/>
              <a:gd name="connsiteX1122" fmla="*/ 1634605 w 4102080"/>
              <a:gd name="connsiteY1122" fmla="*/ 2718921 h 4361942"/>
              <a:gd name="connsiteX1123" fmla="*/ 1634707 w 4102080"/>
              <a:gd name="connsiteY1123" fmla="*/ 2719035 h 4361942"/>
              <a:gd name="connsiteX1124" fmla="*/ 1660241 w 4102080"/>
              <a:gd name="connsiteY1124" fmla="*/ 2722964 h 4361942"/>
              <a:gd name="connsiteX1125" fmla="*/ 1678021 w 4102080"/>
              <a:gd name="connsiteY1125" fmla="*/ 2711179 h 4361942"/>
              <a:gd name="connsiteX1126" fmla="*/ 1697663 w 4102080"/>
              <a:gd name="connsiteY1126" fmla="*/ 2707147 h 4361942"/>
              <a:gd name="connsiteX1127" fmla="*/ 1711412 w 4102080"/>
              <a:gd name="connsiteY1127" fmla="*/ 2707147 h 4361942"/>
              <a:gd name="connsiteX1128" fmla="*/ 1723301 w 4102080"/>
              <a:gd name="connsiteY1128" fmla="*/ 2705183 h 4361942"/>
              <a:gd name="connsiteX1129" fmla="*/ 1733121 w 4102080"/>
              <a:gd name="connsiteY1129" fmla="*/ 2713143 h 4361942"/>
              <a:gd name="connsiteX1130" fmla="*/ 1742942 w 4102080"/>
              <a:gd name="connsiteY1130" fmla="*/ 2719035 h 4361942"/>
              <a:gd name="connsiteX1131" fmla="*/ 1768580 w 4102080"/>
              <a:gd name="connsiteY1131" fmla="*/ 2719035 h 4361942"/>
              <a:gd name="connsiteX1132" fmla="*/ 1792253 w 4102080"/>
              <a:gd name="connsiteY1132" fmla="*/ 2717071 h 4361942"/>
              <a:gd name="connsiteX1133" fmla="*/ 1813859 w 4102080"/>
              <a:gd name="connsiteY1133" fmla="*/ 2717071 h 4361942"/>
              <a:gd name="connsiteX1134" fmla="*/ 1833604 w 4102080"/>
              <a:gd name="connsiteY1134" fmla="*/ 2713143 h 4361942"/>
              <a:gd name="connsiteX1135" fmla="*/ 1851281 w 4102080"/>
              <a:gd name="connsiteY1135" fmla="*/ 2693397 h 4361942"/>
              <a:gd name="connsiteX1136" fmla="*/ 1874955 w 4102080"/>
              <a:gd name="connsiteY1136" fmla="*/ 2679648 h 4361942"/>
              <a:gd name="connsiteX1137" fmla="*/ 1918233 w 4102080"/>
              <a:gd name="connsiteY1137" fmla="*/ 2695349 h 4361942"/>
              <a:gd name="connsiteX1138" fmla="*/ 1918109 w 4102080"/>
              <a:gd name="connsiteY1138" fmla="*/ 2695245 h 4361942"/>
              <a:gd name="connsiteX1139" fmla="*/ 2989552 w 4102080"/>
              <a:gd name="connsiteY1139" fmla="*/ 2648493 h 4361942"/>
              <a:gd name="connsiteX1140" fmla="*/ 2993430 w 4102080"/>
              <a:gd name="connsiteY1140" fmla="*/ 2671861 h 4361942"/>
              <a:gd name="connsiteX1141" fmla="*/ 2993451 w 4102080"/>
              <a:gd name="connsiteY1141" fmla="*/ 2671882 h 4361942"/>
              <a:gd name="connsiteX1142" fmla="*/ 2989573 w 4102080"/>
              <a:gd name="connsiteY1142" fmla="*/ 2648509 h 4361942"/>
              <a:gd name="connsiteX1143" fmla="*/ 2004714 w 4102080"/>
              <a:gd name="connsiteY1143" fmla="*/ 2614615 h 4361942"/>
              <a:gd name="connsiteX1144" fmla="*/ 2000803 w 4102080"/>
              <a:gd name="connsiteY1144" fmla="*/ 2638187 h 4361942"/>
              <a:gd name="connsiteX1145" fmla="*/ 1973204 w 4102080"/>
              <a:gd name="connsiteY1145" fmla="*/ 2669713 h 4361942"/>
              <a:gd name="connsiteX1146" fmla="*/ 1969276 w 4102080"/>
              <a:gd name="connsiteY1146" fmla="*/ 2691317 h 4361942"/>
              <a:gd name="connsiteX1147" fmla="*/ 1967312 w 4102080"/>
              <a:gd name="connsiteY1147" fmla="*/ 2711060 h 4361942"/>
              <a:gd name="connsiteX1148" fmla="*/ 1953470 w 4102080"/>
              <a:gd name="connsiteY1148" fmla="*/ 2724799 h 4361942"/>
              <a:gd name="connsiteX1149" fmla="*/ 1953624 w 4102080"/>
              <a:gd name="connsiteY1149" fmla="*/ 2724928 h 4361942"/>
              <a:gd name="connsiteX1150" fmla="*/ 1953623 w 4102080"/>
              <a:gd name="connsiteY1150" fmla="*/ 2724941 h 4361942"/>
              <a:gd name="connsiteX1151" fmla="*/ 1967420 w 4102080"/>
              <a:gd name="connsiteY1151" fmla="*/ 2711248 h 4361942"/>
              <a:gd name="connsiteX1152" fmla="*/ 1969384 w 4102080"/>
              <a:gd name="connsiteY1152" fmla="*/ 2691503 h 4361942"/>
              <a:gd name="connsiteX1153" fmla="*/ 1973313 w 4102080"/>
              <a:gd name="connsiteY1153" fmla="*/ 2669897 h 4361942"/>
              <a:gd name="connsiteX1154" fmla="*/ 2000917 w 4102080"/>
              <a:gd name="connsiteY1154" fmla="*/ 2638367 h 4361942"/>
              <a:gd name="connsiteX1155" fmla="*/ 2004846 w 4102080"/>
              <a:gd name="connsiteY1155" fmla="*/ 2614693 h 4361942"/>
              <a:gd name="connsiteX1156" fmla="*/ 1595192 w 4102080"/>
              <a:gd name="connsiteY1156" fmla="*/ 2602732 h 4361942"/>
              <a:gd name="connsiteX1157" fmla="*/ 1577413 w 4102080"/>
              <a:gd name="connsiteY1157" fmla="*/ 2604696 h 4361942"/>
              <a:gd name="connsiteX1158" fmla="*/ 1571521 w 4102080"/>
              <a:gd name="connsiteY1158" fmla="*/ 2612552 h 4361942"/>
              <a:gd name="connsiteX1159" fmla="*/ 1565629 w 4102080"/>
              <a:gd name="connsiteY1159" fmla="*/ 2618444 h 4361942"/>
              <a:gd name="connsiteX1160" fmla="*/ 1561701 w 4102080"/>
              <a:gd name="connsiteY1160" fmla="*/ 2628263 h 4361942"/>
              <a:gd name="connsiteX1161" fmla="*/ 1559737 w 4102080"/>
              <a:gd name="connsiteY1161" fmla="*/ 2640151 h 4361942"/>
              <a:gd name="connsiteX1162" fmla="*/ 1540136 w 4102080"/>
              <a:gd name="connsiteY1162" fmla="*/ 2640151 h 4361942"/>
              <a:gd name="connsiteX1163" fmla="*/ 1540220 w 4102080"/>
              <a:gd name="connsiteY1163" fmla="*/ 2640260 h 4361942"/>
              <a:gd name="connsiteX1164" fmla="*/ 1559862 w 4102080"/>
              <a:gd name="connsiteY1164" fmla="*/ 2640260 h 4361942"/>
              <a:gd name="connsiteX1165" fmla="*/ 1561826 w 4102080"/>
              <a:gd name="connsiteY1165" fmla="*/ 2628372 h 4361942"/>
              <a:gd name="connsiteX1166" fmla="*/ 1565754 w 4102080"/>
              <a:gd name="connsiteY1166" fmla="*/ 2618551 h 4361942"/>
              <a:gd name="connsiteX1167" fmla="*/ 1571647 w 4102080"/>
              <a:gd name="connsiteY1167" fmla="*/ 2612658 h 4361942"/>
              <a:gd name="connsiteX1168" fmla="*/ 1577539 w 4102080"/>
              <a:gd name="connsiteY1168" fmla="*/ 2604801 h 4361942"/>
              <a:gd name="connsiteX1169" fmla="*/ 1595269 w 4102080"/>
              <a:gd name="connsiteY1169" fmla="*/ 2602843 h 4361942"/>
              <a:gd name="connsiteX1170" fmla="*/ 1467120 w 4102080"/>
              <a:gd name="connsiteY1170" fmla="*/ 2577097 h 4361942"/>
              <a:gd name="connsiteX1171" fmla="*/ 1455336 w 4102080"/>
              <a:gd name="connsiteY1171" fmla="*/ 2588881 h 4361942"/>
              <a:gd name="connsiteX1172" fmla="*/ 1433733 w 4102080"/>
              <a:gd name="connsiteY1172" fmla="*/ 2587020 h 4361942"/>
              <a:gd name="connsiteX1173" fmla="*/ 1417918 w 4102080"/>
              <a:gd name="connsiteY1173" fmla="*/ 2602732 h 4361942"/>
              <a:gd name="connsiteX1174" fmla="*/ 1417918 w 4102080"/>
              <a:gd name="connsiteY1174" fmla="*/ 2612552 h 4361942"/>
              <a:gd name="connsiteX1175" fmla="*/ 1417918 w 4102080"/>
              <a:gd name="connsiteY1175" fmla="*/ 2624439 h 4361942"/>
              <a:gd name="connsiteX1176" fmla="*/ 1412026 w 4102080"/>
              <a:gd name="connsiteY1176" fmla="*/ 2632295 h 4361942"/>
              <a:gd name="connsiteX1177" fmla="*/ 1404170 w 4102080"/>
              <a:gd name="connsiteY1177" fmla="*/ 2638187 h 4361942"/>
              <a:gd name="connsiteX1178" fmla="*/ 1404170 w 4102080"/>
              <a:gd name="connsiteY1178" fmla="*/ 2648006 h 4361942"/>
              <a:gd name="connsiteX1179" fmla="*/ 1406134 w 4102080"/>
              <a:gd name="connsiteY1179" fmla="*/ 2655862 h 4361942"/>
              <a:gd name="connsiteX1180" fmla="*/ 1400242 w 4102080"/>
              <a:gd name="connsiteY1180" fmla="*/ 2667646 h 4361942"/>
              <a:gd name="connsiteX1181" fmla="*/ 1390422 w 4102080"/>
              <a:gd name="connsiteY1181" fmla="*/ 2673641 h 4361942"/>
              <a:gd name="connsiteX1182" fmla="*/ 1380499 w 4102080"/>
              <a:gd name="connsiteY1182" fmla="*/ 2679533 h 4361942"/>
              <a:gd name="connsiteX1183" fmla="*/ 1368715 w 4102080"/>
              <a:gd name="connsiteY1183" fmla="*/ 2683461 h 4361942"/>
              <a:gd name="connsiteX1184" fmla="*/ 1360859 w 4102080"/>
              <a:gd name="connsiteY1184" fmla="*/ 2689353 h 4361942"/>
              <a:gd name="connsiteX1185" fmla="*/ 1351039 w 4102080"/>
              <a:gd name="connsiteY1185" fmla="*/ 2695245 h 4361942"/>
              <a:gd name="connsiteX1186" fmla="*/ 1329332 w 4102080"/>
              <a:gd name="connsiteY1186" fmla="*/ 2699173 h 4361942"/>
              <a:gd name="connsiteX1187" fmla="*/ 1309589 w 4102080"/>
              <a:gd name="connsiteY1187" fmla="*/ 2705065 h 4361942"/>
              <a:gd name="connsiteX1188" fmla="*/ 1289950 w 4102080"/>
              <a:gd name="connsiteY1188" fmla="*/ 2711060 h 4361942"/>
              <a:gd name="connsiteX1189" fmla="*/ 1272379 w 4102080"/>
              <a:gd name="connsiteY1189" fmla="*/ 2705100 h 4361942"/>
              <a:gd name="connsiteX1190" fmla="*/ 1272371 w 4102080"/>
              <a:gd name="connsiteY1190" fmla="*/ 2705183 h 4361942"/>
              <a:gd name="connsiteX1191" fmla="*/ 1290048 w 4102080"/>
              <a:gd name="connsiteY1191" fmla="*/ 2711179 h 4361942"/>
              <a:gd name="connsiteX1192" fmla="*/ 1309690 w 4102080"/>
              <a:gd name="connsiteY1192" fmla="*/ 2705183 h 4361942"/>
              <a:gd name="connsiteX1193" fmla="*/ 1329435 w 4102080"/>
              <a:gd name="connsiteY1193" fmla="*/ 2699290 h 4361942"/>
              <a:gd name="connsiteX1194" fmla="*/ 1351144 w 4102080"/>
              <a:gd name="connsiteY1194" fmla="*/ 2695362 h 4361942"/>
              <a:gd name="connsiteX1195" fmla="*/ 1360965 w 4102080"/>
              <a:gd name="connsiteY1195" fmla="*/ 2689469 h 4361942"/>
              <a:gd name="connsiteX1196" fmla="*/ 1368821 w 4102080"/>
              <a:gd name="connsiteY1196" fmla="*/ 2683576 h 4361942"/>
              <a:gd name="connsiteX1197" fmla="*/ 1380606 w 4102080"/>
              <a:gd name="connsiteY1197" fmla="*/ 2679648 h 4361942"/>
              <a:gd name="connsiteX1198" fmla="*/ 1390530 w 4102080"/>
              <a:gd name="connsiteY1198" fmla="*/ 2673755 h 4361942"/>
              <a:gd name="connsiteX1199" fmla="*/ 1400351 w 4102080"/>
              <a:gd name="connsiteY1199" fmla="*/ 2667759 h 4361942"/>
              <a:gd name="connsiteX1200" fmla="*/ 1406244 w 4102080"/>
              <a:gd name="connsiteY1200" fmla="*/ 2655974 h 4361942"/>
              <a:gd name="connsiteX1201" fmla="*/ 1404279 w 4102080"/>
              <a:gd name="connsiteY1201" fmla="*/ 2648117 h 4361942"/>
              <a:gd name="connsiteX1202" fmla="*/ 1404279 w 4102080"/>
              <a:gd name="connsiteY1202" fmla="*/ 2638296 h 4361942"/>
              <a:gd name="connsiteX1203" fmla="*/ 1412136 w 4102080"/>
              <a:gd name="connsiteY1203" fmla="*/ 2632404 h 4361942"/>
              <a:gd name="connsiteX1204" fmla="*/ 1418029 w 4102080"/>
              <a:gd name="connsiteY1204" fmla="*/ 2624547 h 4361942"/>
              <a:gd name="connsiteX1205" fmla="*/ 1418029 w 4102080"/>
              <a:gd name="connsiteY1205" fmla="*/ 2612658 h 4361942"/>
              <a:gd name="connsiteX1206" fmla="*/ 1418029 w 4102080"/>
              <a:gd name="connsiteY1206" fmla="*/ 2602837 h 4361942"/>
              <a:gd name="connsiteX1207" fmla="*/ 1433845 w 4102080"/>
              <a:gd name="connsiteY1207" fmla="*/ 2587124 h 4361942"/>
              <a:gd name="connsiteX1208" fmla="*/ 1455451 w 4102080"/>
              <a:gd name="connsiteY1208" fmla="*/ 2588984 h 4361942"/>
              <a:gd name="connsiteX1209" fmla="*/ 1467236 w 4102080"/>
              <a:gd name="connsiteY1209" fmla="*/ 2577199 h 4361942"/>
              <a:gd name="connsiteX1210" fmla="*/ 1479124 w 4102080"/>
              <a:gd name="connsiteY1210" fmla="*/ 2577199 h 4361942"/>
              <a:gd name="connsiteX1211" fmla="*/ 1488945 w 4102080"/>
              <a:gd name="connsiteY1211" fmla="*/ 2583195 h 4361942"/>
              <a:gd name="connsiteX1212" fmla="*/ 1508589 w 4102080"/>
              <a:gd name="connsiteY1212" fmla="*/ 2598828 h 4361942"/>
              <a:gd name="connsiteX1213" fmla="*/ 1508570 w 4102080"/>
              <a:gd name="connsiteY1213" fmla="*/ 2598804 h 4361942"/>
              <a:gd name="connsiteX1214" fmla="*/ 1488827 w 4102080"/>
              <a:gd name="connsiteY1214" fmla="*/ 2583092 h 4361942"/>
              <a:gd name="connsiteX1215" fmla="*/ 1479007 w 4102080"/>
              <a:gd name="connsiteY1215" fmla="*/ 2577097 h 4361942"/>
              <a:gd name="connsiteX1216" fmla="*/ 1979122 w 4102080"/>
              <a:gd name="connsiteY1216" fmla="*/ 2535985 h 4361942"/>
              <a:gd name="connsiteX1217" fmla="*/ 1981060 w 4102080"/>
              <a:gd name="connsiteY1217" fmla="*/ 2545674 h 4361942"/>
              <a:gd name="connsiteX1218" fmla="*/ 1983024 w 4102080"/>
              <a:gd name="connsiteY1218" fmla="*/ 2555493 h 4361942"/>
              <a:gd name="connsiteX1219" fmla="*/ 1989019 w 4102080"/>
              <a:gd name="connsiteY1219" fmla="*/ 2573169 h 4361942"/>
              <a:gd name="connsiteX1220" fmla="*/ 1989019 w 4102080"/>
              <a:gd name="connsiteY1220" fmla="*/ 2594876 h 4361942"/>
              <a:gd name="connsiteX1221" fmla="*/ 1994808 w 4102080"/>
              <a:gd name="connsiteY1221" fmla="*/ 2608624 h 4361942"/>
              <a:gd name="connsiteX1222" fmla="*/ 1994859 w 4102080"/>
              <a:gd name="connsiteY1222" fmla="*/ 2608654 h 4361942"/>
              <a:gd name="connsiteX1223" fmla="*/ 1989131 w 4102080"/>
              <a:gd name="connsiteY1223" fmla="*/ 2595052 h 4361942"/>
              <a:gd name="connsiteX1224" fmla="*/ 1989131 w 4102080"/>
              <a:gd name="connsiteY1224" fmla="*/ 2573342 h 4361942"/>
              <a:gd name="connsiteX1225" fmla="*/ 1983135 w 4102080"/>
              <a:gd name="connsiteY1225" fmla="*/ 2555665 h 4361942"/>
              <a:gd name="connsiteX1226" fmla="*/ 1981170 w 4102080"/>
              <a:gd name="connsiteY1226" fmla="*/ 2545844 h 4361942"/>
              <a:gd name="connsiteX1227" fmla="*/ 1979206 w 4102080"/>
              <a:gd name="connsiteY1227" fmla="*/ 2536023 h 4361942"/>
              <a:gd name="connsiteX1228" fmla="*/ 1099031 w 4102080"/>
              <a:gd name="connsiteY1228" fmla="*/ 2451093 h 4361942"/>
              <a:gd name="connsiteX1229" fmla="*/ 1102959 w 4102080"/>
              <a:gd name="connsiteY1229" fmla="*/ 2453057 h 4361942"/>
              <a:gd name="connsiteX1230" fmla="*/ 1102959 w 4102080"/>
              <a:gd name="connsiteY1230" fmla="*/ 2459052 h 4361942"/>
              <a:gd name="connsiteX1231" fmla="*/ 1100995 w 4102080"/>
              <a:gd name="connsiteY1231" fmla="*/ 2464944 h 4361942"/>
              <a:gd name="connsiteX1232" fmla="*/ 1089108 w 4102080"/>
              <a:gd name="connsiteY1232" fmla="*/ 2474764 h 4361942"/>
              <a:gd name="connsiteX1233" fmla="*/ 1081252 w 4102080"/>
              <a:gd name="connsiteY1233" fmla="*/ 2482620 h 4361942"/>
              <a:gd name="connsiteX1234" fmla="*/ 1075360 w 4102080"/>
              <a:gd name="connsiteY1234" fmla="*/ 2486548 h 4361942"/>
              <a:gd name="connsiteX1235" fmla="*/ 1073396 w 4102080"/>
              <a:gd name="connsiteY1235" fmla="*/ 2488512 h 4361942"/>
              <a:gd name="connsiteX1236" fmla="*/ 1069468 w 4102080"/>
              <a:gd name="connsiteY1236" fmla="*/ 2490476 h 4361942"/>
              <a:gd name="connsiteX1237" fmla="*/ 1067504 w 4102080"/>
              <a:gd name="connsiteY1237" fmla="*/ 2486548 h 4361942"/>
              <a:gd name="connsiteX1238" fmla="*/ 1065437 w 4102080"/>
              <a:gd name="connsiteY1238" fmla="*/ 2482620 h 4361942"/>
              <a:gd name="connsiteX1239" fmla="*/ 1067504 w 4102080"/>
              <a:gd name="connsiteY1239" fmla="*/ 2476728 h 4361942"/>
              <a:gd name="connsiteX1240" fmla="*/ 1073396 w 4102080"/>
              <a:gd name="connsiteY1240" fmla="*/ 2472800 h 4361942"/>
              <a:gd name="connsiteX1241" fmla="*/ 1069468 w 4102080"/>
              <a:gd name="connsiteY1241" fmla="*/ 2470836 h 4361942"/>
              <a:gd name="connsiteX1242" fmla="*/ 1071432 w 4102080"/>
              <a:gd name="connsiteY1242" fmla="*/ 2468872 h 4361942"/>
              <a:gd name="connsiteX1243" fmla="*/ 1075360 w 4102080"/>
              <a:gd name="connsiteY1243" fmla="*/ 2466908 h 4361942"/>
              <a:gd name="connsiteX1244" fmla="*/ 1077324 w 4102080"/>
              <a:gd name="connsiteY1244" fmla="*/ 2462877 h 4361942"/>
              <a:gd name="connsiteX1245" fmla="*/ 1081252 w 4102080"/>
              <a:gd name="connsiteY1245" fmla="*/ 2460913 h 4361942"/>
              <a:gd name="connsiteX1246" fmla="*/ 1083216 w 4102080"/>
              <a:gd name="connsiteY1246" fmla="*/ 2460913 h 4361942"/>
              <a:gd name="connsiteX1247" fmla="*/ 1081252 w 4102080"/>
              <a:gd name="connsiteY1247" fmla="*/ 2457088 h 4361942"/>
              <a:gd name="connsiteX1248" fmla="*/ 1085180 w 4102080"/>
              <a:gd name="connsiteY1248" fmla="*/ 2457088 h 4361942"/>
              <a:gd name="connsiteX1249" fmla="*/ 1093036 w 4102080"/>
              <a:gd name="connsiteY1249" fmla="*/ 2457088 h 4361942"/>
              <a:gd name="connsiteX1250" fmla="*/ 1096964 w 4102080"/>
              <a:gd name="connsiteY1250" fmla="*/ 2453057 h 4361942"/>
              <a:gd name="connsiteX1251" fmla="*/ 3099699 w 4102080"/>
              <a:gd name="connsiteY1251" fmla="*/ 2445565 h 4361942"/>
              <a:gd name="connsiteX1252" fmla="*/ 3040606 w 4102080"/>
              <a:gd name="connsiteY1252" fmla="*/ 2457446 h 4361942"/>
              <a:gd name="connsiteX1253" fmla="*/ 3040762 w 4102080"/>
              <a:gd name="connsiteY1253" fmla="*/ 2457499 h 4361942"/>
              <a:gd name="connsiteX1254" fmla="*/ 3099878 w 4102080"/>
              <a:gd name="connsiteY1254" fmla="*/ 2445614 h 4361942"/>
              <a:gd name="connsiteX1255" fmla="*/ 2546255 w 4102080"/>
              <a:gd name="connsiteY1255" fmla="*/ 2445557 h 4361942"/>
              <a:gd name="connsiteX1256" fmla="*/ 2546244 w 4102080"/>
              <a:gd name="connsiteY1256" fmla="*/ 2445565 h 4361942"/>
              <a:gd name="connsiteX1257" fmla="*/ 2530564 w 4102080"/>
              <a:gd name="connsiteY1257" fmla="*/ 2469034 h 4361942"/>
              <a:gd name="connsiteX1258" fmla="*/ 2530567 w 4102080"/>
              <a:gd name="connsiteY1258" fmla="*/ 2469035 h 4361942"/>
              <a:gd name="connsiteX1259" fmla="*/ 2967668 w 4102080"/>
              <a:gd name="connsiteY1259" fmla="*/ 2400278 h 4361942"/>
              <a:gd name="connsiteX1260" fmla="*/ 2946059 w 4102080"/>
              <a:gd name="connsiteY1260" fmla="*/ 2404207 h 4361942"/>
              <a:gd name="connsiteX1261" fmla="*/ 2918453 w 4102080"/>
              <a:gd name="connsiteY1261" fmla="*/ 2414029 h 4361942"/>
              <a:gd name="connsiteX1262" fmla="*/ 2896845 w 4102080"/>
              <a:gd name="connsiteY1262" fmla="*/ 2431813 h 4361942"/>
              <a:gd name="connsiteX1263" fmla="*/ 2898809 w 4102080"/>
              <a:gd name="connsiteY1263" fmla="*/ 2441636 h 4361942"/>
              <a:gd name="connsiteX1264" fmla="*/ 2904702 w 4102080"/>
              <a:gd name="connsiteY1264" fmla="*/ 2453423 h 4361942"/>
              <a:gd name="connsiteX1265" fmla="*/ 2900773 w 4102080"/>
              <a:gd name="connsiteY1265" fmla="*/ 2461281 h 4361942"/>
              <a:gd name="connsiteX1266" fmla="*/ 2890848 w 4102080"/>
              <a:gd name="connsiteY1266" fmla="*/ 2461281 h 4361942"/>
              <a:gd name="connsiteX1267" fmla="*/ 2875132 w 4102080"/>
              <a:gd name="connsiteY1267" fmla="*/ 2471207 h 4361942"/>
              <a:gd name="connsiteX1268" fmla="*/ 2859551 w 4102080"/>
              <a:gd name="connsiteY1268" fmla="*/ 2482894 h 4361942"/>
              <a:gd name="connsiteX1269" fmla="*/ 2861508 w 4102080"/>
              <a:gd name="connsiteY1269" fmla="*/ 2514314 h 4361942"/>
              <a:gd name="connsiteX1270" fmla="*/ 2845690 w 4102080"/>
              <a:gd name="connsiteY1270" fmla="*/ 2547808 h 4361942"/>
              <a:gd name="connsiteX1271" fmla="*/ 2845777 w 4102080"/>
              <a:gd name="connsiteY1271" fmla="*/ 2547980 h 4361942"/>
              <a:gd name="connsiteX1272" fmla="*/ 2861546 w 4102080"/>
              <a:gd name="connsiteY1272" fmla="*/ 2514585 h 4361942"/>
              <a:gd name="connsiteX1273" fmla="*/ 2859581 w 4102080"/>
              <a:gd name="connsiteY1273" fmla="*/ 2483043 h 4361942"/>
              <a:gd name="connsiteX1274" fmla="*/ 2875300 w 4102080"/>
              <a:gd name="connsiteY1274" fmla="*/ 2471254 h 4361942"/>
              <a:gd name="connsiteX1275" fmla="*/ 2891019 w 4102080"/>
              <a:gd name="connsiteY1275" fmla="*/ 2461326 h 4361942"/>
              <a:gd name="connsiteX1276" fmla="*/ 2900947 w 4102080"/>
              <a:gd name="connsiteY1276" fmla="*/ 2461326 h 4361942"/>
              <a:gd name="connsiteX1277" fmla="*/ 2904877 w 4102080"/>
              <a:gd name="connsiteY1277" fmla="*/ 2453466 h 4361942"/>
              <a:gd name="connsiteX1278" fmla="*/ 2898982 w 4102080"/>
              <a:gd name="connsiteY1278" fmla="*/ 2441677 h 4361942"/>
              <a:gd name="connsiteX1279" fmla="*/ 2897017 w 4102080"/>
              <a:gd name="connsiteY1279" fmla="*/ 2431852 h 4361942"/>
              <a:gd name="connsiteX1280" fmla="*/ 2918631 w 4102080"/>
              <a:gd name="connsiteY1280" fmla="*/ 2414064 h 4361942"/>
              <a:gd name="connsiteX1281" fmla="*/ 2946242 w 4102080"/>
              <a:gd name="connsiteY1281" fmla="*/ 2404240 h 4361942"/>
              <a:gd name="connsiteX1282" fmla="*/ 2967815 w 4102080"/>
              <a:gd name="connsiteY1282" fmla="*/ 2400318 h 4361942"/>
              <a:gd name="connsiteX1283" fmla="*/ 2591752 w 4102080"/>
              <a:gd name="connsiteY1283" fmla="*/ 2303787 h 4361942"/>
              <a:gd name="connsiteX1284" fmla="*/ 2591713 w 4102080"/>
              <a:gd name="connsiteY1284" fmla="*/ 2303826 h 4361942"/>
              <a:gd name="connsiteX1285" fmla="*/ 2613242 w 4102080"/>
              <a:gd name="connsiteY1285" fmla="*/ 2305671 h 4361942"/>
              <a:gd name="connsiteX1286" fmla="*/ 2650669 w 4102080"/>
              <a:gd name="connsiteY1286" fmla="*/ 2315597 h 4361942"/>
              <a:gd name="connsiteX1287" fmla="*/ 2650806 w 4102080"/>
              <a:gd name="connsiteY1287" fmla="*/ 2315528 h 4361942"/>
              <a:gd name="connsiteX1288" fmla="*/ 2613480 w 4102080"/>
              <a:gd name="connsiteY1288" fmla="*/ 2305646 h 4361942"/>
              <a:gd name="connsiteX1289" fmla="*/ 2680181 w 4102080"/>
              <a:gd name="connsiteY1289" fmla="*/ 2266396 h 4361942"/>
              <a:gd name="connsiteX1290" fmla="*/ 2686029 w 4102080"/>
              <a:gd name="connsiteY1290" fmla="*/ 2268345 h 4361942"/>
              <a:gd name="connsiteX1291" fmla="*/ 2686084 w 4102080"/>
              <a:gd name="connsiteY1291" fmla="*/ 2268280 h 4361942"/>
              <a:gd name="connsiteX1292" fmla="*/ 2680422 w 4102080"/>
              <a:gd name="connsiteY1292" fmla="*/ 2266396 h 4361942"/>
              <a:gd name="connsiteX1293" fmla="*/ 2540418 w 4102080"/>
              <a:gd name="connsiteY1293" fmla="*/ 2236854 h 4361942"/>
              <a:gd name="connsiteX1294" fmla="*/ 2546244 w 4102080"/>
              <a:gd name="connsiteY1294" fmla="*/ 2240739 h 4361942"/>
              <a:gd name="connsiteX1295" fmla="*/ 2544279 w 4102080"/>
              <a:gd name="connsiteY1295" fmla="*/ 2248597 h 4361942"/>
              <a:gd name="connsiteX1296" fmla="*/ 2542315 w 4102080"/>
              <a:gd name="connsiteY1296" fmla="*/ 2254594 h 4361942"/>
              <a:gd name="connsiteX1297" fmla="*/ 2530425 w 4102080"/>
              <a:gd name="connsiteY1297" fmla="*/ 2256455 h 4361942"/>
              <a:gd name="connsiteX1298" fmla="*/ 2520603 w 4102080"/>
              <a:gd name="connsiteY1298" fmla="*/ 2256455 h 4361942"/>
              <a:gd name="connsiteX1299" fmla="*/ 2512745 w 4102080"/>
              <a:gd name="connsiteY1299" fmla="*/ 2270310 h 4361942"/>
              <a:gd name="connsiteX1300" fmla="*/ 2516777 w 4102080"/>
              <a:gd name="connsiteY1300" fmla="*/ 2284061 h 4361942"/>
              <a:gd name="connsiteX1301" fmla="*/ 2526599 w 4102080"/>
              <a:gd name="connsiteY1301" fmla="*/ 2287990 h 4361942"/>
              <a:gd name="connsiteX1302" fmla="*/ 2536422 w 4102080"/>
              <a:gd name="connsiteY1302" fmla="*/ 2297813 h 4361942"/>
              <a:gd name="connsiteX1303" fmla="*/ 2544279 w 4102080"/>
              <a:gd name="connsiteY1303" fmla="*/ 2313633 h 4361942"/>
              <a:gd name="connsiteX1304" fmla="*/ 2554102 w 4102080"/>
              <a:gd name="connsiteY1304" fmla="*/ 2321491 h 4361942"/>
              <a:gd name="connsiteX1305" fmla="*/ 2561959 w 4102080"/>
              <a:gd name="connsiteY1305" fmla="*/ 2327384 h 4361942"/>
              <a:gd name="connsiteX1306" fmla="*/ 2569817 w 4102080"/>
              <a:gd name="connsiteY1306" fmla="*/ 2331417 h 4361942"/>
              <a:gd name="connsiteX1307" fmla="*/ 2569921 w 4102080"/>
              <a:gd name="connsiteY1307" fmla="*/ 2331313 h 4361942"/>
              <a:gd name="connsiteX1308" fmla="*/ 2562161 w 4102080"/>
              <a:gd name="connsiteY1308" fmla="*/ 2327337 h 4361942"/>
              <a:gd name="connsiteX1309" fmla="*/ 2554298 w 4102080"/>
              <a:gd name="connsiteY1309" fmla="*/ 2321450 h 4361942"/>
              <a:gd name="connsiteX1310" fmla="*/ 2544469 w 4102080"/>
              <a:gd name="connsiteY1310" fmla="*/ 2313600 h 4361942"/>
              <a:gd name="connsiteX1311" fmla="*/ 2536605 w 4102080"/>
              <a:gd name="connsiteY1311" fmla="*/ 2297796 h 4361942"/>
              <a:gd name="connsiteX1312" fmla="*/ 2526776 w 4102080"/>
              <a:gd name="connsiteY1312" fmla="*/ 2287983 h 4361942"/>
              <a:gd name="connsiteX1313" fmla="*/ 2516947 w 4102080"/>
              <a:gd name="connsiteY1313" fmla="*/ 2284058 h 4361942"/>
              <a:gd name="connsiteX1314" fmla="*/ 2512912 w 4102080"/>
              <a:gd name="connsiteY1314" fmla="*/ 2270321 h 4361942"/>
              <a:gd name="connsiteX1315" fmla="*/ 2520775 w 4102080"/>
              <a:gd name="connsiteY1315" fmla="*/ 2256480 h 4361942"/>
              <a:gd name="connsiteX1316" fmla="*/ 2530605 w 4102080"/>
              <a:gd name="connsiteY1316" fmla="*/ 2256480 h 4361942"/>
              <a:gd name="connsiteX1317" fmla="*/ 2542503 w 4102080"/>
              <a:gd name="connsiteY1317" fmla="*/ 2254620 h 4361942"/>
              <a:gd name="connsiteX1318" fmla="*/ 2544469 w 4102080"/>
              <a:gd name="connsiteY1318" fmla="*/ 2248629 h 4361942"/>
              <a:gd name="connsiteX1319" fmla="*/ 2546435 w 4102080"/>
              <a:gd name="connsiteY1319" fmla="*/ 2240779 h 4361942"/>
              <a:gd name="connsiteX1320" fmla="*/ 2540537 w 4102080"/>
              <a:gd name="connsiteY1320" fmla="*/ 2236854 h 4361942"/>
              <a:gd name="connsiteX1321" fmla="*/ 2150353 w 4102080"/>
              <a:gd name="connsiteY1321" fmla="*/ 2185724 h 4361942"/>
              <a:gd name="connsiteX1322" fmla="*/ 2146447 w 4102080"/>
              <a:gd name="connsiteY1322" fmla="*/ 2236504 h 4361942"/>
              <a:gd name="connsiteX1323" fmla="*/ 2122879 w 4102080"/>
              <a:gd name="connsiteY1323" fmla="*/ 2262139 h 4361942"/>
              <a:gd name="connsiteX1324" fmla="*/ 2116987 w 4102080"/>
              <a:gd name="connsiteY1324" fmla="*/ 2279815 h 4361942"/>
              <a:gd name="connsiteX1325" fmla="*/ 2085460 w 4102080"/>
              <a:gd name="connsiteY1325" fmla="*/ 2295526 h 4361942"/>
              <a:gd name="connsiteX1326" fmla="*/ 2067785 w 4102080"/>
              <a:gd name="connsiteY1326" fmla="*/ 2301522 h 4361942"/>
              <a:gd name="connsiteX1327" fmla="*/ 2059825 w 4102080"/>
              <a:gd name="connsiteY1327" fmla="*/ 2299558 h 4361942"/>
              <a:gd name="connsiteX1328" fmla="*/ 2053933 w 4102080"/>
              <a:gd name="connsiteY1328" fmla="*/ 2303486 h 4361942"/>
              <a:gd name="connsiteX1329" fmla="*/ 2042046 w 4102080"/>
              <a:gd name="connsiteY1329" fmla="*/ 2331085 h 4361942"/>
              <a:gd name="connsiteX1330" fmla="*/ 2026335 w 4102080"/>
              <a:gd name="connsiteY1330" fmla="*/ 2344729 h 4361942"/>
              <a:gd name="connsiteX1331" fmla="*/ 2012587 w 4102080"/>
              <a:gd name="connsiteY1331" fmla="*/ 2358580 h 4361942"/>
              <a:gd name="connsiteX1332" fmla="*/ 2004731 w 4102080"/>
              <a:gd name="connsiteY1332" fmla="*/ 2380287 h 4361942"/>
              <a:gd name="connsiteX1333" fmla="*/ 2002767 w 4102080"/>
              <a:gd name="connsiteY1333" fmla="*/ 2403855 h 4361942"/>
              <a:gd name="connsiteX1334" fmla="*/ 1994808 w 4102080"/>
              <a:gd name="connsiteY1334" fmla="*/ 2421530 h 4361942"/>
              <a:gd name="connsiteX1335" fmla="*/ 1984988 w 4102080"/>
              <a:gd name="connsiteY1335" fmla="*/ 2441273 h 4361942"/>
              <a:gd name="connsiteX1336" fmla="*/ 1977132 w 4102080"/>
              <a:gd name="connsiteY1336" fmla="*/ 2464944 h 4361942"/>
              <a:gd name="connsiteX1337" fmla="*/ 1971240 w 4102080"/>
              <a:gd name="connsiteY1337" fmla="*/ 2490476 h 4361942"/>
              <a:gd name="connsiteX1338" fmla="*/ 1963384 w 4102080"/>
              <a:gd name="connsiteY1338" fmla="*/ 2508255 h 4361942"/>
              <a:gd name="connsiteX1339" fmla="*/ 1961420 w 4102080"/>
              <a:gd name="connsiteY1339" fmla="*/ 2527894 h 4361942"/>
              <a:gd name="connsiteX1340" fmla="*/ 1961539 w 4102080"/>
              <a:gd name="connsiteY1340" fmla="*/ 2527948 h 4361942"/>
              <a:gd name="connsiteX1341" fmla="*/ 1963491 w 4102080"/>
              <a:gd name="connsiteY1341" fmla="*/ 2508421 h 4361942"/>
              <a:gd name="connsiteX1342" fmla="*/ 1971348 w 4102080"/>
              <a:gd name="connsiteY1342" fmla="*/ 2490640 h 4361942"/>
              <a:gd name="connsiteX1343" fmla="*/ 1977242 w 4102080"/>
              <a:gd name="connsiteY1343" fmla="*/ 2465106 h 4361942"/>
              <a:gd name="connsiteX1344" fmla="*/ 1985099 w 4102080"/>
              <a:gd name="connsiteY1344" fmla="*/ 2441433 h 4361942"/>
              <a:gd name="connsiteX1345" fmla="*/ 1994921 w 4102080"/>
              <a:gd name="connsiteY1345" fmla="*/ 2421688 h 4361942"/>
              <a:gd name="connsiteX1346" fmla="*/ 2002881 w 4102080"/>
              <a:gd name="connsiteY1346" fmla="*/ 2404010 h 4361942"/>
              <a:gd name="connsiteX1347" fmla="*/ 2004846 w 4102080"/>
              <a:gd name="connsiteY1347" fmla="*/ 2380440 h 4361942"/>
              <a:gd name="connsiteX1348" fmla="*/ 2012703 w 4102080"/>
              <a:gd name="connsiteY1348" fmla="*/ 2358731 h 4361942"/>
              <a:gd name="connsiteX1349" fmla="*/ 2026454 w 4102080"/>
              <a:gd name="connsiteY1349" fmla="*/ 2344878 h 4361942"/>
              <a:gd name="connsiteX1350" fmla="*/ 2042168 w 4102080"/>
              <a:gd name="connsiteY1350" fmla="*/ 2331232 h 4361942"/>
              <a:gd name="connsiteX1351" fmla="*/ 2054058 w 4102080"/>
              <a:gd name="connsiteY1351" fmla="*/ 2303631 h 4361942"/>
              <a:gd name="connsiteX1352" fmla="*/ 2059951 w 4102080"/>
              <a:gd name="connsiteY1352" fmla="*/ 2299702 h 4361942"/>
              <a:gd name="connsiteX1353" fmla="*/ 2067912 w 4102080"/>
              <a:gd name="connsiteY1353" fmla="*/ 2301667 h 4361942"/>
              <a:gd name="connsiteX1354" fmla="*/ 2085591 w 4102080"/>
              <a:gd name="connsiteY1354" fmla="*/ 2295671 h 4361942"/>
              <a:gd name="connsiteX1355" fmla="*/ 2117124 w 4102080"/>
              <a:gd name="connsiteY1355" fmla="*/ 2279957 h 4361942"/>
              <a:gd name="connsiteX1356" fmla="*/ 2123017 w 4102080"/>
              <a:gd name="connsiteY1356" fmla="*/ 2262280 h 4361942"/>
              <a:gd name="connsiteX1357" fmla="*/ 2146431 w 4102080"/>
              <a:gd name="connsiteY1357" fmla="*/ 2236814 h 4361942"/>
              <a:gd name="connsiteX1358" fmla="*/ 2146429 w 4102080"/>
              <a:gd name="connsiteY1358" fmla="*/ 2236810 h 4361942"/>
              <a:gd name="connsiteX1359" fmla="*/ 2150358 w 4102080"/>
              <a:gd name="connsiteY1359" fmla="*/ 2185732 h 4361942"/>
              <a:gd name="connsiteX1360" fmla="*/ 1886404 w 4102080"/>
              <a:gd name="connsiteY1360" fmla="*/ 2157844 h 4361942"/>
              <a:gd name="connsiteX1361" fmla="*/ 1870765 w 4102080"/>
              <a:gd name="connsiteY1361" fmla="*/ 2161753 h 4361942"/>
              <a:gd name="connsiteX1362" fmla="*/ 1870871 w 4102080"/>
              <a:gd name="connsiteY1362" fmla="*/ 2161770 h 4361942"/>
              <a:gd name="connsiteX1363" fmla="*/ 1886575 w 4102080"/>
              <a:gd name="connsiteY1363" fmla="*/ 2157844 h 4361942"/>
              <a:gd name="connsiteX1364" fmla="*/ 2654598 w 4102080"/>
              <a:gd name="connsiteY1364" fmla="*/ 2138481 h 4361942"/>
              <a:gd name="connsiteX1365" fmla="*/ 2619135 w 4102080"/>
              <a:gd name="connsiteY1365" fmla="*/ 2140342 h 4361942"/>
              <a:gd name="connsiteX1366" fmla="*/ 2577778 w 4102080"/>
              <a:gd name="connsiteY1366" fmla="*/ 2146339 h 4361942"/>
              <a:gd name="connsiteX1367" fmla="*/ 2548208 w 4102080"/>
              <a:gd name="connsiteY1367" fmla="*/ 2171877 h 4361942"/>
              <a:gd name="connsiteX1368" fmla="*/ 2552137 w 4102080"/>
              <a:gd name="connsiteY1368" fmla="*/ 2209203 h 4361942"/>
              <a:gd name="connsiteX1369" fmla="*/ 2540351 w 4102080"/>
              <a:gd name="connsiteY1369" fmla="*/ 2221094 h 4361942"/>
              <a:gd name="connsiteX1370" fmla="*/ 2534457 w 4102080"/>
              <a:gd name="connsiteY1370" fmla="*/ 2236810 h 4361942"/>
              <a:gd name="connsiteX1371" fmla="*/ 2534657 w 4102080"/>
              <a:gd name="connsiteY1371" fmla="*/ 2236810 h 4361942"/>
              <a:gd name="connsiteX1372" fmla="*/ 2540537 w 4102080"/>
              <a:gd name="connsiteY1372" fmla="*/ 2221154 h 4361942"/>
              <a:gd name="connsiteX1373" fmla="*/ 2552332 w 4102080"/>
              <a:gd name="connsiteY1373" fmla="*/ 2209275 h 4361942"/>
              <a:gd name="connsiteX1374" fmla="*/ 2548400 w 4102080"/>
              <a:gd name="connsiteY1374" fmla="*/ 2171987 h 4361942"/>
              <a:gd name="connsiteX1375" fmla="*/ 2577991 w 4102080"/>
              <a:gd name="connsiteY1375" fmla="*/ 2146474 h 4361942"/>
              <a:gd name="connsiteX1376" fmla="*/ 2619377 w 4102080"/>
              <a:gd name="connsiteY1376" fmla="*/ 2140483 h 4361942"/>
              <a:gd name="connsiteX1377" fmla="*/ 2654790 w 4102080"/>
              <a:gd name="connsiteY1377" fmla="*/ 2138628 h 4361942"/>
              <a:gd name="connsiteX1378" fmla="*/ 1955085 w 4102080"/>
              <a:gd name="connsiteY1378" fmla="*/ 2122555 h 4361942"/>
              <a:gd name="connsiteX1379" fmla="*/ 1939536 w 4102080"/>
              <a:gd name="connsiteY1379" fmla="*/ 2138205 h 4361942"/>
              <a:gd name="connsiteX1380" fmla="*/ 1923824 w 4102080"/>
              <a:gd name="connsiteY1380" fmla="*/ 2151952 h 4361942"/>
              <a:gd name="connsiteX1381" fmla="*/ 1904087 w 4102080"/>
              <a:gd name="connsiteY1381" fmla="*/ 2157842 h 4361942"/>
              <a:gd name="connsiteX1382" fmla="*/ 1904258 w 4102080"/>
              <a:gd name="connsiteY1382" fmla="*/ 2157842 h 4361942"/>
              <a:gd name="connsiteX1383" fmla="*/ 1924001 w 4102080"/>
              <a:gd name="connsiteY1383" fmla="*/ 2151950 h 4361942"/>
              <a:gd name="connsiteX1384" fmla="*/ 1939713 w 4102080"/>
              <a:gd name="connsiteY1384" fmla="*/ 2138202 h 4361942"/>
              <a:gd name="connsiteX1385" fmla="*/ 1955155 w 4102080"/>
              <a:gd name="connsiteY1385" fmla="*/ 2122660 h 4361942"/>
              <a:gd name="connsiteX1386" fmla="*/ 2175911 w 4102080"/>
              <a:gd name="connsiteY1386" fmla="*/ 2077597 h 4361942"/>
              <a:gd name="connsiteX1387" fmla="*/ 2175900 w 4102080"/>
              <a:gd name="connsiteY1387" fmla="*/ 2077611 h 4361942"/>
              <a:gd name="connsiteX1388" fmla="*/ 2171972 w 4102080"/>
              <a:gd name="connsiteY1388" fmla="*/ 2087538 h 4361942"/>
              <a:gd name="connsiteX1389" fmla="*/ 2166113 w 4102080"/>
              <a:gd name="connsiteY1389" fmla="*/ 2107073 h 4361942"/>
              <a:gd name="connsiteX1390" fmla="*/ 2166177 w 4102080"/>
              <a:gd name="connsiteY1390" fmla="*/ 2106945 h 4361942"/>
              <a:gd name="connsiteX1391" fmla="*/ 2172070 w 4102080"/>
              <a:gd name="connsiteY1391" fmla="*/ 2087300 h 4361942"/>
              <a:gd name="connsiteX1392" fmla="*/ 1752540 w 4102080"/>
              <a:gd name="connsiteY1392" fmla="*/ 2049624 h 4361942"/>
              <a:gd name="connsiteX1393" fmla="*/ 1740652 w 4102080"/>
              <a:gd name="connsiteY1393" fmla="*/ 2059443 h 4361942"/>
              <a:gd name="connsiteX1394" fmla="*/ 1732796 w 4102080"/>
              <a:gd name="connsiteY1394" fmla="*/ 2073190 h 4361942"/>
              <a:gd name="connsiteX1395" fmla="*/ 1719048 w 4102080"/>
              <a:gd name="connsiteY1395" fmla="*/ 2077118 h 4361942"/>
              <a:gd name="connsiteX1396" fmla="*/ 1709124 w 4102080"/>
              <a:gd name="connsiteY1396" fmla="*/ 2081046 h 4361942"/>
              <a:gd name="connsiteX1397" fmla="*/ 1699304 w 4102080"/>
              <a:gd name="connsiteY1397" fmla="*/ 2083010 h 4361942"/>
              <a:gd name="connsiteX1398" fmla="*/ 1663848 w 4102080"/>
              <a:gd name="connsiteY1398" fmla="*/ 2090865 h 4361942"/>
              <a:gd name="connsiteX1399" fmla="*/ 1646172 w 4102080"/>
              <a:gd name="connsiteY1399" fmla="*/ 2096860 h 4361942"/>
              <a:gd name="connsiteX1400" fmla="*/ 1626701 w 4102080"/>
              <a:gd name="connsiteY1400" fmla="*/ 2100652 h 4361942"/>
              <a:gd name="connsiteX1401" fmla="*/ 1626719 w 4102080"/>
              <a:gd name="connsiteY1401" fmla="*/ 2100680 h 4361942"/>
              <a:gd name="connsiteX1402" fmla="*/ 1646358 w 4102080"/>
              <a:gd name="connsiteY1402" fmla="*/ 2096856 h 4361942"/>
              <a:gd name="connsiteX1403" fmla="*/ 1664034 w 4102080"/>
              <a:gd name="connsiteY1403" fmla="*/ 2090861 h 4361942"/>
              <a:gd name="connsiteX1404" fmla="*/ 1699489 w 4102080"/>
              <a:gd name="connsiteY1404" fmla="*/ 2083005 h 4361942"/>
              <a:gd name="connsiteX1405" fmla="*/ 1709309 w 4102080"/>
              <a:gd name="connsiteY1405" fmla="*/ 2081041 h 4361942"/>
              <a:gd name="connsiteX1406" fmla="*/ 1719232 w 4102080"/>
              <a:gd name="connsiteY1406" fmla="*/ 2077113 h 4361942"/>
              <a:gd name="connsiteX1407" fmla="*/ 1732980 w 4102080"/>
              <a:gd name="connsiteY1407" fmla="*/ 2073185 h 4361942"/>
              <a:gd name="connsiteX1408" fmla="*/ 1740835 w 4102080"/>
              <a:gd name="connsiteY1408" fmla="*/ 2059437 h 4361942"/>
              <a:gd name="connsiteX1409" fmla="*/ 1752624 w 4102080"/>
              <a:gd name="connsiteY1409" fmla="*/ 2049699 h 4361942"/>
              <a:gd name="connsiteX1410" fmla="*/ 2179951 w 4102080"/>
              <a:gd name="connsiteY1410" fmla="*/ 2024355 h 4361942"/>
              <a:gd name="connsiteX1411" fmla="*/ 2179828 w 4102080"/>
              <a:gd name="connsiteY1411" fmla="*/ 2024462 h 4361942"/>
              <a:gd name="connsiteX1412" fmla="*/ 2183756 w 4102080"/>
              <a:gd name="connsiteY1412" fmla="*/ 2046073 h 4361942"/>
              <a:gd name="connsiteX1413" fmla="*/ 2183756 w 4102080"/>
              <a:gd name="connsiteY1413" fmla="*/ 2057965 h 4361942"/>
              <a:gd name="connsiteX1414" fmla="*/ 2181814 w 4102080"/>
              <a:gd name="connsiteY1414" fmla="*/ 2069620 h 4361942"/>
              <a:gd name="connsiteX1415" fmla="*/ 2181892 w 4102080"/>
              <a:gd name="connsiteY1415" fmla="*/ 2069516 h 4361942"/>
              <a:gd name="connsiteX1416" fmla="*/ 2183857 w 4102080"/>
              <a:gd name="connsiteY1416" fmla="*/ 2057729 h 4361942"/>
              <a:gd name="connsiteX1417" fmla="*/ 2183857 w 4102080"/>
              <a:gd name="connsiteY1417" fmla="*/ 2045838 h 4361942"/>
              <a:gd name="connsiteX1418" fmla="*/ 1921860 w 4102080"/>
              <a:gd name="connsiteY1418" fmla="*/ 2020264 h 4361942"/>
              <a:gd name="connsiteX1419" fmla="*/ 1921860 w 4102080"/>
              <a:gd name="connsiteY1419" fmla="*/ 2047660 h 4361942"/>
              <a:gd name="connsiteX1420" fmla="*/ 1921928 w 4102080"/>
              <a:gd name="connsiteY1420" fmla="*/ 2047977 h 4361942"/>
              <a:gd name="connsiteX1421" fmla="*/ 1921928 w 4102080"/>
              <a:gd name="connsiteY1421" fmla="*/ 2020533 h 4361942"/>
              <a:gd name="connsiteX1422" fmla="*/ 2093301 w 4102080"/>
              <a:gd name="connsiteY1422" fmla="*/ 1910123 h 4361942"/>
              <a:gd name="connsiteX1423" fmla="*/ 2093207 w 4102080"/>
              <a:gd name="connsiteY1423" fmla="*/ 1910202 h 4361942"/>
              <a:gd name="connsiteX1424" fmla="*/ 2097135 w 4102080"/>
              <a:gd name="connsiteY1424" fmla="*/ 1949599 h 4361942"/>
              <a:gd name="connsiteX1425" fmla="*/ 2122770 w 4102080"/>
              <a:gd name="connsiteY1425" fmla="*/ 1943705 h 4361942"/>
              <a:gd name="connsiteX1426" fmla="*/ 2138481 w 4102080"/>
              <a:gd name="connsiteY1426" fmla="*/ 1947634 h 4361942"/>
              <a:gd name="connsiteX1427" fmla="*/ 2158121 w 4102080"/>
              <a:gd name="connsiteY1427" fmla="*/ 1963351 h 4361942"/>
              <a:gd name="connsiteX1428" fmla="*/ 2170008 w 4102080"/>
              <a:gd name="connsiteY1428" fmla="*/ 1969348 h 4361942"/>
              <a:gd name="connsiteX1429" fmla="*/ 2203499 w 4102080"/>
              <a:gd name="connsiteY1429" fmla="*/ 1961490 h 4361942"/>
              <a:gd name="connsiteX1430" fmla="*/ 2217247 w 4102080"/>
              <a:gd name="connsiteY1430" fmla="*/ 1973278 h 4361942"/>
              <a:gd name="connsiteX1431" fmla="*/ 2225059 w 4102080"/>
              <a:gd name="connsiteY1431" fmla="*/ 2014303 h 4361942"/>
              <a:gd name="connsiteX1432" fmla="*/ 2225213 w 4102080"/>
              <a:gd name="connsiteY1432" fmla="*/ 2014303 h 4361942"/>
              <a:gd name="connsiteX1433" fmla="*/ 2217355 w 4102080"/>
              <a:gd name="connsiteY1433" fmla="*/ 1973048 h 4361942"/>
              <a:gd name="connsiteX1434" fmla="*/ 2203604 w 4102080"/>
              <a:gd name="connsiteY1434" fmla="*/ 1961261 h 4361942"/>
              <a:gd name="connsiteX1435" fmla="*/ 2170105 w 4102080"/>
              <a:gd name="connsiteY1435" fmla="*/ 1969119 h 4361942"/>
              <a:gd name="connsiteX1436" fmla="*/ 2158215 w 4102080"/>
              <a:gd name="connsiteY1436" fmla="*/ 1963122 h 4361942"/>
              <a:gd name="connsiteX1437" fmla="*/ 2138571 w 4102080"/>
              <a:gd name="connsiteY1437" fmla="*/ 1947406 h 4361942"/>
              <a:gd name="connsiteX1438" fmla="*/ 2122856 w 4102080"/>
              <a:gd name="connsiteY1438" fmla="*/ 1943477 h 4361942"/>
              <a:gd name="connsiteX1439" fmla="*/ 2097214 w 4102080"/>
              <a:gd name="connsiteY1439" fmla="*/ 1949371 h 4361942"/>
              <a:gd name="connsiteX1440" fmla="*/ 1742619 w 4102080"/>
              <a:gd name="connsiteY1440" fmla="*/ 1856730 h 4361942"/>
              <a:gd name="connsiteX1441" fmla="*/ 1744683 w 4102080"/>
              <a:gd name="connsiteY1441" fmla="*/ 1913702 h 4361942"/>
              <a:gd name="connsiteX1442" fmla="*/ 1758432 w 4102080"/>
              <a:gd name="connsiteY1442" fmla="*/ 1958975 h 4361942"/>
              <a:gd name="connsiteX1443" fmla="*/ 1758439 w 4102080"/>
              <a:gd name="connsiteY1443" fmla="*/ 1958973 h 4361942"/>
              <a:gd name="connsiteX1444" fmla="*/ 1744803 w 4102080"/>
              <a:gd name="connsiteY1444" fmla="*/ 1914053 h 4361942"/>
              <a:gd name="connsiteX1445" fmla="*/ 1742736 w 4102080"/>
              <a:gd name="connsiteY1445" fmla="*/ 1856965 h 4361942"/>
              <a:gd name="connsiteX1446" fmla="*/ 1902064 w 4102080"/>
              <a:gd name="connsiteY1446" fmla="*/ 1831379 h 4361942"/>
              <a:gd name="connsiteX1447" fmla="*/ 1900152 w 4102080"/>
              <a:gd name="connsiteY1447" fmla="*/ 1844862 h 4361942"/>
              <a:gd name="connsiteX1448" fmla="*/ 1890332 w 4102080"/>
              <a:gd name="connsiteY1448" fmla="*/ 1854682 h 4361942"/>
              <a:gd name="connsiteX1449" fmla="*/ 1882476 w 4102080"/>
              <a:gd name="connsiteY1449" fmla="*/ 1866465 h 4361942"/>
              <a:gd name="connsiteX1450" fmla="*/ 1876481 w 4102080"/>
              <a:gd name="connsiteY1450" fmla="*/ 1878249 h 4361942"/>
              <a:gd name="connsiteX1451" fmla="*/ 1862836 w 4102080"/>
              <a:gd name="connsiteY1451" fmla="*/ 1905846 h 4361942"/>
              <a:gd name="connsiteX1452" fmla="*/ 1854876 w 4102080"/>
              <a:gd name="connsiteY1452" fmla="*/ 1937372 h 4361942"/>
              <a:gd name="connsiteX1453" fmla="*/ 1852912 w 4102080"/>
              <a:gd name="connsiteY1453" fmla="*/ 1958975 h 4361942"/>
              <a:gd name="connsiteX1454" fmla="*/ 1854876 w 4102080"/>
              <a:gd name="connsiteY1454" fmla="*/ 1982645 h 4361942"/>
              <a:gd name="connsiteX1455" fmla="*/ 1854909 w 4102080"/>
              <a:gd name="connsiteY1455" fmla="*/ 1982639 h 4361942"/>
              <a:gd name="connsiteX1456" fmla="*/ 1852983 w 4102080"/>
              <a:gd name="connsiteY1456" fmla="*/ 1959422 h 4361942"/>
              <a:gd name="connsiteX1457" fmla="*/ 1854947 w 4102080"/>
              <a:gd name="connsiteY1457" fmla="*/ 1937811 h 4361942"/>
              <a:gd name="connsiteX1458" fmla="*/ 1862906 w 4102080"/>
              <a:gd name="connsiteY1458" fmla="*/ 1906273 h 4361942"/>
              <a:gd name="connsiteX1459" fmla="*/ 1876550 w 4102080"/>
              <a:gd name="connsiteY1459" fmla="*/ 1878664 h 4361942"/>
              <a:gd name="connsiteX1460" fmla="*/ 1882546 w 4102080"/>
              <a:gd name="connsiteY1460" fmla="*/ 1866876 h 4361942"/>
              <a:gd name="connsiteX1461" fmla="*/ 1890401 w 4102080"/>
              <a:gd name="connsiteY1461" fmla="*/ 1855088 h 4361942"/>
              <a:gd name="connsiteX1462" fmla="*/ 1900221 w 4102080"/>
              <a:gd name="connsiteY1462" fmla="*/ 1845265 h 4361942"/>
              <a:gd name="connsiteX1463" fmla="*/ 1902185 w 4102080"/>
              <a:gd name="connsiteY1463" fmla="*/ 1831409 h 4361942"/>
              <a:gd name="connsiteX1464" fmla="*/ 2118860 w 4102080"/>
              <a:gd name="connsiteY1464" fmla="*/ 1772348 h 4361942"/>
              <a:gd name="connsiteX1465" fmla="*/ 2118842 w 4102080"/>
              <a:gd name="connsiteY1465" fmla="*/ 1772366 h 4361942"/>
              <a:gd name="connsiteX1466" fmla="*/ 2112847 w 4102080"/>
              <a:gd name="connsiteY1466" fmla="*/ 1790048 h 4361942"/>
              <a:gd name="connsiteX1467" fmla="*/ 2108919 w 4102080"/>
              <a:gd name="connsiteY1467" fmla="*/ 1833374 h 4361942"/>
              <a:gd name="connsiteX1468" fmla="*/ 2104991 w 4102080"/>
              <a:gd name="connsiteY1468" fmla="*/ 1853124 h 4361942"/>
              <a:gd name="connsiteX1469" fmla="*/ 2108919 w 4102080"/>
              <a:gd name="connsiteY1469" fmla="*/ 1866876 h 4361942"/>
              <a:gd name="connsiteX1470" fmla="*/ 2116858 w 4102080"/>
              <a:gd name="connsiteY1470" fmla="*/ 1880594 h 4361942"/>
              <a:gd name="connsiteX1471" fmla="*/ 2116962 w 4102080"/>
              <a:gd name="connsiteY1471" fmla="*/ 1880406 h 4361942"/>
              <a:gd name="connsiteX1472" fmla="*/ 2109001 w 4102080"/>
              <a:gd name="connsiteY1472" fmla="*/ 1866654 h 4361942"/>
              <a:gd name="connsiteX1473" fmla="*/ 2105072 w 4102080"/>
              <a:gd name="connsiteY1473" fmla="*/ 1852903 h 4361942"/>
              <a:gd name="connsiteX1474" fmla="*/ 2109001 w 4102080"/>
              <a:gd name="connsiteY1474" fmla="*/ 1833154 h 4361942"/>
              <a:gd name="connsiteX1475" fmla="*/ 2112930 w 4102080"/>
              <a:gd name="connsiteY1475" fmla="*/ 1789831 h 4361942"/>
              <a:gd name="connsiteX1476" fmla="*/ 1766780 w 4102080"/>
              <a:gd name="connsiteY1476" fmla="*/ 1758236 h 4361942"/>
              <a:gd name="connsiteX1477" fmla="*/ 1725426 w 4102080"/>
              <a:gd name="connsiteY1477" fmla="*/ 1770018 h 4361942"/>
              <a:gd name="connsiteX1478" fmla="*/ 1695858 w 4102080"/>
              <a:gd name="connsiteY1478" fmla="*/ 1777976 h 4361942"/>
              <a:gd name="connsiteX1479" fmla="*/ 1695496 w 4102080"/>
              <a:gd name="connsiteY1479" fmla="*/ 1778070 h 4361942"/>
              <a:gd name="connsiteX1480" fmla="*/ 1695543 w 4102080"/>
              <a:gd name="connsiteY1480" fmla="*/ 1778143 h 4361942"/>
              <a:gd name="connsiteX1481" fmla="*/ 1725056 w 4102080"/>
              <a:gd name="connsiteY1481" fmla="*/ 1770194 h 4361942"/>
              <a:gd name="connsiteX1482" fmla="*/ 1766411 w 4102080"/>
              <a:gd name="connsiteY1482" fmla="*/ 1758404 h 4361942"/>
              <a:gd name="connsiteX1483" fmla="*/ 1782102 w 4102080"/>
              <a:gd name="connsiteY1483" fmla="*/ 1760366 h 4361942"/>
              <a:gd name="connsiteX1484" fmla="*/ 1782157 w 4102080"/>
              <a:gd name="connsiteY1484" fmla="*/ 1760158 h 4361942"/>
              <a:gd name="connsiteX1485" fmla="*/ 2065739 w 4102080"/>
              <a:gd name="connsiteY1485" fmla="*/ 1691429 h 4361942"/>
              <a:gd name="connsiteX1486" fmla="*/ 2065608 w 4102080"/>
              <a:gd name="connsiteY1486" fmla="*/ 1691505 h 4361942"/>
              <a:gd name="connsiteX1487" fmla="*/ 2073464 w 4102080"/>
              <a:gd name="connsiteY1487" fmla="*/ 1709290 h 4361942"/>
              <a:gd name="connsiteX1488" fmla="*/ 2099099 w 4102080"/>
              <a:gd name="connsiteY1488" fmla="*/ 1713220 h 4361942"/>
              <a:gd name="connsiteX1489" fmla="*/ 2130575 w 4102080"/>
              <a:gd name="connsiteY1489" fmla="*/ 1760399 h 4361942"/>
              <a:gd name="connsiteX1490" fmla="*/ 2130713 w 4102080"/>
              <a:gd name="connsiteY1490" fmla="*/ 1760260 h 4361942"/>
              <a:gd name="connsiteX1491" fmla="*/ 2099179 w 4102080"/>
              <a:gd name="connsiteY1491" fmla="*/ 1713009 h 4361942"/>
              <a:gd name="connsiteX1492" fmla="*/ 2073538 w 4102080"/>
              <a:gd name="connsiteY1492" fmla="*/ 1709080 h 4361942"/>
              <a:gd name="connsiteX1493" fmla="*/ 1136143 w 4102080"/>
              <a:gd name="connsiteY1493" fmla="*/ 1653849 h 4361942"/>
              <a:gd name="connsiteX1494" fmla="*/ 1146066 w 4102080"/>
              <a:gd name="connsiteY1494" fmla="*/ 1667596 h 4361942"/>
              <a:gd name="connsiteX1495" fmla="*/ 1146066 w 4102080"/>
              <a:gd name="connsiteY1495" fmla="*/ 1673487 h 4361942"/>
              <a:gd name="connsiteX1496" fmla="*/ 1143999 w 4102080"/>
              <a:gd name="connsiteY1496" fmla="*/ 1679379 h 4361942"/>
              <a:gd name="connsiteX1497" fmla="*/ 1138210 w 4102080"/>
              <a:gd name="connsiteY1497" fmla="*/ 1683307 h 4361942"/>
              <a:gd name="connsiteX1498" fmla="*/ 1140174 w 4102080"/>
              <a:gd name="connsiteY1498" fmla="*/ 1689302 h 4361942"/>
              <a:gd name="connsiteX1499" fmla="*/ 1149994 w 4102080"/>
              <a:gd name="connsiteY1499" fmla="*/ 1712869 h 4361942"/>
              <a:gd name="connsiteX1500" fmla="*/ 1151958 w 4102080"/>
              <a:gd name="connsiteY1500" fmla="*/ 1720724 h 4361942"/>
              <a:gd name="connsiteX1501" fmla="*/ 1149994 w 4102080"/>
              <a:gd name="connsiteY1501" fmla="*/ 1728683 h 4361942"/>
              <a:gd name="connsiteX1502" fmla="*/ 1151958 w 4102080"/>
              <a:gd name="connsiteY1502" fmla="*/ 1734575 h 4361942"/>
              <a:gd name="connsiteX1503" fmla="*/ 1159814 w 4102080"/>
              <a:gd name="connsiteY1503" fmla="*/ 1738502 h 4361942"/>
              <a:gd name="connsiteX1504" fmla="*/ 1165706 w 4102080"/>
              <a:gd name="connsiteY1504" fmla="*/ 1748322 h 4361942"/>
              <a:gd name="connsiteX1505" fmla="*/ 1151958 w 4102080"/>
              <a:gd name="connsiteY1505" fmla="*/ 1748322 h 4361942"/>
              <a:gd name="connsiteX1506" fmla="*/ 1151958 w 4102080"/>
              <a:gd name="connsiteY1506" fmla="*/ 1754214 h 4361942"/>
              <a:gd name="connsiteX1507" fmla="*/ 1155886 w 4102080"/>
              <a:gd name="connsiteY1507" fmla="*/ 1754214 h 4361942"/>
              <a:gd name="connsiteX1508" fmla="*/ 1165706 w 4102080"/>
              <a:gd name="connsiteY1508" fmla="*/ 1760105 h 4361942"/>
              <a:gd name="connsiteX1509" fmla="*/ 1165706 w 4102080"/>
              <a:gd name="connsiteY1509" fmla="*/ 1764136 h 4361942"/>
              <a:gd name="connsiteX1510" fmla="*/ 1163742 w 4102080"/>
              <a:gd name="connsiteY1510" fmla="*/ 1768064 h 4361942"/>
              <a:gd name="connsiteX1511" fmla="*/ 1165706 w 4102080"/>
              <a:gd name="connsiteY1511" fmla="*/ 1775920 h 4361942"/>
              <a:gd name="connsiteX1512" fmla="*/ 1171599 w 4102080"/>
              <a:gd name="connsiteY1512" fmla="*/ 1791631 h 4361942"/>
              <a:gd name="connsiteX1513" fmla="*/ 1179558 w 4102080"/>
              <a:gd name="connsiteY1513" fmla="*/ 1805481 h 4361942"/>
              <a:gd name="connsiteX1514" fmla="*/ 1183383 w 4102080"/>
              <a:gd name="connsiteY1514" fmla="*/ 1817265 h 4361942"/>
              <a:gd name="connsiteX1515" fmla="*/ 1177594 w 4102080"/>
              <a:gd name="connsiteY1515" fmla="*/ 1815301 h 4361942"/>
              <a:gd name="connsiteX1516" fmla="*/ 1148030 w 4102080"/>
              <a:gd name="connsiteY1516" fmla="*/ 1815301 h 4361942"/>
              <a:gd name="connsiteX1517" fmla="*/ 1138210 w 4102080"/>
              <a:gd name="connsiteY1517" fmla="*/ 1815301 h 4361942"/>
              <a:gd name="connsiteX1518" fmla="*/ 1136143 w 4102080"/>
              <a:gd name="connsiteY1518" fmla="*/ 1801450 h 4361942"/>
              <a:gd name="connsiteX1519" fmla="*/ 1140174 w 4102080"/>
              <a:gd name="connsiteY1519" fmla="*/ 1797522 h 4361942"/>
              <a:gd name="connsiteX1520" fmla="*/ 1146066 w 4102080"/>
              <a:gd name="connsiteY1520" fmla="*/ 1793595 h 4361942"/>
              <a:gd name="connsiteX1521" fmla="*/ 1148030 w 4102080"/>
              <a:gd name="connsiteY1521" fmla="*/ 1785739 h 4361942"/>
              <a:gd name="connsiteX1522" fmla="*/ 1132214 w 4102080"/>
              <a:gd name="connsiteY1522" fmla="*/ 1795559 h 4361942"/>
              <a:gd name="connsiteX1523" fmla="*/ 1124358 w 4102080"/>
              <a:gd name="connsiteY1523" fmla="*/ 1793595 h 4361942"/>
              <a:gd name="connsiteX1524" fmla="*/ 1126322 w 4102080"/>
              <a:gd name="connsiteY1524" fmla="*/ 1779847 h 4361942"/>
              <a:gd name="connsiteX1525" fmla="*/ 1138210 w 4102080"/>
              <a:gd name="connsiteY1525" fmla="*/ 1764136 h 4361942"/>
              <a:gd name="connsiteX1526" fmla="*/ 1134178 w 4102080"/>
              <a:gd name="connsiteY1526" fmla="*/ 1760105 h 4361942"/>
              <a:gd name="connsiteX1527" fmla="*/ 1126322 w 4102080"/>
              <a:gd name="connsiteY1527" fmla="*/ 1769925 h 4361942"/>
              <a:gd name="connsiteX1528" fmla="*/ 1122394 w 4102080"/>
              <a:gd name="connsiteY1528" fmla="*/ 1762069 h 4361942"/>
              <a:gd name="connsiteX1529" fmla="*/ 1116502 w 4102080"/>
              <a:gd name="connsiteY1529" fmla="*/ 1766100 h 4361942"/>
              <a:gd name="connsiteX1530" fmla="*/ 1118466 w 4102080"/>
              <a:gd name="connsiteY1530" fmla="*/ 1746358 h 4361942"/>
              <a:gd name="connsiteX1531" fmla="*/ 1116502 w 4102080"/>
              <a:gd name="connsiteY1531" fmla="*/ 1716900 h 4361942"/>
              <a:gd name="connsiteX1532" fmla="*/ 1114538 w 4102080"/>
              <a:gd name="connsiteY1532" fmla="*/ 1699121 h 4361942"/>
              <a:gd name="connsiteX1533" fmla="*/ 1106682 w 4102080"/>
              <a:gd name="connsiteY1533" fmla="*/ 1677519 h 4361942"/>
              <a:gd name="connsiteX1534" fmla="*/ 1112574 w 4102080"/>
              <a:gd name="connsiteY1534" fmla="*/ 1669560 h 4361942"/>
              <a:gd name="connsiteX1535" fmla="*/ 1124358 w 4102080"/>
              <a:gd name="connsiteY1535" fmla="*/ 1657776 h 4361942"/>
              <a:gd name="connsiteX1536" fmla="*/ 2112930 w 4102080"/>
              <a:gd name="connsiteY1536" fmla="*/ 1628480 h 4361942"/>
              <a:gd name="connsiteX1537" fmla="*/ 2112847 w 4102080"/>
              <a:gd name="connsiteY1537" fmla="*/ 1628533 h 4361942"/>
              <a:gd name="connsiteX1538" fmla="*/ 2112847 w 4102080"/>
              <a:gd name="connsiteY1538" fmla="*/ 1638460 h 4361942"/>
              <a:gd name="connsiteX1539" fmla="*/ 2112847 w 4102080"/>
              <a:gd name="connsiteY1539" fmla="*/ 1646278 h 4361942"/>
              <a:gd name="connsiteX1540" fmla="*/ 2112930 w 4102080"/>
              <a:gd name="connsiteY1540" fmla="*/ 1646112 h 4361942"/>
              <a:gd name="connsiteX1541" fmla="*/ 2112930 w 4102080"/>
              <a:gd name="connsiteY1541" fmla="*/ 1638254 h 4361942"/>
              <a:gd name="connsiteX1542" fmla="*/ 1620536 w 4102080"/>
              <a:gd name="connsiteY1542" fmla="*/ 1586870 h 4361942"/>
              <a:gd name="connsiteX1543" fmla="*/ 1604823 w 4102080"/>
              <a:gd name="connsiteY1543" fmla="*/ 1630179 h 4361942"/>
              <a:gd name="connsiteX1544" fmla="*/ 1606787 w 4102080"/>
              <a:gd name="connsiteY1544" fmla="*/ 1752250 h 4361942"/>
              <a:gd name="connsiteX1545" fmla="*/ 1596967 w 4102080"/>
              <a:gd name="connsiteY1545" fmla="*/ 1762069 h 4361942"/>
              <a:gd name="connsiteX1546" fmla="*/ 1591075 w 4102080"/>
              <a:gd name="connsiteY1546" fmla="*/ 1777884 h 4361942"/>
              <a:gd name="connsiteX1547" fmla="*/ 1650100 w 4102080"/>
              <a:gd name="connsiteY1547" fmla="*/ 1789667 h 4361942"/>
              <a:gd name="connsiteX1548" fmla="*/ 1650108 w 4102080"/>
              <a:gd name="connsiteY1548" fmla="*/ 1789665 h 4361942"/>
              <a:gd name="connsiteX1549" fmla="*/ 1591542 w 4102080"/>
              <a:gd name="connsiteY1549" fmla="*/ 1777976 h 4361942"/>
              <a:gd name="connsiteX1550" fmla="*/ 1597435 w 4102080"/>
              <a:gd name="connsiteY1550" fmla="*/ 1762163 h 4361942"/>
              <a:gd name="connsiteX1551" fmla="*/ 1607257 w 4102080"/>
              <a:gd name="connsiteY1551" fmla="*/ 1752345 h 4361942"/>
              <a:gd name="connsiteX1552" fmla="*/ 1605292 w 4102080"/>
              <a:gd name="connsiteY1552" fmla="*/ 1630290 h 4361942"/>
              <a:gd name="connsiteX1553" fmla="*/ 1620984 w 4102080"/>
              <a:gd name="connsiteY1553" fmla="*/ 1587051 h 4361942"/>
              <a:gd name="connsiteX1554" fmla="*/ 2233169 w 4102080"/>
              <a:gd name="connsiteY1554" fmla="*/ 1533835 h 4361942"/>
              <a:gd name="connsiteX1555" fmla="*/ 2233062 w 4102080"/>
              <a:gd name="connsiteY1555" fmla="*/ 1534023 h 4361942"/>
              <a:gd name="connsiteX1556" fmla="*/ 2225103 w 4102080"/>
              <a:gd name="connsiteY1556" fmla="*/ 1551808 h 4361942"/>
              <a:gd name="connsiteX1557" fmla="*/ 2219211 w 4102080"/>
              <a:gd name="connsiteY1557" fmla="*/ 1567525 h 4361942"/>
              <a:gd name="connsiteX1558" fmla="*/ 2233062 w 4102080"/>
              <a:gd name="connsiteY1558" fmla="*/ 1583242 h 4361942"/>
              <a:gd name="connsiteX1559" fmla="*/ 2240816 w 4102080"/>
              <a:gd name="connsiteY1559" fmla="*/ 1600796 h 4361942"/>
              <a:gd name="connsiteX1560" fmla="*/ 2241032 w 4102080"/>
              <a:gd name="connsiteY1560" fmla="*/ 1600825 h 4361942"/>
              <a:gd name="connsiteX1561" fmla="*/ 2233174 w 4102080"/>
              <a:gd name="connsiteY1561" fmla="*/ 1583041 h 4361942"/>
              <a:gd name="connsiteX1562" fmla="*/ 2219320 w 4102080"/>
              <a:gd name="connsiteY1562" fmla="*/ 1567325 h 4361942"/>
              <a:gd name="connsiteX1563" fmla="*/ 2225213 w 4102080"/>
              <a:gd name="connsiteY1563" fmla="*/ 1551608 h 4361942"/>
              <a:gd name="connsiteX1564" fmla="*/ 2240918 w 4102080"/>
              <a:gd name="connsiteY1564" fmla="*/ 1520270 h 4361942"/>
              <a:gd name="connsiteX1565" fmla="*/ 2236973 w 4102080"/>
              <a:gd name="connsiteY1565" fmla="*/ 1527176 h 4361942"/>
              <a:gd name="connsiteX1566" fmla="*/ 2240919 w 4102080"/>
              <a:gd name="connsiteY1566" fmla="*/ 1520271 h 4361942"/>
              <a:gd name="connsiteX1567" fmla="*/ 1772242 w 4102080"/>
              <a:gd name="connsiteY1567" fmla="*/ 1520243 h 4361942"/>
              <a:gd name="connsiteX1568" fmla="*/ 1774144 w 4102080"/>
              <a:gd name="connsiteY1568" fmla="*/ 1527850 h 4361942"/>
              <a:gd name="connsiteX1569" fmla="*/ 1772180 w 4102080"/>
              <a:gd name="connsiteY1569" fmla="*/ 1537669 h 4361942"/>
              <a:gd name="connsiteX1570" fmla="*/ 1768252 w 4102080"/>
              <a:gd name="connsiteY1570" fmla="*/ 1545525 h 4361942"/>
              <a:gd name="connsiteX1571" fmla="*/ 1766288 w 4102080"/>
              <a:gd name="connsiteY1571" fmla="*/ 1555344 h 4361942"/>
              <a:gd name="connsiteX1572" fmla="*/ 1766288 w 4102080"/>
              <a:gd name="connsiteY1572" fmla="*/ 1561339 h 4361942"/>
              <a:gd name="connsiteX1573" fmla="*/ 1762360 w 4102080"/>
              <a:gd name="connsiteY1573" fmla="*/ 1567231 h 4361942"/>
              <a:gd name="connsiteX1574" fmla="*/ 1756468 w 4102080"/>
              <a:gd name="connsiteY1574" fmla="*/ 1569195 h 4361942"/>
              <a:gd name="connsiteX1575" fmla="*/ 1750472 w 4102080"/>
              <a:gd name="connsiteY1575" fmla="*/ 1569195 h 4361942"/>
              <a:gd name="connsiteX1576" fmla="*/ 1744683 w 4102080"/>
              <a:gd name="connsiteY1576" fmla="*/ 1575086 h 4361942"/>
              <a:gd name="connsiteX1577" fmla="*/ 1730832 w 4102080"/>
              <a:gd name="connsiteY1577" fmla="*/ 1598756 h 4361942"/>
              <a:gd name="connsiteX1578" fmla="*/ 1713201 w 4102080"/>
              <a:gd name="connsiteY1578" fmla="*/ 1624221 h 4361942"/>
              <a:gd name="connsiteX1579" fmla="*/ 1713431 w 4102080"/>
              <a:gd name="connsiteY1579" fmla="*/ 1624314 h 4361942"/>
              <a:gd name="connsiteX1580" fmla="*/ 1730907 w 4102080"/>
              <a:gd name="connsiteY1580" fmla="*/ 1599063 h 4361942"/>
              <a:gd name="connsiteX1581" fmla="*/ 1744758 w 4102080"/>
              <a:gd name="connsiteY1581" fmla="*/ 1575384 h 4361942"/>
              <a:gd name="connsiteX1582" fmla="*/ 1750546 w 4102080"/>
              <a:gd name="connsiteY1582" fmla="*/ 1569490 h 4361942"/>
              <a:gd name="connsiteX1583" fmla="*/ 1756542 w 4102080"/>
              <a:gd name="connsiteY1583" fmla="*/ 1569490 h 4361942"/>
              <a:gd name="connsiteX1584" fmla="*/ 1762434 w 4102080"/>
              <a:gd name="connsiteY1584" fmla="*/ 1567525 h 4361942"/>
              <a:gd name="connsiteX1585" fmla="*/ 1766361 w 4102080"/>
              <a:gd name="connsiteY1585" fmla="*/ 1561631 h 4361942"/>
              <a:gd name="connsiteX1586" fmla="*/ 1766361 w 4102080"/>
              <a:gd name="connsiteY1586" fmla="*/ 1555634 h 4361942"/>
              <a:gd name="connsiteX1587" fmla="*/ 1768325 w 4102080"/>
              <a:gd name="connsiteY1587" fmla="*/ 1545811 h 4361942"/>
              <a:gd name="connsiteX1588" fmla="*/ 1772253 w 4102080"/>
              <a:gd name="connsiteY1588" fmla="*/ 1537952 h 4361942"/>
              <a:gd name="connsiteX1589" fmla="*/ 1774217 w 4102080"/>
              <a:gd name="connsiteY1589" fmla="*/ 1528129 h 4361942"/>
              <a:gd name="connsiteX1590" fmla="*/ 1772253 w 4102080"/>
              <a:gd name="connsiteY1590" fmla="*/ 1520270 h 4361942"/>
              <a:gd name="connsiteX1591" fmla="*/ 1762360 w 4102080"/>
              <a:gd name="connsiteY1591" fmla="*/ 1488677 h 4361942"/>
              <a:gd name="connsiteX1592" fmla="*/ 1762360 w 4102080"/>
              <a:gd name="connsiteY1592" fmla="*/ 1506144 h 4361942"/>
              <a:gd name="connsiteX1593" fmla="*/ 1762434 w 4102080"/>
              <a:gd name="connsiteY1593" fmla="*/ 1506193 h 4361942"/>
              <a:gd name="connsiteX1594" fmla="*/ 1762434 w 4102080"/>
              <a:gd name="connsiteY1594" fmla="*/ 1488732 h 4361942"/>
              <a:gd name="connsiteX1595" fmla="*/ 3040542 w 4102080"/>
              <a:gd name="connsiteY1595" fmla="*/ 1484684 h 4361942"/>
              <a:gd name="connsiteX1596" fmla="*/ 3036630 w 4102080"/>
              <a:gd name="connsiteY1596" fmla="*/ 1502289 h 4361942"/>
              <a:gd name="connsiteX1597" fmla="*/ 3042523 w 4102080"/>
              <a:gd name="connsiteY1597" fmla="*/ 1508182 h 4361942"/>
              <a:gd name="connsiteX1598" fmla="*/ 3048417 w 4102080"/>
              <a:gd name="connsiteY1598" fmla="*/ 1514076 h 4361942"/>
              <a:gd name="connsiteX1599" fmla="*/ 3040559 w 4102080"/>
              <a:gd name="connsiteY1599" fmla="*/ 1533824 h 4361942"/>
              <a:gd name="connsiteX1600" fmla="*/ 3032701 w 4102080"/>
              <a:gd name="connsiteY1600" fmla="*/ 1555434 h 4361942"/>
              <a:gd name="connsiteX1601" fmla="*/ 3034665 w 4102080"/>
              <a:gd name="connsiteY1601" fmla="*/ 1579112 h 4361942"/>
              <a:gd name="connsiteX1602" fmla="*/ 3038594 w 4102080"/>
              <a:gd name="connsiteY1602" fmla="*/ 1598860 h 4361942"/>
              <a:gd name="connsiteX1603" fmla="*/ 3042523 w 4102080"/>
              <a:gd name="connsiteY1603" fmla="*/ 1616541 h 4361942"/>
              <a:gd name="connsiteX1604" fmla="*/ 3034665 w 4102080"/>
              <a:gd name="connsiteY1604" fmla="*/ 1636186 h 4361942"/>
              <a:gd name="connsiteX1605" fmla="*/ 3079951 w 4102080"/>
              <a:gd name="connsiteY1605" fmla="*/ 1652005 h 4361942"/>
              <a:gd name="connsiteX1606" fmla="*/ 3079984 w 4102080"/>
              <a:gd name="connsiteY1606" fmla="*/ 1651992 h 4361942"/>
              <a:gd name="connsiteX1607" fmla="*/ 3034942 w 4102080"/>
              <a:gd name="connsiteY1607" fmla="*/ 1636259 h 4361942"/>
              <a:gd name="connsiteX1608" fmla="*/ 3042799 w 4102080"/>
              <a:gd name="connsiteY1608" fmla="*/ 1616617 h 4361942"/>
              <a:gd name="connsiteX1609" fmla="*/ 3038871 w 4102080"/>
              <a:gd name="connsiteY1609" fmla="*/ 1598940 h 4361942"/>
              <a:gd name="connsiteX1610" fmla="*/ 3034942 w 4102080"/>
              <a:gd name="connsiteY1610" fmla="*/ 1579195 h 4361942"/>
              <a:gd name="connsiteX1611" fmla="*/ 3032978 w 4102080"/>
              <a:gd name="connsiteY1611" fmla="*/ 1555521 h 4361942"/>
              <a:gd name="connsiteX1612" fmla="*/ 3040835 w 4102080"/>
              <a:gd name="connsiteY1612" fmla="*/ 1533915 h 4361942"/>
              <a:gd name="connsiteX1613" fmla="*/ 3048692 w 4102080"/>
              <a:gd name="connsiteY1613" fmla="*/ 1514170 h 4361942"/>
              <a:gd name="connsiteX1614" fmla="*/ 3042799 w 4102080"/>
              <a:gd name="connsiteY1614" fmla="*/ 1508278 h 4361942"/>
              <a:gd name="connsiteX1615" fmla="*/ 3036907 w 4102080"/>
              <a:gd name="connsiteY1615" fmla="*/ 1502385 h 4361942"/>
              <a:gd name="connsiteX1616" fmla="*/ 3040835 w 4102080"/>
              <a:gd name="connsiteY1616" fmla="*/ 1484708 h 4361942"/>
              <a:gd name="connsiteX1617" fmla="*/ 2349202 w 4102080"/>
              <a:gd name="connsiteY1617" fmla="*/ 1482779 h 4361942"/>
              <a:gd name="connsiteX1618" fmla="*/ 2349143 w 4102080"/>
              <a:gd name="connsiteY1618" fmla="*/ 1482838 h 4361942"/>
              <a:gd name="connsiteX1619" fmla="*/ 2343251 w 4102080"/>
              <a:gd name="connsiteY1619" fmla="*/ 1492662 h 4361942"/>
              <a:gd name="connsiteX1620" fmla="*/ 2339323 w 4102080"/>
              <a:gd name="connsiteY1620" fmla="*/ 1506414 h 4361942"/>
              <a:gd name="connsiteX1621" fmla="*/ 2335461 w 4102080"/>
              <a:gd name="connsiteY1621" fmla="*/ 1518005 h 4361942"/>
              <a:gd name="connsiteX1622" fmla="*/ 2335532 w 4102080"/>
              <a:gd name="connsiteY1622" fmla="*/ 1518005 h 4361942"/>
              <a:gd name="connsiteX1623" fmla="*/ 2339461 w 4102080"/>
              <a:gd name="connsiteY1623" fmla="*/ 1506218 h 4361942"/>
              <a:gd name="connsiteX1624" fmla="*/ 2343390 w 4102080"/>
              <a:gd name="connsiteY1624" fmla="*/ 1492466 h 4361942"/>
              <a:gd name="connsiteX1625" fmla="*/ 1764947 w 4102080"/>
              <a:gd name="connsiteY1625" fmla="*/ 1420446 h 4361942"/>
              <a:gd name="connsiteX1626" fmla="*/ 1750658 w 4102080"/>
              <a:gd name="connsiteY1626" fmla="*/ 1427563 h 4361942"/>
              <a:gd name="connsiteX1627" fmla="*/ 1721192 w 4102080"/>
              <a:gd name="connsiteY1627" fmla="*/ 1435524 h 4361942"/>
              <a:gd name="connsiteX1628" fmla="*/ 1721097 w 4102080"/>
              <a:gd name="connsiteY1628" fmla="*/ 1435511 h 4361942"/>
              <a:gd name="connsiteX1629" fmla="*/ 1721128 w 4102080"/>
              <a:gd name="connsiteY1629" fmla="*/ 1435572 h 4361942"/>
              <a:gd name="connsiteX1630" fmla="*/ 1750546 w 4102080"/>
              <a:gd name="connsiteY1630" fmla="*/ 1427621 h 4361942"/>
              <a:gd name="connsiteX1631" fmla="*/ 2504804 w 4102080"/>
              <a:gd name="connsiteY1631" fmla="*/ 1409880 h 4361942"/>
              <a:gd name="connsiteX1632" fmla="*/ 2504710 w 4102080"/>
              <a:gd name="connsiteY1632" fmla="*/ 1409939 h 4361942"/>
              <a:gd name="connsiteX1633" fmla="*/ 2490858 w 4102080"/>
              <a:gd name="connsiteY1633" fmla="*/ 1431551 h 4361942"/>
              <a:gd name="connsiteX1634" fmla="*/ 2485070 w 4102080"/>
              <a:gd name="connsiteY1634" fmla="*/ 1445407 h 4361942"/>
              <a:gd name="connsiteX1635" fmla="*/ 2475147 w 4102080"/>
              <a:gd name="connsiteY1635" fmla="*/ 1461124 h 4361942"/>
              <a:gd name="connsiteX1636" fmla="*/ 2481039 w 4102080"/>
              <a:gd name="connsiteY1636" fmla="*/ 1468982 h 4361942"/>
              <a:gd name="connsiteX1637" fmla="*/ 2488998 w 4102080"/>
              <a:gd name="connsiteY1637" fmla="*/ 1476841 h 4361942"/>
              <a:gd name="connsiteX1638" fmla="*/ 2479221 w 4102080"/>
              <a:gd name="connsiteY1638" fmla="*/ 1508240 h 4361942"/>
              <a:gd name="connsiteX1639" fmla="*/ 2479350 w 4102080"/>
              <a:gd name="connsiteY1639" fmla="*/ 1508182 h 4361942"/>
              <a:gd name="connsiteX1640" fmla="*/ 2489172 w 4102080"/>
              <a:gd name="connsiteY1640" fmla="*/ 1476647 h 4361942"/>
              <a:gd name="connsiteX1641" fmla="*/ 2481211 w 4102080"/>
              <a:gd name="connsiteY1641" fmla="*/ 1468789 h 4361942"/>
              <a:gd name="connsiteX1642" fmla="*/ 2475317 w 4102080"/>
              <a:gd name="connsiteY1642" fmla="*/ 1460931 h 4361942"/>
              <a:gd name="connsiteX1643" fmla="*/ 2485243 w 4102080"/>
              <a:gd name="connsiteY1643" fmla="*/ 1445215 h 4361942"/>
              <a:gd name="connsiteX1644" fmla="*/ 2491033 w 4102080"/>
              <a:gd name="connsiteY1644" fmla="*/ 1431360 h 4361942"/>
              <a:gd name="connsiteX1645" fmla="*/ 1799855 w 4102080"/>
              <a:gd name="connsiteY1645" fmla="*/ 1405998 h 4361942"/>
              <a:gd name="connsiteX1646" fmla="*/ 1778262 w 4102080"/>
              <a:gd name="connsiteY1646" fmla="*/ 1413813 h 4361942"/>
              <a:gd name="connsiteX1647" fmla="*/ 1778162 w 4102080"/>
              <a:gd name="connsiteY1647" fmla="*/ 1413863 h 4361942"/>
              <a:gd name="connsiteX1648" fmla="*/ 1799852 w 4102080"/>
              <a:gd name="connsiteY1648" fmla="*/ 1406010 h 4361942"/>
              <a:gd name="connsiteX1649" fmla="*/ 2530402 w 4102080"/>
              <a:gd name="connsiteY1649" fmla="*/ 1386133 h 4361942"/>
              <a:gd name="connsiteX1650" fmla="*/ 2530241 w 4102080"/>
              <a:gd name="connsiteY1650" fmla="*/ 1386260 h 4361942"/>
              <a:gd name="connsiteX1651" fmla="*/ 2526454 w 4102080"/>
              <a:gd name="connsiteY1651" fmla="*/ 1396090 h 4361942"/>
              <a:gd name="connsiteX1652" fmla="*/ 2526599 w 4102080"/>
              <a:gd name="connsiteY1652" fmla="*/ 1395998 h 4361942"/>
              <a:gd name="connsiteX1653" fmla="*/ 1833344 w 4102080"/>
              <a:gd name="connsiteY1653" fmla="*/ 1364648 h 4361942"/>
              <a:gd name="connsiteX1654" fmla="*/ 1817653 w 4102080"/>
              <a:gd name="connsiteY1654" fmla="*/ 1370494 h 4361942"/>
              <a:gd name="connsiteX1655" fmla="*/ 1817649 w 4102080"/>
              <a:gd name="connsiteY1655" fmla="*/ 1370498 h 4361942"/>
              <a:gd name="connsiteX1656" fmla="*/ 1833343 w 4102080"/>
              <a:gd name="connsiteY1656" fmla="*/ 1364649 h 4361942"/>
              <a:gd name="connsiteX1657" fmla="*/ 2595408 w 4102080"/>
              <a:gd name="connsiteY1657" fmla="*/ 1335045 h 4361942"/>
              <a:gd name="connsiteX1658" fmla="*/ 2595362 w 4102080"/>
              <a:gd name="connsiteY1658" fmla="*/ 1335076 h 4361942"/>
              <a:gd name="connsiteX1659" fmla="*/ 2579658 w 4102080"/>
              <a:gd name="connsiteY1659" fmla="*/ 1350683 h 4361942"/>
              <a:gd name="connsiteX1660" fmla="*/ 2579743 w 4102080"/>
              <a:gd name="connsiteY1660" fmla="*/ 1350608 h 4361942"/>
              <a:gd name="connsiteX1661" fmla="*/ 1857043 w 4102080"/>
              <a:gd name="connsiteY1661" fmla="*/ 1329139 h 4361942"/>
              <a:gd name="connsiteX1662" fmla="*/ 1856986 w 4102080"/>
              <a:gd name="connsiteY1662" fmla="*/ 1329207 h 4361942"/>
              <a:gd name="connsiteX1663" fmla="*/ 1868694 w 4102080"/>
              <a:gd name="connsiteY1663" fmla="*/ 1333111 h 4361942"/>
              <a:gd name="connsiteX1664" fmla="*/ 1872726 w 4102080"/>
              <a:gd name="connsiteY1664" fmla="*/ 1337040 h 4361942"/>
              <a:gd name="connsiteX1665" fmla="*/ 1872828 w 4102080"/>
              <a:gd name="connsiteY1665" fmla="*/ 1336964 h 4361942"/>
              <a:gd name="connsiteX1666" fmla="*/ 1868829 w 4102080"/>
              <a:gd name="connsiteY1666" fmla="*/ 1333068 h 4361942"/>
              <a:gd name="connsiteX1667" fmla="*/ 2950146 w 4102080"/>
              <a:gd name="connsiteY1667" fmla="*/ 1309345 h 4361942"/>
              <a:gd name="connsiteX1668" fmla="*/ 2969632 w 4102080"/>
              <a:gd name="connsiteY1668" fmla="*/ 1321037 h 4361942"/>
              <a:gd name="connsiteX1669" fmla="*/ 2977593 w 4102080"/>
              <a:gd name="connsiteY1669" fmla="*/ 1338821 h 4361942"/>
              <a:gd name="connsiteX1670" fmla="*/ 2961774 w 4102080"/>
              <a:gd name="connsiteY1670" fmla="*/ 1350608 h 4361942"/>
              <a:gd name="connsiteX1671" fmla="*/ 2942130 w 4102080"/>
              <a:gd name="connsiteY1671" fmla="*/ 1342750 h 4361942"/>
              <a:gd name="connsiteX1672" fmla="*/ 2930240 w 4102080"/>
              <a:gd name="connsiteY1672" fmla="*/ 1348643 h 4361942"/>
              <a:gd name="connsiteX1673" fmla="*/ 2918453 w 4102080"/>
              <a:gd name="connsiteY1673" fmla="*/ 1356605 h 4361942"/>
              <a:gd name="connsiteX1674" fmla="*/ 2914525 w 4102080"/>
              <a:gd name="connsiteY1674" fmla="*/ 1376250 h 4361942"/>
              <a:gd name="connsiteX1675" fmla="*/ 2916489 w 4102080"/>
              <a:gd name="connsiteY1675" fmla="*/ 1403856 h 4361942"/>
              <a:gd name="connsiteX1676" fmla="*/ 2930240 w 4102080"/>
              <a:gd name="connsiteY1676" fmla="*/ 1423502 h 4361942"/>
              <a:gd name="connsiteX1677" fmla="*/ 2951952 w 4102080"/>
              <a:gd name="connsiteY1677" fmla="*/ 1433428 h 4361942"/>
              <a:gd name="connsiteX1678" fmla="*/ 2957845 w 4102080"/>
              <a:gd name="connsiteY1678" fmla="*/ 1451108 h 4361942"/>
              <a:gd name="connsiteX1679" fmla="*/ 2963739 w 4102080"/>
              <a:gd name="connsiteY1679" fmla="*/ 1466824 h 4361942"/>
              <a:gd name="connsiteX1680" fmla="*/ 2977593 w 4102080"/>
              <a:gd name="connsiteY1680" fmla="*/ 1472821 h 4361942"/>
              <a:gd name="connsiteX1681" fmla="*/ 2991344 w 4102080"/>
              <a:gd name="connsiteY1681" fmla="*/ 1480679 h 4361942"/>
              <a:gd name="connsiteX1682" fmla="*/ 2991468 w 4102080"/>
              <a:gd name="connsiteY1682" fmla="*/ 1480689 h 4361942"/>
              <a:gd name="connsiteX1683" fmla="*/ 2977877 w 4102080"/>
              <a:gd name="connsiteY1683" fmla="*/ 1472923 h 4361942"/>
              <a:gd name="connsiteX1684" fmla="*/ 2964024 w 4102080"/>
              <a:gd name="connsiteY1684" fmla="*/ 1466927 h 4361942"/>
              <a:gd name="connsiteX1685" fmla="*/ 2958131 w 4102080"/>
              <a:gd name="connsiteY1685" fmla="*/ 1451213 h 4361942"/>
              <a:gd name="connsiteX1686" fmla="*/ 2952238 w 4102080"/>
              <a:gd name="connsiteY1686" fmla="*/ 1433536 h 4361942"/>
              <a:gd name="connsiteX1687" fmla="*/ 2930529 w 4102080"/>
              <a:gd name="connsiteY1687" fmla="*/ 1423612 h 4361942"/>
              <a:gd name="connsiteX1688" fmla="*/ 2916779 w 4102080"/>
              <a:gd name="connsiteY1688" fmla="*/ 1403970 h 4361942"/>
              <a:gd name="connsiteX1689" fmla="*/ 2914815 w 4102080"/>
              <a:gd name="connsiteY1689" fmla="*/ 1376368 h 4361942"/>
              <a:gd name="connsiteX1690" fmla="*/ 2918743 w 4102080"/>
              <a:gd name="connsiteY1690" fmla="*/ 1356726 h 4361942"/>
              <a:gd name="connsiteX1691" fmla="*/ 2930529 w 4102080"/>
              <a:gd name="connsiteY1691" fmla="*/ 1348766 h 4361942"/>
              <a:gd name="connsiteX1692" fmla="*/ 2942417 w 4102080"/>
              <a:gd name="connsiteY1692" fmla="*/ 1342874 h 4361942"/>
              <a:gd name="connsiteX1693" fmla="*/ 2962059 w 4102080"/>
              <a:gd name="connsiteY1693" fmla="*/ 1350730 h 4361942"/>
              <a:gd name="connsiteX1694" fmla="*/ 2977877 w 4102080"/>
              <a:gd name="connsiteY1694" fmla="*/ 1338945 h 4361942"/>
              <a:gd name="connsiteX1695" fmla="*/ 2969916 w 4102080"/>
              <a:gd name="connsiteY1695" fmla="*/ 1321164 h 4361942"/>
              <a:gd name="connsiteX1696" fmla="*/ 2950274 w 4102080"/>
              <a:gd name="connsiteY1696" fmla="*/ 1309379 h 4361942"/>
              <a:gd name="connsiteX1697" fmla="*/ 2869482 w 4102080"/>
              <a:gd name="connsiteY1697" fmla="*/ 1305443 h 4361942"/>
              <a:gd name="connsiteX1698" fmla="*/ 2892812 w 4102080"/>
              <a:gd name="connsiteY1698" fmla="*/ 1317211 h 4361942"/>
              <a:gd name="connsiteX1699" fmla="*/ 2892838 w 4102080"/>
              <a:gd name="connsiteY1699" fmla="*/ 1317205 h 4361942"/>
              <a:gd name="connsiteX1700" fmla="*/ 2869534 w 4102080"/>
              <a:gd name="connsiteY1700" fmla="*/ 1305451 h 4361942"/>
              <a:gd name="connsiteX1701" fmla="*/ 2814329 w 4102080"/>
              <a:gd name="connsiteY1701" fmla="*/ 1293666 h 4361942"/>
              <a:gd name="connsiteX1702" fmla="*/ 2814316 w 4102080"/>
              <a:gd name="connsiteY1702" fmla="*/ 1293676 h 4361942"/>
              <a:gd name="connsiteX1703" fmla="*/ 2821989 w 4102080"/>
              <a:gd name="connsiteY1703" fmla="*/ 1297463 h 4361942"/>
              <a:gd name="connsiteX1704" fmla="*/ 2827882 w 4102080"/>
              <a:gd name="connsiteY1704" fmla="*/ 1305321 h 4361942"/>
              <a:gd name="connsiteX1705" fmla="*/ 2828084 w 4102080"/>
              <a:gd name="connsiteY1705" fmla="*/ 1305321 h 4361942"/>
              <a:gd name="connsiteX1706" fmla="*/ 2822290 w 4102080"/>
              <a:gd name="connsiteY1706" fmla="*/ 1297594 h 4361942"/>
              <a:gd name="connsiteX1707" fmla="*/ 2765062 w 4102080"/>
              <a:gd name="connsiteY1707" fmla="*/ 1281768 h 4361942"/>
              <a:gd name="connsiteX1708" fmla="*/ 2776704 w 4102080"/>
              <a:gd name="connsiteY1708" fmla="*/ 1287640 h 4361942"/>
              <a:gd name="connsiteX1709" fmla="*/ 2774636 w 4102080"/>
              <a:gd name="connsiteY1709" fmla="*/ 1301392 h 4361942"/>
              <a:gd name="connsiteX1710" fmla="*/ 2776704 w 4102080"/>
              <a:gd name="connsiteY1710" fmla="*/ 1315247 h 4361942"/>
              <a:gd name="connsiteX1711" fmla="*/ 2776974 w 4102080"/>
              <a:gd name="connsiteY1711" fmla="*/ 1315139 h 4361942"/>
              <a:gd name="connsiteX1712" fmla="*/ 2774942 w 4102080"/>
              <a:gd name="connsiteY1712" fmla="*/ 1301523 h 4361942"/>
              <a:gd name="connsiteX1713" fmla="*/ 2777009 w 4102080"/>
              <a:gd name="connsiteY1713" fmla="*/ 1287774 h 4361942"/>
              <a:gd name="connsiteX1714" fmla="*/ 2765121 w 4102080"/>
              <a:gd name="connsiteY1714" fmla="*/ 1281778 h 4361942"/>
              <a:gd name="connsiteX1715" fmla="*/ 2518973 w 4102080"/>
              <a:gd name="connsiteY1715" fmla="*/ 1275989 h 4361942"/>
              <a:gd name="connsiteX1716" fmla="*/ 2518853 w 4102080"/>
              <a:gd name="connsiteY1716" fmla="*/ 1276033 h 4361942"/>
              <a:gd name="connsiteX1717" fmla="*/ 2534272 w 4102080"/>
              <a:gd name="connsiteY1717" fmla="*/ 1276033 h 4361942"/>
              <a:gd name="connsiteX1718" fmla="*/ 2549984 w 4102080"/>
              <a:gd name="connsiteY1718" fmla="*/ 1287821 h 4361942"/>
              <a:gd name="connsiteX1719" fmla="*/ 2565799 w 4102080"/>
              <a:gd name="connsiteY1719" fmla="*/ 1299609 h 4361942"/>
              <a:gd name="connsiteX1720" fmla="*/ 2583475 w 4102080"/>
              <a:gd name="connsiteY1720" fmla="*/ 1303538 h 4361942"/>
              <a:gd name="connsiteX1721" fmla="*/ 2599187 w 4102080"/>
              <a:gd name="connsiteY1721" fmla="*/ 1305503 h 4361942"/>
              <a:gd name="connsiteX1722" fmla="*/ 2613038 w 4102080"/>
              <a:gd name="connsiteY1722" fmla="*/ 1311397 h 4361942"/>
              <a:gd name="connsiteX1723" fmla="*/ 2626786 w 4102080"/>
              <a:gd name="connsiteY1723" fmla="*/ 1319359 h 4361942"/>
              <a:gd name="connsiteX1724" fmla="*/ 2619082 w 4102080"/>
              <a:gd name="connsiteY1724" fmla="*/ 1327065 h 4361942"/>
              <a:gd name="connsiteX1725" fmla="*/ 2619135 w 4102080"/>
              <a:gd name="connsiteY1725" fmla="*/ 1327034 h 4361942"/>
              <a:gd name="connsiteX1726" fmla="*/ 2626993 w 4102080"/>
              <a:gd name="connsiteY1726" fmla="*/ 1319176 h 4361942"/>
              <a:gd name="connsiteX1727" fmla="*/ 2642811 w 4102080"/>
              <a:gd name="connsiteY1727" fmla="*/ 1327034 h 4361942"/>
              <a:gd name="connsiteX1728" fmla="*/ 2658527 w 4102080"/>
              <a:gd name="connsiteY1728" fmla="*/ 1334892 h 4361942"/>
              <a:gd name="connsiteX1729" fmla="*/ 2658640 w 4102080"/>
              <a:gd name="connsiteY1729" fmla="*/ 1334914 h 4361942"/>
              <a:gd name="connsiteX1730" fmla="*/ 2643132 w 4102080"/>
              <a:gd name="connsiteY1730" fmla="*/ 1327160 h 4361942"/>
              <a:gd name="connsiteX1731" fmla="*/ 2627315 w 4102080"/>
              <a:gd name="connsiteY1731" fmla="*/ 1319304 h 4361942"/>
              <a:gd name="connsiteX1732" fmla="*/ 2613566 w 4102080"/>
              <a:gd name="connsiteY1732" fmla="*/ 1311344 h 4361942"/>
              <a:gd name="connsiteX1733" fmla="*/ 2599713 w 4102080"/>
              <a:gd name="connsiteY1733" fmla="*/ 1305451 h 4361942"/>
              <a:gd name="connsiteX1734" fmla="*/ 2583999 w 4102080"/>
              <a:gd name="connsiteY1734" fmla="*/ 1303487 h 4361942"/>
              <a:gd name="connsiteX1735" fmla="*/ 2566321 w 4102080"/>
              <a:gd name="connsiteY1735" fmla="*/ 1299559 h 4361942"/>
              <a:gd name="connsiteX1736" fmla="*/ 2550504 w 4102080"/>
              <a:gd name="connsiteY1736" fmla="*/ 1287774 h 4361942"/>
              <a:gd name="connsiteX1737" fmla="*/ 2534790 w 4102080"/>
              <a:gd name="connsiteY1737" fmla="*/ 1275989 h 4361942"/>
              <a:gd name="connsiteX1738" fmla="*/ 2743281 w 4102080"/>
              <a:gd name="connsiteY1738" fmla="*/ 1262136 h 4361942"/>
              <a:gd name="connsiteX1739" fmla="*/ 2753027 w 4102080"/>
              <a:gd name="connsiteY1739" fmla="*/ 1279782 h 4361942"/>
              <a:gd name="connsiteX1740" fmla="*/ 2753283 w 4102080"/>
              <a:gd name="connsiteY1740" fmla="*/ 1279823 h 4361942"/>
              <a:gd name="connsiteX1741" fmla="*/ 2743514 w 4102080"/>
              <a:gd name="connsiteY1741" fmla="*/ 1262136 h 4361942"/>
              <a:gd name="connsiteX1742" fmla="*/ 2454050 w 4102080"/>
              <a:gd name="connsiteY1742" fmla="*/ 1242494 h 4361942"/>
              <a:gd name="connsiteX1743" fmla="*/ 2453561 w 4102080"/>
              <a:gd name="connsiteY1743" fmla="*/ 1242555 h 4361942"/>
              <a:gd name="connsiteX1744" fmla="*/ 2459435 w 4102080"/>
              <a:gd name="connsiteY1744" fmla="*/ 1250389 h 4361942"/>
              <a:gd name="connsiteX1745" fmla="*/ 2459435 w 4102080"/>
              <a:gd name="connsiteY1745" fmla="*/ 1260212 h 4361942"/>
              <a:gd name="connsiteX1746" fmla="*/ 2471219 w 4102080"/>
              <a:gd name="connsiteY1746" fmla="*/ 1273965 h 4361942"/>
              <a:gd name="connsiteX1747" fmla="*/ 2477214 w 4102080"/>
              <a:gd name="connsiteY1747" fmla="*/ 1285856 h 4361942"/>
              <a:gd name="connsiteX1748" fmla="*/ 2477706 w 4102080"/>
              <a:gd name="connsiteY1748" fmla="*/ 1285774 h 4361942"/>
              <a:gd name="connsiteX1749" fmla="*/ 2471728 w 4102080"/>
              <a:gd name="connsiteY1749" fmla="*/ 1273921 h 4361942"/>
              <a:gd name="connsiteX1750" fmla="*/ 2459943 w 4102080"/>
              <a:gd name="connsiteY1750" fmla="*/ 1260172 h 4361942"/>
              <a:gd name="connsiteX1751" fmla="*/ 2459943 w 4102080"/>
              <a:gd name="connsiteY1751" fmla="*/ 1250351 h 4361942"/>
              <a:gd name="connsiteX1752" fmla="*/ 2099561 w 4102080"/>
              <a:gd name="connsiteY1752" fmla="*/ 1236602 h 4361942"/>
              <a:gd name="connsiteX1753" fmla="*/ 2099292 w 4102080"/>
              <a:gd name="connsiteY1753" fmla="*/ 1236656 h 4361942"/>
              <a:gd name="connsiteX1754" fmla="*/ 2118842 w 4102080"/>
              <a:gd name="connsiteY1754" fmla="*/ 1238601 h 4361942"/>
              <a:gd name="connsiteX1755" fmla="*/ 2124734 w 4102080"/>
              <a:gd name="connsiteY1755" fmla="*/ 1240566 h 4361942"/>
              <a:gd name="connsiteX1756" fmla="*/ 2130626 w 4102080"/>
              <a:gd name="connsiteY1756" fmla="*/ 1244495 h 4361942"/>
              <a:gd name="connsiteX1757" fmla="*/ 2130834 w 4102080"/>
              <a:gd name="connsiteY1757" fmla="*/ 1244287 h 4361942"/>
              <a:gd name="connsiteX1758" fmla="*/ 2125199 w 4102080"/>
              <a:gd name="connsiteY1758" fmla="*/ 1240530 h 4361942"/>
              <a:gd name="connsiteX1759" fmla="*/ 2119306 w 4102080"/>
              <a:gd name="connsiteY1759" fmla="*/ 1238566 h 4361942"/>
              <a:gd name="connsiteX1760" fmla="*/ 2085811 w 4102080"/>
              <a:gd name="connsiteY1760" fmla="*/ 1201143 h 4361942"/>
              <a:gd name="connsiteX1761" fmla="*/ 2085345 w 4102080"/>
              <a:gd name="connsiteY1761" fmla="*/ 1201210 h 4361942"/>
              <a:gd name="connsiteX1762" fmla="*/ 2079459 w 4102080"/>
              <a:gd name="connsiteY1762" fmla="*/ 1240566 h 4361942"/>
              <a:gd name="connsiteX1763" fmla="*/ 2079927 w 4102080"/>
              <a:gd name="connsiteY1763" fmla="*/ 1240472 h 4361942"/>
              <a:gd name="connsiteX1764" fmla="*/ 2284714 w 4102080"/>
              <a:gd name="connsiteY1764" fmla="*/ 1187291 h 4361942"/>
              <a:gd name="connsiteX1765" fmla="*/ 2284612 w 4102080"/>
              <a:gd name="connsiteY1765" fmla="*/ 1187364 h 4361942"/>
              <a:gd name="connsiteX1766" fmla="*/ 2299940 w 4102080"/>
              <a:gd name="connsiteY1766" fmla="*/ 1189381 h 4361942"/>
              <a:gd name="connsiteX1767" fmla="*/ 2300078 w 4102080"/>
              <a:gd name="connsiteY1767" fmla="*/ 1189312 h 4361942"/>
              <a:gd name="connsiteX1768" fmla="*/ 2328030 w 4102080"/>
              <a:gd name="connsiteY1768" fmla="*/ 1171577 h 4361942"/>
              <a:gd name="connsiteX1769" fmla="*/ 2327846 w 4102080"/>
              <a:gd name="connsiteY1769" fmla="*/ 1171715 h 4361942"/>
              <a:gd name="connsiteX1770" fmla="*/ 2362891 w 4102080"/>
              <a:gd name="connsiteY1770" fmla="*/ 1185349 h 4361942"/>
              <a:gd name="connsiteX1771" fmla="*/ 2400413 w 4102080"/>
              <a:gd name="connsiteY1771" fmla="*/ 1191346 h 4361942"/>
              <a:gd name="connsiteX1772" fmla="*/ 2412196 w 4102080"/>
              <a:gd name="connsiteY1772" fmla="*/ 1193207 h 4361942"/>
              <a:gd name="connsiteX1773" fmla="*/ 2404237 w 4102080"/>
              <a:gd name="connsiteY1773" fmla="*/ 1210992 h 4361942"/>
              <a:gd name="connsiteX1774" fmla="*/ 2386561 w 4102080"/>
              <a:gd name="connsiteY1774" fmla="*/ 1224745 h 4361942"/>
              <a:gd name="connsiteX1775" fmla="*/ 2374778 w 4102080"/>
              <a:gd name="connsiteY1775" fmla="*/ 1242530 h 4361942"/>
              <a:gd name="connsiteX1776" fmla="*/ 2382634 w 4102080"/>
              <a:gd name="connsiteY1776" fmla="*/ 1250389 h 4361942"/>
              <a:gd name="connsiteX1777" fmla="*/ 2390489 w 4102080"/>
              <a:gd name="connsiteY1777" fmla="*/ 1254318 h 4361942"/>
              <a:gd name="connsiteX1778" fmla="*/ 2396381 w 4102080"/>
              <a:gd name="connsiteY1778" fmla="*/ 1256283 h 4361942"/>
              <a:gd name="connsiteX1779" fmla="*/ 2396587 w 4102080"/>
              <a:gd name="connsiteY1779" fmla="*/ 1256145 h 4361942"/>
              <a:gd name="connsiteX1780" fmla="*/ 2390989 w 4102080"/>
              <a:gd name="connsiteY1780" fmla="*/ 1254279 h 4361942"/>
              <a:gd name="connsiteX1781" fmla="*/ 2383132 w 4102080"/>
              <a:gd name="connsiteY1781" fmla="*/ 1250351 h 4361942"/>
              <a:gd name="connsiteX1782" fmla="*/ 2375275 w 4102080"/>
              <a:gd name="connsiteY1782" fmla="*/ 1242494 h 4361942"/>
              <a:gd name="connsiteX1783" fmla="*/ 2387060 w 4102080"/>
              <a:gd name="connsiteY1783" fmla="*/ 1224713 h 4361942"/>
              <a:gd name="connsiteX1784" fmla="*/ 2404738 w 4102080"/>
              <a:gd name="connsiteY1784" fmla="*/ 1210964 h 4361942"/>
              <a:gd name="connsiteX1785" fmla="*/ 2412698 w 4102080"/>
              <a:gd name="connsiteY1785" fmla="*/ 1193183 h 4361942"/>
              <a:gd name="connsiteX1786" fmla="*/ 2400913 w 4102080"/>
              <a:gd name="connsiteY1786" fmla="*/ 1191322 h 4361942"/>
              <a:gd name="connsiteX1787" fmla="*/ 2363386 w 4102080"/>
              <a:gd name="connsiteY1787" fmla="*/ 1185326 h 4361942"/>
              <a:gd name="connsiteX1788" fmla="*/ 2196117 w 4102080"/>
              <a:gd name="connsiteY1788" fmla="*/ 1159792 h 4361942"/>
              <a:gd name="connsiteX1789" fmla="*/ 2195732 w 4102080"/>
              <a:gd name="connsiteY1789" fmla="*/ 1159905 h 4361942"/>
              <a:gd name="connsiteX1790" fmla="*/ 2219211 w 4102080"/>
              <a:gd name="connsiteY1790" fmla="*/ 1185349 h 4361942"/>
              <a:gd name="connsiteX1791" fmla="*/ 2219211 w 4102080"/>
              <a:gd name="connsiteY1791" fmla="*/ 1203134 h 4361942"/>
              <a:gd name="connsiteX1792" fmla="*/ 2227067 w 4102080"/>
              <a:gd name="connsiteY1792" fmla="*/ 1214922 h 4361942"/>
              <a:gd name="connsiteX1793" fmla="*/ 2227488 w 4102080"/>
              <a:gd name="connsiteY1793" fmla="*/ 1214808 h 4361942"/>
              <a:gd name="connsiteX1794" fmla="*/ 2219688 w 4102080"/>
              <a:gd name="connsiteY1794" fmla="*/ 1203107 h 4361942"/>
              <a:gd name="connsiteX1795" fmla="*/ 2219688 w 4102080"/>
              <a:gd name="connsiteY1795" fmla="*/ 1185326 h 4361942"/>
              <a:gd name="connsiteX1796" fmla="*/ 970807 w 4102080"/>
              <a:gd name="connsiteY1796" fmla="*/ 1118437 h 4361942"/>
              <a:gd name="connsiteX1797" fmla="*/ 974839 w 4102080"/>
              <a:gd name="connsiteY1797" fmla="*/ 1122366 h 4361942"/>
              <a:gd name="connsiteX1798" fmla="*/ 980732 w 4102080"/>
              <a:gd name="connsiteY1798" fmla="*/ 1130223 h 4361942"/>
              <a:gd name="connsiteX1799" fmla="*/ 984661 w 4102080"/>
              <a:gd name="connsiteY1799" fmla="*/ 1134152 h 4361942"/>
              <a:gd name="connsiteX1800" fmla="*/ 1000376 w 4102080"/>
              <a:gd name="connsiteY1800" fmla="*/ 1142113 h 4361942"/>
              <a:gd name="connsiteX1801" fmla="*/ 1006269 w 4102080"/>
              <a:gd name="connsiteY1801" fmla="*/ 1147902 h 4361942"/>
              <a:gd name="connsiteX1802" fmla="*/ 1002340 w 4102080"/>
              <a:gd name="connsiteY1802" fmla="*/ 1153899 h 4361942"/>
              <a:gd name="connsiteX1803" fmla="*/ 994482 w 4102080"/>
              <a:gd name="connsiteY1803" fmla="*/ 1161756 h 4361942"/>
              <a:gd name="connsiteX1804" fmla="*/ 988589 w 4102080"/>
              <a:gd name="connsiteY1804" fmla="*/ 1163721 h 4361942"/>
              <a:gd name="connsiteX1805" fmla="*/ 980732 w 4102080"/>
              <a:gd name="connsiteY1805" fmla="*/ 1165685 h 4361942"/>
              <a:gd name="connsiteX1806" fmla="*/ 974839 w 4102080"/>
              <a:gd name="connsiteY1806" fmla="*/ 1161756 h 4361942"/>
              <a:gd name="connsiteX1807" fmla="*/ 970807 w 4102080"/>
              <a:gd name="connsiteY1807" fmla="*/ 1155760 h 4361942"/>
              <a:gd name="connsiteX1808" fmla="*/ 968842 w 4102080"/>
              <a:gd name="connsiteY1808" fmla="*/ 1149970 h 4361942"/>
              <a:gd name="connsiteX1809" fmla="*/ 966878 w 4102080"/>
              <a:gd name="connsiteY1809" fmla="*/ 1151935 h 4361942"/>
              <a:gd name="connsiteX1810" fmla="*/ 962949 w 4102080"/>
              <a:gd name="connsiteY1810" fmla="*/ 1153899 h 4361942"/>
              <a:gd name="connsiteX1811" fmla="*/ 959021 w 4102080"/>
              <a:gd name="connsiteY1811" fmla="*/ 1153899 h 4361942"/>
              <a:gd name="connsiteX1812" fmla="*/ 960985 w 4102080"/>
              <a:gd name="connsiteY1812" fmla="*/ 1149970 h 4361942"/>
              <a:gd name="connsiteX1813" fmla="*/ 962949 w 4102080"/>
              <a:gd name="connsiteY1813" fmla="*/ 1136116 h 4361942"/>
              <a:gd name="connsiteX1814" fmla="*/ 964914 w 4102080"/>
              <a:gd name="connsiteY1814" fmla="*/ 1126295 h 4361942"/>
              <a:gd name="connsiteX1815" fmla="*/ 1203222 w 4102080"/>
              <a:gd name="connsiteY1815" fmla="*/ 1108512 h 4361942"/>
              <a:gd name="connsiteX1816" fmla="*/ 1217076 w 4102080"/>
              <a:gd name="connsiteY1816" fmla="*/ 1110580 h 4361942"/>
              <a:gd name="connsiteX1817" fmla="*/ 1222865 w 4102080"/>
              <a:gd name="connsiteY1817" fmla="*/ 1114509 h 4361942"/>
              <a:gd name="connsiteX1818" fmla="*/ 1226897 w 4102080"/>
              <a:gd name="connsiteY1818" fmla="*/ 1124330 h 4361942"/>
              <a:gd name="connsiteX1819" fmla="*/ 1222865 w 4102080"/>
              <a:gd name="connsiteY1819" fmla="*/ 1128259 h 4361942"/>
              <a:gd name="connsiteX1820" fmla="*/ 1217076 w 4102080"/>
              <a:gd name="connsiteY1820" fmla="*/ 1130223 h 4361942"/>
              <a:gd name="connsiteX1821" fmla="*/ 1213043 w 4102080"/>
              <a:gd name="connsiteY1821" fmla="*/ 1134152 h 4361942"/>
              <a:gd name="connsiteX1822" fmla="*/ 1213043 w 4102080"/>
              <a:gd name="connsiteY1822" fmla="*/ 1140045 h 4361942"/>
              <a:gd name="connsiteX1823" fmla="*/ 1207151 w 4102080"/>
              <a:gd name="connsiteY1823" fmla="*/ 1145938 h 4361942"/>
              <a:gd name="connsiteX1824" fmla="*/ 1201257 w 4102080"/>
              <a:gd name="connsiteY1824" fmla="*/ 1147902 h 4361942"/>
              <a:gd name="connsiteX1825" fmla="*/ 1195364 w 4102080"/>
              <a:gd name="connsiteY1825" fmla="*/ 1143974 h 4361942"/>
              <a:gd name="connsiteX1826" fmla="*/ 1189471 w 4102080"/>
              <a:gd name="connsiteY1826" fmla="*/ 1145938 h 4361942"/>
              <a:gd name="connsiteX1827" fmla="*/ 1185542 w 4102080"/>
              <a:gd name="connsiteY1827" fmla="*/ 1142113 h 4361942"/>
              <a:gd name="connsiteX1828" fmla="*/ 1183475 w 4102080"/>
              <a:gd name="connsiteY1828" fmla="*/ 1132188 h 4361942"/>
              <a:gd name="connsiteX1829" fmla="*/ 1185542 w 4102080"/>
              <a:gd name="connsiteY1829" fmla="*/ 1122366 h 4361942"/>
              <a:gd name="connsiteX1830" fmla="*/ 1191436 w 4102080"/>
              <a:gd name="connsiteY1830" fmla="*/ 1114509 h 4361942"/>
              <a:gd name="connsiteX1831" fmla="*/ 1276110 w 4102080"/>
              <a:gd name="connsiteY1831" fmla="*/ 1102723 h 4361942"/>
              <a:gd name="connsiteX1832" fmla="*/ 1278074 w 4102080"/>
              <a:gd name="connsiteY1832" fmla="*/ 1102723 h 4361942"/>
              <a:gd name="connsiteX1833" fmla="*/ 1276110 w 4102080"/>
              <a:gd name="connsiteY1833" fmla="*/ 1110580 h 4361942"/>
              <a:gd name="connsiteX1834" fmla="*/ 1278074 w 4102080"/>
              <a:gd name="connsiteY1834" fmla="*/ 1116370 h 4361942"/>
              <a:gd name="connsiteX1835" fmla="*/ 1285932 w 4102080"/>
              <a:gd name="connsiteY1835" fmla="*/ 1120402 h 4361942"/>
              <a:gd name="connsiteX1836" fmla="*/ 1297821 w 4102080"/>
              <a:gd name="connsiteY1836" fmla="*/ 1126295 h 4361942"/>
              <a:gd name="connsiteX1837" fmla="*/ 1301647 w 4102080"/>
              <a:gd name="connsiteY1837" fmla="*/ 1128259 h 4361942"/>
              <a:gd name="connsiteX1838" fmla="*/ 1303714 w 4102080"/>
              <a:gd name="connsiteY1838" fmla="*/ 1132188 h 4361942"/>
              <a:gd name="connsiteX1839" fmla="*/ 1305679 w 4102080"/>
              <a:gd name="connsiteY1839" fmla="*/ 1140045 h 4361942"/>
              <a:gd name="connsiteX1840" fmla="*/ 1301647 w 4102080"/>
              <a:gd name="connsiteY1840" fmla="*/ 1147902 h 4361942"/>
              <a:gd name="connsiteX1841" fmla="*/ 1268252 w 4102080"/>
              <a:gd name="connsiteY1841" fmla="*/ 1173542 h 4361942"/>
              <a:gd name="connsiteX1842" fmla="*/ 1252434 w 4102080"/>
              <a:gd name="connsiteY1842" fmla="*/ 1175507 h 4361942"/>
              <a:gd name="connsiteX1843" fmla="*/ 1252434 w 4102080"/>
              <a:gd name="connsiteY1843" fmla="*/ 1171578 h 4361942"/>
              <a:gd name="connsiteX1844" fmla="*/ 1260291 w 4102080"/>
              <a:gd name="connsiteY1844" fmla="*/ 1161756 h 4361942"/>
              <a:gd name="connsiteX1845" fmla="*/ 1262256 w 4102080"/>
              <a:gd name="connsiteY1845" fmla="*/ 1155760 h 4361942"/>
              <a:gd name="connsiteX1846" fmla="*/ 1258431 w 4102080"/>
              <a:gd name="connsiteY1846" fmla="*/ 1151935 h 4361942"/>
              <a:gd name="connsiteX1847" fmla="*/ 1266288 w 4102080"/>
              <a:gd name="connsiteY1847" fmla="*/ 1142113 h 4361942"/>
              <a:gd name="connsiteX1848" fmla="*/ 1266288 w 4102080"/>
              <a:gd name="connsiteY1848" fmla="*/ 1132188 h 4361942"/>
              <a:gd name="connsiteX1849" fmla="*/ 1264324 w 4102080"/>
              <a:gd name="connsiteY1849" fmla="*/ 1120402 h 4361942"/>
              <a:gd name="connsiteX1850" fmla="*/ 1258431 w 4102080"/>
              <a:gd name="connsiteY1850" fmla="*/ 1112544 h 4361942"/>
              <a:gd name="connsiteX1851" fmla="*/ 1254399 w 4102080"/>
              <a:gd name="connsiteY1851" fmla="*/ 1106548 h 4361942"/>
              <a:gd name="connsiteX1852" fmla="*/ 1256466 w 4102080"/>
              <a:gd name="connsiteY1852" fmla="*/ 1104584 h 4361942"/>
              <a:gd name="connsiteX1853" fmla="*/ 1266288 w 4102080"/>
              <a:gd name="connsiteY1853" fmla="*/ 1110580 h 4361942"/>
              <a:gd name="connsiteX1854" fmla="*/ 1449385 w 4102080"/>
              <a:gd name="connsiteY1854" fmla="*/ 947100 h 4361942"/>
              <a:gd name="connsiteX1855" fmla="*/ 1449387 w 4102080"/>
              <a:gd name="connsiteY1855" fmla="*/ 947126 h 4361942"/>
              <a:gd name="connsiteX1856" fmla="*/ 1463241 w 4102080"/>
              <a:gd name="connsiteY1856" fmla="*/ 954983 h 4361942"/>
              <a:gd name="connsiteX1857" fmla="*/ 1482885 w 4102080"/>
              <a:gd name="connsiteY1857" fmla="*/ 960876 h 4361942"/>
              <a:gd name="connsiteX1858" fmla="*/ 1500667 w 4102080"/>
              <a:gd name="connsiteY1858" fmla="*/ 986516 h 4361942"/>
              <a:gd name="connsiteX1859" fmla="*/ 1528168 w 4102080"/>
              <a:gd name="connsiteY1859" fmla="*/ 986516 h 4361942"/>
              <a:gd name="connsiteX1860" fmla="*/ 1541919 w 4102080"/>
              <a:gd name="connsiteY1860" fmla="*/ 984552 h 4361942"/>
              <a:gd name="connsiteX1861" fmla="*/ 1551844 w 4102080"/>
              <a:gd name="connsiteY1861" fmla="*/ 978555 h 4361942"/>
              <a:gd name="connsiteX1862" fmla="*/ 1569523 w 4102080"/>
              <a:gd name="connsiteY1862" fmla="*/ 974627 h 4361942"/>
              <a:gd name="connsiteX1863" fmla="*/ 1585238 w 4102080"/>
              <a:gd name="connsiteY1863" fmla="*/ 970698 h 4361942"/>
              <a:gd name="connsiteX1864" fmla="*/ 1593095 w 4102080"/>
              <a:gd name="connsiteY1864" fmla="*/ 986516 h 4361942"/>
              <a:gd name="connsiteX1865" fmla="*/ 1610878 w 4102080"/>
              <a:gd name="connsiteY1865" fmla="*/ 978555 h 4361942"/>
              <a:gd name="connsiteX1866" fmla="*/ 1630625 w 4102080"/>
              <a:gd name="connsiteY1866" fmla="*/ 972662 h 4361942"/>
              <a:gd name="connsiteX1867" fmla="*/ 1646340 w 4102080"/>
              <a:gd name="connsiteY1867" fmla="*/ 962841 h 4361942"/>
              <a:gd name="connsiteX1868" fmla="*/ 1646353 w 4102080"/>
              <a:gd name="connsiteY1868" fmla="*/ 962819 h 4361942"/>
              <a:gd name="connsiteX1869" fmla="*/ 1630660 w 4102080"/>
              <a:gd name="connsiteY1869" fmla="*/ 972618 h 4361942"/>
              <a:gd name="connsiteX1870" fmla="*/ 1610909 w 4102080"/>
              <a:gd name="connsiteY1870" fmla="*/ 978507 h 4361942"/>
              <a:gd name="connsiteX1871" fmla="*/ 1593122 w 4102080"/>
              <a:gd name="connsiteY1871" fmla="*/ 986463 h 4361942"/>
              <a:gd name="connsiteX1872" fmla="*/ 1585263 w 4102080"/>
              <a:gd name="connsiteY1872" fmla="*/ 970655 h 4361942"/>
              <a:gd name="connsiteX1873" fmla="*/ 1569545 w 4102080"/>
              <a:gd name="connsiteY1873" fmla="*/ 974581 h 4361942"/>
              <a:gd name="connsiteX1874" fmla="*/ 1551862 w 4102080"/>
              <a:gd name="connsiteY1874" fmla="*/ 978507 h 4361942"/>
              <a:gd name="connsiteX1875" fmla="*/ 1541935 w 4102080"/>
              <a:gd name="connsiteY1875" fmla="*/ 984500 h 4361942"/>
              <a:gd name="connsiteX1876" fmla="*/ 1528181 w 4102080"/>
              <a:gd name="connsiteY1876" fmla="*/ 986463 h 4361942"/>
              <a:gd name="connsiteX1877" fmla="*/ 1500675 w 4102080"/>
              <a:gd name="connsiteY1877" fmla="*/ 986463 h 4361942"/>
              <a:gd name="connsiteX1878" fmla="*/ 1482888 w 4102080"/>
              <a:gd name="connsiteY1878" fmla="*/ 960840 h 4361942"/>
              <a:gd name="connsiteX1879" fmla="*/ 1463241 w 4102080"/>
              <a:gd name="connsiteY1879" fmla="*/ 954951 h 4361942"/>
              <a:gd name="connsiteX1880" fmla="*/ 1442493 w 4102080"/>
              <a:gd name="connsiteY1880" fmla="*/ 917112 h 4361942"/>
              <a:gd name="connsiteX1881" fmla="*/ 1447420 w 4102080"/>
              <a:gd name="connsiteY1881" fmla="*/ 923446 h 4361942"/>
              <a:gd name="connsiteX1882" fmla="*/ 1447419 w 4102080"/>
              <a:gd name="connsiteY1882" fmla="*/ 923440 h 4361942"/>
              <a:gd name="connsiteX1883" fmla="*/ 1236803 w 4102080"/>
              <a:gd name="connsiteY1883" fmla="*/ 899555 h 4361942"/>
              <a:gd name="connsiteX1884" fmla="*/ 1244666 w 4102080"/>
              <a:gd name="connsiteY1884" fmla="*/ 907510 h 4361942"/>
              <a:gd name="connsiteX1885" fmla="*/ 1248597 w 4102080"/>
              <a:gd name="connsiteY1885" fmla="*/ 909474 h 4361942"/>
              <a:gd name="connsiteX1886" fmla="*/ 1252528 w 4102080"/>
              <a:gd name="connsiteY1886" fmla="*/ 911333 h 4361942"/>
              <a:gd name="connsiteX1887" fmla="*/ 1256563 w 4102080"/>
              <a:gd name="connsiteY1887" fmla="*/ 913400 h 4361942"/>
              <a:gd name="connsiteX1888" fmla="*/ 1260391 w 4102080"/>
              <a:gd name="connsiteY1888" fmla="*/ 913400 h 4361942"/>
              <a:gd name="connsiteX1889" fmla="*/ 1264426 w 4102080"/>
              <a:gd name="connsiteY1889" fmla="*/ 913400 h 4361942"/>
              <a:gd name="connsiteX1890" fmla="*/ 1268357 w 4102080"/>
              <a:gd name="connsiteY1890" fmla="*/ 917326 h 4361942"/>
              <a:gd name="connsiteX1891" fmla="*/ 1272288 w 4102080"/>
              <a:gd name="connsiteY1891" fmla="*/ 919289 h 4361942"/>
              <a:gd name="connsiteX1892" fmla="*/ 1274254 w 4102080"/>
              <a:gd name="connsiteY1892" fmla="*/ 923215 h 4361942"/>
              <a:gd name="connsiteX1893" fmla="*/ 1278185 w 4102080"/>
              <a:gd name="connsiteY1893" fmla="*/ 927141 h 4361942"/>
              <a:gd name="connsiteX1894" fmla="*/ 1280151 w 4102080"/>
              <a:gd name="connsiteY1894" fmla="*/ 931068 h 4361942"/>
              <a:gd name="connsiteX1895" fmla="*/ 1282117 w 4102080"/>
              <a:gd name="connsiteY1895" fmla="*/ 937060 h 4361942"/>
              <a:gd name="connsiteX1896" fmla="*/ 1278185 w 4102080"/>
              <a:gd name="connsiteY1896" fmla="*/ 937060 h 4361942"/>
              <a:gd name="connsiteX1897" fmla="*/ 1272288 w 4102080"/>
              <a:gd name="connsiteY1897" fmla="*/ 940883 h 4361942"/>
              <a:gd name="connsiteX1898" fmla="*/ 1270323 w 4102080"/>
              <a:gd name="connsiteY1898" fmla="*/ 944913 h 4361942"/>
              <a:gd name="connsiteX1899" fmla="*/ 1258529 w 4102080"/>
              <a:gd name="connsiteY1899" fmla="*/ 946876 h 4361942"/>
              <a:gd name="connsiteX1900" fmla="*/ 1254494 w 4102080"/>
              <a:gd name="connsiteY1900" fmla="*/ 946876 h 4361942"/>
              <a:gd name="connsiteX1901" fmla="*/ 1246631 w 4102080"/>
              <a:gd name="connsiteY1901" fmla="*/ 950699 h 4361942"/>
              <a:gd name="connsiteX1902" fmla="*/ 1232872 w 4102080"/>
              <a:gd name="connsiteY1902" fmla="*/ 956691 h 4361942"/>
              <a:gd name="connsiteX1903" fmla="*/ 1222940 w 4102080"/>
              <a:gd name="connsiteY1903" fmla="*/ 964544 h 4361942"/>
              <a:gd name="connsiteX1904" fmla="*/ 1219112 w 4102080"/>
              <a:gd name="connsiteY1904" fmla="*/ 972396 h 4361942"/>
              <a:gd name="connsiteX1905" fmla="*/ 1191489 w 4102080"/>
              <a:gd name="connsiteY1905" fmla="*/ 994093 h 4361942"/>
              <a:gd name="connsiteX1906" fmla="*/ 1183523 w 4102080"/>
              <a:gd name="connsiteY1906" fmla="*/ 992130 h 4361942"/>
              <a:gd name="connsiteX1907" fmla="*/ 1177729 w 4102080"/>
              <a:gd name="connsiteY1907" fmla="*/ 992130 h 4361942"/>
              <a:gd name="connsiteX1908" fmla="*/ 1175660 w 4102080"/>
              <a:gd name="connsiteY1908" fmla="*/ 992130 h 4361942"/>
              <a:gd name="connsiteX1909" fmla="*/ 1173694 w 4102080"/>
              <a:gd name="connsiteY1909" fmla="*/ 982211 h 4361942"/>
              <a:gd name="connsiteX1910" fmla="*/ 1167798 w 4102080"/>
              <a:gd name="connsiteY1910" fmla="*/ 978285 h 4361942"/>
              <a:gd name="connsiteX1911" fmla="*/ 1165832 w 4102080"/>
              <a:gd name="connsiteY1911" fmla="*/ 982211 h 4361942"/>
              <a:gd name="connsiteX1912" fmla="*/ 1163866 w 4102080"/>
              <a:gd name="connsiteY1912" fmla="*/ 982211 h 4361942"/>
              <a:gd name="connsiteX1913" fmla="*/ 1161901 w 4102080"/>
              <a:gd name="connsiteY1913" fmla="*/ 980248 h 4361942"/>
              <a:gd name="connsiteX1914" fmla="*/ 1163866 w 4102080"/>
              <a:gd name="connsiteY1914" fmla="*/ 978285 h 4361942"/>
              <a:gd name="connsiteX1915" fmla="*/ 1161901 w 4102080"/>
              <a:gd name="connsiteY1915" fmla="*/ 974359 h 4361942"/>
              <a:gd name="connsiteX1916" fmla="*/ 1157969 w 4102080"/>
              <a:gd name="connsiteY1916" fmla="*/ 972396 h 4361942"/>
              <a:gd name="connsiteX1917" fmla="*/ 1156004 w 4102080"/>
              <a:gd name="connsiteY1917" fmla="*/ 976322 h 4361942"/>
              <a:gd name="connsiteX1918" fmla="*/ 1152072 w 4102080"/>
              <a:gd name="connsiteY1918" fmla="*/ 980248 h 4361942"/>
              <a:gd name="connsiteX1919" fmla="*/ 1146175 w 4102080"/>
              <a:gd name="connsiteY1919" fmla="*/ 978285 h 4361942"/>
              <a:gd name="connsiteX1920" fmla="*/ 1140278 w 4102080"/>
              <a:gd name="connsiteY1920" fmla="*/ 976322 h 4361942"/>
              <a:gd name="connsiteX1921" fmla="*/ 1144106 w 4102080"/>
              <a:gd name="connsiteY1921" fmla="*/ 972396 h 4361942"/>
              <a:gd name="connsiteX1922" fmla="*/ 1142244 w 4102080"/>
              <a:gd name="connsiteY1922" fmla="*/ 966507 h 4361942"/>
              <a:gd name="connsiteX1923" fmla="*/ 1136243 w 4102080"/>
              <a:gd name="connsiteY1923" fmla="*/ 960617 h 4361942"/>
              <a:gd name="connsiteX1924" fmla="*/ 1134278 w 4102080"/>
              <a:gd name="connsiteY1924" fmla="*/ 956691 h 4361942"/>
              <a:gd name="connsiteX1925" fmla="*/ 1136243 w 4102080"/>
              <a:gd name="connsiteY1925" fmla="*/ 950699 h 4361942"/>
              <a:gd name="connsiteX1926" fmla="*/ 1140278 w 4102080"/>
              <a:gd name="connsiteY1926" fmla="*/ 948839 h 4361942"/>
              <a:gd name="connsiteX1927" fmla="*/ 1146175 w 4102080"/>
              <a:gd name="connsiteY1927" fmla="*/ 950699 h 4361942"/>
              <a:gd name="connsiteX1928" fmla="*/ 1175660 w 4102080"/>
              <a:gd name="connsiteY1928" fmla="*/ 931068 h 4361942"/>
              <a:gd name="connsiteX1929" fmla="*/ 1195421 w 4102080"/>
              <a:gd name="connsiteY1929" fmla="*/ 929105 h 4361942"/>
              <a:gd name="connsiteX1930" fmla="*/ 1211146 w 4102080"/>
              <a:gd name="connsiteY1930" fmla="*/ 929105 h 4361942"/>
              <a:gd name="connsiteX1931" fmla="*/ 1222940 w 4102080"/>
              <a:gd name="connsiteY1931" fmla="*/ 921252 h 4361942"/>
              <a:gd name="connsiteX1932" fmla="*/ 1228940 w 4102080"/>
              <a:gd name="connsiteY1932" fmla="*/ 903481 h 4361942"/>
              <a:gd name="connsiteX1933" fmla="*/ 4084400 w 4102080"/>
              <a:gd name="connsiteY1933" fmla="*/ 891739 h 4361942"/>
              <a:gd name="connsiteX1934" fmla="*/ 4092257 w 4102080"/>
              <a:gd name="connsiteY1934" fmla="*/ 891739 h 4361942"/>
              <a:gd name="connsiteX1935" fmla="*/ 4102080 w 4102080"/>
              <a:gd name="connsiteY1935" fmla="*/ 899597 h 4361942"/>
              <a:gd name="connsiteX1936" fmla="*/ 4102080 w 4102080"/>
              <a:gd name="connsiteY1936" fmla="*/ 919346 h 4361942"/>
              <a:gd name="connsiteX1937" fmla="*/ 4094222 w 4102080"/>
              <a:gd name="connsiteY1937" fmla="*/ 942920 h 4361942"/>
              <a:gd name="connsiteX1938" fmla="*/ 4088329 w 4102080"/>
              <a:gd name="connsiteY1938" fmla="*/ 958739 h 4361942"/>
              <a:gd name="connsiteX1939" fmla="*/ 4074474 w 4102080"/>
              <a:gd name="connsiteY1939" fmla="*/ 964633 h 4361942"/>
              <a:gd name="connsiteX1940" fmla="*/ 4058759 w 4102080"/>
              <a:gd name="connsiteY1940" fmla="*/ 962668 h 4361942"/>
              <a:gd name="connsiteX1941" fmla="*/ 4043043 w 4102080"/>
              <a:gd name="connsiteY1941" fmla="*/ 952846 h 4361942"/>
              <a:gd name="connsiteX1942" fmla="*/ 4031256 w 4102080"/>
              <a:gd name="connsiteY1942" fmla="*/ 938991 h 4361942"/>
              <a:gd name="connsiteX1943" fmla="*/ 4029292 w 4102080"/>
              <a:gd name="connsiteY1943" fmla="*/ 923275 h 4361942"/>
              <a:gd name="connsiteX1944" fmla="*/ 4033117 w 4102080"/>
              <a:gd name="connsiteY1944" fmla="*/ 909523 h 4361942"/>
              <a:gd name="connsiteX1945" fmla="*/ 4045007 w 4102080"/>
              <a:gd name="connsiteY1945" fmla="*/ 901562 h 4361942"/>
              <a:gd name="connsiteX1946" fmla="*/ 4068684 w 4102080"/>
              <a:gd name="connsiteY1946" fmla="*/ 897736 h 4361942"/>
              <a:gd name="connsiteX1947" fmla="*/ 1662055 w 4102080"/>
              <a:gd name="connsiteY1947" fmla="*/ 882096 h 4361942"/>
              <a:gd name="connsiteX1948" fmla="*/ 1646340 w 4102080"/>
              <a:gd name="connsiteY1948" fmla="*/ 886024 h 4361942"/>
              <a:gd name="connsiteX1949" fmla="*/ 1628700 w 4102080"/>
              <a:gd name="connsiteY1949" fmla="*/ 887984 h 4361942"/>
              <a:gd name="connsiteX1950" fmla="*/ 1628695 w 4102080"/>
              <a:gd name="connsiteY1950" fmla="*/ 888002 h 4361942"/>
              <a:gd name="connsiteX1951" fmla="*/ 1646378 w 4102080"/>
              <a:gd name="connsiteY1951" fmla="*/ 886039 h 4361942"/>
              <a:gd name="connsiteX1952" fmla="*/ 1662096 w 4102080"/>
              <a:gd name="connsiteY1952" fmla="*/ 882113 h 4361942"/>
              <a:gd name="connsiteX1953" fmla="*/ 1673953 w 4102080"/>
              <a:gd name="connsiteY1953" fmla="*/ 882113 h 4361942"/>
              <a:gd name="connsiteX1954" fmla="*/ 1673944 w 4102080"/>
              <a:gd name="connsiteY1954" fmla="*/ 882096 h 4361942"/>
              <a:gd name="connsiteX1955" fmla="*/ 1936117 w 4102080"/>
              <a:gd name="connsiteY1955" fmla="*/ 848626 h 4361942"/>
              <a:gd name="connsiteX1956" fmla="*/ 1936049 w 4102080"/>
              <a:gd name="connsiteY1956" fmla="*/ 848648 h 4361942"/>
              <a:gd name="connsiteX1957" fmla="*/ 1953503 w 4102080"/>
              <a:gd name="connsiteY1957" fmla="*/ 852527 h 4361942"/>
              <a:gd name="connsiteX1958" fmla="*/ 1969322 w 4102080"/>
              <a:gd name="connsiteY1958" fmla="*/ 862349 h 4361942"/>
              <a:gd name="connsiteX1959" fmla="*/ 1987001 w 4102080"/>
              <a:gd name="connsiteY1959" fmla="*/ 870310 h 4361942"/>
              <a:gd name="connsiteX1960" fmla="*/ 2022463 w 4102080"/>
              <a:gd name="connsiteY1960" fmla="*/ 889953 h 4361942"/>
              <a:gd name="connsiteX1961" fmla="*/ 2044174 w 4102080"/>
              <a:gd name="connsiteY1961" fmla="*/ 893882 h 4361942"/>
              <a:gd name="connsiteX1962" fmla="*/ 2059889 w 4102080"/>
              <a:gd name="connsiteY1962" fmla="*/ 899775 h 4361942"/>
              <a:gd name="connsiteX1963" fmla="*/ 2075707 w 4102080"/>
              <a:gd name="connsiteY1963" fmla="*/ 901739 h 4361942"/>
              <a:gd name="connsiteX1964" fmla="*/ 2085529 w 4102080"/>
              <a:gd name="connsiteY1964" fmla="*/ 909700 h 4361942"/>
              <a:gd name="connsiteX1965" fmla="*/ 2093387 w 4102080"/>
              <a:gd name="connsiteY1965" fmla="*/ 921486 h 4361942"/>
              <a:gd name="connsiteX1966" fmla="*/ 2087493 w 4102080"/>
              <a:gd name="connsiteY1966" fmla="*/ 937304 h 4361942"/>
              <a:gd name="connsiteX1967" fmla="*/ 2073640 w 4102080"/>
              <a:gd name="connsiteY1967" fmla="*/ 941129 h 4361942"/>
              <a:gd name="connsiteX1968" fmla="*/ 2061853 w 4102080"/>
              <a:gd name="connsiteY1968" fmla="*/ 956948 h 4361942"/>
              <a:gd name="connsiteX1969" fmla="*/ 2053996 w 4102080"/>
              <a:gd name="connsiteY1969" fmla="*/ 970698 h 4361942"/>
              <a:gd name="connsiteX1970" fmla="*/ 2055960 w 4102080"/>
              <a:gd name="connsiteY1970" fmla="*/ 990341 h 4361942"/>
              <a:gd name="connsiteX1971" fmla="*/ 2052032 w 4102080"/>
              <a:gd name="connsiteY1971" fmla="*/ 1008124 h 4361942"/>
              <a:gd name="connsiteX1972" fmla="*/ 2012641 w 4102080"/>
              <a:gd name="connsiteY1972" fmla="*/ 1092797 h 4361942"/>
              <a:gd name="connsiteX1973" fmla="*/ 1983072 w 4102080"/>
              <a:gd name="connsiteY1973" fmla="*/ 1165685 h 4361942"/>
              <a:gd name="connsiteX1974" fmla="*/ 1947621 w 4102080"/>
              <a:gd name="connsiteY1974" fmla="*/ 1230696 h 4361942"/>
              <a:gd name="connsiteX1975" fmla="*/ 1947962 w 4102080"/>
              <a:gd name="connsiteY1975" fmla="*/ 1230599 h 4361942"/>
              <a:gd name="connsiteX1976" fmla="*/ 1983361 w 4102080"/>
              <a:gd name="connsiteY1976" fmla="*/ 1165685 h 4361942"/>
              <a:gd name="connsiteX1977" fmla="*/ 2012928 w 4102080"/>
              <a:gd name="connsiteY1977" fmla="*/ 1092804 h 4361942"/>
              <a:gd name="connsiteX1978" fmla="*/ 2052316 w 4102080"/>
              <a:gd name="connsiteY1978" fmla="*/ 1008137 h 4361942"/>
              <a:gd name="connsiteX1979" fmla="*/ 2056244 w 4102080"/>
              <a:gd name="connsiteY1979" fmla="*/ 990356 h 4361942"/>
              <a:gd name="connsiteX1980" fmla="*/ 2054280 w 4102080"/>
              <a:gd name="connsiteY1980" fmla="*/ 970715 h 4361942"/>
              <a:gd name="connsiteX1981" fmla="*/ 2062137 w 4102080"/>
              <a:gd name="connsiteY1981" fmla="*/ 956966 h 4361942"/>
              <a:gd name="connsiteX1982" fmla="*/ 2073922 w 4102080"/>
              <a:gd name="connsiteY1982" fmla="*/ 941149 h 4361942"/>
              <a:gd name="connsiteX1983" fmla="*/ 2087775 w 4102080"/>
              <a:gd name="connsiteY1983" fmla="*/ 937324 h 4361942"/>
              <a:gd name="connsiteX1984" fmla="*/ 2093668 w 4102080"/>
              <a:gd name="connsiteY1984" fmla="*/ 921507 h 4361942"/>
              <a:gd name="connsiteX1985" fmla="*/ 2085811 w 4102080"/>
              <a:gd name="connsiteY1985" fmla="*/ 909722 h 4361942"/>
              <a:gd name="connsiteX1986" fmla="*/ 2075990 w 4102080"/>
              <a:gd name="connsiteY1986" fmla="*/ 901762 h 4361942"/>
              <a:gd name="connsiteX1987" fmla="*/ 2060173 w 4102080"/>
              <a:gd name="connsiteY1987" fmla="*/ 899798 h 4361942"/>
              <a:gd name="connsiteX1988" fmla="*/ 2044459 w 4102080"/>
              <a:gd name="connsiteY1988" fmla="*/ 893905 h 4361942"/>
              <a:gd name="connsiteX1989" fmla="*/ 2022749 w 4102080"/>
              <a:gd name="connsiteY1989" fmla="*/ 889977 h 4361942"/>
              <a:gd name="connsiteX1990" fmla="*/ 1987290 w 4102080"/>
              <a:gd name="connsiteY1990" fmla="*/ 870335 h 4361942"/>
              <a:gd name="connsiteX1991" fmla="*/ 1969612 w 4102080"/>
              <a:gd name="connsiteY1991" fmla="*/ 862375 h 4361942"/>
              <a:gd name="connsiteX1992" fmla="*/ 1953795 w 4102080"/>
              <a:gd name="connsiteY1992" fmla="*/ 852554 h 4361942"/>
              <a:gd name="connsiteX1993" fmla="*/ 1914407 w 4102080"/>
              <a:gd name="connsiteY1993" fmla="*/ 783602 h 4361942"/>
              <a:gd name="connsiteX1994" fmla="*/ 1914113 w 4102080"/>
              <a:gd name="connsiteY1994" fmla="*/ 783677 h 4361942"/>
              <a:gd name="connsiteX1995" fmla="*/ 1914113 w 4102080"/>
              <a:gd name="connsiteY1995" fmla="*/ 799386 h 4361942"/>
              <a:gd name="connsiteX1996" fmla="*/ 1912252 w 4102080"/>
              <a:gd name="connsiteY1996" fmla="*/ 815101 h 4361942"/>
              <a:gd name="connsiteX1997" fmla="*/ 1904291 w 4102080"/>
              <a:gd name="connsiteY1997" fmla="*/ 828955 h 4361942"/>
              <a:gd name="connsiteX1998" fmla="*/ 1904291 w 4102080"/>
              <a:gd name="connsiteY1998" fmla="*/ 842705 h 4361942"/>
              <a:gd name="connsiteX1999" fmla="*/ 1918145 w 4102080"/>
              <a:gd name="connsiteY1999" fmla="*/ 854492 h 4361942"/>
              <a:gd name="connsiteX2000" fmla="*/ 1918334 w 4102080"/>
              <a:gd name="connsiteY2000" fmla="*/ 854429 h 4361942"/>
              <a:gd name="connsiteX2001" fmla="*/ 1904586 w 4102080"/>
              <a:gd name="connsiteY2001" fmla="*/ 842733 h 4361942"/>
              <a:gd name="connsiteX2002" fmla="*/ 1904586 w 4102080"/>
              <a:gd name="connsiteY2002" fmla="*/ 828984 h 4361942"/>
              <a:gd name="connsiteX2003" fmla="*/ 1912546 w 4102080"/>
              <a:gd name="connsiteY2003" fmla="*/ 815132 h 4361942"/>
              <a:gd name="connsiteX2004" fmla="*/ 1914407 w 4102080"/>
              <a:gd name="connsiteY2004" fmla="*/ 799419 h 4361942"/>
              <a:gd name="connsiteX2005" fmla="*/ 695073 w 4102080"/>
              <a:gd name="connsiteY2005" fmla="*/ 781707 h 4361942"/>
              <a:gd name="connsiteX2006" fmla="*/ 699105 w 4102080"/>
              <a:gd name="connsiteY2006" fmla="*/ 781707 h 4361942"/>
              <a:gd name="connsiteX2007" fmla="*/ 706962 w 4102080"/>
              <a:gd name="connsiteY2007" fmla="*/ 781707 h 4361942"/>
              <a:gd name="connsiteX2008" fmla="*/ 710891 w 4102080"/>
              <a:gd name="connsiteY2008" fmla="*/ 787601 h 4361942"/>
              <a:gd name="connsiteX2009" fmla="*/ 708927 w 4102080"/>
              <a:gd name="connsiteY2009" fmla="*/ 795459 h 4361942"/>
              <a:gd name="connsiteX2010" fmla="*/ 703034 w 4102080"/>
              <a:gd name="connsiteY2010" fmla="*/ 801351 h 4361942"/>
              <a:gd name="connsiteX2011" fmla="*/ 699105 w 4102080"/>
              <a:gd name="connsiteY2011" fmla="*/ 803315 h 4361942"/>
              <a:gd name="connsiteX2012" fmla="*/ 697141 w 4102080"/>
              <a:gd name="connsiteY2012" fmla="*/ 799386 h 4361942"/>
              <a:gd name="connsiteX2013" fmla="*/ 693212 w 4102080"/>
              <a:gd name="connsiteY2013" fmla="*/ 789565 h 4361942"/>
              <a:gd name="connsiteX2014" fmla="*/ 1587306 w 4102080"/>
              <a:gd name="connsiteY2014" fmla="*/ 777676 h 4361942"/>
              <a:gd name="connsiteX2015" fmla="*/ 1567559 w 4102080"/>
              <a:gd name="connsiteY2015" fmla="*/ 783569 h 4361942"/>
              <a:gd name="connsiteX2016" fmla="*/ 1555773 w 4102080"/>
              <a:gd name="connsiteY2016" fmla="*/ 797423 h 4361942"/>
              <a:gd name="connsiteX2017" fmla="*/ 1545847 w 4102080"/>
              <a:gd name="connsiteY2017" fmla="*/ 817066 h 4361942"/>
              <a:gd name="connsiteX2018" fmla="*/ 1530133 w 4102080"/>
              <a:gd name="connsiteY2018" fmla="*/ 834848 h 4361942"/>
              <a:gd name="connsiteX2019" fmla="*/ 1500667 w 4102080"/>
              <a:gd name="connsiteY2019" fmla="*/ 838777 h 4361942"/>
              <a:gd name="connsiteX2020" fmla="*/ 1498599 w 4102080"/>
              <a:gd name="connsiteY2020" fmla="*/ 850563 h 4361942"/>
              <a:gd name="connsiteX2021" fmla="*/ 1496635 w 4102080"/>
              <a:gd name="connsiteY2021" fmla="*/ 866381 h 4361942"/>
              <a:gd name="connsiteX2022" fmla="*/ 1482885 w 4102080"/>
              <a:gd name="connsiteY2022" fmla="*/ 874238 h 4361942"/>
              <a:gd name="connsiteX2023" fmla="*/ 1467066 w 4102080"/>
              <a:gd name="connsiteY2023" fmla="*/ 880131 h 4361942"/>
              <a:gd name="connsiteX2024" fmla="*/ 1447423 w 4102080"/>
              <a:gd name="connsiteY2024" fmla="*/ 866381 h 4361942"/>
              <a:gd name="connsiteX2025" fmla="*/ 1427676 w 4102080"/>
              <a:gd name="connsiteY2025" fmla="*/ 864313 h 4361942"/>
              <a:gd name="connsiteX2026" fmla="*/ 1421380 w 4102080"/>
              <a:gd name="connsiteY2026" fmla="*/ 878230 h 4361942"/>
              <a:gd name="connsiteX2027" fmla="*/ 1427668 w 4102080"/>
              <a:gd name="connsiteY2027" fmla="*/ 864343 h 4361942"/>
              <a:gd name="connsiteX2028" fmla="*/ 1447419 w 4102080"/>
              <a:gd name="connsiteY2028" fmla="*/ 866409 h 4361942"/>
              <a:gd name="connsiteX2029" fmla="*/ 1467067 w 4102080"/>
              <a:gd name="connsiteY2029" fmla="*/ 880150 h 4361942"/>
              <a:gd name="connsiteX2030" fmla="*/ 1482888 w 4102080"/>
              <a:gd name="connsiteY2030" fmla="*/ 874261 h 4361942"/>
              <a:gd name="connsiteX2031" fmla="*/ 1496642 w 4102080"/>
              <a:gd name="connsiteY2031" fmla="*/ 866409 h 4361942"/>
              <a:gd name="connsiteX2032" fmla="*/ 1498606 w 4102080"/>
              <a:gd name="connsiteY2032" fmla="*/ 850602 h 4361942"/>
              <a:gd name="connsiteX2033" fmla="*/ 1500675 w 4102080"/>
              <a:gd name="connsiteY2033" fmla="*/ 838824 h 4361942"/>
              <a:gd name="connsiteX2034" fmla="*/ 1530146 w 4102080"/>
              <a:gd name="connsiteY2034" fmla="*/ 834898 h 4361942"/>
              <a:gd name="connsiteX2035" fmla="*/ 1545864 w 4102080"/>
              <a:gd name="connsiteY2035" fmla="*/ 817128 h 4361942"/>
              <a:gd name="connsiteX2036" fmla="*/ 1555792 w 4102080"/>
              <a:gd name="connsiteY2036" fmla="*/ 797498 h 4361942"/>
              <a:gd name="connsiteX2037" fmla="*/ 1567580 w 4102080"/>
              <a:gd name="connsiteY2037" fmla="*/ 783654 h 4361942"/>
              <a:gd name="connsiteX2038" fmla="*/ 1587331 w 4102080"/>
              <a:gd name="connsiteY2038" fmla="*/ 777764 h 4361942"/>
              <a:gd name="connsiteX2039" fmla="*/ 1610909 w 4102080"/>
              <a:gd name="connsiteY2039" fmla="*/ 779830 h 4361942"/>
              <a:gd name="connsiteX2040" fmla="*/ 1622668 w 4102080"/>
              <a:gd name="connsiteY2040" fmla="*/ 799412 h 4361942"/>
              <a:gd name="connsiteX2041" fmla="*/ 1622664 w 4102080"/>
              <a:gd name="connsiteY2041" fmla="*/ 799386 h 4361942"/>
              <a:gd name="connsiteX2042" fmla="*/ 1610878 w 4102080"/>
              <a:gd name="connsiteY2042" fmla="*/ 779743 h 4361942"/>
              <a:gd name="connsiteX2043" fmla="*/ 1106761 w 4102080"/>
              <a:gd name="connsiteY2043" fmla="*/ 726499 h 4361942"/>
              <a:gd name="connsiteX2044" fmla="*/ 1110690 w 4102080"/>
              <a:gd name="connsiteY2044" fmla="*/ 726499 h 4361942"/>
              <a:gd name="connsiteX2045" fmla="*/ 1112654 w 4102080"/>
              <a:gd name="connsiteY2045" fmla="*/ 726499 h 4361942"/>
              <a:gd name="connsiteX2046" fmla="*/ 1114619 w 4102080"/>
              <a:gd name="connsiteY2046" fmla="*/ 730428 h 4361942"/>
              <a:gd name="connsiteX2047" fmla="*/ 1114619 w 4102080"/>
              <a:gd name="connsiteY2047" fmla="*/ 732495 h 4361942"/>
              <a:gd name="connsiteX2048" fmla="*/ 1116583 w 4102080"/>
              <a:gd name="connsiteY2048" fmla="*/ 748210 h 4361942"/>
              <a:gd name="connsiteX2049" fmla="*/ 1118547 w 4102080"/>
              <a:gd name="connsiteY2049" fmla="*/ 750175 h 4361942"/>
              <a:gd name="connsiteX2050" fmla="*/ 1120512 w 4102080"/>
              <a:gd name="connsiteY2050" fmla="*/ 756068 h 4361942"/>
              <a:gd name="connsiteX2051" fmla="*/ 1126405 w 4102080"/>
              <a:gd name="connsiteY2051" fmla="*/ 759997 h 4361942"/>
              <a:gd name="connsiteX2052" fmla="*/ 1134262 w 4102080"/>
              <a:gd name="connsiteY2052" fmla="*/ 767855 h 4361942"/>
              <a:gd name="connsiteX2053" fmla="*/ 1142223 w 4102080"/>
              <a:gd name="connsiteY2053" fmla="*/ 775711 h 4361942"/>
              <a:gd name="connsiteX2054" fmla="*/ 1148116 w 4102080"/>
              <a:gd name="connsiteY2054" fmla="*/ 781707 h 4361942"/>
              <a:gd name="connsiteX2055" fmla="*/ 1150080 w 4102080"/>
              <a:gd name="connsiteY2055" fmla="*/ 789565 h 4361942"/>
              <a:gd name="connsiteX2056" fmla="*/ 1142223 w 4102080"/>
              <a:gd name="connsiteY2056" fmla="*/ 799386 h 4361942"/>
              <a:gd name="connsiteX2057" fmla="*/ 1130437 w 4102080"/>
              <a:gd name="connsiteY2057" fmla="*/ 799386 h 4361942"/>
              <a:gd name="connsiteX2058" fmla="*/ 1085050 w 4102080"/>
              <a:gd name="connsiteY2058" fmla="*/ 765890 h 4361942"/>
              <a:gd name="connsiteX2059" fmla="*/ 1091046 w 4102080"/>
              <a:gd name="connsiteY2059" fmla="*/ 759997 h 4361942"/>
              <a:gd name="connsiteX2060" fmla="*/ 1094872 w 4102080"/>
              <a:gd name="connsiteY2060" fmla="*/ 754103 h 4361942"/>
              <a:gd name="connsiteX2061" fmla="*/ 1096836 w 4102080"/>
              <a:gd name="connsiteY2061" fmla="*/ 738286 h 4361942"/>
              <a:gd name="connsiteX2062" fmla="*/ 1100868 w 4102080"/>
              <a:gd name="connsiteY2062" fmla="*/ 734357 h 4361942"/>
              <a:gd name="connsiteX2063" fmla="*/ 1102832 w 4102080"/>
              <a:gd name="connsiteY2063" fmla="*/ 730428 h 4361942"/>
              <a:gd name="connsiteX2064" fmla="*/ 1071299 w 4102080"/>
              <a:gd name="connsiteY2064" fmla="*/ 669430 h 4361942"/>
              <a:gd name="connsiteX2065" fmla="*/ 1083085 w 4102080"/>
              <a:gd name="connsiteY2065" fmla="*/ 673358 h 4361942"/>
              <a:gd name="connsiteX2066" fmla="*/ 1094872 w 4102080"/>
              <a:gd name="connsiteY2066" fmla="*/ 679252 h 4361942"/>
              <a:gd name="connsiteX2067" fmla="*/ 1106761 w 4102080"/>
              <a:gd name="connsiteY2067" fmla="*/ 679252 h 4361942"/>
              <a:gd name="connsiteX2068" fmla="*/ 1118547 w 4102080"/>
              <a:gd name="connsiteY2068" fmla="*/ 681216 h 4361942"/>
              <a:gd name="connsiteX2069" fmla="*/ 1124440 w 4102080"/>
              <a:gd name="connsiteY2069" fmla="*/ 689074 h 4361942"/>
              <a:gd name="connsiteX2070" fmla="*/ 1120512 w 4102080"/>
              <a:gd name="connsiteY2070" fmla="*/ 702927 h 4361942"/>
              <a:gd name="connsiteX2071" fmla="*/ 1108726 w 4102080"/>
              <a:gd name="connsiteY2071" fmla="*/ 712749 h 4361942"/>
              <a:gd name="connsiteX2072" fmla="*/ 1094872 w 4102080"/>
              <a:gd name="connsiteY2072" fmla="*/ 714713 h 4361942"/>
              <a:gd name="connsiteX2073" fmla="*/ 1067371 w 4102080"/>
              <a:gd name="connsiteY2073" fmla="*/ 708820 h 4361942"/>
              <a:gd name="connsiteX2074" fmla="*/ 1061478 w 4102080"/>
              <a:gd name="connsiteY2074" fmla="*/ 710784 h 4361942"/>
              <a:gd name="connsiteX2075" fmla="*/ 1055481 w 4102080"/>
              <a:gd name="connsiteY2075" fmla="*/ 714713 h 4361942"/>
              <a:gd name="connsiteX2076" fmla="*/ 1047624 w 4102080"/>
              <a:gd name="connsiteY2076" fmla="*/ 714713 h 4361942"/>
              <a:gd name="connsiteX2077" fmla="*/ 1045659 w 4102080"/>
              <a:gd name="connsiteY2077" fmla="*/ 704891 h 4361942"/>
              <a:gd name="connsiteX2078" fmla="*/ 1047624 w 4102080"/>
              <a:gd name="connsiteY2078" fmla="*/ 702927 h 4361942"/>
              <a:gd name="connsiteX2079" fmla="*/ 1055481 w 4102080"/>
              <a:gd name="connsiteY2079" fmla="*/ 681216 h 4361942"/>
              <a:gd name="connsiteX2080" fmla="*/ 1063442 w 4102080"/>
              <a:gd name="connsiteY2080" fmla="*/ 673358 h 4361942"/>
              <a:gd name="connsiteX2081" fmla="*/ 1179649 w 4102080"/>
              <a:gd name="connsiteY2081" fmla="*/ 661572 h 4361942"/>
              <a:gd name="connsiteX2082" fmla="*/ 1189471 w 4102080"/>
              <a:gd name="connsiteY2082" fmla="*/ 669430 h 4361942"/>
              <a:gd name="connsiteX2083" fmla="*/ 1199293 w 4102080"/>
              <a:gd name="connsiteY2083" fmla="*/ 681216 h 4361942"/>
              <a:gd name="connsiteX2084" fmla="*/ 1209115 w 4102080"/>
              <a:gd name="connsiteY2084" fmla="*/ 691038 h 4361942"/>
              <a:gd name="connsiteX2085" fmla="*/ 1230826 w 4102080"/>
              <a:gd name="connsiteY2085" fmla="*/ 700963 h 4361942"/>
              <a:gd name="connsiteX2086" fmla="*/ 1238684 w 4102080"/>
              <a:gd name="connsiteY2086" fmla="*/ 708820 h 4361942"/>
              <a:gd name="connsiteX2087" fmla="*/ 1240648 w 4102080"/>
              <a:gd name="connsiteY2087" fmla="*/ 722570 h 4361942"/>
              <a:gd name="connsiteX2088" fmla="*/ 1240648 w 4102080"/>
              <a:gd name="connsiteY2088" fmla="*/ 728463 h 4361942"/>
              <a:gd name="connsiteX2089" fmla="*/ 1236719 w 4102080"/>
              <a:gd name="connsiteY2089" fmla="*/ 740353 h 4361942"/>
              <a:gd name="connsiteX2090" fmla="*/ 1236719 w 4102080"/>
              <a:gd name="connsiteY2090" fmla="*/ 744282 h 4361942"/>
              <a:gd name="connsiteX2091" fmla="*/ 1238684 w 4102080"/>
              <a:gd name="connsiteY2091" fmla="*/ 750175 h 4361942"/>
              <a:gd name="connsiteX2092" fmla="*/ 1244577 w 4102080"/>
              <a:gd name="connsiteY2092" fmla="*/ 761961 h 4361942"/>
              <a:gd name="connsiteX2093" fmla="*/ 1244577 w 4102080"/>
              <a:gd name="connsiteY2093" fmla="*/ 767855 h 4361942"/>
              <a:gd name="connsiteX2094" fmla="*/ 1248505 w 4102080"/>
              <a:gd name="connsiteY2094" fmla="*/ 797423 h 4361942"/>
              <a:gd name="connsiteX2095" fmla="*/ 1244577 w 4102080"/>
              <a:gd name="connsiteY2095" fmla="*/ 805280 h 4361942"/>
              <a:gd name="connsiteX2096" fmla="*/ 1248505 w 4102080"/>
              <a:gd name="connsiteY2096" fmla="*/ 809209 h 4361942"/>
              <a:gd name="connsiteX2097" fmla="*/ 1252434 w 4102080"/>
              <a:gd name="connsiteY2097" fmla="*/ 817066 h 4361942"/>
              <a:gd name="connsiteX2098" fmla="*/ 1254399 w 4102080"/>
              <a:gd name="connsiteY2098" fmla="*/ 821098 h 4361942"/>
              <a:gd name="connsiteX2099" fmla="*/ 1246541 w 4102080"/>
              <a:gd name="connsiteY2099" fmla="*/ 826991 h 4361942"/>
              <a:gd name="connsiteX2100" fmla="*/ 1238684 w 4102080"/>
              <a:gd name="connsiteY2100" fmla="*/ 842705 h 4361942"/>
              <a:gd name="connsiteX2101" fmla="*/ 1232791 w 4102080"/>
              <a:gd name="connsiteY2101" fmla="*/ 848598 h 4361942"/>
              <a:gd name="connsiteX2102" fmla="*/ 1226897 w 4102080"/>
              <a:gd name="connsiteY2102" fmla="*/ 850563 h 4361942"/>
              <a:gd name="connsiteX2103" fmla="*/ 1222865 w 4102080"/>
              <a:gd name="connsiteY2103" fmla="*/ 848598 h 4361942"/>
              <a:gd name="connsiteX2104" fmla="*/ 1217076 w 4102080"/>
              <a:gd name="connsiteY2104" fmla="*/ 840741 h 4361942"/>
              <a:gd name="connsiteX2105" fmla="*/ 1211079 w 4102080"/>
              <a:gd name="connsiteY2105" fmla="*/ 836812 h 4361942"/>
              <a:gd name="connsiteX2106" fmla="*/ 1209115 w 4102080"/>
              <a:gd name="connsiteY2106" fmla="*/ 838777 h 4361942"/>
              <a:gd name="connsiteX2107" fmla="*/ 1205186 w 4102080"/>
              <a:gd name="connsiteY2107" fmla="*/ 840741 h 4361942"/>
              <a:gd name="connsiteX2108" fmla="*/ 1203222 w 4102080"/>
              <a:gd name="connsiteY2108" fmla="*/ 842705 h 4361942"/>
              <a:gd name="connsiteX2109" fmla="*/ 1169827 w 4102080"/>
              <a:gd name="connsiteY2109" fmla="*/ 844670 h 4361942"/>
              <a:gd name="connsiteX2110" fmla="*/ 1155974 w 4102080"/>
              <a:gd name="connsiteY2110" fmla="*/ 838777 h 4361942"/>
              <a:gd name="connsiteX2111" fmla="*/ 1142223 w 4102080"/>
              <a:gd name="connsiteY2111" fmla="*/ 821098 h 4361942"/>
              <a:gd name="connsiteX2112" fmla="*/ 1163831 w 4102080"/>
              <a:gd name="connsiteY2112" fmla="*/ 815101 h 4361942"/>
              <a:gd name="connsiteX2113" fmla="*/ 1167760 w 4102080"/>
              <a:gd name="connsiteY2113" fmla="*/ 813138 h 4361942"/>
              <a:gd name="connsiteX2114" fmla="*/ 1173653 w 4102080"/>
              <a:gd name="connsiteY2114" fmla="*/ 803315 h 4361942"/>
              <a:gd name="connsiteX2115" fmla="*/ 1171688 w 4102080"/>
              <a:gd name="connsiteY2115" fmla="*/ 799386 h 4361942"/>
              <a:gd name="connsiteX2116" fmla="*/ 1169827 w 4102080"/>
              <a:gd name="connsiteY2116" fmla="*/ 797423 h 4361942"/>
              <a:gd name="connsiteX2117" fmla="*/ 1165795 w 4102080"/>
              <a:gd name="connsiteY2117" fmla="*/ 793494 h 4361942"/>
              <a:gd name="connsiteX2118" fmla="*/ 1142223 w 4102080"/>
              <a:gd name="connsiteY2118" fmla="*/ 748210 h 4361942"/>
              <a:gd name="connsiteX2119" fmla="*/ 1140259 w 4102080"/>
              <a:gd name="connsiteY2119" fmla="*/ 742318 h 4361942"/>
              <a:gd name="connsiteX2120" fmla="*/ 1144084 w 4102080"/>
              <a:gd name="connsiteY2120" fmla="*/ 732495 h 4361942"/>
              <a:gd name="connsiteX2121" fmla="*/ 1142223 w 4102080"/>
              <a:gd name="connsiteY2121" fmla="*/ 694966 h 4361942"/>
              <a:gd name="connsiteX2122" fmla="*/ 1146152 w 4102080"/>
              <a:gd name="connsiteY2122" fmla="*/ 685145 h 4361942"/>
              <a:gd name="connsiteX2123" fmla="*/ 1152045 w 4102080"/>
              <a:gd name="connsiteY2123" fmla="*/ 683180 h 4361942"/>
              <a:gd name="connsiteX2124" fmla="*/ 1167760 w 4102080"/>
              <a:gd name="connsiteY2124" fmla="*/ 665501 h 4361942"/>
              <a:gd name="connsiteX2125" fmla="*/ 63066 w 4102080"/>
              <a:gd name="connsiteY2125" fmla="*/ 643790 h 4361942"/>
              <a:gd name="connsiteX2126" fmla="*/ 66891 w 4102080"/>
              <a:gd name="connsiteY2126" fmla="*/ 643790 h 4361942"/>
              <a:gd name="connsiteX2127" fmla="*/ 72784 w 4102080"/>
              <a:gd name="connsiteY2127" fmla="*/ 645754 h 4361942"/>
              <a:gd name="connsiteX2128" fmla="*/ 72784 w 4102080"/>
              <a:gd name="connsiteY2128" fmla="*/ 651647 h 4361942"/>
              <a:gd name="connsiteX2129" fmla="*/ 70820 w 4102080"/>
              <a:gd name="connsiteY2129" fmla="*/ 659505 h 4361942"/>
              <a:gd name="connsiteX2130" fmla="*/ 68856 w 4102080"/>
              <a:gd name="connsiteY2130" fmla="*/ 667362 h 4361942"/>
              <a:gd name="connsiteX2131" fmla="*/ 66891 w 4102080"/>
              <a:gd name="connsiteY2131" fmla="*/ 675323 h 4361942"/>
              <a:gd name="connsiteX2132" fmla="*/ 61102 w 4102080"/>
              <a:gd name="connsiteY2132" fmla="*/ 677287 h 4361942"/>
              <a:gd name="connsiteX2133" fmla="*/ 55209 w 4102080"/>
              <a:gd name="connsiteY2133" fmla="*/ 677287 h 4361942"/>
              <a:gd name="connsiteX2134" fmla="*/ 51280 w 4102080"/>
              <a:gd name="connsiteY2134" fmla="*/ 677287 h 4361942"/>
              <a:gd name="connsiteX2135" fmla="*/ 49316 w 4102080"/>
              <a:gd name="connsiteY2135" fmla="*/ 681216 h 4361942"/>
              <a:gd name="connsiteX2136" fmla="*/ 47351 w 4102080"/>
              <a:gd name="connsiteY2136" fmla="*/ 683180 h 4361942"/>
              <a:gd name="connsiteX2137" fmla="*/ 47351 w 4102080"/>
              <a:gd name="connsiteY2137" fmla="*/ 679252 h 4361942"/>
              <a:gd name="connsiteX2138" fmla="*/ 45387 w 4102080"/>
              <a:gd name="connsiteY2138" fmla="*/ 675323 h 4361942"/>
              <a:gd name="connsiteX2139" fmla="*/ 39390 w 4102080"/>
              <a:gd name="connsiteY2139" fmla="*/ 667362 h 4361942"/>
              <a:gd name="connsiteX2140" fmla="*/ 41355 w 4102080"/>
              <a:gd name="connsiteY2140" fmla="*/ 661572 h 4361942"/>
              <a:gd name="connsiteX2141" fmla="*/ 53244 w 4102080"/>
              <a:gd name="connsiteY2141" fmla="*/ 653716 h 4361942"/>
              <a:gd name="connsiteX2142" fmla="*/ 59137 w 4102080"/>
              <a:gd name="connsiteY2142" fmla="*/ 645754 h 4361942"/>
              <a:gd name="connsiteX2143" fmla="*/ 1910310 w 4102080"/>
              <a:gd name="connsiteY2143" fmla="*/ 559169 h 4361942"/>
              <a:gd name="connsiteX2144" fmla="*/ 1920109 w 4102080"/>
              <a:gd name="connsiteY2144" fmla="*/ 582792 h 4361942"/>
              <a:gd name="connsiteX2145" fmla="*/ 1931896 w 4102080"/>
              <a:gd name="connsiteY2145" fmla="*/ 588685 h 4361942"/>
              <a:gd name="connsiteX2146" fmla="*/ 1943682 w 4102080"/>
              <a:gd name="connsiteY2146" fmla="*/ 592614 h 4361942"/>
              <a:gd name="connsiteX2147" fmla="*/ 1959500 w 4102080"/>
              <a:gd name="connsiteY2147" fmla="*/ 616289 h 4361942"/>
              <a:gd name="connsiteX2148" fmla="*/ 1955468 w 4102080"/>
              <a:gd name="connsiteY2148" fmla="*/ 649683 h 4361942"/>
              <a:gd name="connsiteX2149" fmla="*/ 1949678 w 4102080"/>
              <a:gd name="connsiteY2149" fmla="*/ 659505 h 4361942"/>
              <a:gd name="connsiteX2150" fmla="*/ 1935824 w 4102080"/>
              <a:gd name="connsiteY2150" fmla="*/ 665501 h 4361942"/>
              <a:gd name="connsiteX2151" fmla="*/ 1902327 w 4102080"/>
              <a:gd name="connsiteY2151" fmla="*/ 689074 h 4361942"/>
              <a:gd name="connsiteX2152" fmla="*/ 1904291 w 4102080"/>
              <a:gd name="connsiteY2152" fmla="*/ 700963 h 4361942"/>
              <a:gd name="connsiteX2153" fmla="*/ 1904291 w 4102080"/>
              <a:gd name="connsiteY2153" fmla="*/ 714713 h 4361942"/>
              <a:gd name="connsiteX2154" fmla="*/ 1900363 w 4102080"/>
              <a:gd name="connsiteY2154" fmla="*/ 726499 h 4361942"/>
              <a:gd name="connsiteX2155" fmla="*/ 1906255 w 4102080"/>
              <a:gd name="connsiteY2155" fmla="*/ 740353 h 4361942"/>
              <a:gd name="connsiteX2156" fmla="*/ 1908220 w 4102080"/>
              <a:gd name="connsiteY2156" fmla="*/ 756068 h 4361942"/>
              <a:gd name="connsiteX2157" fmla="*/ 1890541 w 4102080"/>
              <a:gd name="connsiteY2157" fmla="*/ 777676 h 4361942"/>
              <a:gd name="connsiteX2158" fmla="*/ 1898398 w 4102080"/>
              <a:gd name="connsiteY2158" fmla="*/ 787601 h 4361942"/>
              <a:gd name="connsiteX2159" fmla="*/ 1898622 w 4102080"/>
              <a:gd name="connsiteY2159" fmla="*/ 787544 h 4361942"/>
              <a:gd name="connsiteX2160" fmla="*/ 1890836 w 4102080"/>
              <a:gd name="connsiteY2160" fmla="*/ 777710 h 4361942"/>
              <a:gd name="connsiteX2161" fmla="*/ 1908514 w 4102080"/>
              <a:gd name="connsiteY2161" fmla="*/ 756103 h 4361942"/>
              <a:gd name="connsiteX2162" fmla="*/ 1906550 w 4102080"/>
              <a:gd name="connsiteY2162" fmla="*/ 740390 h 4361942"/>
              <a:gd name="connsiteX2163" fmla="*/ 1900658 w 4102080"/>
              <a:gd name="connsiteY2163" fmla="*/ 726538 h 4361942"/>
              <a:gd name="connsiteX2164" fmla="*/ 1904586 w 4102080"/>
              <a:gd name="connsiteY2164" fmla="*/ 714752 h 4361942"/>
              <a:gd name="connsiteX2165" fmla="*/ 1904586 w 4102080"/>
              <a:gd name="connsiteY2165" fmla="*/ 701003 h 4361942"/>
              <a:gd name="connsiteX2166" fmla="*/ 1902622 w 4102080"/>
              <a:gd name="connsiteY2166" fmla="*/ 689115 h 4361942"/>
              <a:gd name="connsiteX2167" fmla="*/ 1936117 w 4102080"/>
              <a:gd name="connsiteY2167" fmla="*/ 665545 h 4361942"/>
              <a:gd name="connsiteX2168" fmla="*/ 1949970 w 4102080"/>
              <a:gd name="connsiteY2168" fmla="*/ 659549 h 4361942"/>
              <a:gd name="connsiteX2169" fmla="*/ 1955759 w 4102080"/>
              <a:gd name="connsiteY2169" fmla="*/ 649728 h 4361942"/>
              <a:gd name="connsiteX2170" fmla="*/ 1959791 w 4102080"/>
              <a:gd name="connsiteY2170" fmla="*/ 616337 h 4361942"/>
              <a:gd name="connsiteX2171" fmla="*/ 1943974 w 4102080"/>
              <a:gd name="connsiteY2171" fmla="*/ 592663 h 4361942"/>
              <a:gd name="connsiteX2172" fmla="*/ 1932188 w 4102080"/>
              <a:gd name="connsiteY2172" fmla="*/ 588735 h 4361942"/>
              <a:gd name="connsiteX2173" fmla="*/ 1920403 w 4102080"/>
              <a:gd name="connsiteY2173" fmla="*/ 582842 h 4361942"/>
              <a:gd name="connsiteX2174" fmla="*/ 1910582 w 4102080"/>
              <a:gd name="connsiteY2174" fmla="*/ 559169 h 4361942"/>
              <a:gd name="connsiteX2175" fmla="*/ 59137 w 4102080"/>
              <a:gd name="connsiteY2175" fmla="*/ 527687 h 4361942"/>
              <a:gd name="connsiteX2176" fmla="*/ 78678 w 4102080"/>
              <a:gd name="connsiteY2176" fmla="*/ 533477 h 4361942"/>
              <a:gd name="connsiteX2177" fmla="*/ 84674 w 4102080"/>
              <a:gd name="connsiteY2177" fmla="*/ 541334 h 4361942"/>
              <a:gd name="connsiteX2178" fmla="*/ 84674 w 4102080"/>
              <a:gd name="connsiteY2178" fmla="*/ 555188 h 4361942"/>
              <a:gd name="connsiteX2179" fmla="*/ 74852 w 4102080"/>
              <a:gd name="connsiteY2179" fmla="*/ 561081 h 4361942"/>
              <a:gd name="connsiteX2180" fmla="*/ 63066 w 4102080"/>
              <a:gd name="connsiteY2180" fmla="*/ 553223 h 4361942"/>
              <a:gd name="connsiteX2181" fmla="*/ 45387 w 4102080"/>
              <a:gd name="connsiteY2181" fmla="*/ 555188 h 4361942"/>
              <a:gd name="connsiteX2182" fmla="*/ 43422 w 4102080"/>
              <a:gd name="connsiteY2182" fmla="*/ 557152 h 4361942"/>
              <a:gd name="connsiteX2183" fmla="*/ 43422 w 4102080"/>
              <a:gd name="connsiteY2183" fmla="*/ 565010 h 4361942"/>
              <a:gd name="connsiteX2184" fmla="*/ 49316 w 4102080"/>
              <a:gd name="connsiteY2184" fmla="*/ 568938 h 4361942"/>
              <a:gd name="connsiteX2185" fmla="*/ 57173 w 4102080"/>
              <a:gd name="connsiteY2185" fmla="*/ 568938 h 4361942"/>
              <a:gd name="connsiteX2186" fmla="*/ 61102 w 4102080"/>
              <a:gd name="connsiteY2186" fmla="*/ 572867 h 4361942"/>
              <a:gd name="connsiteX2187" fmla="*/ 47351 w 4102080"/>
              <a:gd name="connsiteY2187" fmla="*/ 582792 h 4361942"/>
              <a:gd name="connsiteX2188" fmla="*/ 19747 w 4102080"/>
              <a:gd name="connsiteY2188" fmla="*/ 578760 h 4361942"/>
              <a:gd name="connsiteX2189" fmla="*/ 0 w 4102080"/>
              <a:gd name="connsiteY2189" fmla="*/ 563046 h 4361942"/>
              <a:gd name="connsiteX2190" fmla="*/ 7961 w 4102080"/>
              <a:gd name="connsiteY2190" fmla="*/ 533477 h 4361942"/>
              <a:gd name="connsiteX2191" fmla="*/ 23675 w 4102080"/>
              <a:gd name="connsiteY2191" fmla="*/ 539473 h 4361942"/>
              <a:gd name="connsiteX2192" fmla="*/ 1841628 w 4102080"/>
              <a:gd name="connsiteY2192" fmla="*/ 462614 h 4361942"/>
              <a:gd name="connsiteX2193" fmla="*/ 1841508 w 4102080"/>
              <a:gd name="connsiteY2193" fmla="*/ 462676 h 4361942"/>
              <a:gd name="connsiteX2194" fmla="*/ 1847221 w 4102080"/>
              <a:gd name="connsiteY2194" fmla="*/ 466586 h 4361942"/>
              <a:gd name="connsiteX2195" fmla="*/ 1853115 w 4102080"/>
              <a:gd name="connsiteY2195" fmla="*/ 486229 h 4361942"/>
              <a:gd name="connsiteX2196" fmla="*/ 1857043 w 4102080"/>
              <a:gd name="connsiteY2196" fmla="*/ 525619 h 4361942"/>
              <a:gd name="connsiteX2197" fmla="*/ 1864901 w 4102080"/>
              <a:gd name="connsiteY2197" fmla="*/ 547331 h 4361942"/>
              <a:gd name="connsiteX2198" fmla="*/ 1880719 w 4102080"/>
              <a:gd name="connsiteY2198" fmla="*/ 559116 h 4361942"/>
              <a:gd name="connsiteX2199" fmla="*/ 1880944 w 4102080"/>
              <a:gd name="connsiteY2199" fmla="*/ 559116 h 4361942"/>
              <a:gd name="connsiteX2200" fmla="*/ 1865198 w 4102080"/>
              <a:gd name="connsiteY2200" fmla="*/ 547385 h 4361942"/>
              <a:gd name="connsiteX2201" fmla="*/ 1857341 w 4102080"/>
              <a:gd name="connsiteY2201" fmla="*/ 525675 h 4361942"/>
              <a:gd name="connsiteX2202" fmla="*/ 1853413 w 4102080"/>
              <a:gd name="connsiteY2202" fmla="*/ 486288 h 4361942"/>
              <a:gd name="connsiteX2203" fmla="*/ 1847520 w 4102080"/>
              <a:gd name="connsiteY2203" fmla="*/ 466646 h 4361942"/>
              <a:gd name="connsiteX2204" fmla="*/ 1817954 w 4102080"/>
              <a:gd name="connsiteY2204" fmla="*/ 460754 h 4361942"/>
              <a:gd name="connsiteX2205" fmla="*/ 1817822 w 4102080"/>
              <a:gd name="connsiteY2205" fmla="*/ 460805 h 4361942"/>
              <a:gd name="connsiteX2206" fmla="*/ 1829439 w 4102080"/>
              <a:gd name="connsiteY2206" fmla="*/ 468550 h 4361942"/>
              <a:gd name="connsiteX2207" fmla="*/ 1829560 w 4102080"/>
              <a:gd name="connsiteY2207" fmla="*/ 468491 h 4361942"/>
              <a:gd name="connsiteX2208" fmla="*/ 1614871 w 4102080"/>
              <a:gd name="connsiteY2208" fmla="*/ 417335 h 4361942"/>
              <a:gd name="connsiteX2209" fmla="*/ 1622664 w 4102080"/>
              <a:gd name="connsiteY2209" fmla="*/ 425231 h 4361942"/>
              <a:gd name="connsiteX2210" fmla="*/ 1644375 w 4102080"/>
              <a:gd name="connsiteY2210" fmla="*/ 444875 h 4361942"/>
              <a:gd name="connsiteX2211" fmla="*/ 1668051 w 4102080"/>
              <a:gd name="connsiteY2211" fmla="*/ 456764 h 4361942"/>
              <a:gd name="connsiteX2212" fmla="*/ 1668093 w 4102080"/>
              <a:gd name="connsiteY2212" fmla="*/ 456690 h 4361942"/>
              <a:gd name="connsiteX2213" fmla="*/ 1644689 w 4102080"/>
              <a:gd name="connsiteY2213" fmla="*/ 444937 h 4361942"/>
              <a:gd name="connsiteX2214" fmla="*/ 1622979 w 4102080"/>
              <a:gd name="connsiteY2214" fmla="*/ 425295 h 4361942"/>
              <a:gd name="connsiteX2215" fmla="*/ 1615122 w 4102080"/>
              <a:gd name="connsiteY2215" fmla="*/ 417335 h 4361942"/>
              <a:gd name="connsiteX2216" fmla="*/ 1747138 w 4102080"/>
              <a:gd name="connsiteY2216" fmla="*/ 401622 h 4361942"/>
              <a:gd name="connsiteX2217" fmla="*/ 1747084 w 4102080"/>
              <a:gd name="connsiteY2217" fmla="*/ 401640 h 4361942"/>
              <a:gd name="connsiteX2218" fmla="*/ 1752725 w 4102080"/>
              <a:gd name="connsiteY2218" fmla="*/ 403520 h 4361942"/>
              <a:gd name="connsiteX2219" fmla="*/ 1756654 w 4102080"/>
              <a:gd name="connsiteY2219" fmla="*/ 407449 h 4361942"/>
              <a:gd name="connsiteX2220" fmla="*/ 1754690 w 4102080"/>
              <a:gd name="connsiteY2220" fmla="*/ 413342 h 4361942"/>
              <a:gd name="connsiteX2221" fmla="*/ 1750658 w 4102080"/>
              <a:gd name="connsiteY2221" fmla="*/ 417270 h 4361942"/>
              <a:gd name="connsiteX2222" fmla="*/ 1744868 w 4102080"/>
              <a:gd name="connsiteY2222" fmla="*/ 433088 h 4361942"/>
              <a:gd name="connsiteX2223" fmla="*/ 1746832 w 4102080"/>
              <a:gd name="connsiteY2223" fmla="*/ 448907 h 4361942"/>
              <a:gd name="connsiteX2224" fmla="*/ 1756654 w 4102080"/>
              <a:gd name="connsiteY2224" fmla="*/ 456764 h 4361942"/>
              <a:gd name="connsiteX2225" fmla="*/ 1766476 w 4102080"/>
              <a:gd name="connsiteY2225" fmla="*/ 464621 h 4361942"/>
              <a:gd name="connsiteX2226" fmla="*/ 1792116 w 4102080"/>
              <a:gd name="connsiteY2226" fmla="*/ 470515 h 4361942"/>
              <a:gd name="connsiteX2227" fmla="*/ 1792131 w 4102080"/>
              <a:gd name="connsiteY2227" fmla="*/ 470509 h 4361942"/>
              <a:gd name="connsiteX2228" fmla="*/ 1766781 w 4102080"/>
              <a:gd name="connsiteY2228" fmla="*/ 464682 h 4361942"/>
              <a:gd name="connsiteX2229" fmla="*/ 1756959 w 4102080"/>
              <a:gd name="connsiteY2229" fmla="*/ 456825 h 4361942"/>
              <a:gd name="connsiteX2230" fmla="*/ 1747138 w 4102080"/>
              <a:gd name="connsiteY2230" fmla="*/ 448969 h 4361942"/>
              <a:gd name="connsiteX2231" fmla="*/ 1745174 w 4102080"/>
              <a:gd name="connsiteY2231" fmla="*/ 433152 h 4361942"/>
              <a:gd name="connsiteX2232" fmla="*/ 1750963 w 4102080"/>
              <a:gd name="connsiteY2232" fmla="*/ 417335 h 4361942"/>
              <a:gd name="connsiteX2233" fmla="*/ 1754995 w 4102080"/>
              <a:gd name="connsiteY2233" fmla="*/ 413407 h 4361942"/>
              <a:gd name="connsiteX2234" fmla="*/ 1756959 w 4102080"/>
              <a:gd name="connsiteY2234" fmla="*/ 407514 h 4361942"/>
              <a:gd name="connsiteX2235" fmla="*/ 1753031 w 4102080"/>
              <a:gd name="connsiteY2235" fmla="*/ 403586 h 4361942"/>
              <a:gd name="connsiteX2236" fmla="*/ 1684077 w 4102080"/>
              <a:gd name="connsiteY2236" fmla="*/ 401622 h 4361942"/>
              <a:gd name="connsiteX2237" fmla="*/ 1683955 w 4102080"/>
              <a:gd name="connsiteY2237" fmla="*/ 401744 h 4361942"/>
              <a:gd name="connsiteX2238" fmla="*/ 1687695 w 4102080"/>
              <a:gd name="connsiteY2238" fmla="*/ 405484 h 4361942"/>
              <a:gd name="connsiteX2239" fmla="*/ 1689659 w 4102080"/>
              <a:gd name="connsiteY2239" fmla="*/ 413342 h 4361942"/>
              <a:gd name="connsiteX2240" fmla="*/ 1691623 w 4102080"/>
              <a:gd name="connsiteY2240" fmla="*/ 421303 h 4361942"/>
              <a:gd name="connsiteX2241" fmla="*/ 1703410 w 4102080"/>
              <a:gd name="connsiteY2241" fmla="*/ 431124 h 4361942"/>
              <a:gd name="connsiteX2242" fmla="*/ 1703589 w 4102080"/>
              <a:gd name="connsiteY2242" fmla="*/ 431080 h 4361942"/>
              <a:gd name="connsiteX2243" fmla="*/ 1691933 w 4102080"/>
              <a:gd name="connsiteY2243" fmla="*/ 421367 h 4361942"/>
              <a:gd name="connsiteX2244" fmla="*/ 1689969 w 4102080"/>
              <a:gd name="connsiteY2244" fmla="*/ 413407 h 4361942"/>
              <a:gd name="connsiteX2245" fmla="*/ 1688005 w 4102080"/>
              <a:gd name="connsiteY2245" fmla="*/ 405551 h 4361942"/>
              <a:gd name="connsiteX2246" fmla="*/ 2440301 w 4102080"/>
              <a:gd name="connsiteY2246" fmla="*/ 0 h 4361942"/>
              <a:gd name="connsiteX2247" fmla="*/ 2459943 w 4102080"/>
              <a:gd name="connsiteY2247" fmla="*/ 39388 h 4361942"/>
              <a:gd name="connsiteX2248" fmla="*/ 2491371 w 4102080"/>
              <a:gd name="connsiteY2248" fmla="*/ 98416 h 4361942"/>
              <a:gd name="connsiteX2249" fmla="*/ 2497367 w 4102080"/>
              <a:gd name="connsiteY2249" fmla="*/ 123950 h 4361942"/>
              <a:gd name="connsiteX2250" fmla="*/ 2511116 w 4102080"/>
              <a:gd name="connsiteY2250" fmla="*/ 165405 h 4361942"/>
              <a:gd name="connsiteX2251" fmla="*/ 2570146 w 4102080"/>
              <a:gd name="connsiteY2251" fmla="*/ 277569 h 4361942"/>
              <a:gd name="connsiteX2252" fmla="*/ 2613566 w 4102080"/>
              <a:gd name="connsiteY2252" fmla="*/ 397693 h 4361942"/>
              <a:gd name="connsiteX2253" fmla="*/ 2621423 w 4102080"/>
              <a:gd name="connsiteY2253" fmla="*/ 411547 h 4361942"/>
              <a:gd name="connsiteX2254" fmla="*/ 2645097 w 4102080"/>
              <a:gd name="connsiteY2254" fmla="*/ 439045 h 4361942"/>
              <a:gd name="connsiteX2255" fmla="*/ 2652953 w 4102080"/>
              <a:gd name="connsiteY2255" fmla="*/ 464682 h 4361942"/>
              <a:gd name="connsiteX2256" fmla="*/ 2763156 w 4102080"/>
              <a:gd name="connsiteY2256" fmla="*/ 618198 h 4361942"/>
              <a:gd name="connsiteX2257" fmla="*/ 2804508 w 4102080"/>
              <a:gd name="connsiteY2257" fmla="*/ 681258 h 4361942"/>
              <a:gd name="connsiteX2258" fmla="*/ 2853717 w 4102080"/>
              <a:gd name="connsiteY2258" fmla="*/ 736358 h 4361942"/>
              <a:gd name="connsiteX2259" fmla="*/ 2861677 w 4102080"/>
              <a:gd name="connsiteY2259" fmla="*/ 742354 h 4361942"/>
              <a:gd name="connsiteX2260" fmla="*/ 2895173 w 4102080"/>
              <a:gd name="connsiteY2260" fmla="*/ 781741 h 4361942"/>
              <a:gd name="connsiteX2261" fmla="*/ 2897137 w 4102080"/>
              <a:gd name="connsiteY2261" fmla="*/ 799419 h 4361942"/>
              <a:gd name="connsiteX2262" fmla="*/ 2897137 w 4102080"/>
              <a:gd name="connsiteY2262" fmla="*/ 819163 h 4361942"/>
              <a:gd name="connsiteX2263" fmla="*/ 2901065 w 4102080"/>
              <a:gd name="connsiteY2263" fmla="*/ 836841 h 4361942"/>
              <a:gd name="connsiteX2264" fmla="*/ 2924636 w 4102080"/>
              <a:gd name="connsiteY2264" fmla="*/ 848626 h 4361942"/>
              <a:gd name="connsiteX2265" fmla="*/ 2930529 w 4102080"/>
              <a:gd name="connsiteY2265" fmla="*/ 862375 h 4361942"/>
              <a:gd name="connsiteX2266" fmla="*/ 2950274 w 4102080"/>
              <a:gd name="connsiteY2266" fmla="*/ 925435 h 4361942"/>
              <a:gd name="connsiteX2267" fmla="*/ 2958131 w 4102080"/>
              <a:gd name="connsiteY2267" fmla="*/ 939185 h 4361942"/>
              <a:gd name="connsiteX2268" fmla="*/ 2967952 w 4102080"/>
              <a:gd name="connsiteY2268" fmla="*/ 945181 h 4361942"/>
              <a:gd name="connsiteX2269" fmla="*/ 2977877 w 4102080"/>
              <a:gd name="connsiteY2269" fmla="*/ 953037 h 4361942"/>
              <a:gd name="connsiteX2270" fmla="*/ 3007340 w 4102080"/>
              <a:gd name="connsiteY2270" fmla="*/ 1012066 h 4361942"/>
              <a:gd name="connsiteX2271" fmla="*/ 3025121 w 4102080"/>
              <a:gd name="connsiteY2271" fmla="*/ 1033775 h 4361942"/>
              <a:gd name="connsiteX2272" fmla="*/ 3031014 w 4102080"/>
              <a:gd name="connsiteY2272" fmla="*/ 1047524 h 4361942"/>
              <a:gd name="connsiteX2273" fmla="*/ 3032978 w 4102080"/>
              <a:gd name="connsiteY2273" fmla="*/ 1059309 h 4361942"/>
              <a:gd name="connsiteX2274" fmla="*/ 3036907 w 4102080"/>
              <a:gd name="connsiteY2274" fmla="*/ 1073162 h 4361942"/>
              <a:gd name="connsiteX2275" fmla="*/ 3068437 w 4102080"/>
              <a:gd name="connsiteY2275" fmla="*/ 1106553 h 4361942"/>
              <a:gd name="connsiteX2276" fmla="*/ 3078259 w 4102080"/>
              <a:gd name="connsiteY2276" fmla="*/ 1136119 h 4361942"/>
              <a:gd name="connsiteX2277" fmla="*/ 3088079 w 4102080"/>
              <a:gd name="connsiteY2277" fmla="*/ 1197215 h 4361942"/>
              <a:gd name="connsiteX2278" fmla="*/ 3099968 w 4102080"/>
              <a:gd name="connsiteY2278" fmla="*/ 1230709 h 4361942"/>
              <a:gd name="connsiteX2279" fmla="*/ 3133463 w 4102080"/>
              <a:gd name="connsiteY2279" fmla="*/ 1277953 h 4361942"/>
              <a:gd name="connsiteX2280" fmla="*/ 3135324 w 4102080"/>
              <a:gd name="connsiteY2280" fmla="*/ 1287774 h 4361942"/>
              <a:gd name="connsiteX2281" fmla="*/ 3133463 w 4102080"/>
              <a:gd name="connsiteY2281" fmla="*/ 1297594 h 4361942"/>
              <a:gd name="connsiteX2282" fmla="*/ 3125503 w 4102080"/>
              <a:gd name="connsiteY2282" fmla="*/ 1305451 h 4361942"/>
              <a:gd name="connsiteX2283" fmla="*/ 3123539 w 4102080"/>
              <a:gd name="connsiteY2283" fmla="*/ 1315375 h 4361942"/>
              <a:gd name="connsiteX2284" fmla="*/ 3121575 w 4102080"/>
              <a:gd name="connsiteY2284" fmla="*/ 1323232 h 4361942"/>
              <a:gd name="connsiteX2285" fmla="*/ 3127467 w 4102080"/>
              <a:gd name="connsiteY2285" fmla="*/ 1348766 h 4361942"/>
              <a:gd name="connsiteX2286" fmla="*/ 3133463 w 4102080"/>
              <a:gd name="connsiteY2286" fmla="*/ 1421647 h 4361942"/>
              <a:gd name="connsiteX2287" fmla="*/ 3139356 w 4102080"/>
              <a:gd name="connsiteY2287" fmla="*/ 1455142 h 4361942"/>
              <a:gd name="connsiteX2288" fmla="*/ 3160962 w 4102080"/>
              <a:gd name="connsiteY2288" fmla="*/ 1522130 h 4361942"/>
              <a:gd name="connsiteX2289" fmla="*/ 3162927 w 4102080"/>
              <a:gd name="connsiteY2289" fmla="*/ 1555521 h 4361942"/>
              <a:gd name="connsiteX2290" fmla="*/ 3155070 w 4102080"/>
              <a:gd name="connsiteY2290" fmla="*/ 1587051 h 4361942"/>
              <a:gd name="connsiteX2291" fmla="*/ 3141320 w 4102080"/>
              <a:gd name="connsiteY2291" fmla="*/ 1614653 h 4361942"/>
              <a:gd name="connsiteX2292" fmla="*/ 3129431 w 4102080"/>
              <a:gd name="connsiteY2292" fmla="*/ 1648147 h 4361942"/>
              <a:gd name="connsiteX2293" fmla="*/ 3129165 w 4102080"/>
              <a:gd name="connsiteY2293" fmla="*/ 1648147 h 4361942"/>
              <a:gd name="connsiteX2294" fmla="*/ 3129165 w 4102080"/>
              <a:gd name="connsiteY2294" fmla="*/ 1650041 h 4361942"/>
              <a:gd name="connsiteX2295" fmla="*/ 3131233 w 4102080"/>
              <a:gd name="connsiteY2295" fmla="*/ 1681473 h 4361942"/>
              <a:gd name="connsiteX2296" fmla="*/ 3141055 w 4102080"/>
              <a:gd name="connsiteY2296" fmla="*/ 1714973 h 4361942"/>
              <a:gd name="connsiteX2297" fmla="*/ 3144984 w 4102080"/>
              <a:gd name="connsiteY2297" fmla="*/ 1748473 h 4361942"/>
              <a:gd name="connsiteX2298" fmla="*/ 3141055 w 4102080"/>
              <a:gd name="connsiteY2298" fmla="*/ 1817438 h 4361942"/>
              <a:gd name="connsiteX2299" fmla="*/ 3137023 w 4102080"/>
              <a:gd name="connsiteY2299" fmla="*/ 1833154 h 4361942"/>
              <a:gd name="connsiteX2300" fmla="*/ 3115414 w 4102080"/>
              <a:gd name="connsiteY2300" fmla="*/ 1856832 h 4361942"/>
              <a:gd name="connsiteX2301" fmla="*/ 3107556 w 4102080"/>
              <a:gd name="connsiteY2301" fmla="*/ 1870583 h 4361942"/>
              <a:gd name="connsiteX2302" fmla="*/ 3105592 w 4102080"/>
              <a:gd name="connsiteY2302" fmla="*/ 1886299 h 4361942"/>
              <a:gd name="connsiteX2303" fmla="*/ 3101663 w 4102080"/>
              <a:gd name="connsiteY2303" fmla="*/ 1982871 h 4361942"/>
              <a:gd name="connsiteX2304" fmla="*/ 3103628 w 4102080"/>
              <a:gd name="connsiteY2304" fmla="*/ 1996622 h 4361942"/>
              <a:gd name="connsiteX2305" fmla="*/ 3107556 w 4102080"/>
              <a:gd name="connsiteY2305" fmla="*/ 2004480 h 4361942"/>
              <a:gd name="connsiteX2306" fmla="*/ 3113450 w 4102080"/>
              <a:gd name="connsiteY2306" fmla="*/ 2006445 h 4361942"/>
              <a:gd name="connsiteX2307" fmla="*/ 3115414 w 4102080"/>
              <a:gd name="connsiteY2307" fmla="*/ 2010477 h 4361942"/>
              <a:gd name="connsiteX2308" fmla="*/ 3119343 w 4102080"/>
              <a:gd name="connsiteY2308" fmla="*/ 2037980 h 4361942"/>
              <a:gd name="connsiteX2309" fmla="*/ 3125236 w 4102080"/>
              <a:gd name="connsiteY2309" fmla="*/ 2059693 h 4361942"/>
              <a:gd name="connsiteX2310" fmla="*/ 3129165 w 4102080"/>
              <a:gd name="connsiteY2310" fmla="*/ 2063622 h 4361942"/>
              <a:gd name="connsiteX2311" fmla="*/ 3133198 w 4102080"/>
              <a:gd name="connsiteY2311" fmla="*/ 2067551 h 4361942"/>
              <a:gd name="connsiteX2312" fmla="*/ 3131233 w 4102080"/>
              <a:gd name="connsiteY2312" fmla="*/ 2081303 h 4361942"/>
              <a:gd name="connsiteX2313" fmla="*/ 3125236 w 4102080"/>
              <a:gd name="connsiteY2313" fmla="*/ 2087300 h 4361942"/>
              <a:gd name="connsiteX2314" fmla="*/ 3119343 w 4102080"/>
              <a:gd name="connsiteY2314" fmla="*/ 2091126 h 4361942"/>
              <a:gd name="connsiteX2315" fmla="*/ 3113450 w 4102080"/>
              <a:gd name="connsiteY2315" fmla="*/ 2093090 h 4361942"/>
              <a:gd name="connsiteX2316" fmla="*/ 3101663 w 4102080"/>
              <a:gd name="connsiteY2316" fmla="*/ 2100948 h 4361942"/>
              <a:gd name="connsiteX2317" fmla="*/ 3101663 w 4102080"/>
              <a:gd name="connsiteY2317" fmla="*/ 2112839 h 4361942"/>
              <a:gd name="connsiteX2318" fmla="*/ 3115414 w 4102080"/>
              <a:gd name="connsiteY2318" fmla="*/ 2126694 h 4361942"/>
              <a:gd name="connsiteX2319" fmla="*/ 3125236 w 4102080"/>
              <a:gd name="connsiteY2319" fmla="*/ 2136516 h 4361942"/>
              <a:gd name="connsiteX2320" fmla="*/ 3135059 w 4102080"/>
              <a:gd name="connsiteY2320" fmla="*/ 2150268 h 4361942"/>
              <a:gd name="connsiteX2321" fmla="*/ 3148913 w 4102080"/>
              <a:gd name="connsiteY2321" fmla="*/ 2152232 h 4361942"/>
              <a:gd name="connsiteX2322" fmla="*/ 3164629 w 4102080"/>
              <a:gd name="connsiteY2322" fmla="*/ 2138481 h 4361942"/>
              <a:gd name="connsiteX2323" fmla="*/ 3205985 w 4102080"/>
              <a:gd name="connsiteY2323" fmla="*/ 2093090 h 4361942"/>
              <a:gd name="connsiteX2324" fmla="*/ 3213843 w 4102080"/>
              <a:gd name="connsiteY2324" fmla="*/ 2079339 h 4361942"/>
              <a:gd name="connsiteX2325" fmla="*/ 3225733 w 4102080"/>
              <a:gd name="connsiteY2325" fmla="*/ 2089161 h 4361942"/>
              <a:gd name="connsiteX2326" fmla="*/ 3227697 w 4102080"/>
              <a:gd name="connsiteY2326" fmla="*/ 2103016 h 4361942"/>
              <a:gd name="connsiteX2327" fmla="*/ 3231626 w 4102080"/>
              <a:gd name="connsiteY2327" fmla="*/ 2116768 h 4361942"/>
              <a:gd name="connsiteX2328" fmla="*/ 3235555 w 4102080"/>
              <a:gd name="connsiteY2328" fmla="*/ 2132484 h 4361942"/>
              <a:gd name="connsiteX2329" fmla="*/ 3225733 w 4102080"/>
              <a:gd name="connsiteY2329" fmla="*/ 2148303 h 4361942"/>
              <a:gd name="connsiteX2330" fmla="*/ 3202056 w 4102080"/>
              <a:gd name="connsiteY2330" fmla="*/ 2195452 h 4361942"/>
              <a:gd name="connsiteX2331" fmla="*/ 3200092 w 4102080"/>
              <a:gd name="connsiteY2331" fmla="*/ 2215200 h 4361942"/>
              <a:gd name="connsiteX2332" fmla="*/ 3194199 w 4102080"/>
              <a:gd name="connsiteY2332" fmla="*/ 2270310 h 4361942"/>
              <a:gd name="connsiteX2333" fmla="*/ 3176415 w 4102080"/>
              <a:gd name="connsiteY2333" fmla="*/ 2319526 h 4361942"/>
              <a:gd name="connsiteX2334" fmla="*/ 3176415 w 4102080"/>
              <a:gd name="connsiteY2334" fmla="*/ 2349097 h 4361942"/>
              <a:gd name="connsiteX2335" fmla="*/ 3160700 w 4102080"/>
              <a:gd name="connsiteY2335" fmla="*/ 2400278 h 4361942"/>
              <a:gd name="connsiteX2336" fmla="*/ 3146949 w 4102080"/>
              <a:gd name="connsiteY2336" fmla="*/ 2425920 h 4361942"/>
              <a:gd name="connsiteX2337" fmla="*/ 3141055 w 4102080"/>
              <a:gd name="connsiteY2337" fmla="*/ 2437707 h 4361942"/>
              <a:gd name="connsiteX2338" fmla="*/ 3146949 w 4102080"/>
              <a:gd name="connsiteY2338" fmla="*/ 2451459 h 4361942"/>
              <a:gd name="connsiteX2339" fmla="*/ 3152842 w 4102080"/>
              <a:gd name="connsiteY2339" fmla="*/ 2459420 h 4361942"/>
              <a:gd name="connsiteX2340" fmla="*/ 3150942 w 4102080"/>
              <a:gd name="connsiteY2340" fmla="*/ 2459420 h 4361942"/>
              <a:gd name="connsiteX2341" fmla="*/ 3151105 w 4102080"/>
              <a:gd name="connsiteY2341" fmla="*/ 2459464 h 4361942"/>
              <a:gd name="connsiteX2342" fmla="*/ 3153070 w 4102080"/>
              <a:gd name="connsiteY2342" fmla="*/ 2459464 h 4361942"/>
              <a:gd name="connsiteX2343" fmla="*/ 3157000 w 4102080"/>
              <a:gd name="connsiteY2343" fmla="*/ 2467324 h 4361942"/>
              <a:gd name="connsiteX2344" fmla="*/ 3155035 w 4102080"/>
              <a:gd name="connsiteY2344" fmla="*/ 2485008 h 4361942"/>
              <a:gd name="connsiteX2345" fmla="*/ 3153070 w 4102080"/>
              <a:gd name="connsiteY2345" fmla="*/ 2504761 h 4361942"/>
              <a:gd name="connsiteX2346" fmla="*/ 3149140 w 4102080"/>
              <a:gd name="connsiteY2346" fmla="*/ 2536303 h 4361942"/>
              <a:gd name="connsiteX2347" fmla="*/ 3143246 w 4102080"/>
              <a:gd name="connsiteY2347" fmla="*/ 2549954 h 4361942"/>
              <a:gd name="connsiteX2348" fmla="*/ 3131456 w 4102080"/>
              <a:gd name="connsiteY2348" fmla="*/ 2563811 h 4361942"/>
              <a:gd name="connsiteX2349" fmla="*/ 3121529 w 4102080"/>
              <a:gd name="connsiteY2349" fmla="*/ 2569706 h 4361942"/>
              <a:gd name="connsiteX2350" fmla="*/ 3117599 w 4102080"/>
              <a:gd name="connsiteY2350" fmla="*/ 2555952 h 4361942"/>
              <a:gd name="connsiteX2351" fmla="*/ 3113669 w 4102080"/>
              <a:gd name="connsiteY2351" fmla="*/ 2536303 h 4361942"/>
              <a:gd name="connsiteX2352" fmla="*/ 3105810 w 4102080"/>
              <a:gd name="connsiteY2352" fmla="*/ 2522445 h 4361942"/>
              <a:gd name="connsiteX2353" fmla="*/ 3095882 w 4102080"/>
              <a:gd name="connsiteY2353" fmla="*/ 2520480 h 4361942"/>
              <a:gd name="connsiteX2354" fmla="*/ 3092056 w 4102080"/>
              <a:gd name="connsiteY2354" fmla="*/ 2536303 h 4361942"/>
              <a:gd name="connsiteX2355" fmla="*/ 3099915 w 4102080"/>
              <a:gd name="connsiteY2355" fmla="*/ 2538164 h 4361942"/>
              <a:gd name="connsiteX2356" fmla="*/ 3105810 w 4102080"/>
              <a:gd name="connsiteY2356" fmla="*/ 2546127 h 4361942"/>
              <a:gd name="connsiteX2357" fmla="*/ 3107775 w 4102080"/>
              <a:gd name="connsiteY2357" fmla="*/ 2555952 h 4361942"/>
              <a:gd name="connsiteX2358" fmla="*/ 3107775 w 4102080"/>
              <a:gd name="connsiteY2358" fmla="*/ 2565776 h 4361942"/>
              <a:gd name="connsiteX2359" fmla="*/ 3105810 w 4102080"/>
              <a:gd name="connsiteY2359" fmla="*/ 2577566 h 4361942"/>
              <a:gd name="connsiteX2360" fmla="*/ 3099915 w 4102080"/>
              <a:gd name="connsiteY2360" fmla="*/ 2579531 h 4361942"/>
              <a:gd name="connsiteX2361" fmla="*/ 3092056 w 4102080"/>
              <a:gd name="connsiteY2361" fmla="*/ 2579531 h 4361942"/>
              <a:gd name="connsiteX2362" fmla="*/ 3086058 w 4102080"/>
              <a:gd name="connsiteY2362" fmla="*/ 2585529 h 4361942"/>
              <a:gd name="connsiteX2363" fmla="*/ 3088023 w 4102080"/>
              <a:gd name="connsiteY2363" fmla="*/ 2591424 h 4361942"/>
              <a:gd name="connsiteX2364" fmla="*/ 3088023 w 4102080"/>
              <a:gd name="connsiteY2364" fmla="*/ 2605178 h 4361942"/>
              <a:gd name="connsiteX2365" fmla="*/ 3089987 w 4102080"/>
              <a:gd name="connsiteY2365" fmla="*/ 2620897 h 4361942"/>
              <a:gd name="connsiteX2366" fmla="*/ 3084093 w 4102080"/>
              <a:gd name="connsiteY2366" fmla="*/ 2630825 h 4361942"/>
              <a:gd name="connsiteX2367" fmla="*/ 3080163 w 4102080"/>
              <a:gd name="connsiteY2367" fmla="*/ 2640650 h 4361942"/>
              <a:gd name="connsiteX2368" fmla="*/ 3084093 w 4102080"/>
              <a:gd name="connsiteY2368" fmla="*/ 2648509 h 4361942"/>
              <a:gd name="connsiteX2369" fmla="*/ 3089987 w 4102080"/>
              <a:gd name="connsiteY2369" fmla="*/ 2652439 h 4361942"/>
              <a:gd name="connsiteX2370" fmla="*/ 3088023 w 4102080"/>
              <a:gd name="connsiteY2370" fmla="*/ 2664332 h 4361942"/>
              <a:gd name="connsiteX2371" fmla="*/ 3074269 w 4102080"/>
              <a:gd name="connsiteY2371" fmla="*/ 2668158 h 4361942"/>
              <a:gd name="connsiteX2372" fmla="*/ 3062479 w 4102080"/>
              <a:gd name="connsiteY2372" fmla="*/ 2676122 h 4361942"/>
              <a:gd name="connsiteX2373" fmla="*/ 3044796 w 4102080"/>
              <a:gd name="connsiteY2373" fmla="*/ 2693806 h 4361942"/>
              <a:gd name="connsiteX2374" fmla="*/ 3028973 w 4102080"/>
              <a:gd name="connsiteY2374" fmla="*/ 2693806 h 4361942"/>
              <a:gd name="connsiteX2375" fmla="*/ 3028828 w 4102080"/>
              <a:gd name="connsiteY2375" fmla="*/ 2693660 h 4361942"/>
              <a:gd name="connsiteX2376" fmla="*/ 3024963 w 4102080"/>
              <a:gd name="connsiteY2376" fmla="*/ 2705252 h 4361942"/>
              <a:gd name="connsiteX2377" fmla="*/ 3024963 w 4102080"/>
              <a:gd name="connsiteY2377" fmla="*/ 2719105 h 4361942"/>
              <a:gd name="connsiteX2378" fmla="*/ 3021034 w 4102080"/>
              <a:gd name="connsiteY2378" fmla="*/ 2726961 h 4361942"/>
              <a:gd name="connsiteX2379" fmla="*/ 3017105 w 4102080"/>
              <a:gd name="connsiteY2379" fmla="*/ 2732854 h 4361942"/>
              <a:gd name="connsiteX2380" fmla="*/ 3018967 w 4102080"/>
              <a:gd name="connsiteY2380" fmla="*/ 2744639 h 4361942"/>
              <a:gd name="connsiteX2381" fmla="*/ 3021034 w 4102080"/>
              <a:gd name="connsiteY2381" fmla="*/ 2748670 h 4361942"/>
              <a:gd name="connsiteX2382" fmla="*/ 3013177 w 4102080"/>
              <a:gd name="connsiteY2382" fmla="*/ 2764384 h 4361942"/>
              <a:gd name="connsiteX2383" fmla="*/ 3003252 w 4102080"/>
              <a:gd name="connsiteY2383" fmla="*/ 2785990 h 4361942"/>
              <a:gd name="connsiteX2384" fmla="*/ 2991466 w 4102080"/>
              <a:gd name="connsiteY2384" fmla="*/ 2799842 h 4361942"/>
              <a:gd name="connsiteX2385" fmla="*/ 2983608 w 4102080"/>
              <a:gd name="connsiteY2385" fmla="*/ 2811627 h 4361942"/>
              <a:gd name="connsiteX2386" fmla="*/ 2983608 w 4102080"/>
              <a:gd name="connsiteY2386" fmla="*/ 2815556 h 4361942"/>
              <a:gd name="connsiteX2387" fmla="*/ 2981644 w 4102080"/>
              <a:gd name="connsiteY2387" fmla="*/ 2811627 h 4361942"/>
              <a:gd name="connsiteX2388" fmla="*/ 2969754 w 4102080"/>
              <a:gd name="connsiteY2388" fmla="*/ 2797878 h 4361942"/>
              <a:gd name="connsiteX2389" fmla="*/ 2957968 w 4102080"/>
              <a:gd name="connsiteY2389" fmla="*/ 2784026 h 4361942"/>
              <a:gd name="connsiteX2390" fmla="*/ 2942253 w 4102080"/>
              <a:gd name="connsiteY2390" fmla="*/ 2772241 h 4361942"/>
              <a:gd name="connsiteX2391" fmla="*/ 2930364 w 4102080"/>
              <a:gd name="connsiteY2391" fmla="*/ 2754460 h 4361942"/>
              <a:gd name="connsiteX2392" fmla="*/ 2926539 w 4102080"/>
              <a:gd name="connsiteY2392" fmla="*/ 2738746 h 4361942"/>
              <a:gd name="connsiteX2393" fmla="*/ 2914649 w 4102080"/>
              <a:gd name="connsiteY2393" fmla="*/ 2728925 h 4361942"/>
              <a:gd name="connsiteX2394" fmla="*/ 2896970 w 4102080"/>
              <a:gd name="connsiteY2394" fmla="*/ 2728925 h 4361942"/>
              <a:gd name="connsiteX2395" fmla="*/ 2883116 w 4102080"/>
              <a:gd name="connsiteY2395" fmla="*/ 2734818 h 4361942"/>
              <a:gd name="connsiteX2396" fmla="*/ 2883045 w 4102080"/>
              <a:gd name="connsiteY2396" fmla="*/ 2734868 h 4361942"/>
              <a:gd name="connsiteX2397" fmla="*/ 2896774 w 4102080"/>
              <a:gd name="connsiteY2397" fmla="*/ 2729014 h 4361942"/>
              <a:gd name="connsiteX2398" fmla="*/ 2914430 w 4102080"/>
              <a:gd name="connsiteY2398" fmla="*/ 2729014 h 4361942"/>
              <a:gd name="connsiteX2399" fmla="*/ 2926305 w 4102080"/>
              <a:gd name="connsiteY2399" fmla="*/ 2738847 h 4361942"/>
              <a:gd name="connsiteX2400" fmla="*/ 2930125 w 4102080"/>
              <a:gd name="connsiteY2400" fmla="*/ 2754580 h 4361942"/>
              <a:gd name="connsiteX2401" fmla="*/ 2942000 w 4102080"/>
              <a:gd name="connsiteY2401" fmla="*/ 2772384 h 4361942"/>
              <a:gd name="connsiteX2402" fmla="*/ 2957694 w 4102080"/>
              <a:gd name="connsiteY2402" fmla="*/ 2784183 h 4361942"/>
              <a:gd name="connsiteX2403" fmla="*/ 2969466 w 4102080"/>
              <a:gd name="connsiteY2403" fmla="*/ 2798053 h 4361942"/>
              <a:gd name="connsiteX2404" fmla="*/ 2981340 w 4102080"/>
              <a:gd name="connsiteY2404" fmla="*/ 2811820 h 4361942"/>
              <a:gd name="connsiteX2405" fmla="*/ 2983302 w 4102080"/>
              <a:gd name="connsiteY2405" fmla="*/ 2815753 h 4361942"/>
              <a:gd name="connsiteX2406" fmla="*/ 2979275 w 4102080"/>
              <a:gd name="connsiteY2406" fmla="*/ 2821653 h 4361942"/>
              <a:gd name="connsiteX2407" fmla="*/ 2969466 w 4102080"/>
              <a:gd name="connsiteY2407" fmla="*/ 2821653 h 4361942"/>
              <a:gd name="connsiteX2408" fmla="*/ 2961618 w 4102080"/>
              <a:gd name="connsiteY2408" fmla="*/ 2821653 h 4361942"/>
              <a:gd name="connsiteX2409" fmla="*/ 2953771 w 4102080"/>
              <a:gd name="connsiteY2409" fmla="*/ 2821653 h 4361942"/>
              <a:gd name="connsiteX2410" fmla="*/ 2945923 w 4102080"/>
              <a:gd name="connsiteY2410" fmla="*/ 2821653 h 4361942"/>
              <a:gd name="connsiteX2411" fmla="*/ 2940038 w 4102080"/>
              <a:gd name="connsiteY2411" fmla="*/ 2825586 h 4361942"/>
              <a:gd name="connsiteX2412" fmla="*/ 2932087 w 4102080"/>
              <a:gd name="connsiteY2412" fmla="*/ 2825586 h 4361942"/>
              <a:gd name="connsiteX2413" fmla="*/ 2930125 w 4102080"/>
              <a:gd name="connsiteY2413" fmla="*/ 2837490 h 4361942"/>
              <a:gd name="connsiteX2414" fmla="*/ 2936114 w 4102080"/>
              <a:gd name="connsiteY2414" fmla="*/ 2845356 h 4361942"/>
              <a:gd name="connsiteX2415" fmla="*/ 2938076 w 4102080"/>
              <a:gd name="connsiteY2415" fmla="*/ 2855189 h 4361942"/>
              <a:gd name="connsiteX2416" fmla="*/ 2934152 w 4102080"/>
              <a:gd name="connsiteY2416" fmla="*/ 2865023 h 4361942"/>
              <a:gd name="connsiteX2417" fmla="*/ 2918354 w 4102080"/>
              <a:gd name="connsiteY2417" fmla="*/ 2870922 h 4361942"/>
              <a:gd name="connsiteX2418" fmla="*/ 2906583 w 4102080"/>
              <a:gd name="connsiteY2418" fmla="*/ 2861089 h 4361942"/>
              <a:gd name="connsiteX2419" fmla="*/ 2900698 w 4102080"/>
              <a:gd name="connsiteY2419" fmla="*/ 2855189 h 4361942"/>
              <a:gd name="connsiteX2420" fmla="*/ 2894812 w 4102080"/>
              <a:gd name="connsiteY2420" fmla="*/ 2849289 h 4361942"/>
              <a:gd name="connsiteX2421" fmla="*/ 2877052 w 4102080"/>
              <a:gd name="connsiteY2421" fmla="*/ 2867093 h 4361942"/>
              <a:gd name="connsiteX2422" fmla="*/ 2871167 w 4102080"/>
              <a:gd name="connsiteY2422" fmla="*/ 2882826 h 4361942"/>
              <a:gd name="connsiteX2423" fmla="*/ 2867243 w 4102080"/>
              <a:gd name="connsiteY2423" fmla="*/ 2898559 h 4361942"/>
              <a:gd name="connsiteX2424" fmla="*/ 2863319 w 4102080"/>
              <a:gd name="connsiteY2424" fmla="*/ 2900525 h 4361942"/>
              <a:gd name="connsiteX2425" fmla="*/ 2859395 w 4102080"/>
              <a:gd name="connsiteY2425" fmla="*/ 2892659 h 4361942"/>
              <a:gd name="connsiteX2426" fmla="*/ 2851445 w 4102080"/>
              <a:gd name="connsiteY2426" fmla="*/ 2884792 h 4361942"/>
              <a:gd name="connsiteX2427" fmla="*/ 2851445 w 4102080"/>
              <a:gd name="connsiteY2427" fmla="*/ 2892659 h 4361942"/>
              <a:gd name="connsiteX2428" fmla="*/ 2853407 w 4102080"/>
              <a:gd name="connsiteY2428" fmla="*/ 2908392 h 4361942"/>
              <a:gd name="connsiteX2429" fmla="*/ 2849586 w 4102080"/>
              <a:gd name="connsiteY2429" fmla="*/ 2908392 h 4361942"/>
              <a:gd name="connsiteX2430" fmla="*/ 2847624 w 4102080"/>
              <a:gd name="connsiteY2430" fmla="*/ 2902492 h 4361942"/>
              <a:gd name="connsiteX2431" fmla="*/ 2843597 w 4102080"/>
              <a:gd name="connsiteY2431" fmla="*/ 2902492 h 4361942"/>
              <a:gd name="connsiteX2432" fmla="*/ 2837712 w 4102080"/>
              <a:gd name="connsiteY2432" fmla="*/ 2906529 h 4361942"/>
              <a:gd name="connsiteX2433" fmla="*/ 2831826 w 4102080"/>
              <a:gd name="connsiteY2433" fmla="*/ 2910359 h 4361942"/>
              <a:gd name="connsiteX2434" fmla="*/ 2825941 w 4102080"/>
              <a:gd name="connsiteY2434" fmla="*/ 2904459 h 4361942"/>
              <a:gd name="connsiteX2435" fmla="*/ 2822017 w 4102080"/>
              <a:gd name="connsiteY2435" fmla="*/ 2886759 h 4361942"/>
              <a:gd name="connsiteX2436" fmla="*/ 2823979 w 4102080"/>
              <a:gd name="connsiteY2436" fmla="*/ 2870922 h 4361942"/>
              <a:gd name="connsiteX2437" fmla="*/ 2827903 w 4102080"/>
              <a:gd name="connsiteY2437" fmla="*/ 2851256 h 4361942"/>
              <a:gd name="connsiteX2438" fmla="*/ 2829864 w 4102080"/>
              <a:gd name="connsiteY2438" fmla="*/ 2839456 h 4361942"/>
              <a:gd name="connsiteX2439" fmla="*/ 2835750 w 4102080"/>
              <a:gd name="connsiteY2439" fmla="*/ 2829623 h 4361942"/>
              <a:gd name="connsiteX2440" fmla="*/ 2845559 w 4102080"/>
              <a:gd name="connsiteY2440" fmla="*/ 2817720 h 4361942"/>
              <a:gd name="connsiteX2441" fmla="*/ 2845611 w 4102080"/>
              <a:gd name="connsiteY2441" fmla="*/ 2817616 h 4361942"/>
              <a:gd name="connsiteX2442" fmla="*/ 2835869 w 4102080"/>
              <a:gd name="connsiteY2442" fmla="*/ 2829408 h 4361942"/>
              <a:gd name="connsiteX2443" fmla="*/ 2829975 w 4102080"/>
              <a:gd name="connsiteY2443" fmla="*/ 2839229 h 4361942"/>
              <a:gd name="connsiteX2444" fmla="*/ 2826047 w 4102080"/>
              <a:gd name="connsiteY2444" fmla="*/ 2835301 h 4361942"/>
              <a:gd name="connsiteX2445" fmla="*/ 2820154 w 4102080"/>
              <a:gd name="connsiteY2445" fmla="*/ 2845122 h 4361942"/>
              <a:gd name="connsiteX2446" fmla="*/ 2800510 w 4102080"/>
              <a:gd name="connsiteY2446" fmla="*/ 2880580 h 4361942"/>
              <a:gd name="connsiteX2447" fmla="*/ 2792549 w 4102080"/>
              <a:gd name="connsiteY2447" fmla="*/ 2880580 h 4361942"/>
              <a:gd name="connsiteX2448" fmla="*/ 2790585 w 4102080"/>
              <a:gd name="connsiteY2448" fmla="*/ 2864763 h 4361942"/>
              <a:gd name="connsiteX2449" fmla="*/ 2792549 w 4102080"/>
              <a:gd name="connsiteY2449" fmla="*/ 2849050 h 4361942"/>
              <a:gd name="connsiteX2450" fmla="*/ 2786656 w 4102080"/>
              <a:gd name="connsiteY2450" fmla="*/ 2849050 h 4361942"/>
              <a:gd name="connsiteX2451" fmla="*/ 2780763 w 4102080"/>
              <a:gd name="connsiteY2451" fmla="*/ 2860835 h 4361942"/>
              <a:gd name="connsiteX2452" fmla="*/ 2776835 w 4102080"/>
              <a:gd name="connsiteY2452" fmla="*/ 2880580 h 4361942"/>
              <a:gd name="connsiteX2453" fmla="*/ 2761120 w 4102080"/>
              <a:gd name="connsiteY2453" fmla="*/ 2878616 h 4361942"/>
              <a:gd name="connsiteX2454" fmla="*/ 2717697 w 4102080"/>
              <a:gd name="connsiteY2454" fmla="*/ 2878616 h 4361942"/>
              <a:gd name="connsiteX2455" fmla="*/ 2715733 w 4102080"/>
              <a:gd name="connsiteY2455" fmla="*/ 2864763 h 4361942"/>
              <a:gd name="connsiteX2456" fmla="*/ 2711804 w 4102080"/>
              <a:gd name="connsiteY2456" fmla="*/ 2856907 h 4361942"/>
              <a:gd name="connsiteX2457" fmla="*/ 2705911 w 4102080"/>
              <a:gd name="connsiteY2457" fmla="*/ 2878616 h 4361942"/>
              <a:gd name="connsiteX2458" fmla="*/ 2698054 w 4102080"/>
              <a:gd name="connsiteY2458" fmla="*/ 2882544 h 4361942"/>
              <a:gd name="connsiteX2459" fmla="*/ 2684304 w 4102080"/>
              <a:gd name="connsiteY2459" fmla="*/ 2874688 h 4361942"/>
              <a:gd name="connsiteX2460" fmla="*/ 2676343 w 4102080"/>
              <a:gd name="connsiteY2460" fmla="*/ 2860835 h 4361942"/>
              <a:gd name="connsiteX2461" fmla="*/ 2668485 w 4102080"/>
              <a:gd name="connsiteY2461" fmla="*/ 2860835 h 4361942"/>
              <a:gd name="connsiteX2462" fmla="*/ 2658664 w 4102080"/>
              <a:gd name="connsiteY2462" fmla="*/ 2868795 h 4361942"/>
              <a:gd name="connsiteX2463" fmla="*/ 2658664 w 4102080"/>
              <a:gd name="connsiteY2463" fmla="*/ 2833233 h 4361942"/>
              <a:gd name="connsiteX2464" fmla="*/ 2656699 w 4102080"/>
              <a:gd name="connsiteY2464" fmla="*/ 2831269 h 4361942"/>
              <a:gd name="connsiteX2465" fmla="*/ 2650806 w 4102080"/>
              <a:gd name="connsiteY2465" fmla="*/ 2833233 h 4361942"/>
              <a:gd name="connsiteX2466" fmla="*/ 2646774 w 4102080"/>
              <a:gd name="connsiteY2466" fmla="*/ 2841193 h 4361942"/>
              <a:gd name="connsiteX2467" fmla="*/ 2644913 w 4102080"/>
              <a:gd name="connsiteY2467" fmla="*/ 2852978 h 4361942"/>
              <a:gd name="connsiteX2468" fmla="*/ 2634988 w 4102080"/>
              <a:gd name="connsiteY2468" fmla="*/ 2845122 h 4361942"/>
              <a:gd name="connsiteX2469" fmla="*/ 2627131 w 4102080"/>
              <a:gd name="connsiteY2469" fmla="*/ 2833233 h 4361942"/>
              <a:gd name="connsiteX2470" fmla="*/ 2619273 w 4102080"/>
              <a:gd name="connsiteY2470" fmla="*/ 2825377 h 4361942"/>
              <a:gd name="connsiteX2471" fmla="*/ 2605523 w 4102080"/>
              <a:gd name="connsiteY2471" fmla="*/ 2831269 h 4361942"/>
              <a:gd name="connsiteX2472" fmla="*/ 2607384 w 4102080"/>
              <a:gd name="connsiteY2472" fmla="*/ 2819484 h 4361942"/>
              <a:gd name="connsiteX2473" fmla="*/ 2603559 w 4102080"/>
              <a:gd name="connsiteY2473" fmla="*/ 2803771 h 4361942"/>
              <a:gd name="connsiteX2474" fmla="*/ 2605523 w 4102080"/>
              <a:gd name="connsiteY2474" fmla="*/ 2797878 h 4361942"/>
              <a:gd name="connsiteX2475" fmla="*/ 2599526 w 4102080"/>
              <a:gd name="connsiteY2475" fmla="*/ 2776169 h 4361942"/>
              <a:gd name="connsiteX2476" fmla="*/ 2595701 w 4102080"/>
              <a:gd name="connsiteY2476" fmla="*/ 2774205 h 4361942"/>
              <a:gd name="connsiteX2477" fmla="*/ 2587740 w 4102080"/>
              <a:gd name="connsiteY2477" fmla="*/ 2782061 h 4361942"/>
              <a:gd name="connsiteX2478" fmla="*/ 2579883 w 4102080"/>
              <a:gd name="connsiteY2478" fmla="*/ 2793846 h 4361942"/>
              <a:gd name="connsiteX2479" fmla="*/ 2579883 w 4102080"/>
              <a:gd name="connsiteY2479" fmla="*/ 2803771 h 4361942"/>
              <a:gd name="connsiteX2480" fmla="*/ 2587740 w 4102080"/>
              <a:gd name="connsiteY2480" fmla="*/ 2819484 h 4361942"/>
              <a:gd name="connsiteX2481" fmla="*/ 2591669 w 4102080"/>
              <a:gd name="connsiteY2481" fmla="*/ 2841193 h 4361942"/>
              <a:gd name="connsiteX2482" fmla="*/ 2595701 w 4102080"/>
              <a:gd name="connsiteY2482" fmla="*/ 2849050 h 4361942"/>
              <a:gd name="connsiteX2483" fmla="*/ 2599526 w 4102080"/>
              <a:gd name="connsiteY2483" fmla="*/ 2858871 h 4361942"/>
              <a:gd name="connsiteX2484" fmla="*/ 2611416 w 4102080"/>
              <a:gd name="connsiteY2484" fmla="*/ 2872620 h 4361942"/>
              <a:gd name="connsiteX2485" fmla="*/ 2613380 w 4102080"/>
              <a:gd name="connsiteY2485" fmla="*/ 2880580 h 4361942"/>
              <a:gd name="connsiteX2486" fmla="*/ 2609348 w 4102080"/>
              <a:gd name="connsiteY2486" fmla="*/ 2890401 h 4361942"/>
              <a:gd name="connsiteX2487" fmla="*/ 2615345 w 4102080"/>
              <a:gd name="connsiteY2487" fmla="*/ 2892365 h 4361942"/>
              <a:gd name="connsiteX2488" fmla="*/ 2623202 w 4102080"/>
              <a:gd name="connsiteY2488" fmla="*/ 2894329 h 4361942"/>
              <a:gd name="connsiteX2489" fmla="*/ 2627131 w 4102080"/>
              <a:gd name="connsiteY2489" fmla="*/ 2896293 h 4361942"/>
              <a:gd name="connsiteX2490" fmla="*/ 2621238 w 4102080"/>
              <a:gd name="connsiteY2490" fmla="*/ 2900222 h 4361942"/>
              <a:gd name="connsiteX2491" fmla="*/ 2615345 w 4102080"/>
              <a:gd name="connsiteY2491" fmla="*/ 2902186 h 4361942"/>
              <a:gd name="connsiteX2492" fmla="*/ 2603559 w 4102080"/>
              <a:gd name="connsiteY2492" fmla="*/ 2902186 h 4361942"/>
              <a:gd name="connsiteX2493" fmla="*/ 2595701 w 4102080"/>
              <a:gd name="connsiteY2493" fmla="*/ 2900222 h 4361942"/>
              <a:gd name="connsiteX2494" fmla="*/ 2593633 w 4102080"/>
              <a:gd name="connsiteY2494" fmla="*/ 2896293 h 4361942"/>
              <a:gd name="connsiteX2495" fmla="*/ 2593633 w 4102080"/>
              <a:gd name="connsiteY2495" fmla="*/ 2890401 h 4361942"/>
              <a:gd name="connsiteX2496" fmla="*/ 2591669 w 4102080"/>
              <a:gd name="connsiteY2496" fmla="*/ 2884508 h 4361942"/>
              <a:gd name="connsiteX2497" fmla="*/ 2585776 w 4102080"/>
              <a:gd name="connsiteY2497" fmla="*/ 2878616 h 4361942"/>
              <a:gd name="connsiteX2498" fmla="*/ 2579883 w 4102080"/>
              <a:gd name="connsiteY2498" fmla="*/ 2874688 h 4361942"/>
              <a:gd name="connsiteX2499" fmla="*/ 2546386 w 4102080"/>
              <a:gd name="connsiteY2499" fmla="*/ 2862799 h 4361942"/>
              <a:gd name="connsiteX2500" fmla="*/ 2536564 w 4102080"/>
              <a:gd name="connsiteY2500" fmla="*/ 2862799 h 4361942"/>
              <a:gd name="connsiteX2501" fmla="*/ 2514853 w 4102080"/>
              <a:gd name="connsiteY2501" fmla="*/ 2866831 h 4361942"/>
              <a:gd name="connsiteX2502" fmla="*/ 2508960 w 4102080"/>
              <a:gd name="connsiteY2502" fmla="*/ 2868795 h 4361942"/>
              <a:gd name="connsiteX2503" fmla="*/ 2508960 w 4102080"/>
              <a:gd name="connsiteY2503" fmla="*/ 2874688 h 4361942"/>
              <a:gd name="connsiteX2504" fmla="*/ 2516920 w 4102080"/>
              <a:gd name="connsiteY2504" fmla="*/ 2884508 h 4361942"/>
              <a:gd name="connsiteX2505" fmla="*/ 2505031 w 4102080"/>
              <a:gd name="connsiteY2505" fmla="*/ 2888437 h 4361942"/>
              <a:gd name="connsiteX2506" fmla="*/ 2481355 w 4102080"/>
              <a:gd name="connsiteY2506" fmla="*/ 2898258 h 4361942"/>
              <a:gd name="connsiteX2507" fmla="*/ 2455819 w 4102080"/>
              <a:gd name="connsiteY2507" fmla="*/ 2906218 h 4361942"/>
              <a:gd name="connsiteX2508" fmla="*/ 2453854 w 4102080"/>
              <a:gd name="connsiteY2508" fmla="*/ 2916039 h 4361942"/>
              <a:gd name="connsiteX2509" fmla="*/ 2451890 w 4102080"/>
              <a:gd name="connsiteY2509" fmla="*/ 2927824 h 4361942"/>
              <a:gd name="connsiteX2510" fmla="*/ 2443929 w 4102080"/>
              <a:gd name="connsiteY2510" fmla="*/ 2933716 h 4361942"/>
              <a:gd name="connsiteX2511" fmla="*/ 2443929 w 4102080"/>
              <a:gd name="connsiteY2511" fmla="*/ 2939609 h 4361942"/>
              <a:gd name="connsiteX2512" fmla="*/ 2508960 w 4102080"/>
              <a:gd name="connsiteY2512" fmla="*/ 2904150 h 4361942"/>
              <a:gd name="connsiteX2513" fmla="*/ 2520746 w 4102080"/>
              <a:gd name="connsiteY2513" fmla="*/ 2904150 h 4361942"/>
              <a:gd name="connsiteX2514" fmla="*/ 2522710 w 4102080"/>
              <a:gd name="connsiteY2514" fmla="*/ 2918003 h 4361942"/>
              <a:gd name="connsiteX2515" fmla="*/ 2526742 w 4102080"/>
              <a:gd name="connsiteY2515" fmla="*/ 2927824 h 4361942"/>
              <a:gd name="connsiteX2516" fmla="*/ 2528707 w 4102080"/>
              <a:gd name="connsiteY2516" fmla="*/ 2937644 h 4361942"/>
              <a:gd name="connsiteX2517" fmla="*/ 2522710 w 4102080"/>
              <a:gd name="connsiteY2517" fmla="*/ 2947465 h 4361942"/>
              <a:gd name="connsiteX2518" fmla="*/ 2514853 w 4102080"/>
              <a:gd name="connsiteY2518" fmla="*/ 2953461 h 4361942"/>
              <a:gd name="connsiteX2519" fmla="*/ 2501102 w 4102080"/>
              <a:gd name="connsiteY2519" fmla="*/ 2955425 h 4361942"/>
              <a:gd name="connsiteX2520" fmla="*/ 2489316 w 4102080"/>
              <a:gd name="connsiteY2520" fmla="*/ 2955425 h 4361942"/>
              <a:gd name="connsiteX2521" fmla="*/ 2481355 w 4102080"/>
              <a:gd name="connsiteY2521" fmla="*/ 2951394 h 4361942"/>
              <a:gd name="connsiteX2522" fmla="*/ 2477530 w 4102080"/>
              <a:gd name="connsiteY2522" fmla="*/ 2959250 h 4361942"/>
              <a:gd name="connsiteX2523" fmla="*/ 2479494 w 4102080"/>
              <a:gd name="connsiteY2523" fmla="*/ 2963282 h 4361942"/>
              <a:gd name="connsiteX2524" fmla="*/ 2485387 w 4102080"/>
              <a:gd name="connsiteY2524" fmla="*/ 2965246 h 4361942"/>
              <a:gd name="connsiteX2525" fmla="*/ 2489316 w 4102080"/>
              <a:gd name="connsiteY2525" fmla="*/ 2973103 h 4361942"/>
              <a:gd name="connsiteX2526" fmla="*/ 2491177 w 4102080"/>
              <a:gd name="connsiteY2526" fmla="*/ 2977031 h 4361942"/>
              <a:gd name="connsiteX2527" fmla="*/ 2491177 w 4102080"/>
              <a:gd name="connsiteY2527" fmla="*/ 2982924 h 4361942"/>
              <a:gd name="connsiteX2528" fmla="*/ 2489316 w 4102080"/>
              <a:gd name="connsiteY2528" fmla="*/ 2998637 h 4361942"/>
              <a:gd name="connsiteX2529" fmla="*/ 2485387 w 4102080"/>
              <a:gd name="connsiteY2529" fmla="*/ 3032235 h 4361942"/>
              <a:gd name="connsiteX2530" fmla="*/ 2491177 w 4102080"/>
              <a:gd name="connsiteY2530" fmla="*/ 3038024 h 4361942"/>
              <a:gd name="connsiteX2531" fmla="*/ 2497173 w 4102080"/>
              <a:gd name="connsiteY2531" fmla="*/ 3036060 h 4361942"/>
              <a:gd name="connsiteX2532" fmla="*/ 2501102 w 4102080"/>
              <a:gd name="connsiteY2532" fmla="*/ 3028203 h 4361942"/>
              <a:gd name="connsiteX2533" fmla="*/ 2503067 w 4102080"/>
              <a:gd name="connsiteY2533" fmla="*/ 3022311 h 4361942"/>
              <a:gd name="connsiteX2534" fmla="*/ 2510924 w 4102080"/>
              <a:gd name="connsiteY2534" fmla="*/ 3032235 h 4361942"/>
              <a:gd name="connsiteX2535" fmla="*/ 2503067 w 4102080"/>
              <a:gd name="connsiteY2535" fmla="*/ 3047948 h 4361942"/>
              <a:gd name="connsiteX2536" fmla="*/ 2487352 w 4102080"/>
              <a:gd name="connsiteY2536" fmla="*/ 3069554 h 4361942"/>
              <a:gd name="connsiteX2537" fmla="*/ 2471534 w 4102080"/>
              <a:gd name="connsiteY2537" fmla="*/ 3073586 h 4361942"/>
              <a:gd name="connsiteX2538" fmla="*/ 2451890 w 4102080"/>
              <a:gd name="connsiteY2538" fmla="*/ 3071622 h 4361942"/>
              <a:gd name="connsiteX2539" fmla="*/ 2451890 w 4102080"/>
              <a:gd name="connsiteY2539" fmla="*/ 3059733 h 4361942"/>
              <a:gd name="connsiteX2540" fmla="*/ 2465641 w 4102080"/>
              <a:gd name="connsiteY2540" fmla="*/ 3059733 h 4361942"/>
              <a:gd name="connsiteX2541" fmla="*/ 2469569 w 4102080"/>
              <a:gd name="connsiteY2541" fmla="*/ 3059733 h 4361942"/>
              <a:gd name="connsiteX2542" fmla="*/ 2473498 w 4102080"/>
              <a:gd name="connsiteY2542" fmla="*/ 3053841 h 4361942"/>
              <a:gd name="connsiteX2543" fmla="*/ 2434108 w 4102080"/>
              <a:gd name="connsiteY2543" fmla="*/ 3049912 h 4361942"/>
              <a:gd name="connsiteX2544" fmla="*/ 2424286 w 4102080"/>
              <a:gd name="connsiteY2544" fmla="*/ 3045984 h 4361942"/>
              <a:gd name="connsiteX2545" fmla="*/ 2416428 w 4102080"/>
              <a:gd name="connsiteY2545" fmla="*/ 3032235 h 4361942"/>
              <a:gd name="connsiteX2546" fmla="*/ 2414464 w 4102080"/>
              <a:gd name="connsiteY2546" fmla="*/ 3026239 h 4361942"/>
              <a:gd name="connsiteX2547" fmla="*/ 2420357 w 4102080"/>
              <a:gd name="connsiteY2547" fmla="*/ 3022311 h 4361942"/>
              <a:gd name="connsiteX2548" fmla="*/ 2436072 w 4102080"/>
              <a:gd name="connsiteY2548" fmla="*/ 3016418 h 4361942"/>
              <a:gd name="connsiteX2549" fmla="*/ 2420357 w 4102080"/>
              <a:gd name="connsiteY2549" fmla="*/ 2986852 h 4361942"/>
              <a:gd name="connsiteX2550" fmla="*/ 2410535 w 4102080"/>
              <a:gd name="connsiteY2550" fmla="*/ 2996776 h 4361942"/>
              <a:gd name="connsiteX2551" fmla="*/ 2400714 w 4102080"/>
              <a:gd name="connsiteY2551" fmla="*/ 3018382 h 4361942"/>
              <a:gd name="connsiteX2552" fmla="*/ 2384895 w 4102080"/>
              <a:gd name="connsiteY2552" fmla="*/ 3018382 h 4361942"/>
              <a:gd name="connsiteX2553" fmla="*/ 2371145 w 4102080"/>
              <a:gd name="connsiteY2553" fmla="*/ 3000705 h 4361942"/>
              <a:gd name="connsiteX2554" fmla="*/ 2363184 w 4102080"/>
              <a:gd name="connsiteY2554" fmla="*/ 2996776 h 4361942"/>
              <a:gd name="connsiteX2555" fmla="*/ 2349434 w 4102080"/>
              <a:gd name="connsiteY2555" fmla="*/ 2994812 h 4361942"/>
              <a:gd name="connsiteX2556" fmla="*/ 2341576 w 4102080"/>
              <a:gd name="connsiteY2556" fmla="*/ 2998637 h 4361942"/>
              <a:gd name="connsiteX2557" fmla="*/ 2339612 w 4102080"/>
              <a:gd name="connsiteY2557" fmla="*/ 3008561 h 4361942"/>
              <a:gd name="connsiteX2558" fmla="*/ 2337648 w 4102080"/>
              <a:gd name="connsiteY2558" fmla="*/ 3020346 h 4361942"/>
              <a:gd name="connsiteX2559" fmla="*/ 2337648 w 4102080"/>
              <a:gd name="connsiteY2559" fmla="*/ 3032235 h 4361942"/>
              <a:gd name="connsiteX2560" fmla="*/ 2323897 w 4102080"/>
              <a:gd name="connsiteY2560" fmla="*/ 3030167 h 4361942"/>
              <a:gd name="connsiteX2561" fmla="*/ 2294329 w 4102080"/>
              <a:gd name="connsiteY2561" fmla="*/ 3030167 h 4361942"/>
              <a:gd name="connsiteX2562" fmla="*/ 2282543 w 4102080"/>
              <a:gd name="connsiteY2562" fmla="*/ 3024275 h 4361942"/>
              <a:gd name="connsiteX2563" fmla="*/ 2280578 w 4102080"/>
              <a:gd name="connsiteY2563" fmla="*/ 3020346 h 4361942"/>
              <a:gd name="connsiteX2564" fmla="*/ 2280578 w 4102080"/>
              <a:gd name="connsiteY2564" fmla="*/ 3008561 h 4361942"/>
              <a:gd name="connsiteX2565" fmla="*/ 2280578 w 4102080"/>
              <a:gd name="connsiteY2565" fmla="*/ 3004633 h 4361942"/>
              <a:gd name="connsiteX2566" fmla="*/ 2276546 w 4102080"/>
              <a:gd name="connsiteY2566" fmla="*/ 3004633 h 4361942"/>
              <a:gd name="connsiteX2567" fmla="*/ 2268689 w 4102080"/>
              <a:gd name="connsiteY2567" fmla="*/ 3006597 h 4361942"/>
              <a:gd name="connsiteX2568" fmla="*/ 2260831 w 4102080"/>
              <a:gd name="connsiteY2568" fmla="*/ 3002669 h 4361942"/>
              <a:gd name="connsiteX2569" fmla="*/ 2245117 w 4102080"/>
              <a:gd name="connsiteY2569" fmla="*/ 3002669 h 4361942"/>
              <a:gd name="connsiteX2570" fmla="*/ 2239120 w 4102080"/>
              <a:gd name="connsiteY2570" fmla="*/ 2998637 h 4361942"/>
              <a:gd name="connsiteX2571" fmla="*/ 2237156 w 4102080"/>
              <a:gd name="connsiteY2571" fmla="*/ 2992848 h 4361942"/>
              <a:gd name="connsiteX2572" fmla="*/ 2237156 w 4102080"/>
              <a:gd name="connsiteY2572" fmla="*/ 2986852 h 4361942"/>
              <a:gd name="connsiteX2573" fmla="*/ 2239120 w 4102080"/>
              <a:gd name="connsiteY2573" fmla="*/ 2980960 h 4361942"/>
              <a:gd name="connsiteX2574" fmla="*/ 2239120 w 4102080"/>
              <a:gd name="connsiteY2574" fmla="*/ 2975067 h 4361942"/>
              <a:gd name="connsiteX2575" fmla="*/ 2239120 w 4102080"/>
              <a:gd name="connsiteY2575" fmla="*/ 2916039 h 4361942"/>
              <a:gd name="connsiteX2576" fmla="*/ 2239120 w 4102080"/>
              <a:gd name="connsiteY2576" fmla="*/ 2906218 h 4361942"/>
              <a:gd name="connsiteX2577" fmla="*/ 2241188 w 4102080"/>
              <a:gd name="connsiteY2577" fmla="*/ 2902186 h 4361942"/>
              <a:gd name="connsiteX2578" fmla="*/ 2245117 w 4102080"/>
              <a:gd name="connsiteY2578" fmla="*/ 2896293 h 4361942"/>
              <a:gd name="connsiteX2579" fmla="*/ 2246978 w 4102080"/>
              <a:gd name="connsiteY2579" fmla="*/ 2888437 h 4361942"/>
              <a:gd name="connsiteX2580" fmla="*/ 2249045 w 4102080"/>
              <a:gd name="connsiteY2580" fmla="*/ 2878616 h 4361942"/>
              <a:gd name="connsiteX2581" fmla="*/ 2239120 w 4102080"/>
              <a:gd name="connsiteY2581" fmla="*/ 2892365 h 4361942"/>
              <a:gd name="connsiteX2582" fmla="*/ 2229298 w 4102080"/>
              <a:gd name="connsiteY2582" fmla="*/ 2906218 h 4361942"/>
              <a:gd name="connsiteX2583" fmla="*/ 2219477 w 4102080"/>
              <a:gd name="connsiteY2583" fmla="*/ 2916039 h 4361942"/>
              <a:gd name="connsiteX2584" fmla="*/ 2203762 w 4102080"/>
              <a:gd name="connsiteY2584" fmla="*/ 2918003 h 4361942"/>
              <a:gd name="connsiteX2585" fmla="*/ 2215548 w 4102080"/>
              <a:gd name="connsiteY2585" fmla="*/ 2945605 h 4361942"/>
              <a:gd name="connsiteX2586" fmla="*/ 2207691 w 4102080"/>
              <a:gd name="connsiteY2586" fmla="*/ 2951394 h 4361942"/>
              <a:gd name="connsiteX2587" fmla="*/ 2189908 w 4102080"/>
              <a:gd name="connsiteY2587" fmla="*/ 2951394 h 4361942"/>
              <a:gd name="connsiteX2588" fmla="*/ 2174193 w 4102080"/>
              <a:gd name="connsiteY2588" fmla="*/ 2961318 h 4361942"/>
              <a:gd name="connsiteX2589" fmla="*/ 2166336 w 4102080"/>
              <a:gd name="connsiteY2589" fmla="*/ 2943537 h 4361942"/>
              <a:gd name="connsiteX2590" fmla="*/ 2162407 w 4102080"/>
              <a:gd name="connsiteY2590" fmla="*/ 2935680 h 4361942"/>
              <a:gd name="connsiteX2591" fmla="*/ 2154550 w 4102080"/>
              <a:gd name="connsiteY2591" fmla="*/ 2929788 h 4361942"/>
              <a:gd name="connsiteX2592" fmla="*/ 2152482 w 4102080"/>
              <a:gd name="connsiteY2592" fmla="*/ 2955425 h 4361942"/>
              <a:gd name="connsiteX2593" fmla="*/ 2146589 w 4102080"/>
              <a:gd name="connsiteY2593" fmla="*/ 2975067 h 4361942"/>
              <a:gd name="connsiteX2594" fmla="*/ 2132839 w 4102080"/>
              <a:gd name="connsiteY2594" fmla="*/ 2986852 h 4361942"/>
              <a:gd name="connsiteX2595" fmla="*/ 2115159 w 4102080"/>
              <a:gd name="connsiteY2595" fmla="*/ 2988816 h 4361942"/>
              <a:gd name="connsiteX2596" fmla="*/ 2109163 w 4102080"/>
              <a:gd name="connsiteY2596" fmla="*/ 2986852 h 4361942"/>
              <a:gd name="connsiteX2597" fmla="*/ 2101306 w 4102080"/>
              <a:gd name="connsiteY2597" fmla="*/ 2984991 h 4361942"/>
              <a:gd name="connsiteX2598" fmla="*/ 2097377 w 4102080"/>
              <a:gd name="connsiteY2598" fmla="*/ 2984991 h 4361942"/>
              <a:gd name="connsiteX2599" fmla="*/ 2093448 w 4102080"/>
              <a:gd name="connsiteY2599" fmla="*/ 2988816 h 4361942"/>
              <a:gd name="connsiteX2600" fmla="*/ 2083627 w 4102080"/>
              <a:gd name="connsiteY2600" fmla="*/ 2980960 h 4361942"/>
              <a:gd name="connsiteX2601" fmla="*/ 2075769 w 4102080"/>
              <a:gd name="connsiteY2601" fmla="*/ 2978995 h 4361942"/>
              <a:gd name="connsiteX2602" fmla="*/ 2075769 w 4102080"/>
              <a:gd name="connsiteY2602" fmla="*/ 2978908 h 4361942"/>
              <a:gd name="connsiteX2603" fmla="*/ 2071784 w 4102080"/>
              <a:gd name="connsiteY2603" fmla="*/ 2976967 h 4361942"/>
              <a:gd name="connsiteX2604" fmla="*/ 2046250 w 4102080"/>
              <a:gd name="connsiteY2604" fmla="*/ 2978931 h 4361942"/>
              <a:gd name="connsiteX2605" fmla="*/ 2036429 w 4102080"/>
              <a:gd name="connsiteY2605" fmla="*/ 2976967 h 4361942"/>
              <a:gd name="connsiteX2606" fmla="*/ 2034362 w 4102080"/>
              <a:gd name="connsiteY2606" fmla="*/ 2973038 h 4361942"/>
              <a:gd name="connsiteX2607" fmla="*/ 2032397 w 4102080"/>
              <a:gd name="connsiteY2607" fmla="*/ 2967146 h 4361942"/>
              <a:gd name="connsiteX2608" fmla="*/ 2028573 w 4102080"/>
              <a:gd name="connsiteY2608" fmla="*/ 2959185 h 4361942"/>
              <a:gd name="connsiteX2609" fmla="*/ 2020613 w 4102080"/>
              <a:gd name="connsiteY2609" fmla="*/ 2953396 h 4361942"/>
              <a:gd name="connsiteX2610" fmla="*/ 2018648 w 4102080"/>
              <a:gd name="connsiteY2610" fmla="*/ 2959185 h 4361942"/>
              <a:gd name="connsiteX2611" fmla="*/ 2020613 w 4102080"/>
              <a:gd name="connsiteY2611" fmla="*/ 2969110 h 4361942"/>
              <a:gd name="connsiteX2612" fmla="*/ 2020613 w 4102080"/>
              <a:gd name="connsiteY2612" fmla="*/ 2973038 h 4361942"/>
              <a:gd name="connsiteX2613" fmla="*/ 2016684 w 4102080"/>
              <a:gd name="connsiteY2613" fmla="*/ 2986788 h 4361942"/>
              <a:gd name="connsiteX2614" fmla="*/ 2014720 w 4102080"/>
              <a:gd name="connsiteY2614" fmla="*/ 2992784 h 4361942"/>
              <a:gd name="connsiteX2615" fmla="*/ 2008828 w 4102080"/>
              <a:gd name="connsiteY2615" fmla="*/ 2998573 h 4361942"/>
              <a:gd name="connsiteX2616" fmla="*/ 1983190 w 4102080"/>
              <a:gd name="connsiteY2616" fmla="*/ 3018318 h 4361942"/>
              <a:gd name="connsiteX2617" fmla="*/ 1969441 w 4102080"/>
              <a:gd name="connsiteY2617" fmla="*/ 3024211 h 4361942"/>
              <a:gd name="connsiteX2618" fmla="*/ 1959620 w 4102080"/>
              <a:gd name="connsiteY2618" fmla="*/ 3016354 h 4361942"/>
              <a:gd name="connsiteX2619" fmla="*/ 1947732 w 4102080"/>
              <a:gd name="connsiteY2619" fmla="*/ 2990716 h 4361942"/>
              <a:gd name="connsiteX2620" fmla="*/ 1937911 w 4102080"/>
              <a:gd name="connsiteY2620" fmla="*/ 2986788 h 4361942"/>
              <a:gd name="connsiteX2621" fmla="*/ 1930054 w 4102080"/>
              <a:gd name="connsiteY2621" fmla="*/ 2996712 h 4361942"/>
              <a:gd name="connsiteX2622" fmla="*/ 1926126 w 4102080"/>
              <a:gd name="connsiteY2622" fmla="*/ 3014390 h 4361942"/>
              <a:gd name="connsiteX2623" fmla="*/ 1928090 w 4102080"/>
              <a:gd name="connsiteY2623" fmla="*/ 3026175 h 4361942"/>
              <a:gd name="connsiteX2624" fmla="*/ 1933983 w 4102080"/>
              <a:gd name="connsiteY2624" fmla="*/ 3040028 h 4361942"/>
              <a:gd name="connsiteX2625" fmla="*/ 1943803 w 4102080"/>
              <a:gd name="connsiteY2625" fmla="*/ 3059670 h 4361942"/>
              <a:gd name="connsiteX2626" fmla="*/ 1955589 w 4102080"/>
              <a:gd name="connsiteY2626" fmla="*/ 3075384 h 4361942"/>
              <a:gd name="connsiteX2627" fmla="*/ 1965513 w 4102080"/>
              <a:gd name="connsiteY2627" fmla="*/ 3081380 h 4361942"/>
              <a:gd name="connsiteX2628" fmla="*/ 1973369 w 4102080"/>
              <a:gd name="connsiteY2628" fmla="*/ 3091201 h 4361942"/>
              <a:gd name="connsiteX2629" fmla="*/ 1979262 w 4102080"/>
              <a:gd name="connsiteY2629" fmla="*/ 3093165 h 4361942"/>
              <a:gd name="connsiteX2630" fmla="*/ 1987119 w 4102080"/>
              <a:gd name="connsiteY2630" fmla="*/ 3089236 h 4361942"/>
              <a:gd name="connsiteX2631" fmla="*/ 2008828 w 4102080"/>
              <a:gd name="connsiteY2631" fmla="*/ 3069491 h 4361942"/>
              <a:gd name="connsiteX2632" fmla="*/ 2022577 w 4102080"/>
              <a:gd name="connsiteY2632" fmla="*/ 3067527 h 4361942"/>
              <a:gd name="connsiteX2633" fmla="*/ 2034362 w 4102080"/>
              <a:gd name="connsiteY2633" fmla="*/ 3069491 h 4361942"/>
              <a:gd name="connsiteX2634" fmla="*/ 2044286 w 4102080"/>
              <a:gd name="connsiteY2634" fmla="*/ 3071559 h 4361942"/>
              <a:gd name="connsiteX2635" fmla="*/ 2058035 w 4102080"/>
              <a:gd name="connsiteY2635" fmla="*/ 3065563 h 4361942"/>
              <a:gd name="connsiteX2636" fmla="*/ 2056071 w 4102080"/>
              <a:gd name="connsiteY2636" fmla="*/ 3079415 h 4361942"/>
              <a:gd name="connsiteX2637" fmla="*/ 2054107 w 4102080"/>
              <a:gd name="connsiteY2637" fmla="*/ 3091201 h 4361942"/>
              <a:gd name="connsiteX2638" fmla="*/ 2048214 w 4102080"/>
              <a:gd name="connsiteY2638" fmla="*/ 3112807 h 4361942"/>
              <a:gd name="connsiteX2639" fmla="*/ 2040357 w 4102080"/>
              <a:gd name="connsiteY2639" fmla="*/ 3154159 h 4361942"/>
              <a:gd name="connsiteX2640" fmla="*/ 2034362 w 4102080"/>
              <a:gd name="connsiteY2640" fmla="*/ 3162119 h 4361942"/>
              <a:gd name="connsiteX2641" fmla="*/ 2012756 w 4102080"/>
              <a:gd name="connsiteY2641" fmla="*/ 3169976 h 4361942"/>
              <a:gd name="connsiteX2642" fmla="*/ 1994975 w 4102080"/>
              <a:gd name="connsiteY2642" fmla="*/ 3160155 h 4361942"/>
              <a:gd name="connsiteX2643" fmla="*/ 1979262 w 4102080"/>
              <a:gd name="connsiteY2643" fmla="*/ 3158190 h 4361942"/>
              <a:gd name="connsiteX2644" fmla="*/ 1967477 w 4102080"/>
              <a:gd name="connsiteY2644" fmla="*/ 3183725 h 4361942"/>
              <a:gd name="connsiteX2645" fmla="*/ 1963549 w 4102080"/>
              <a:gd name="connsiteY2645" fmla="*/ 3181761 h 4361942"/>
              <a:gd name="connsiteX2646" fmla="*/ 1961584 w 4102080"/>
              <a:gd name="connsiteY2646" fmla="*/ 3183725 h 4361942"/>
              <a:gd name="connsiteX2647" fmla="*/ 1959620 w 4102080"/>
              <a:gd name="connsiteY2647" fmla="*/ 3183725 h 4361942"/>
              <a:gd name="connsiteX2648" fmla="*/ 1963549 w 4102080"/>
              <a:gd name="connsiteY2648" fmla="*/ 3193546 h 4361942"/>
              <a:gd name="connsiteX2649" fmla="*/ 1967477 w 4102080"/>
              <a:gd name="connsiteY2649" fmla="*/ 3205435 h 4361942"/>
              <a:gd name="connsiteX2650" fmla="*/ 1973369 w 4102080"/>
              <a:gd name="connsiteY2650" fmla="*/ 3240790 h 4361942"/>
              <a:gd name="connsiteX2651" fmla="*/ 1969441 w 4102080"/>
              <a:gd name="connsiteY2651" fmla="*/ 3246786 h 4361942"/>
              <a:gd name="connsiteX2652" fmla="*/ 1963549 w 4102080"/>
              <a:gd name="connsiteY2652" fmla="*/ 3242755 h 4361942"/>
              <a:gd name="connsiteX2653" fmla="*/ 1951763 w 4102080"/>
              <a:gd name="connsiteY2653" fmla="*/ 3232934 h 4361942"/>
              <a:gd name="connsiteX2654" fmla="*/ 1935947 w 4102080"/>
              <a:gd name="connsiteY2654" fmla="*/ 3230969 h 4361942"/>
              <a:gd name="connsiteX2655" fmla="*/ 1926126 w 4102080"/>
              <a:gd name="connsiteY2655" fmla="*/ 3225077 h 4361942"/>
              <a:gd name="connsiteX2656" fmla="*/ 1918269 w 4102080"/>
              <a:gd name="connsiteY2656" fmla="*/ 3213292 h 4361942"/>
              <a:gd name="connsiteX2657" fmla="*/ 1914238 w 4102080"/>
              <a:gd name="connsiteY2657" fmla="*/ 3195510 h 4361942"/>
              <a:gd name="connsiteX2658" fmla="*/ 1918269 w 4102080"/>
              <a:gd name="connsiteY2658" fmla="*/ 3177832 h 4361942"/>
              <a:gd name="connsiteX2659" fmla="*/ 1926126 w 4102080"/>
              <a:gd name="connsiteY2659" fmla="*/ 3162119 h 4361942"/>
              <a:gd name="connsiteX2660" fmla="*/ 1933983 w 4102080"/>
              <a:gd name="connsiteY2660" fmla="*/ 3146302 h 4361942"/>
              <a:gd name="connsiteX2661" fmla="*/ 1930054 w 4102080"/>
              <a:gd name="connsiteY2661" fmla="*/ 3132552 h 4361942"/>
              <a:gd name="connsiteX2662" fmla="*/ 1924162 w 4102080"/>
              <a:gd name="connsiteY2662" fmla="*/ 3124592 h 4361942"/>
              <a:gd name="connsiteX2663" fmla="*/ 1914238 w 4102080"/>
              <a:gd name="connsiteY2663" fmla="*/ 3102986 h 4361942"/>
              <a:gd name="connsiteX2664" fmla="*/ 1912377 w 4102080"/>
              <a:gd name="connsiteY2664" fmla="*/ 3101022 h 4361942"/>
              <a:gd name="connsiteX2665" fmla="*/ 1908345 w 4102080"/>
              <a:gd name="connsiteY2665" fmla="*/ 3101022 h 4361942"/>
              <a:gd name="connsiteX2666" fmla="*/ 1904417 w 4102080"/>
              <a:gd name="connsiteY2666" fmla="*/ 3101022 h 4361942"/>
              <a:gd name="connsiteX2667" fmla="*/ 1900489 w 4102080"/>
              <a:gd name="connsiteY2667" fmla="*/ 3097093 h 4361942"/>
              <a:gd name="connsiteX2668" fmla="*/ 1900489 w 4102080"/>
              <a:gd name="connsiteY2668" fmla="*/ 3093165 h 4361942"/>
              <a:gd name="connsiteX2669" fmla="*/ 1902453 w 4102080"/>
              <a:gd name="connsiteY2669" fmla="*/ 3089236 h 4361942"/>
              <a:gd name="connsiteX2670" fmla="*/ 1904417 w 4102080"/>
              <a:gd name="connsiteY2670" fmla="*/ 3085308 h 4361942"/>
              <a:gd name="connsiteX2671" fmla="*/ 1894596 w 4102080"/>
              <a:gd name="connsiteY2671" fmla="*/ 3063598 h 4361942"/>
              <a:gd name="connsiteX2672" fmla="*/ 1892632 w 4102080"/>
              <a:gd name="connsiteY2672" fmla="*/ 3057706 h 4361942"/>
              <a:gd name="connsiteX2673" fmla="*/ 1892632 w 4102080"/>
              <a:gd name="connsiteY2673" fmla="*/ 3051813 h 4361942"/>
              <a:gd name="connsiteX2674" fmla="*/ 1896560 w 4102080"/>
              <a:gd name="connsiteY2674" fmla="*/ 3043956 h 4361942"/>
              <a:gd name="connsiteX2675" fmla="*/ 1896560 w 4102080"/>
              <a:gd name="connsiteY2675" fmla="*/ 3040028 h 4361942"/>
              <a:gd name="connsiteX2676" fmla="*/ 1894596 w 4102080"/>
              <a:gd name="connsiteY2676" fmla="*/ 3035996 h 4361942"/>
              <a:gd name="connsiteX2677" fmla="*/ 1892632 w 4102080"/>
              <a:gd name="connsiteY2677" fmla="*/ 3032171 h 4361942"/>
              <a:gd name="connsiteX2678" fmla="*/ 1888704 w 4102080"/>
              <a:gd name="connsiteY2678" fmla="*/ 3032171 h 4361942"/>
              <a:gd name="connsiteX2679" fmla="*/ 1886739 w 4102080"/>
              <a:gd name="connsiteY2679" fmla="*/ 3034135 h 4361942"/>
              <a:gd name="connsiteX2680" fmla="*/ 1884775 w 4102080"/>
              <a:gd name="connsiteY2680" fmla="*/ 3035996 h 4361942"/>
              <a:gd name="connsiteX2681" fmla="*/ 1874955 w 4102080"/>
              <a:gd name="connsiteY2681" fmla="*/ 3065563 h 4361942"/>
              <a:gd name="connsiteX2682" fmla="*/ 1868959 w 4102080"/>
              <a:gd name="connsiteY2682" fmla="*/ 3071559 h 4361942"/>
              <a:gd name="connsiteX2683" fmla="*/ 1866995 w 4102080"/>
              <a:gd name="connsiteY2683" fmla="*/ 3071559 h 4361942"/>
              <a:gd name="connsiteX2684" fmla="*/ 1865030 w 4102080"/>
              <a:gd name="connsiteY2684" fmla="*/ 3073523 h 4361942"/>
              <a:gd name="connsiteX2685" fmla="*/ 1841460 w 4102080"/>
              <a:gd name="connsiteY2685" fmla="*/ 3081380 h 4361942"/>
              <a:gd name="connsiteX2686" fmla="*/ 1829572 w 4102080"/>
              <a:gd name="connsiteY2686" fmla="*/ 3081380 h 4361942"/>
              <a:gd name="connsiteX2687" fmla="*/ 1802074 w 4102080"/>
              <a:gd name="connsiteY2687" fmla="*/ 3081380 h 4361942"/>
              <a:gd name="connsiteX2688" fmla="*/ 1790185 w 4102080"/>
              <a:gd name="connsiteY2688" fmla="*/ 3085308 h 4361942"/>
              <a:gd name="connsiteX2689" fmla="*/ 1800110 w 4102080"/>
              <a:gd name="connsiteY2689" fmla="*/ 3091201 h 4361942"/>
              <a:gd name="connsiteX2690" fmla="*/ 1815823 w 4102080"/>
              <a:gd name="connsiteY2690" fmla="*/ 3099058 h 4361942"/>
              <a:gd name="connsiteX2691" fmla="*/ 1829572 w 4102080"/>
              <a:gd name="connsiteY2691" fmla="*/ 3102986 h 4361942"/>
              <a:gd name="connsiteX2692" fmla="*/ 1829572 w 4102080"/>
              <a:gd name="connsiteY2692" fmla="*/ 3106914 h 4361942"/>
              <a:gd name="connsiteX2693" fmla="*/ 1802074 w 4102080"/>
              <a:gd name="connsiteY2693" fmla="*/ 3116735 h 4361942"/>
              <a:gd name="connsiteX2694" fmla="*/ 1788221 w 4102080"/>
              <a:gd name="connsiteY2694" fmla="*/ 3124592 h 4361942"/>
              <a:gd name="connsiteX2695" fmla="*/ 1786257 w 4102080"/>
              <a:gd name="connsiteY2695" fmla="*/ 3134517 h 4361942"/>
              <a:gd name="connsiteX2696" fmla="*/ 1792253 w 4102080"/>
              <a:gd name="connsiteY2696" fmla="*/ 3140409 h 4361942"/>
              <a:gd name="connsiteX2697" fmla="*/ 1804038 w 4102080"/>
              <a:gd name="connsiteY2697" fmla="*/ 3134517 h 4361942"/>
              <a:gd name="connsiteX2698" fmla="*/ 1809931 w 4102080"/>
              <a:gd name="connsiteY2698" fmla="*/ 3138445 h 4361942"/>
              <a:gd name="connsiteX2699" fmla="*/ 1813859 w 4102080"/>
              <a:gd name="connsiteY2699" fmla="*/ 3146302 h 4361942"/>
              <a:gd name="connsiteX2700" fmla="*/ 1813859 w 4102080"/>
              <a:gd name="connsiteY2700" fmla="*/ 3148266 h 4361942"/>
              <a:gd name="connsiteX2701" fmla="*/ 1809931 w 4102080"/>
              <a:gd name="connsiteY2701" fmla="*/ 3148266 h 4361942"/>
              <a:gd name="connsiteX2702" fmla="*/ 1807966 w 4102080"/>
              <a:gd name="connsiteY2702" fmla="*/ 3150334 h 4361942"/>
              <a:gd name="connsiteX2703" fmla="*/ 1817787 w 4102080"/>
              <a:gd name="connsiteY2703" fmla="*/ 3181761 h 4361942"/>
              <a:gd name="connsiteX2704" fmla="*/ 1835568 w 4102080"/>
              <a:gd name="connsiteY2704" fmla="*/ 3199542 h 4361942"/>
              <a:gd name="connsiteX2705" fmla="*/ 1855209 w 4102080"/>
              <a:gd name="connsiteY2705" fmla="*/ 3213292 h 4361942"/>
              <a:gd name="connsiteX2706" fmla="*/ 1871026 w 4102080"/>
              <a:gd name="connsiteY2706" fmla="*/ 3232934 h 4361942"/>
              <a:gd name="connsiteX2707" fmla="*/ 1863169 w 4102080"/>
              <a:gd name="connsiteY2707" fmla="*/ 3230969 h 4361942"/>
              <a:gd name="connsiteX2708" fmla="*/ 1851281 w 4102080"/>
              <a:gd name="connsiteY2708" fmla="*/ 3230969 h 4361942"/>
              <a:gd name="connsiteX2709" fmla="*/ 1847353 w 4102080"/>
              <a:gd name="connsiteY2709" fmla="*/ 3232934 h 4361942"/>
              <a:gd name="connsiteX2710" fmla="*/ 1874955 w 4102080"/>
              <a:gd name="connsiteY2710" fmla="*/ 3242755 h 4361942"/>
              <a:gd name="connsiteX2711" fmla="*/ 1878883 w 4102080"/>
              <a:gd name="connsiteY2711" fmla="*/ 3252679 h 4361942"/>
              <a:gd name="connsiteX2712" fmla="*/ 1880847 w 4102080"/>
              <a:gd name="connsiteY2712" fmla="*/ 3268393 h 4361942"/>
              <a:gd name="connsiteX2713" fmla="*/ 1874955 w 4102080"/>
              <a:gd name="connsiteY2713" fmla="*/ 3274285 h 4361942"/>
              <a:gd name="connsiteX2714" fmla="*/ 1866995 w 4102080"/>
              <a:gd name="connsiteY2714" fmla="*/ 3280178 h 4361942"/>
              <a:gd name="connsiteX2715" fmla="*/ 1855209 w 4102080"/>
              <a:gd name="connsiteY2715" fmla="*/ 3280178 h 4361942"/>
              <a:gd name="connsiteX2716" fmla="*/ 1847353 w 4102080"/>
              <a:gd name="connsiteY2716" fmla="*/ 3282142 h 4361942"/>
              <a:gd name="connsiteX2717" fmla="*/ 1817787 w 4102080"/>
              <a:gd name="connsiteY2717" fmla="*/ 3262500 h 4361942"/>
              <a:gd name="connsiteX2718" fmla="*/ 1807966 w 4102080"/>
              <a:gd name="connsiteY2718" fmla="*/ 3260536 h 4361942"/>
              <a:gd name="connsiteX2719" fmla="*/ 1800110 w 4102080"/>
              <a:gd name="connsiteY2719" fmla="*/ 3262500 h 4361942"/>
              <a:gd name="connsiteX2720" fmla="*/ 1788221 w 4102080"/>
              <a:gd name="connsiteY2720" fmla="*/ 3266428 h 4361942"/>
              <a:gd name="connsiteX2721" fmla="*/ 1780365 w 4102080"/>
              <a:gd name="connsiteY2721" fmla="*/ 3272321 h 4361942"/>
              <a:gd name="connsiteX2722" fmla="*/ 1776436 w 4102080"/>
              <a:gd name="connsiteY2722" fmla="*/ 3278317 h 4361942"/>
              <a:gd name="connsiteX2723" fmla="*/ 1778401 w 4102080"/>
              <a:gd name="connsiteY2723" fmla="*/ 3282142 h 4361942"/>
              <a:gd name="connsiteX2724" fmla="*/ 1786257 w 4102080"/>
              <a:gd name="connsiteY2724" fmla="*/ 3297959 h 4361942"/>
              <a:gd name="connsiteX2725" fmla="*/ 1794217 w 4102080"/>
              <a:gd name="connsiteY2725" fmla="*/ 3299923 h 4361942"/>
              <a:gd name="connsiteX2726" fmla="*/ 1800110 w 4102080"/>
              <a:gd name="connsiteY2726" fmla="*/ 3303852 h 4361942"/>
              <a:gd name="connsiteX2727" fmla="*/ 1825644 w 4102080"/>
              <a:gd name="connsiteY2727" fmla="*/ 3297959 h 4361942"/>
              <a:gd name="connsiteX2728" fmla="*/ 1839496 w 4102080"/>
              <a:gd name="connsiteY2728" fmla="*/ 3307780 h 4361942"/>
              <a:gd name="connsiteX2729" fmla="*/ 1807966 w 4102080"/>
              <a:gd name="connsiteY2729" fmla="*/ 3337347 h 4361942"/>
              <a:gd name="connsiteX2730" fmla="*/ 1796181 w 4102080"/>
              <a:gd name="connsiteY2730" fmla="*/ 3353060 h 4361942"/>
              <a:gd name="connsiteX2731" fmla="*/ 1784396 w 4102080"/>
              <a:gd name="connsiteY2731" fmla="*/ 3347168 h 4361942"/>
              <a:gd name="connsiteX2732" fmla="*/ 1766615 w 4102080"/>
              <a:gd name="connsiteY2732" fmla="*/ 3360917 h 4361942"/>
              <a:gd name="connsiteX2733" fmla="*/ 1768580 w 4102080"/>
              <a:gd name="connsiteY2733" fmla="*/ 3374770 h 4361942"/>
              <a:gd name="connsiteX2734" fmla="*/ 1776436 w 4102080"/>
              <a:gd name="connsiteY2734" fmla="*/ 3384591 h 4361942"/>
              <a:gd name="connsiteX2735" fmla="*/ 1758759 w 4102080"/>
              <a:gd name="connsiteY2735" fmla="*/ 3384591 h 4361942"/>
              <a:gd name="connsiteX2736" fmla="*/ 1731157 w 4102080"/>
              <a:gd name="connsiteY2736" fmla="*/ 3349132 h 4361942"/>
              <a:gd name="connsiteX2737" fmla="*/ 1723301 w 4102080"/>
              <a:gd name="connsiteY2737" fmla="*/ 3329386 h 4361942"/>
              <a:gd name="connsiteX2738" fmla="*/ 1697663 w 4102080"/>
              <a:gd name="connsiteY2738" fmla="*/ 3303852 h 4361942"/>
              <a:gd name="connsiteX2739" fmla="*/ 1691771 w 4102080"/>
              <a:gd name="connsiteY2739" fmla="*/ 3305816 h 4361942"/>
              <a:gd name="connsiteX2740" fmla="*/ 1664169 w 4102080"/>
              <a:gd name="connsiteY2740" fmla="*/ 3319565 h 4361942"/>
              <a:gd name="connsiteX2741" fmla="*/ 1668201 w 4102080"/>
              <a:gd name="connsiteY2741" fmla="*/ 3327526 h 4361942"/>
              <a:gd name="connsiteX2742" fmla="*/ 1670061 w 4102080"/>
              <a:gd name="connsiteY2742" fmla="*/ 3329386 h 4361942"/>
              <a:gd name="connsiteX2743" fmla="*/ 1658380 w 4102080"/>
              <a:gd name="connsiteY2743" fmla="*/ 3327526 h 4361942"/>
              <a:gd name="connsiteX2744" fmla="*/ 1648456 w 4102080"/>
              <a:gd name="connsiteY2744" fmla="*/ 3323597 h 4361942"/>
              <a:gd name="connsiteX2745" fmla="*/ 1640599 w 4102080"/>
              <a:gd name="connsiteY2745" fmla="*/ 3319565 h 4361942"/>
              <a:gd name="connsiteX2746" fmla="*/ 1634707 w 4102080"/>
              <a:gd name="connsiteY2746" fmla="*/ 3307780 h 4361942"/>
              <a:gd name="connsiteX2747" fmla="*/ 1632639 w 4102080"/>
              <a:gd name="connsiteY2747" fmla="*/ 3297959 h 4361942"/>
              <a:gd name="connsiteX2748" fmla="*/ 1636671 w 4102080"/>
              <a:gd name="connsiteY2748" fmla="*/ 3290102 h 4361942"/>
              <a:gd name="connsiteX2749" fmla="*/ 1652384 w 4102080"/>
              <a:gd name="connsiteY2749" fmla="*/ 3282142 h 4361942"/>
              <a:gd name="connsiteX2750" fmla="*/ 1656312 w 4102080"/>
              <a:gd name="connsiteY2750" fmla="*/ 3278317 h 4361942"/>
              <a:gd name="connsiteX2751" fmla="*/ 1670061 w 4102080"/>
              <a:gd name="connsiteY2751" fmla="*/ 3260536 h 4361942"/>
              <a:gd name="connsiteX2752" fmla="*/ 1678021 w 4102080"/>
              <a:gd name="connsiteY2752" fmla="*/ 3242755 h 4361942"/>
              <a:gd name="connsiteX2753" fmla="*/ 1681950 w 4102080"/>
              <a:gd name="connsiteY2753" fmla="*/ 3236965 h 4361942"/>
              <a:gd name="connsiteX2754" fmla="*/ 1691771 w 4102080"/>
              <a:gd name="connsiteY2754" fmla="*/ 3232934 h 4361942"/>
              <a:gd name="connsiteX2755" fmla="*/ 1691771 w 4102080"/>
              <a:gd name="connsiteY2755" fmla="*/ 3246786 h 4361942"/>
              <a:gd name="connsiteX2756" fmla="*/ 1687842 w 4102080"/>
              <a:gd name="connsiteY2756" fmla="*/ 3258572 h 4361942"/>
              <a:gd name="connsiteX2757" fmla="*/ 1678021 w 4102080"/>
              <a:gd name="connsiteY2757" fmla="*/ 3282142 h 4361942"/>
              <a:gd name="connsiteX2758" fmla="*/ 1697663 w 4102080"/>
              <a:gd name="connsiteY2758" fmla="*/ 3280178 h 4361942"/>
              <a:gd name="connsiteX2759" fmla="*/ 1713480 w 4102080"/>
              <a:gd name="connsiteY2759" fmla="*/ 3274285 h 4361942"/>
              <a:gd name="connsiteX2760" fmla="*/ 1723301 w 4102080"/>
              <a:gd name="connsiteY2760" fmla="*/ 3260536 h 4361942"/>
              <a:gd name="connsiteX2761" fmla="*/ 1723301 w 4102080"/>
              <a:gd name="connsiteY2761" fmla="*/ 3238930 h 4361942"/>
              <a:gd name="connsiteX2762" fmla="*/ 1719372 w 4102080"/>
              <a:gd name="connsiteY2762" fmla="*/ 3229005 h 4361942"/>
              <a:gd name="connsiteX2763" fmla="*/ 1713480 w 4102080"/>
              <a:gd name="connsiteY2763" fmla="*/ 3223113 h 4361942"/>
              <a:gd name="connsiteX2764" fmla="*/ 1709448 w 4102080"/>
              <a:gd name="connsiteY2764" fmla="*/ 3217220 h 4361942"/>
              <a:gd name="connsiteX2765" fmla="*/ 1709448 w 4102080"/>
              <a:gd name="connsiteY2765" fmla="*/ 3205435 h 4361942"/>
              <a:gd name="connsiteX2766" fmla="*/ 1713480 w 4102080"/>
              <a:gd name="connsiteY2766" fmla="*/ 3199542 h 4361942"/>
              <a:gd name="connsiteX2767" fmla="*/ 1731157 w 4102080"/>
              <a:gd name="connsiteY2767" fmla="*/ 3177832 h 4361942"/>
              <a:gd name="connsiteX2768" fmla="*/ 1739014 w 4102080"/>
              <a:gd name="connsiteY2768" fmla="*/ 3181761 h 4361942"/>
              <a:gd name="connsiteX2769" fmla="*/ 1742942 w 4102080"/>
              <a:gd name="connsiteY2769" fmla="*/ 3187653 h 4361942"/>
              <a:gd name="connsiteX2770" fmla="*/ 1742942 w 4102080"/>
              <a:gd name="connsiteY2770" fmla="*/ 3193546 h 4361942"/>
              <a:gd name="connsiteX2771" fmla="*/ 1740978 w 4102080"/>
              <a:gd name="connsiteY2771" fmla="*/ 3201506 h 4361942"/>
              <a:gd name="connsiteX2772" fmla="*/ 1745010 w 4102080"/>
              <a:gd name="connsiteY2772" fmla="*/ 3211327 h 4361942"/>
              <a:gd name="connsiteX2773" fmla="*/ 1750799 w 4102080"/>
              <a:gd name="connsiteY2773" fmla="*/ 3219184 h 4361942"/>
              <a:gd name="connsiteX2774" fmla="*/ 1756795 w 4102080"/>
              <a:gd name="connsiteY2774" fmla="*/ 3221148 h 4361942"/>
              <a:gd name="connsiteX2775" fmla="*/ 1766615 w 4102080"/>
              <a:gd name="connsiteY2775" fmla="*/ 3217220 h 4361942"/>
              <a:gd name="connsiteX2776" fmla="*/ 1772508 w 4102080"/>
              <a:gd name="connsiteY2776" fmla="*/ 3211327 h 4361942"/>
              <a:gd name="connsiteX2777" fmla="*/ 1780365 w 4102080"/>
              <a:gd name="connsiteY2777" fmla="*/ 3191582 h 4361942"/>
              <a:gd name="connsiteX2778" fmla="*/ 1786257 w 4102080"/>
              <a:gd name="connsiteY2778" fmla="*/ 3183725 h 4361942"/>
              <a:gd name="connsiteX2779" fmla="*/ 1776436 w 4102080"/>
              <a:gd name="connsiteY2779" fmla="*/ 3169976 h 4361942"/>
              <a:gd name="connsiteX2780" fmla="*/ 1772508 w 4102080"/>
              <a:gd name="connsiteY2780" fmla="*/ 3156123 h 4361942"/>
              <a:gd name="connsiteX2781" fmla="*/ 1768580 w 4102080"/>
              <a:gd name="connsiteY2781" fmla="*/ 3150334 h 4361942"/>
              <a:gd name="connsiteX2782" fmla="*/ 1756795 w 4102080"/>
              <a:gd name="connsiteY2782" fmla="*/ 3160155 h 4361942"/>
              <a:gd name="connsiteX2783" fmla="*/ 1742942 w 4102080"/>
              <a:gd name="connsiteY2783" fmla="*/ 3166047 h 4361942"/>
              <a:gd name="connsiteX2784" fmla="*/ 1731157 w 4102080"/>
              <a:gd name="connsiteY2784" fmla="*/ 3156123 h 4361942"/>
              <a:gd name="connsiteX2785" fmla="*/ 1713480 w 4102080"/>
              <a:gd name="connsiteY2785" fmla="*/ 3130588 h 4361942"/>
              <a:gd name="connsiteX2786" fmla="*/ 1705623 w 4102080"/>
              <a:gd name="connsiteY2786" fmla="*/ 3144338 h 4361942"/>
              <a:gd name="connsiteX2787" fmla="*/ 1691771 w 4102080"/>
              <a:gd name="connsiteY2787" fmla="*/ 3177832 h 4361942"/>
              <a:gd name="connsiteX2788" fmla="*/ 1681950 w 4102080"/>
              <a:gd name="connsiteY2788" fmla="*/ 3189721 h 4361942"/>
              <a:gd name="connsiteX2789" fmla="*/ 1674093 w 4102080"/>
              <a:gd name="connsiteY2789" fmla="*/ 3193546 h 4361942"/>
              <a:gd name="connsiteX2790" fmla="*/ 1666237 w 4102080"/>
              <a:gd name="connsiteY2790" fmla="*/ 3193546 h 4361942"/>
              <a:gd name="connsiteX2791" fmla="*/ 1648456 w 4102080"/>
              <a:gd name="connsiteY2791" fmla="*/ 3189721 h 4361942"/>
              <a:gd name="connsiteX2792" fmla="*/ 1640599 w 4102080"/>
              <a:gd name="connsiteY2792" fmla="*/ 3191582 h 4361942"/>
              <a:gd name="connsiteX2793" fmla="*/ 1634707 w 4102080"/>
              <a:gd name="connsiteY2793" fmla="*/ 3199542 h 4361942"/>
              <a:gd name="connsiteX2794" fmla="*/ 1622818 w 4102080"/>
              <a:gd name="connsiteY2794" fmla="*/ 3213292 h 4361942"/>
              <a:gd name="connsiteX2795" fmla="*/ 1616926 w 4102080"/>
              <a:gd name="connsiteY2795" fmla="*/ 3219184 h 4361942"/>
              <a:gd name="connsiteX2796" fmla="*/ 1593253 w 4102080"/>
              <a:gd name="connsiteY2796" fmla="*/ 3232934 h 4361942"/>
              <a:gd name="connsiteX2797" fmla="*/ 1581467 w 4102080"/>
              <a:gd name="connsiteY2797" fmla="*/ 3242755 h 4361942"/>
              <a:gd name="connsiteX2798" fmla="*/ 1571647 w 4102080"/>
              <a:gd name="connsiteY2798" fmla="*/ 3246786 h 4361942"/>
              <a:gd name="connsiteX2799" fmla="*/ 1563790 w 4102080"/>
              <a:gd name="connsiteY2799" fmla="*/ 3248751 h 4361942"/>
              <a:gd name="connsiteX2800" fmla="*/ 1559862 w 4102080"/>
              <a:gd name="connsiteY2800" fmla="*/ 3252679 h 4361942"/>
              <a:gd name="connsiteX2801" fmla="*/ 1557898 w 4102080"/>
              <a:gd name="connsiteY2801" fmla="*/ 3258572 h 4361942"/>
              <a:gd name="connsiteX2802" fmla="*/ 1557898 w 4102080"/>
              <a:gd name="connsiteY2802" fmla="*/ 3266428 h 4361942"/>
              <a:gd name="connsiteX2803" fmla="*/ 1557898 w 4102080"/>
              <a:gd name="connsiteY2803" fmla="*/ 3276353 h 4361942"/>
              <a:gd name="connsiteX2804" fmla="*/ 1553866 w 4102080"/>
              <a:gd name="connsiteY2804" fmla="*/ 3282142 h 4361942"/>
              <a:gd name="connsiteX2805" fmla="*/ 1548077 w 4102080"/>
              <a:gd name="connsiteY2805" fmla="*/ 3290102 h 4361942"/>
              <a:gd name="connsiteX2806" fmla="*/ 1544045 w 4102080"/>
              <a:gd name="connsiteY2806" fmla="*/ 3297959 h 4361942"/>
              <a:gd name="connsiteX2807" fmla="*/ 1550041 w 4102080"/>
              <a:gd name="connsiteY2807" fmla="*/ 3307780 h 4361942"/>
              <a:gd name="connsiteX2808" fmla="*/ 1512619 w 4102080"/>
              <a:gd name="connsiteY2808" fmla="*/ 3343239 h 4361942"/>
              <a:gd name="connsiteX2809" fmla="*/ 1514583 w 4102080"/>
              <a:gd name="connsiteY2809" fmla="*/ 3376734 h 4361942"/>
              <a:gd name="connsiteX2810" fmla="*/ 1508690 w 4102080"/>
              <a:gd name="connsiteY2810" fmla="*/ 3382627 h 4361942"/>
              <a:gd name="connsiteX2811" fmla="*/ 1490909 w 4102080"/>
              <a:gd name="connsiteY2811" fmla="*/ 3372806 h 4361942"/>
              <a:gd name="connsiteX2812" fmla="*/ 1485017 w 4102080"/>
              <a:gd name="connsiteY2812" fmla="*/ 3380662 h 4361942"/>
              <a:gd name="connsiteX2813" fmla="*/ 1483053 w 4102080"/>
              <a:gd name="connsiteY2813" fmla="*/ 3388519 h 4361942"/>
              <a:gd name="connsiteX2814" fmla="*/ 1483053 w 4102080"/>
              <a:gd name="connsiteY2814" fmla="*/ 3396376 h 4361942"/>
              <a:gd name="connsiteX2815" fmla="*/ 1486981 w 4102080"/>
              <a:gd name="connsiteY2815" fmla="*/ 3406301 h 4361942"/>
              <a:gd name="connsiteX2816" fmla="*/ 1479124 w 4102080"/>
              <a:gd name="connsiteY2816" fmla="*/ 3402372 h 4361942"/>
              <a:gd name="connsiteX2817" fmla="*/ 1459379 w 4102080"/>
              <a:gd name="connsiteY2817" fmla="*/ 3390484 h 4361942"/>
              <a:gd name="connsiteX2818" fmla="*/ 1435809 w 4102080"/>
              <a:gd name="connsiteY2818" fmla="*/ 3382627 h 4361942"/>
              <a:gd name="connsiteX2819" fmla="*/ 1429917 w 4102080"/>
              <a:gd name="connsiteY2819" fmla="*/ 3378698 h 4361942"/>
              <a:gd name="connsiteX2820" fmla="*/ 1424025 w 4102080"/>
              <a:gd name="connsiteY2820" fmla="*/ 3364949 h 4361942"/>
              <a:gd name="connsiteX2821" fmla="*/ 1425885 w 4102080"/>
              <a:gd name="connsiteY2821" fmla="*/ 3323597 h 4361942"/>
              <a:gd name="connsiteX2822" fmla="*/ 1424025 w 4102080"/>
              <a:gd name="connsiteY2822" fmla="*/ 3307780 h 4361942"/>
              <a:gd name="connsiteX2823" fmla="*/ 1427849 w 4102080"/>
              <a:gd name="connsiteY2823" fmla="*/ 3297959 h 4361942"/>
              <a:gd name="connsiteX2824" fmla="*/ 1427849 w 4102080"/>
              <a:gd name="connsiteY2824" fmla="*/ 3286174 h 4361942"/>
              <a:gd name="connsiteX2825" fmla="*/ 1422060 w 4102080"/>
              <a:gd name="connsiteY2825" fmla="*/ 3276353 h 4361942"/>
              <a:gd name="connsiteX2826" fmla="*/ 1416065 w 4102080"/>
              <a:gd name="connsiteY2826" fmla="*/ 3270357 h 4361942"/>
              <a:gd name="connsiteX2827" fmla="*/ 1408208 w 4102080"/>
              <a:gd name="connsiteY2827" fmla="*/ 3272321 h 4361942"/>
              <a:gd name="connsiteX2828" fmla="*/ 1402315 w 4102080"/>
              <a:gd name="connsiteY2828" fmla="*/ 3278317 h 4361942"/>
              <a:gd name="connsiteX2829" fmla="*/ 1396423 w 4102080"/>
              <a:gd name="connsiteY2829" fmla="*/ 3288138 h 4361942"/>
              <a:gd name="connsiteX2830" fmla="*/ 1394459 w 4102080"/>
              <a:gd name="connsiteY2830" fmla="*/ 3295995 h 4361942"/>
              <a:gd name="connsiteX2831" fmla="*/ 1396423 w 4102080"/>
              <a:gd name="connsiteY2831" fmla="*/ 3305816 h 4361942"/>
              <a:gd name="connsiteX2832" fmla="*/ 1400351 w 4102080"/>
              <a:gd name="connsiteY2832" fmla="*/ 3315740 h 4361942"/>
              <a:gd name="connsiteX2833" fmla="*/ 1400351 w 4102080"/>
              <a:gd name="connsiteY2833" fmla="*/ 3321530 h 4361942"/>
              <a:gd name="connsiteX2834" fmla="*/ 1380606 w 4102080"/>
              <a:gd name="connsiteY2834" fmla="*/ 3329386 h 4361942"/>
              <a:gd name="connsiteX2835" fmla="*/ 1382674 w 4102080"/>
              <a:gd name="connsiteY2835" fmla="*/ 3339311 h 4361942"/>
              <a:gd name="connsiteX2836" fmla="*/ 1398387 w 4102080"/>
              <a:gd name="connsiteY2836" fmla="*/ 3356989 h 4361942"/>
              <a:gd name="connsiteX2837" fmla="*/ 1372750 w 4102080"/>
              <a:gd name="connsiteY2837" fmla="*/ 3370841 h 4361942"/>
              <a:gd name="connsiteX2838" fmla="*/ 1362929 w 4102080"/>
              <a:gd name="connsiteY2838" fmla="*/ 3380662 h 4361942"/>
              <a:gd name="connsiteX2839" fmla="*/ 1372750 w 4102080"/>
              <a:gd name="connsiteY2839" fmla="*/ 3384591 h 4361942"/>
              <a:gd name="connsiteX2840" fmla="*/ 1374817 w 4102080"/>
              <a:gd name="connsiteY2840" fmla="*/ 3386555 h 4361942"/>
              <a:gd name="connsiteX2841" fmla="*/ 1376678 w 4102080"/>
              <a:gd name="connsiteY2841" fmla="*/ 3390484 h 4361942"/>
              <a:gd name="connsiteX2842" fmla="*/ 1374817 w 4102080"/>
              <a:gd name="connsiteY2842" fmla="*/ 3394515 h 4361942"/>
              <a:gd name="connsiteX2843" fmla="*/ 1372750 w 4102080"/>
              <a:gd name="connsiteY2843" fmla="*/ 3394515 h 4361942"/>
              <a:gd name="connsiteX2844" fmla="*/ 1368821 w 4102080"/>
              <a:gd name="connsiteY2844" fmla="*/ 3394515 h 4361942"/>
              <a:gd name="connsiteX2845" fmla="*/ 1362929 w 4102080"/>
              <a:gd name="connsiteY2845" fmla="*/ 3390484 h 4361942"/>
              <a:gd name="connsiteX2846" fmla="*/ 1360965 w 4102080"/>
              <a:gd name="connsiteY2846" fmla="*/ 3390484 h 4361942"/>
              <a:gd name="connsiteX2847" fmla="*/ 1351144 w 4102080"/>
              <a:gd name="connsiteY2847" fmla="*/ 3390484 h 4361942"/>
              <a:gd name="connsiteX2848" fmla="*/ 1349076 w 4102080"/>
              <a:gd name="connsiteY2848" fmla="*/ 3394515 h 4361942"/>
              <a:gd name="connsiteX2849" fmla="*/ 1349076 w 4102080"/>
              <a:gd name="connsiteY2849" fmla="*/ 3400305 h 4361942"/>
              <a:gd name="connsiteX2850" fmla="*/ 1347215 w 4102080"/>
              <a:gd name="connsiteY2850" fmla="*/ 3408161 h 4361942"/>
              <a:gd name="connsiteX2851" fmla="*/ 1341220 w 4102080"/>
              <a:gd name="connsiteY2851" fmla="*/ 3412193 h 4361942"/>
              <a:gd name="connsiteX2852" fmla="*/ 1321578 w 4102080"/>
              <a:gd name="connsiteY2852" fmla="*/ 3416122 h 4361942"/>
              <a:gd name="connsiteX2853" fmla="*/ 1313721 w 4102080"/>
              <a:gd name="connsiteY2853" fmla="*/ 3422014 h 4361942"/>
              <a:gd name="connsiteX2854" fmla="*/ 1311757 w 4102080"/>
              <a:gd name="connsiteY2854" fmla="*/ 3427907 h 4361942"/>
              <a:gd name="connsiteX2855" fmla="*/ 1296044 w 4102080"/>
              <a:gd name="connsiteY2855" fmla="*/ 3481147 h 4361942"/>
              <a:gd name="connsiteX2856" fmla="*/ 1293976 w 4102080"/>
              <a:gd name="connsiteY2856" fmla="*/ 3489004 h 4361942"/>
              <a:gd name="connsiteX2857" fmla="*/ 1293976 w 4102080"/>
              <a:gd name="connsiteY2857" fmla="*/ 3498825 h 4361942"/>
              <a:gd name="connsiteX2858" fmla="*/ 1278263 w 4102080"/>
              <a:gd name="connsiteY2858" fmla="*/ 3494897 h 4361942"/>
              <a:gd name="connsiteX2859" fmla="*/ 1248697 w 4102080"/>
              <a:gd name="connsiteY2859" fmla="*/ 3504718 h 4361942"/>
              <a:gd name="connsiteX2860" fmla="*/ 1240841 w 4102080"/>
              <a:gd name="connsiteY2860" fmla="*/ 3502753 h 4361942"/>
              <a:gd name="connsiteX2861" fmla="*/ 1240841 w 4102080"/>
              <a:gd name="connsiteY2861" fmla="*/ 3492932 h 4361942"/>
              <a:gd name="connsiteX2862" fmla="*/ 1246733 w 4102080"/>
              <a:gd name="connsiteY2862" fmla="*/ 3475151 h 4361942"/>
              <a:gd name="connsiteX2863" fmla="*/ 1244769 w 4102080"/>
              <a:gd name="connsiteY2863" fmla="*/ 3465330 h 4361942"/>
              <a:gd name="connsiteX2864" fmla="*/ 1238877 w 4102080"/>
              <a:gd name="connsiteY2864" fmla="*/ 3461402 h 4361942"/>
              <a:gd name="connsiteX2865" fmla="*/ 1231020 w 4102080"/>
              <a:gd name="connsiteY2865" fmla="*/ 3459437 h 4361942"/>
              <a:gd name="connsiteX2866" fmla="*/ 1215203 w 4102080"/>
              <a:gd name="connsiteY2866" fmla="*/ 3459437 h 4361942"/>
              <a:gd name="connsiteX2867" fmla="*/ 1215203 w 4102080"/>
              <a:gd name="connsiteY2867" fmla="*/ 3455509 h 4361942"/>
              <a:gd name="connsiteX2868" fmla="*/ 1217271 w 4102080"/>
              <a:gd name="connsiteY2868" fmla="*/ 3449616 h 4361942"/>
              <a:gd name="connsiteX2869" fmla="*/ 1219235 w 4102080"/>
              <a:gd name="connsiteY2869" fmla="*/ 3447549 h 4361942"/>
              <a:gd name="connsiteX2870" fmla="*/ 1221096 w 4102080"/>
              <a:gd name="connsiteY2870" fmla="*/ 3435764 h 4361942"/>
              <a:gd name="connsiteX2871" fmla="*/ 1223060 w 4102080"/>
              <a:gd name="connsiteY2871" fmla="*/ 3433799 h 4361942"/>
              <a:gd name="connsiteX2872" fmla="*/ 1225127 w 4102080"/>
              <a:gd name="connsiteY2872" fmla="*/ 3435764 h 4361942"/>
              <a:gd name="connsiteX2873" fmla="*/ 1229056 w 4102080"/>
              <a:gd name="connsiteY2873" fmla="*/ 3433799 h 4361942"/>
              <a:gd name="connsiteX2874" fmla="*/ 1236912 w 4102080"/>
              <a:gd name="connsiteY2874" fmla="*/ 3416122 h 4361942"/>
              <a:gd name="connsiteX2875" fmla="*/ 1238877 w 4102080"/>
              <a:gd name="connsiteY2875" fmla="*/ 3408161 h 4361942"/>
              <a:gd name="connsiteX2876" fmla="*/ 1236912 w 4102080"/>
              <a:gd name="connsiteY2876" fmla="*/ 3400305 h 4361942"/>
              <a:gd name="connsiteX2877" fmla="*/ 1232984 w 4102080"/>
              <a:gd name="connsiteY2877" fmla="*/ 3398340 h 4361942"/>
              <a:gd name="connsiteX2878" fmla="*/ 1229056 w 4102080"/>
              <a:gd name="connsiteY2878" fmla="*/ 3396376 h 4361942"/>
              <a:gd name="connsiteX2879" fmla="*/ 1219235 w 4102080"/>
              <a:gd name="connsiteY2879" fmla="*/ 3394515 h 4361942"/>
              <a:gd name="connsiteX2880" fmla="*/ 1211275 w 4102080"/>
              <a:gd name="connsiteY2880" fmla="*/ 3392448 h 4361942"/>
              <a:gd name="connsiteX2881" fmla="*/ 1211275 w 4102080"/>
              <a:gd name="connsiteY2881" fmla="*/ 3388519 h 4361942"/>
              <a:gd name="connsiteX2882" fmla="*/ 1213239 w 4102080"/>
              <a:gd name="connsiteY2882" fmla="*/ 3384591 h 4361942"/>
              <a:gd name="connsiteX2883" fmla="*/ 1215203 w 4102080"/>
              <a:gd name="connsiteY2883" fmla="*/ 3384591 h 4361942"/>
              <a:gd name="connsiteX2884" fmla="*/ 1215203 w 4102080"/>
              <a:gd name="connsiteY2884" fmla="*/ 3374770 h 4361942"/>
              <a:gd name="connsiteX2885" fmla="*/ 1217271 w 4102080"/>
              <a:gd name="connsiteY2885" fmla="*/ 3364949 h 4361942"/>
              <a:gd name="connsiteX2886" fmla="*/ 1215203 w 4102080"/>
              <a:gd name="connsiteY2886" fmla="*/ 3358953 h 4361942"/>
              <a:gd name="connsiteX2887" fmla="*/ 1205382 w 4102080"/>
              <a:gd name="connsiteY2887" fmla="*/ 3362985 h 4361942"/>
              <a:gd name="connsiteX2888" fmla="*/ 1209311 w 4102080"/>
              <a:gd name="connsiteY2888" fmla="*/ 3343239 h 4361942"/>
              <a:gd name="connsiteX2889" fmla="*/ 1221096 w 4102080"/>
              <a:gd name="connsiteY2889" fmla="*/ 3333418 h 4361942"/>
              <a:gd name="connsiteX2890" fmla="*/ 1238877 w 4102080"/>
              <a:gd name="connsiteY2890" fmla="*/ 3331454 h 4361942"/>
              <a:gd name="connsiteX2891" fmla="*/ 1254590 w 4102080"/>
              <a:gd name="connsiteY2891" fmla="*/ 3329386 h 4361942"/>
              <a:gd name="connsiteX2892" fmla="*/ 1252626 w 4102080"/>
              <a:gd name="connsiteY2892" fmla="*/ 3323597 h 4361942"/>
              <a:gd name="connsiteX2893" fmla="*/ 1248697 w 4102080"/>
              <a:gd name="connsiteY2893" fmla="*/ 3319565 h 4361942"/>
              <a:gd name="connsiteX2894" fmla="*/ 1242805 w 4102080"/>
              <a:gd name="connsiteY2894" fmla="*/ 3315740 h 4361942"/>
              <a:gd name="connsiteX2895" fmla="*/ 1236912 w 4102080"/>
              <a:gd name="connsiteY2895" fmla="*/ 3313673 h 4361942"/>
              <a:gd name="connsiteX2896" fmla="*/ 1246733 w 4102080"/>
              <a:gd name="connsiteY2896" fmla="*/ 3305816 h 4361942"/>
              <a:gd name="connsiteX2897" fmla="*/ 1252626 w 4102080"/>
              <a:gd name="connsiteY2897" fmla="*/ 3297959 h 4361942"/>
              <a:gd name="connsiteX2898" fmla="*/ 1252626 w 4102080"/>
              <a:gd name="connsiteY2898" fmla="*/ 3290102 h 4361942"/>
              <a:gd name="connsiteX2899" fmla="*/ 1244769 w 4102080"/>
              <a:gd name="connsiteY2899" fmla="*/ 3286174 h 4361942"/>
              <a:gd name="connsiteX2900" fmla="*/ 1242805 w 4102080"/>
              <a:gd name="connsiteY2900" fmla="*/ 3288138 h 4361942"/>
              <a:gd name="connsiteX2901" fmla="*/ 1236912 w 4102080"/>
              <a:gd name="connsiteY2901" fmla="*/ 3295995 h 4361942"/>
              <a:gd name="connsiteX2902" fmla="*/ 1232984 w 4102080"/>
              <a:gd name="connsiteY2902" fmla="*/ 3297959 h 4361942"/>
              <a:gd name="connsiteX2903" fmla="*/ 1227091 w 4102080"/>
              <a:gd name="connsiteY2903" fmla="*/ 3297959 h 4361942"/>
              <a:gd name="connsiteX2904" fmla="*/ 1219235 w 4102080"/>
              <a:gd name="connsiteY2904" fmla="*/ 3292067 h 4361942"/>
              <a:gd name="connsiteX2905" fmla="*/ 1215203 w 4102080"/>
              <a:gd name="connsiteY2905" fmla="*/ 3292067 h 4361942"/>
              <a:gd name="connsiteX2906" fmla="*/ 1211275 w 4102080"/>
              <a:gd name="connsiteY2906" fmla="*/ 3295995 h 4361942"/>
              <a:gd name="connsiteX2907" fmla="*/ 1207347 w 4102080"/>
              <a:gd name="connsiteY2907" fmla="*/ 3301888 h 4361942"/>
              <a:gd name="connsiteX2908" fmla="*/ 1205382 w 4102080"/>
              <a:gd name="connsiteY2908" fmla="*/ 3307780 h 4361942"/>
              <a:gd name="connsiteX2909" fmla="*/ 1199490 w 4102080"/>
              <a:gd name="connsiteY2909" fmla="*/ 3309744 h 4361942"/>
              <a:gd name="connsiteX2910" fmla="*/ 1193597 w 4102080"/>
              <a:gd name="connsiteY2910" fmla="*/ 3309744 h 4361942"/>
              <a:gd name="connsiteX2911" fmla="*/ 1187705 w 4102080"/>
              <a:gd name="connsiteY2911" fmla="*/ 3307780 h 4361942"/>
              <a:gd name="connsiteX2912" fmla="*/ 1173852 w 4102080"/>
              <a:gd name="connsiteY2912" fmla="*/ 3309744 h 4361942"/>
              <a:gd name="connsiteX2913" fmla="*/ 1165996 w 4102080"/>
              <a:gd name="connsiteY2913" fmla="*/ 3309744 h 4361942"/>
              <a:gd name="connsiteX2914" fmla="*/ 1156175 w 4102080"/>
              <a:gd name="connsiteY2914" fmla="*/ 3313673 h 4361942"/>
              <a:gd name="connsiteX2915" fmla="*/ 1156175 w 4102080"/>
              <a:gd name="connsiteY2915" fmla="*/ 3301888 h 4361942"/>
              <a:gd name="connsiteX2916" fmla="*/ 1150282 w 4102080"/>
              <a:gd name="connsiteY2916" fmla="*/ 3294031 h 4361942"/>
              <a:gd name="connsiteX2917" fmla="*/ 1134466 w 4102080"/>
              <a:gd name="connsiteY2917" fmla="*/ 3286174 h 4361942"/>
              <a:gd name="connsiteX2918" fmla="*/ 1134466 w 4102080"/>
              <a:gd name="connsiteY2918" fmla="*/ 3284210 h 4361942"/>
              <a:gd name="connsiteX2919" fmla="*/ 1130641 w 4102080"/>
              <a:gd name="connsiteY2919" fmla="*/ 3278317 h 4361942"/>
              <a:gd name="connsiteX2920" fmla="*/ 1126609 w 4102080"/>
              <a:gd name="connsiteY2920" fmla="*/ 3274285 h 4361942"/>
              <a:gd name="connsiteX2921" fmla="*/ 1126609 w 4102080"/>
              <a:gd name="connsiteY2921" fmla="*/ 3278317 h 4361942"/>
              <a:gd name="connsiteX2922" fmla="*/ 1124645 w 4102080"/>
              <a:gd name="connsiteY2922" fmla="*/ 3282142 h 4361942"/>
              <a:gd name="connsiteX2923" fmla="*/ 1118752 w 4102080"/>
              <a:gd name="connsiteY2923" fmla="*/ 3284210 h 4361942"/>
              <a:gd name="connsiteX2924" fmla="*/ 1114824 w 4102080"/>
              <a:gd name="connsiteY2924" fmla="*/ 3286174 h 4361942"/>
              <a:gd name="connsiteX2925" fmla="*/ 1108932 w 4102080"/>
              <a:gd name="connsiteY2925" fmla="*/ 3284210 h 4361942"/>
              <a:gd name="connsiteX2926" fmla="*/ 1097043 w 4102080"/>
              <a:gd name="connsiteY2926" fmla="*/ 3270357 h 4361942"/>
              <a:gd name="connsiteX2927" fmla="*/ 1095079 w 4102080"/>
              <a:gd name="connsiteY2927" fmla="*/ 3270357 h 4361942"/>
              <a:gd name="connsiteX2928" fmla="*/ 1093115 w 4102080"/>
              <a:gd name="connsiteY2928" fmla="*/ 3262500 h 4361942"/>
              <a:gd name="connsiteX2929" fmla="*/ 1093115 w 4102080"/>
              <a:gd name="connsiteY2929" fmla="*/ 3260536 h 4361942"/>
              <a:gd name="connsiteX2930" fmla="*/ 1097043 w 4102080"/>
              <a:gd name="connsiteY2930" fmla="*/ 3258572 h 4361942"/>
              <a:gd name="connsiteX2931" fmla="*/ 1099111 w 4102080"/>
              <a:gd name="connsiteY2931" fmla="*/ 3254643 h 4361942"/>
              <a:gd name="connsiteX2932" fmla="*/ 1101075 w 4102080"/>
              <a:gd name="connsiteY2932" fmla="*/ 3258572 h 4361942"/>
              <a:gd name="connsiteX2933" fmla="*/ 1106967 w 4102080"/>
              <a:gd name="connsiteY2933" fmla="*/ 3258572 h 4361942"/>
              <a:gd name="connsiteX2934" fmla="*/ 1112860 w 4102080"/>
              <a:gd name="connsiteY2934" fmla="*/ 3254643 h 4361942"/>
              <a:gd name="connsiteX2935" fmla="*/ 1108932 w 4102080"/>
              <a:gd name="connsiteY2935" fmla="*/ 3246786 h 4361942"/>
              <a:gd name="connsiteX2936" fmla="*/ 1093115 w 4102080"/>
              <a:gd name="connsiteY2936" fmla="*/ 3238930 h 4361942"/>
              <a:gd name="connsiteX2937" fmla="*/ 1079366 w 4102080"/>
              <a:gd name="connsiteY2937" fmla="*/ 3229005 h 4361942"/>
              <a:gd name="connsiteX2938" fmla="*/ 1077402 w 4102080"/>
              <a:gd name="connsiteY2938" fmla="*/ 3205435 h 4361942"/>
              <a:gd name="connsiteX2939" fmla="*/ 1083294 w 4102080"/>
              <a:gd name="connsiteY2939" fmla="*/ 3179797 h 4361942"/>
              <a:gd name="connsiteX2940" fmla="*/ 1091254 w 4102080"/>
              <a:gd name="connsiteY2940" fmla="*/ 3162119 h 4361942"/>
              <a:gd name="connsiteX2941" fmla="*/ 1091254 w 4102080"/>
              <a:gd name="connsiteY2941" fmla="*/ 3156123 h 4361942"/>
              <a:gd name="connsiteX2942" fmla="*/ 1091254 w 4102080"/>
              <a:gd name="connsiteY2942" fmla="*/ 3148266 h 4361942"/>
              <a:gd name="connsiteX2943" fmla="*/ 1091254 w 4102080"/>
              <a:gd name="connsiteY2943" fmla="*/ 3142373 h 4361942"/>
              <a:gd name="connsiteX2944" fmla="*/ 1097043 w 4102080"/>
              <a:gd name="connsiteY2944" fmla="*/ 3140409 h 4361942"/>
              <a:gd name="connsiteX2945" fmla="*/ 1101075 w 4102080"/>
              <a:gd name="connsiteY2945" fmla="*/ 3140409 h 4361942"/>
              <a:gd name="connsiteX2946" fmla="*/ 1106967 w 4102080"/>
              <a:gd name="connsiteY2946" fmla="*/ 3142373 h 4361942"/>
              <a:gd name="connsiteX2947" fmla="*/ 1110896 w 4102080"/>
              <a:gd name="connsiteY2947" fmla="*/ 3144338 h 4361942"/>
              <a:gd name="connsiteX2948" fmla="*/ 1114824 w 4102080"/>
              <a:gd name="connsiteY2948" fmla="*/ 3154159 h 4361942"/>
              <a:gd name="connsiteX2949" fmla="*/ 1134466 w 4102080"/>
              <a:gd name="connsiteY2949" fmla="*/ 3183725 h 4361942"/>
              <a:gd name="connsiteX2950" fmla="*/ 1128573 w 4102080"/>
              <a:gd name="connsiteY2950" fmla="*/ 3191582 h 4361942"/>
              <a:gd name="connsiteX2951" fmla="*/ 1126609 w 4102080"/>
              <a:gd name="connsiteY2951" fmla="*/ 3199542 h 4361942"/>
              <a:gd name="connsiteX2952" fmla="*/ 1126609 w 4102080"/>
              <a:gd name="connsiteY2952" fmla="*/ 3207399 h 4361942"/>
              <a:gd name="connsiteX2953" fmla="*/ 1130641 w 4102080"/>
              <a:gd name="connsiteY2953" fmla="*/ 3217220 h 4361942"/>
              <a:gd name="connsiteX2954" fmla="*/ 1142426 w 4102080"/>
              <a:gd name="connsiteY2954" fmla="*/ 3254643 h 4361942"/>
              <a:gd name="connsiteX2955" fmla="*/ 1150282 w 4102080"/>
              <a:gd name="connsiteY2955" fmla="*/ 3260536 h 4361942"/>
              <a:gd name="connsiteX2956" fmla="*/ 1183673 w 4102080"/>
              <a:gd name="connsiteY2956" fmla="*/ 3264464 h 4361942"/>
              <a:gd name="connsiteX2957" fmla="*/ 1197526 w 4102080"/>
              <a:gd name="connsiteY2957" fmla="*/ 3274285 h 4361942"/>
              <a:gd name="connsiteX2958" fmla="*/ 1205382 w 4102080"/>
              <a:gd name="connsiteY2958" fmla="*/ 3274285 h 4361942"/>
              <a:gd name="connsiteX2959" fmla="*/ 1209311 w 4102080"/>
              <a:gd name="connsiteY2959" fmla="*/ 3260536 h 4361942"/>
              <a:gd name="connsiteX2960" fmla="*/ 1203418 w 4102080"/>
              <a:gd name="connsiteY2960" fmla="*/ 3260536 h 4361942"/>
              <a:gd name="connsiteX2961" fmla="*/ 1199490 w 4102080"/>
              <a:gd name="connsiteY2961" fmla="*/ 3258572 h 4361942"/>
              <a:gd name="connsiteX2962" fmla="*/ 1185741 w 4102080"/>
              <a:gd name="connsiteY2962" fmla="*/ 3256607 h 4361942"/>
              <a:gd name="connsiteX2963" fmla="*/ 1179848 w 4102080"/>
              <a:gd name="connsiteY2963" fmla="*/ 3246786 h 4361942"/>
              <a:gd name="connsiteX2964" fmla="*/ 1170027 w 4102080"/>
              <a:gd name="connsiteY2964" fmla="*/ 3238930 h 4361942"/>
              <a:gd name="connsiteX2965" fmla="*/ 1173852 w 4102080"/>
              <a:gd name="connsiteY2965" fmla="*/ 3219184 h 4361942"/>
              <a:gd name="connsiteX2966" fmla="*/ 1164031 w 4102080"/>
              <a:gd name="connsiteY2966" fmla="*/ 3221148 h 4361942"/>
              <a:gd name="connsiteX2967" fmla="*/ 1160103 w 4102080"/>
              <a:gd name="connsiteY2967" fmla="*/ 3232934 h 4361942"/>
              <a:gd name="connsiteX2968" fmla="*/ 1154211 w 4102080"/>
              <a:gd name="connsiteY2968" fmla="*/ 3232934 h 4361942"/>
              <a:gd name="connsiteX2969" fmla="*/ 1150282 w 4102080"/>
              <a:gd name="connsiteY2969" fmla="*/ 3219184 h 4361942"/>
              <a:gd name="connsiteX2970" fmla="*/ 1148318 w 4102080"/>
              <a:gd name="connsiteY2970" fmla="*/ 3199542 h 4361942"/>
              <a:gd name="connsiteX2971" fmla="*/ 1152246 w 4102080"/>
              <a:gd name="connsiteY2971" fmla="*/ 3187653 h 4361942"/>
              <a:gd name="connsiteX2972" fmla="*/ 1148318 w 4102080"/>
              <a:gd name="connsiteY2972" fmla="*/ 3173904 h 4361942"/>
              <a:gd name="connsiteX2973" fmla="*/ 1165996 w 4102080"/>
              <a:gd name="connsiteY2973" fmla="*/ 3171940 h 4361942"/>
              <a:gd name="connsiteX2974" fmla="*/ 1193597 w 4102080"/>
              <a:gd name="connsiteY2974" fmla="*/ 3177832 h 4361942"/>
              <a:gd name="connsiteX2975" fmla="*/ 1197526 w 4102080"/>
              <a:gd name="connsiteY2975" fmla="*/ 3183725 h 4361942"/>
              <a:gd name="connsiteX2976" fmla="*/ 1195562 w 4102080"/>
              <a:gd name="connsiteY2976" fmla="*/ 3195510 h 4361942"/>
              <a:gd name="connsiteX2977" fmla="*/ 1195562 w 4102080"/>
              <a:gd name="connsiteY2977" fmla="*/ 3197578 h 4361942"/>
              <a:gd name="connsiteX2978" fmla="*/ 1195562 w 4102080"/>
              <a:gd name="connsiteY2978" fmla="*/ 3201506 h 4361942"/>
              <a:gd name="connsiteX2979" fmla="*/ 1197526 w 4102080"/>
              <a:gd name="connsiteY2979" fmla="*/ 3205435 h 4361942"/>
              <a:gd name="connsiteX2980" fmla="*/ 1203418 w 4102080"/>
              <a:gd name="connsiteY2980" fmla="*/ 3209363 h 4361942"/>
              <a:gd name="connsiteX2981" fmla="*/ 1207347 w 4102080"/>
              <a:gd name="connsiteY2981" fmla="*/ 3215256 h 4361942"/>
              <a:gd name="connsiteX2982" fmla="*/ 1217271 w 4102080"/>
              <a:gd name="connsiteY2982" fmla="*/ 3221148 h 4361942"/>
              <a:gd name="connsiteX2983" fmla="*/ 1227091 w 4102080"/>
              <a:gd name="connsiteY2983" fmla="*/ 3225077 h 4361942"/>
              <a:gd name="connsiteX2984" fmla="*/ 1234948 w 4102080"/>
              <a:gd name="connsiteY2984" fmla="*/ 3232934 h 4361942"/>
              <a:gd name="connsiteX2985" fmla="*/ 1244769 w 4102080"/>
              <a:gd name="connsiteY2985" fmla="*/ 3238930 h 4361942"/>
              <a:gd name="connsiteX2986" fmla="*/ 1250661 w 4102080"/>
              <a:gd name="connsiteY2986" fmla="*/ 3242755 h 4361942"/>
              <a:gd name="connsiteX2987" fmla="*/ 1254590 w 4102080"/>
              <a:gd name="connsiteY2987" fmla="*/ 3240790 h 4361942"/>
              <a:gd name="connsiteX2988" fmla="*/ 1240841 w 4102080"/>
              <a:gd name="connsiteY2988" fmla="*/ 3221148 h 4361942"/>
              <a:gd name="connsiteX2989" fmla="*/ 1248697 w 4102080"/>
              <a:gd name="connsiteY2989" fmla="*/ 3219184 h 4361942"/>
              <a:gd name="connsiteX2990" fmla="*/ 1260482 w 4102080"/>
              <a:gd name="connsiteY2990" fmla="*/ 3227041 h 4361942"/>
              <a:gd name="connsiteX2991" fmla="*/ 1276299 w 4102080"/>
              <a:gd name="connsiteY2991" fmla="*/ 3234898 h 4361942"/>
              <a:gd name="connsiteX2992" fmla="*/ 1293976 w 4102080"/>
              <a:gd name="connsiteY2992" fmla="*/ 3240790 h 4361942"/>
              <a:gd name="connsiteX2993" fmla="*/ 1307829 w 4102080"/>
              <a:gd name="connsiteY2993" fmla="*/ 3238930 h 4361942"/>
              <a:gd name="connsiteX2994" fmla="*/ 1293976 w 4102080"/>
              <a:gd name="connsiteY2994" fmla="*/ 3234898 h 4361942"/>
              <a:gd name="connsiteX2995" fmla="*/ 1284156 w 4102080"/>
              <a:gd name="connsiteY2995" fmla="*/ 3229005 h 4361942"/>
              <a:gd name="connsiteX2996" fmla="*/ 1264514 w 4102080"/>
              <a:gd name="connsiteY2996" fmla="*/ 3211327 h 4361942"/>
              <a:gd name="connsiteX2997" fmla="*/ 1268442 w 4102080"/>
              <a:gd name="connsiteY2997" fmla="*/ 3205435 h 4361942"/>
              <a:gd name="connsiteX2998" fmla="*/ 1254590 w 4102080"/>
              <a:gd name="connsiteY2998" fmla="*/ 3195510 h 4361942"/>
              <a:gd name="connsiteX2999" fmla="*/ 1232984 w 4102080"/>
              <a:gd name="connsiteY2999" fmla="*/ 3168011 h 4361942"/>
              <a:gd name="connsiteX3000" fmla="*/ 1221096 w 4102080"/>
              <a:gd name="connsiteY3000" fmla="*/ 3162119 h 4361942"/>
              <a:gd name="connsiteX3001" fmla="*/ 1205382 w 4102080"/>
              <a:gd name="connsiteY3001" fmla="*/ 3160155 h 4361942"/>
              <a:gd name="connsiteX3002" fmla="*/ 1185741 w 4102080"/>
              <a:gd name="connsiteY3002" fmla="*/ 3160155 h 4361942"/>
              <a:gd name="connsiteX3003" fmla="*/ 1171888 w 4102080"/>
              <a:gd name="connsiteY3003" fmla="*/ 3152194 h 4361942"/>
              <a:gd name="connsiteX3004" fmla="*/ 1156175 w 4102080"/>
              <a:gd name="connsiteY3004" fmla="*/ 3156123 h 4361942"/>
              <a:gd name="connsiteX3005" fmla="*/ 1140461 w 4102080"/>
              <a:gd name="connsiteY3005" fmla="*/ 3152194 h 4361942"/>
              <a:gd name="connsiteX3006" fmla="*/ 1138497 w 4102080"/>
              <a:gd name="connsiteY3006" fmla="*/ 3144338 h 4361942"/>
              <a:gd name="connsiteX3007" fmla="*/ 1148318 w 4102080"/>
              <a:gd name="connsiteY3007" fmla="*/ 3132552 h 4361942"/>
              <a:gd name="connsiteX3008" fmla="*/ 1158139 w 4102080"/>
              <a:gd name="connsiteY3008" fmla="*/ 3128624 h 4361942"/>
              <a:gd name="connsiteX3009" fmla="*/ 1177884 w 4102080"/>
              <a:gd name="connsiteY3009" fmla="*/ 3130588 h 4361942"/>
              <a:gd name="connsiteX3010" fmla="*/ 1201454 w 4102080"/>
              <a:gd name="connsiteY3010" fmla="*/ 3120767 h 4361942"/>
              <a:gd name="connsiteX3011" fmla="*/ 1231020 w 4102080"/>
              <a:gd name="connsiteY3011" fmla="*/ 3142373 h 4361942"/>
              <a:gd name="connsiteX3012" fmla="*/ 1240841 w 4102080"/>
              <a:gd name="connsiteY3012" fmla="*/ 3140409 h 4361942"/>
              <a:gd name="connsiteX3013" fmla="*/ 1244769 w 4102080"/>
              <a:gd name="connsiteY3013" fmla="*/ 3142373 h 4361942"/>
              <a:gd name="connsiteX3014" fmla="*/ 1244769 w 4102080"/>
              <a:gd name="connsiteY3014" fmla="*/ 3144338 h 4361942"/>
              <a:gd name="connsiteX3015" fmla="*/ 1246733 w 4102080"/>
              <a:gd name="connsiteY3015" fmla="*/ 3144338 h 4361942"/>
              <a:gd name="connsiteX3016" fmla="*/ 1250661 w 4102080"/>
              <a:gd name="connsiteY3016" fmla="*/ 3146302 h 4361942"/>
              <a:gd name="connsiteX3017" fmla="*/ 1246733 w 4102080"/>
              <a:gd name="connsiteY3017" fmla="*/ 3130588 h 4361942"/>
              <a:gd name="connsiteX3018" fmla="*/ 1248697 w 4102080"/>
              <a:gd name="connsiteY3018" fmla="*/ 3116735 h 4361942"/>
              <a:gd name="connsiteX3019" fmla="*/ 1256657 w 4102080"/>
              <a:gd name="connsiteY3019" fmla="*/ 3106914 h 4361942"/>
              <a:gd name="connsiteX3020" fmla="*/ 1272371 w 4102080"/>
              <a:gd name="connsiteY3020" fmla="*/ 3102986 h 4361942"/>
              <a:gd name="connsiteX3021" fmla="*/ 1301833 w 4102080"/>
              <a:gd name="connsiteY3021" fmla="*/ 3110946 h 4361942"/>
              <a:gd name="connsiteX3022" fmla="*/ 1317650 w 4102080"/>
              <a:gd name="connsiteY3022" fmla="*/ 3112807 h 4361942"/>
              <a:gd name="connsiteX3023" fmla="*/ 1313721 w 4102080"/>
              <a:gd name="connsiteY3023" fmla="*/ 3102986 h 4361942"/>
              <a:gd name="connsiteX3024" fmla="*/ 1323542 w 4102080"/>
              <a:gd name="connsiteY3024" fmla="*/ 3097093 h 4361942"/>
              <a:gd name="connsiteX3025" fmla="*/ 1329435 w 4102080"/>
              <a:gd name="connsiteY3025" fmla="*/ 3097093 h 4361942"/>
              <a:gd name="connsiteX3026" fmla="*/ 1335431 w 4102080"/>
              <a:gd name="connsiteY3026" fmla="*/ 3097093 h 4361942"/>
              <a:gd name="connsiteX3027" fmla="*/ 1325506 w 4102080"/>
              <a:gd name="connsiteY3027" fmla="*/ 3085308 h 4361942"/>
              <a:gd name="connsiteX3028" fmla="*/ 1311757 w 4102080"/>
              <a:gd name="connsiteY3028" fmla="*/ 3083344 h 4361942"/>
              <a:gd name="connsiteX3029" fmla="*/ 1276299 w 4102080"/>
              <a:gd name="connsiteY3029" fmla="*/ 3087272 h 4361942"/>
              <a:gd name="connsiteX3030" fmla="*/ 1280227 w 4102080"/>
              <a:gd name="connsiteY3030" fmla="*/ 3079415 h 4361942"/>
              <a:gd name="connsiteX3031" fmla="*/ 1278263 w 4102080"/>
              <a:gd name="connsiteY3031" fmla="*/ 3073523 h 4361942"/>
              <a:gd name="connsiteX3032" fmla="*/ 1276299 w 4102080"/>
              <a:gd name="connsiteY3032" fmla="*/ 3067527 h 4361942"/>
              <a:gd name="connsiteX3033" fmla="*/ 1276299 w 4102080"/>
              <a:gd name="connsiteY3033" fmla="*/ 3059670 h 4361942"/>
              <a:gd name="connsiteX3034" fmla="*/ 1280227 w 4102080"/>
              <a:gd name="connsiteY3034" fmla="*/ 3053777 h 4361942"/>
              <a:gd name="connsiteX3035" fmla="*/ 1282191 w 4102080"/>
              <a:gd name="connsiteY3035" fmla="*/ 3049849 h 4361942"/>
              <a:gd name="connsiteX3036" fmla="*/ 1286120 w 4102080"/>
              <a:gd name="connsiteY3036" fmla="*/ 3045921 h 4361942"/>
              <a:gd name="connsiteX3037" fmla="*/ 1286120 w 4102080"/>
              <a:gd name="connsiteY3037" fmla="*/ 3037960 h 4361942"/>
              <a:gd name="connsiteX3038" fmla="*/ 1280227 w 4102080"/>
              <a:gd name="connsiteY3038" fmla="*/ 3026175 h 4361942"/>
              <a:gd name="connsiteX3039" fmla="*/ 1272371 w 4102080"/>
              <a:gd name="connsiteY3039" fmla="*/ 3022247 h 4361942"/>
              <a:gd name="connsiteX3040" fmla="*/ 1262446 w 4102080"/>
              <a:gd name="connsiteY3040" fmla="*/ 3028139 h 4361942"/>
              <a:gd name="connsiteX3041" fmla="*/ 1254590 w 4102080"/>
              <a:gd name="connsiteY3041" fmla="*/ 3037960 h 4361942"/>
              <a:gd name="connsiteX3042" fmla="*/ 1254590 w 4102080"/>
              <a:gd name="connsiteY3042" fmla="*/ 3043956 h 4361942"/>
              <a:gd name="connsiteX3043" fmla="*/ 1258621 w 4102080"/>
              <a:gd name="connsiteY3043" fmla="*/ 3057706 h 4361942"/>
              <a:gd name="connsiteX3044" fmla="*/ 1258621 w 4102080"/>
              <a:gd name="connsiteY3044" fmla="*/ 3065563 h 4361942"/>
              <a:gd name="connsiteX3045" fmla="*/ 1250661 w 4102080"/>
              <a:gd name="connsiteY3045" fmla="*/ 3081380 h 4361942"/>
              <a:gd name="connsiteX3046" fmla="*/ 1242805 w 4102080"/>
              <a:gd name="connsiteY3046" fmla="*/ 3108879 h 4361942"/>
              <a:gd name="connsiteX3047" fmla="*/ 1236912 w 4102080"/>
              <a:gd name="connsiteY3047" fmla="*/ 3116735 h 4361942"/>
              <a:gd name="connsiteX3048" fmla="*/ 1223060 w 4102080"/>
              <a:gd name="connsiteY3048" fmla="*/ 3118803 h 4361942"/>
              <a:gd name="connsiteX3049" fmla="*/ 1223060 w 4102080"/>
              <a:gd name="connsiteY3049" fmla="*/ 3116735 h 4361942"/>
              <a:gd name="connsiteX3050" fmla="*/ 1219235 w 4102080"/>
              <a:gd name="connsiteY3050" fmla="*/ 3112807 h 4361942"/>
              <a:gd name="connsiteX3051" fmla="*/ 1221096 w 4102080"/>
              <a:gd name="connsiteY3051" fmla="*/ 3108879 h 4361942"/>
              <a:gd name="connsiteX3052" fmla="*/ 1225127 w 4102080"/>
              <a:gd name="connsiteY3052" fmla="*/ 3101022 h 4361942"/>
              <a:gd name="connsiteX3053" fmla="*/ 1229056 w 4102080"/>
              <a:gd name="connsiteY3053" fmla="*/ 3097093 h 4361942"/>
              <a:gd name="connsiteX3054" fmla="*/ 1219235 w 4102080"/>
              <a:gd name="connsiteY3054" fmla="*/ 3093165 h 4361942"/>
              <a:gd name="connsiteX3055" fmla="*/ 1213239 w 4102080"/>
              <a:gd name="connsiteY3055" fmla="*/ 3095129 h 4361942"/>
              <a:gd name="connsiteX3056" fmla="*/ 1207347 w 4102080"/>
              <a:gd name="connsiteY3056" fmla="*/ 3101022 h 4361942"/>
              <a:gd name="connsiteX3057" fmla="*/ 1199490 w 4102080"/>
              <a:gd name="connsiteY3057" fmla="*/ 3102986 h 4361942"/>
              <a:gd name="connsiteX3058" fmla="*/ 1181709 w 4102080"/>
              <a:gd name="connsiteY3058" fmla="*/ 3099058 h 4361942"/>
              <a:gd name="connsiteX3059" fmla="*/ 1175816 w 4102080"/>
              <a:gd name="connsiteY3059" fmla="*/ 3101022 h 4361942"/>
              <a:gd name="connsiteX3060" fmla="*/ 1175816 w 4102080"/>
              <a:gd name="connsiteY3060" fmla="*/ 3108879 h 4361942"/>
              <a:gd name="connsiteX3061" fmla="*/ 1165996 w 4102080"/>
              <a:gd name="connsiteY3061" fmla="*/ 3108879 h 4361942"/>
              <a:gd name="connsiteX3062" fmla="*/ 1152246 w 4102080"/>
              <a:gd name="connsiteY3062" fmla="*/ 3114771 h 4361942"/>
              <a:gd name="connsiteX3063" fmla="*/ 1146354 w 4102080"/>
              <a:gd name="connsiteY3063" fmla="*/ 3110946 h 4361942"/>
              <a:gd name="connsiteX3064" fmla="*/ 1142426 w 4102080"/>
              <a:gd name="connsiteY3064" fmla="*/ 3102986 h 4361942"/>
              <a:gd name="connsiteX3065" fmla="*/ 1148318 w 4102080"/>
              <a:gd name="connsiteY3065" fmla="*/ 3095129 h 4361942"/>
              <a:gd name="connsiteX3066" fmla="*/ 1162067 w 4102080"/>
              <a:gd name="connsiteY3066" fmla="*/ 3081380 h 4361942"/>
              <a:gd name="connsiteX3067" fmla="*/ 1165996 w 4102080"/>
              <a:gd name="connsiteY3067" fmla="*/ 3073523 h 4361942"/>
              <a:gd name="connsiteX3068" fmla="*/ 1167960 w 4102080"/>
              <a:gd name="connsiteY3068" fmla="*/ 3067527 h 4361942"/>
              <a:gd name="connsiteX3069" fmla="*/ 1170027 w 4102080"/>
              <a:gd name="connsiteY3069" fmla="*/ 3063598 h 4361942"/>
              <a:gd name="connsiteX3070" fmla="*/ 1170027 w 4102080"/>
              <a:gd name="connsiteY3070" fmla="*/ 3057706 h 4361942"/>
              <a:gd name="connsiteX3071" fmla="*/ 1167960 w 4102080"/>
              <a:gd name="connsiteY3071" fmla="*/ 3043956 h 4361942"/>
              <a:gd name="connsiteX3072" fmla="*/ 1170027 w 4102080"/>
              <a:gd name="connsiteY3072" fmla="*/ 3040028 h 4361942"/>
              <a:gd name="connsiteX3073" fmla="*/ 1179848 w 4102080"/>
              <a:gd name="connsiteY3073" fmla="*/ 3032171 h 4361942"/>
              <a:gd name="connsiteX3074" fmla="*/ 1170027 w 4102080"/>
              <a:gd name="connsiteY3074" fmla="*/ 3026175 h 4361942"/>
              <a:gd name="connsiteX3075" fmla="*/ 1164031 w 4102080"/>
              <a:gd name="connsiteY3075" fmla="*/ 3012426 h 4361942"/>
              <a:gd name="connsiteX3076" fmla="*/ 1160103 w 4102080"/>
              <a:gd name="connsiteY3076" fmla="*/ 2996712 h 4361942"/>
              <a:gd name="connsiteX3077" fmla="*/ 1162067 w 4102080"/>
              <a:gd name="connsiteY3077" fmla="*/ 2982859 h 4361942"/>
              <a:gd name="connsiteX3078" fmla="*/ 1170027 w 4102080"/>
              <a:gd name="connsiteY3078" fmla="*/ 2975002 h 4361942"/>
              <a:gd name="connsiteX3079" fmla="*/ 1181709 w 4102080"/>
              <a:gd name="connsiteY3079" fmla="*/ 2967146 h 4361942"/>
              <a:gd name="connsiteX3080" fmla="*/ 1185741 w 4102080"/>
              <a:gd name="connsiteY3080" fmla="*/ 2959185 h 4361942"/>
              <a:gd name="connsiteX3081" fmla="*/ 1170027 w 4102080"/>
              <a:gd name="connsiteY3081" fmla="*/ 2955360 h 4361942"/>
              <a:gd name="connsiteX3082" fmla="*/ 1162067 w 4102080"/>
              <a:gd name="connsiteY3082" fmla="*/ 2957325 h 4361942"/>
              <a:gd name="connsiteX3083" fmla="*/ 1158139 w 4102080"/>
              <a:gd name="connsiteY3083" fmla="*/ 2961253 h 4361942"/>
              <a:gd name="connsiteX3084" fmla="*/ 1154211 w 4102080"/>
              <a:gd name="connsiteY3084" fmla="*/ 2965181 h 4361942"/>
              <a:gd name="connsiteX3085" fmla="*/ 1150282 w 4102080"/>
              <a:gd name="connsiteY3085" fmla="*/ 2967146 h 4361942"/>
              <a:gd name="connsiteX3086" fmla="*/ 1144286 w 4102080"/>
              <a:gd name="connsiteY3086" fmla="*/ 2969110 h 4361942"/>
              <a:gd name="connsiteX3087" fmla="*/ 1144286 w 4102080"/>
              <a:gd name="connsiteY3087" fmla="*/ 2976967 h 4361942"/>
              <a:gd name="connsiteX3088" fmla="*/ 1148318 w 4102080"/>
              <a:gd name="connsiteY3088" fmla="*/ 2986788 h 4361942"/>
              <a:gd name="connsiteX3089" fmla="*/ 1148318 w 4102080"/>
              <a:gd name="connsiteY3089" fmla="*/ 2994748 h 4361942"/>
              <a:gd name="connsiteX3090" fmla="*/ 1138497 w 4102080"/>
              <a:gd name="connsiteY3090" fmla="*/ 3002605 h 4361942"/>
              <a:gd name="connsiteX3091" fmla="*/ 1126609 w 4102080"/>
              <a:gd name="connsiteY3091" fmla="*/ 3002605 h 4361942"/>
              <a:gd name="connsiteX3092" fmla="*/ 1114824 w 4102080"/>
              <a:gd name="connsiteY3092" fmla="*/ 2998573 h 4361942"/>
              <a:gd name="connsiteX3093" fmla="*/ 1106967 w 4102080"/>
              <a:gd name="connsiteY3093" fmla="*/ 2994748 h 4361942"/>
              <a:gd name="connsiteX3094" fmla="*/ 1112860 w 4102080"/>
              <a:gd name="connsiteY3094" fmla="*/ 2990716 h 4361942"/>
              <a:gd name="connsiteX3095" fmla="*/ 1116788 w 4102080"/>
              <a:gd name="connsiteY3095" fmla="*/ 2988752 h 4361942"/>
              <a:gd name="connsiteX3096" fmla="*/ 1110896 w 4102080"/>
              <a:gd name="connsiteY3096" fmla="*/ 2984927 h 4361942"/>
              <a:gd name="connsiteX3097" fmla="*/ 1104900 w 4102080"/>
              <a:gd name="connsiteY3097" fmla="*/ 2978931 h 4361942"/>
              <a:gd name="connsiteX3098" fmla="*/ 1101075 w 4102080"/>
              <a:gd name="connsiteY3098" fmla="*/ 2973038 h 4361942"/>
              <a:gd name="connsiteX3099" fmla="*/ 1099111 w 4102080"/>
              <a:gd name="connsiteY3099" fmla="*/ 2967146 h 4361942"/>
              <a:gd name="connsiteX3100" fmla="*/ 1106967 w 4102080"/>
              <a:gd name="connsiteY3100" fmla="*/ 2963217 h 4361942"/>
              <a:gd name="connsiteX3101" fmla="*/ 1112860 w 4102080"/>
              <a:gd name="connsiteY3101" fmla="*/ 2963217 h 4361942"/>
              <a:gd name="connsiteX3102" fmla="*/ 1130641 w 4102080"/>
              <a:gd name="connsiteY3102" fmla="*/ 2967146 h 4361942"/>
              <a:gd name="connsiteX3103" fmla="*/ 1128573 w 4102080"/>
              <a:gd name="connsiteY3103" fmla="*/ 2949364 h 4361942"/>
              <a:gd name="connsiteX3104" fmla="*/ 1146354 w 4102080"/>
              <a:gd name="connsiteY3104" fmla="*/ 2931687 h 4361942"/>
              <a:gd name="connsiteX3105" fmla="*/ 1140461 w 4102080"/>
              <a:gd name="connsiteY3105" fmla="*/ 2914009 h 4361942"/>
              <a:gd name="connsiteX3106" fmla="*/ 1122681 w 4102080"/>
              <a:gd name="connsiteY3106" fmla="*/ 2888371 h 4361942"/>
              <a:gd name="connsiteX3107" fmla="*/ 1110896 w 4102080"/>
              <a:gd name="connsiteY3107" fmla="*/ 2878550 h 4361942"/>
              <a:gd name="connsiteX3108" fmla="*/ 1099111 w 4102080"/>
              <a:gd name="connsiteY3108" fmla="*/ 2874621 h 4361942"/>
              <a:gd name="connsiteX3109" fmla="*/ 1103039 w 4102080"/>
              <a:gd name="connsiteY3109" fmla="*/ 2892299 h 4361942"/>
              <a:gd name="connsiteX3110" fmla="*/ 1099111 w 4102080"/>
              <a:gd name="connsiteY3110" fmla="*/ 2902120 h 4361942"/>
              <a:gd name="connsiteX3111" fmla="*/ 1089187 w 4102080"/>
              <a:gd name="connsiteY3111" fmla="*/ 2902120 h 4361942"/>
              <a:gd name="connsiteX3112" fmla="*/ 1081330 w 4102080"/>
              <a:gd name="connsiteY3112" fmla="*/ 2890335 h 4361942"/>
              <a:gd name="connsiteX3113" fmla="*/ 1087222 w 4102080"/>
              <a:gd name="connsiteY3113" fmla="*/ 2882478 h 4361942"/>
              <a:gd name="connsiteX3114" fmla="*/ 1069545 w 4102080"/>
              <a:gd name="connsiteY3114" fmla="*/ 2860768 h 4361942"/>
              <a:gd name="connsiteX3115" fmla="*/ 1067581 w 4102080"/>
              <a:gd name="connsiteY3115" fmla="*/ 2847019 h 4361942"/>
              <a:gd name="connsiteX3116" fmla="*/ 1077402 w 4102080"/>
              <a:gd name="connsiteY3116" fmla="*/ 2835234 h 4361942"/>
              <a:gd name="connsiteX3117" fmla="*/ 1091254 w 4102080"/>
              <a:gd name="connsiteY3117" fmla="*/ 2833166 h 4361942"/>
              <a:gd name="connsiteX3118" fmla="*/ 1103039 w 4102080"/>
              <a:gd name="connsiteY3118" fmla="*/ 2841126 h 4361942"/>
              <a:gd name="connsiteX3119" fmla="*/ 1106967 w 4102080"/>
              <a:gd name="connsiteY3119" fmla="*/ 2852912 h 4361942"/>
              <a:gd name="connsiteX3120" fmla="*/ 1116788 w 4102080"/>
              <a:gd name="connsiteY3120" fmla="*/ 2847019 h 4361942"/>
              <a:gd name="connsiteX3121" fmla="*/ 1120716 w 4102080"/>
              <a:gd name="connsiteY3121" fmla="*/ 2839162 h 4361942"/>
              <a:gd name="connsiteX3122" fmla="*/ 1126609 w 4102080"/>
              <a:gd name="connsiteY3122" fmla="*/ 2819417 h 4361942"/>
              <a:gd name="connsiteX3123" fmla="*/ 1130641 w 4102080"/>
              <a:gd name="connsiteY3123" fmla="*/ 2829341 h 4361942"/>
              <a:gd name="connsiteX3124" fmla="*/ 1130641 w 4102080"/>
              <a:gd name="connsiteY3124" fmla="*/ 2837198 h 4361942"/>
              <a:gd name="connsiteX3125" fmla="*/ 1128573 w 4102080"/>
              <a:gd name="connsiteY3125" fmla="*/ 2850947 h 4361942"/>
              <a:gd name="connsiteX3126" fmla="*/ 1126609 w 4102080"/>
              <a:gd name="connsiteY3126" fmla="*/ 2858804 h 4361942"/>
              <a:gd name="connsiteX3127" fmla="*/ 1126609 w 4102080"/>
              <a:gd name="connsiteY3127" fmla="*/ 2862733 h 4361942"/>
              <a:gd name="connsiteX3128" fmla="*/ 1126609 w 4102080"/>
              <a:gd name="connsiteY3128" fmla="*/ 2868729 h 4361942"/>
              <a:gd name="connsiteX3129" fmla="*/ 1128573 w 4102080"/>
              <a:gd name="connsiteY3129" fmla="*/ 2868729 h 4361942"/>
              <a:gd name="connsiteX3130" fmla="*/ 1132501 w 4102080"/>
              <a:gd name="connsiteY3130" fmla="*/ 2866764 h 4361942"/>
              <a:gd name="connsiteX3131" fmla="*/ 1134466 w 4102080"/>
              <a:gd name="connsiteY3131" fmla="*/ 2868729 h 4361942"/>
              <a:gd name="connsiteX3132" fmla="*/ 1136430 w 4102080"/>
              <a:gd name="connsiteY3132" fmla="*/ 2878550 h 4361942"/>
              <a:gd name="connsiteX3133" fmla="*/ 1138497 w 4102080"/>
              <a:gd name="connsiteY3133" fmla="*/ 2884442 h 4361942"/>
              <a:gd name="connsiteX3134" fmla="*/ 1140461 w 4102080"/>
              <a:gd name="connsiteY3134" fmla="*/ 2886406 h 4361942"/>
              <a:gd name="connsiteX3135" fmla="*/ 1148318 w 4102080"/>
              <a:gd name="connsiteY3135" fmla="*/ 2890335 h 4361942"/>
              <a:gd name="connsiteX3136" fmla="*/ 1154211 w 4102080"/>
              <a:gd name="connsiteY3136" fmla="*/ 2892299 h 4361942"/>
              <a:gd name="connsiteX3137" fmla="*/ 1165996 w 4102080"/>
              <a:gd name="connsiteY3137" fmla="*/ 2894263 h 4361942"/>
              <a:gd name="connsiteX3138" fmla="*/ 1170027 w 4102080"/>
              <a:gd name="connsiteY3138" fmla="*/ 2896227 h 4361942"/>
              <a:gd name="connsiteX3139" fmla="*/ 1165996 w 4102080"/>
              <a:gd name="connsiteY3139" fmla="*/ 2906152 h 4361942"/>
              <a:gd name="connsiteX3140" fmla="*/ 1167960 w 4102080"/>
              <a:gd name="connsiteY3140" fmla="*/ 2914009 h 4361942"/>
              <a:gd name="connsiteX3141" fmla="*/ 1171888 w 4102080"/>
              <a:gd name="connsiteY3141" fmla="*/ 2921865 h 4361942"/>
              <a:gd name="connsiteX3142" fmla="*/ 1179848 w 4102080"/>
              <a:gd name="connsiteY3142" fmla="*/ 2929722 h 4361942"/>
              <a:gd name="connsiteX3143" fmla="*/ 1195562 w 4102080"/>
              <a:gd name="connsiteY3143" fmla="*/ 2892299 h 4361942"/>
              <a:gd name="connsiteX3144" fmla="*/ 1197526 w 4102080"/>
              <a:gd name="connsiteY3144" fmla="*/ 2878550 h 4361942"/>
              <a:gd name="connsiteX3145" fmla="*/ 1197526 w 4102080"/>
              <a:gd name="connsiteY3145" fmla="*/ 2864697 h 4361942"/>
              <a:gd name="connsiteX3146" fmla="*/ 1193597 w 4102080"/>
              <a:gd name="connsiteY3146" fmla="*/ 2860768 h 4361942"/>
              <a:gd name="connsiteX3147" fmla="*/ 1181709 w 4102080"/>
              <a:gd name="connsiteY3147" fmla="*/ 2856840 h 4361942"/>
              <a:gd name="connsiteX3148" fmla="*/ 1175816 w 4102080"/>
              <a:gd name="connsiteY3148" fmla="*/ 2854876 h 4361942"/>
              <a:gd name="connsiteX3149" fmla="*/ 1171888 w 4102080"/>
              <a:gd name="connsiteY3149" fmla="*/ 2848983 h 4361942"/>
              <a:gd name="connsiteX3150" fmla="*/ 1165996 w 4102080"/>
              <a:gd name="connsiteY3150" fmla="*/ 2831202 h 4361942"/>
              <a:gd name="connsiteX3151" fmla="*/ 1144286 w 4102080"/>
              <a:gd name="connsiteY3151" fmla="*/ 2807631 h 4361942"/>
              <a:gd name="connsiteX3152" fmla="*/ 1138497 w 4102080"/>
              <a:gd name="connsiteY3152" fmla="*/ 2795846 h 4361942"/>
              <a:gd name="connsiteX3153" fmla="*/ 1140461 w 4102080"/>
              <a:gd name="connsiteY3153" fmla="*/ 2791918 h 4361942"/>
              <a:gd name="connsiteX3154" fmla="*/ 1144286 w 4102080"/>
              <a:gd name="connsiteY3154" fmla="*/ 2787989 h 4361942"/>
              <a:gd name="connsiteX3155" fmla="*/ 1146354 w 4102080"/>
              <a:gd name="connsiteY3155" fmla="*/ 2783958 h 4361942"/>
              <a:gd name="connsiteX3156" fmla="*/ 1148318 w 4102080"/>
              <a:gd name="connsiteY3156" fmla="*/ 2776101 h 4361942"/>
              <a:gd name="connsiteX3157" fmla="*/ 1140461 w 4102080"/>
              <a:gd name="connsiteY3157" fmla="*/ 2772172 h 4361942"/>
              <a:gd name="connsiteX3158" fmla="*/ 1138497 w 4102080"/>
              <a:gd name="connsiteY3158" fmla="*/ 2766280 h 4361942"/>
              <a:gd name="connsiteX3159" fmla="*/ 1138497 w 4102080"/>
              <a:gd name="connsiteY3159" fmla="*/ 2754391 h 4361942"/>
              <a:gd name="connsiteX3160" fmla="*/ 1130641 w 4102080"/>
              <a:gd name="connsiteY3160" fmla="*/ 2758423 h 4361942"/>
              <a:gd name="connsiteX3161" fmla="*/ 1122681 w 4102080"/>
              <a:gd name="connsiteY3161" fmla="*/ 2758423 h 4361942"/>
              <a:gd name="connsiteX3162" fmla="*/ 1103039 w 4102080"/>
              <a:gd name="connsiteY3162" fmla="*/ 2760387 h 4361942"/>
              <a:gd name="connsiteX3163" fmla="*/ 1110896 w 4102080"/>
              <a:gd name="connsiteY3163" fmla="*/ 2750566 h 4361942"/>
              <a:gd name="connsiteX3164" fmla="*/ 1122681 w 4102080"/>
              <a:gd name="connsiteY3164" fmla="*/ 2748602 h 4361942"/>
              <a:gd name="connsiteX3165" fmla="*/ 1136430 w 4102080"/>
              <a:gd name="connsiteY3165" fmla="*/ 2746534 h 4361942"/>
              <a:gd name="connsiteX3166" fmla="*/ 1148318 w 4102080"/>
              <a:gd name="connsiteY3166" fmla="*/ 2744570 h 4361942"/>
              <a:gd name="connsiteX3167" fmla="*/ 1144286 w 4102080"/>
              <a:gd name="connsiteY3167" fmla="*/ 2742606 h 4361942"/>
              <a:gd name="connsiteX3168" fmla="*/ 1142426 w 4102080"/>
              <a:gd name="connsiteY3168" fmla="*/ 2740745 h 4361942"/>
              <a:gd name="connsiteX3169" fmla="*/ 1140461 w 4102080"/>
              <a:gd name="connsiteY3169" fmla="*/ 2738677 h 4361942"/>
              <a:gd name="connsiteX3170" fmla="*/ 1134466 w 4102080"/>
              <a:gd name="connsiteY3170" fmla="*/ 2738677 h 4361942"/>
              <a:gd name="connsiteX3171" fmla="*/ 1138497 w 4102080"/>
              <a:gd name="connsiteY3171" fmla="*/ 2730821 h 4361942"/>
              <a:gd name="connsiteX3172" fmla="*/ 1142426 w 4102080"/>
              <a:gd name="connsiteY3172" fmla="*/ 2726892 h 4361942"/>
              <a:gd name="connsiteX3173" fmla="*/ 1146354 w 4102080"/>
              <a:gd name="connsiteY3173" fmla="*/ 2722964 h 4361942"/>
              <a:gd name="connsiteX3174" fmla="*/ 1150282 w 4102080"/>
              <a:gd name="connsiteY3174" fmla="*/ 2719035 h 4361942"/>
              <a:gd name="connsiteX3175" fmla="*/ 1152246 w 4102080"/>
              <a:gd name="connsiteY3175" fmla="*/ 2713143 h 4361942"/>
              <a:gd name="connsiteX3176" fmla="*/ 1150282 w 4102080"/>
              <a:gd name="connsiteY3176" fmla="*/ 2707147 h 4361942"/>
              <a:gd name="connsiteX3177" fmla="*/ 1148318 w 4102080"/>
              <a:gd name="connsiteY3177" fmla="*/ 2703218 h 4361942"/>
              <a:gd name="connsiteX3178" fmla="*/ 1148318 w 4102080"/>
              <a:gd name="connsiteY3178" fmla="*/ 2697326 h 4361942"/>
              <a:gd name="connsiteX3179" fmla="*/ 1150282 w 4102080"/>
              <a:gd name="connsiteY3179" fmla="*/ 2685541 h 4361942"/>
              <a:gd name="connsiteX3180" fmla="*/ 1156175 w 4102080"/>
              <a:gd name="connsiteY3180" fmla="*/ 2671791 h 4361942"/>
              <a:gd name="connsiteX3181" fmla="*/ 1170027 w 4102080"/>
              <a:gd name="connsiteY3181" fmla="*/ 2650081 h 4361942"/>
              <a:gd name="connsiteX3182" fmla="*/ 1173852 w 4102080"/>
              <a:gd name="connsiteY3182" fmla="*/ 2654010 h 4361942"/>
              <a:gd name="connsiteX3183" fmla="*/ 1183673 w 4102080"/>
              <a:gd name="connsiteY3183" fmla="*/ 2667759 h 4361942"/>
              <a:gd name="connsiteX3184" fmla="*/ 1195562 w 4102080"/>
              <a:gd name="connsiteY3184" fmla="*/ 2669827 h 4361942"/>
              <a:gd name="connsiteX3185" fmla="*/ 1201454 w 4102080"/>
              <a:gd name="connsiteY3185" fmla="*/ 2669827 h 4361942"/>
              <a:gd name="connsiteX3186" fmla="*/ 1199490 w 4102080"/>
              <a:gd name="connsiteY3186" fmla="*/ 2663934 h 4361942"/>
              <a:gd name="connsiteX3187" fmla="*/ 1187705 w 4102080"/>
              <a:gd name="connsiteY3187" fmla="*/ 2650081 h 4361942"/>
              <a:gd name="connsiteX3188" fmla="*/ 1199490 w 4102080"/>
              <a:gd name="connsiteY3188" fmla="*/ 2646153 h 4361942"/>
              <a:gd name="connsiteX3189" fmla="*/ 1262446 w 4102080"/>
              <a:gd name="connsiteY3189" fmla="*/ 2628372 h 4361942"/>
              <a:gd name="connsiteX3190" fmla="*/ 1282083 w 4102080"/>
              <a:gd name="connsiteY3190" fmla="*/ 2632381 h 4361942"/>
              <a:gd name="connsiteX3191" fmla="*/ 1282094 w 4102080"/>
              <a:gd name="connsiteY3191" fmla="*/ 2632295 h 4361942"/>
              <a:gd name="connsiteX3192" fmla="*/ 1262351 w 4102080"/>
              <a:gd name="connsiteY3192" fmla="*/ 2628263 h 4361942"/>
              <a:gd name="connsiteX3193" fmla="*/ 1199400 w 4102080"/>
              <a:gd name="connsiteY3193" fmla="*/ 2646042 h 4361942"/>
              <a:gd name="connsiteX3194" fmla="*/ 1187616 w 4102080"/>
              <a:gd name="connsiteY3194" fmla="*/ 2649970 h 4361942"/>
              <a:gd name="connsiteX3195" fmla="*/ 1177796 w 4102080"/>
              <a:gd name="connsiteY3195" fmla="*/ 2640151 h 4361942"/>
              <a:gd name="connsiteX3196" fmla="*/ 1173765 w 4102080"/>
              <a:gd name="connsiteY3196" fmla="*/ 2630331 h 4361942"/>
              <a:gd name="connsiteX3197" fmla="*/ 1179760 w 4102080"/>
              <a:gd name="connsiteY3197" fmla="*/ 2612552 h 4361942"/>
              <a:gd name="connsiteX3198" fmla="*/ 1189580 w 4102080"/>
              <a:gd name="connsiteY3198" fmla="*/ 2588881 h 4361942"/>
              <a:gd name="connsiteX3199" fmla="*/ 1207256 w 4102080"/>
              <a:gd name="connsiteY3199" fmla="*/ 2547637 h 4361942"/>
              <a:gd name="connsiteX3200" fmla="*/ 1222968 w 4102080"/>
              <a:gd name="connsiteY3200" fmla="*/ 2525930 h 4361942"/>
              <a:gd name="connsiteX3201" fmla="*/ 1244675 w 4102080"/>
              <a:gd name="connsiteY3201" fmla="*/ 2518075 h 4361942"/>
              <a:gd name="connsiteX3202" fmla="*/ 1268346 w 4102080"/>
              <a:gd name="connsiteY3202" fmla="*/ 2514147 h 4361942"/>
              <a:gd name="connsiteX3203" fmla="*/ 1287986 w 4102080"/>
              <a:gd name="connsiteY3203" fmla="*/ 2512183 h 4361942"/>
              <a:gd name="connsiteX3204" fmla="*/ 1297909 w 4102080"/>
              <a:gd name="connsiteY3204" fmla="*/ 2504327 h 4361942"/>
              <a:gd name="connsiteX3205" fmla="*/ 1307729 w 4102080"/>
              <a:gd name="connsiteY3205" fmla="*/ 2492440 h 4361942"/>
              <a:gd name="connsiteX3206" fmla="*/ 1321477 w 4102080"/>
              <a:gd name="connsiteY3206" fmla="*/ 2488512 h 4361942"/>
              <a:gd name="connsiteX3207" fmla="*/ 1331296 w 4102080"/>
              <a:gd name="connsiteY3207" fmla="*/ 2502260 h 4361942"/>
              <a:gd name="connsiteX3208" fmla="*/ 1343183 w 4102080"/>
              <a:gd name="connsiteY3208" fmla="*/ 2516111 h 4361942"/>
              <a:gd name="connsiteX3209" fmla="*/ 1353003 w 4102080"/>
              <a:gd name="connsiteY3209" fmla="*/ 2520039 h 4361942"/>
              <a:gd name="connsiteX3210" fmla="*/ 1345147 w 4102080"/>
              <a:gd name="connsiteY3210" fmla="*/ 2488512 h 4361942"/>
              <a:gd name="connsiteX3211" fmla="*/ 1339152 w 4102080"/>
              <a:gd name="connsiteY3211" fmla="*/ 2474764 h 4361942"/>
              <a:gd name="connsiteX3212" fmla="*/ 1329332 w 4102080"/>
              <a:gd name="connsiteY3212" fmla="*/ 2470836 h 4361942"/>
              <a:gd name="connsiteX3213" fmla="*/ 1236819 w 4102080"/>
              <a:gd name="connsiteY3213" fmla="*/ 2484584 h 4361942"/>
              <a:gd name="connsiteX3214" fmla="*/ 1203328 w 4102080"/>
              <a:gd name="connsiteY3214" fmla="*/ 2464944 h 4361942"/>
              <a:gd name="connsiteX3215" fmla="*/ 1205292 w 4102080"/>
              <a:gd name="connsiteY3215" fmla="*/ 2443237 h 4361942"/>
              <a:gd name="connsiteX3216" fmla="*/ 1207256 w 4102080"/>
              <a:gd name="connsiteY3216" fmla="*/ 2435381 h 4361942"/>
              <a:gd name="connsiteX3217" fmla="*/ 1221004 w 4102080"/>
              <a:gd name="connsiteY3217" fmla="*/ 2427526 h 4361942"/>
              <a:gd name="connsiteX3218" fmla="*/ 1234855 w 4102080"/>
              <a:gd name="connsiteY3218" fmla="*/ 2413674 h 4361942"/>
              <a:gd name="connsiteX3219" fmla="*/ 1246639 w 4102080"/>
              <a:gd name="connsiteY3219" fmla="*/ 2399927 h 4361942"/>
              <a:gd name="connsiteX3220" fmla="*/ 1266382 w 4102080"/>
              <a:gd name="connsiteY3220" fmla="*/ 2388143 h 4361942"/>
              <a:gd name="connsiteX3221" fmla="*/ 1289950 w 4102080"/>
              <a:gd name="connsiteY3221" fmla="*/ 2376256 h 4361942"/>
              <a:gd name="connsiteX3222" fmla="*/ 1309589 w 4102080"/>
              <a:gd name="connsiteY3222" fmla="*/ 2350724 h 4361942"/>
              <a:gd name="connsiteX3223" fmla="*/ 1311657 w 4102080"/>
              <a:gd name="connsiteY3223" fmla="*/ 2327053 h 4361942"/>
              <a:gd name="connsiteX3224" fmla="*/ 1321477 w 4102080"/>
              <a:gd name="connsiteY3224" fmla="*/ 2321161 h 4361942"/>
              <a:gd name="connsiteX3225" fmla="*/ 1329332 w 4102080"/>
              <a:gd name="connsiteY3225" fmla="*/ 2315269 h 4361942"/>
              <a:gd name="connsiteX3226" fmla="*/ 1333260 w 4102080"/>
              <a:gd name="connsiteY3226" fmla="*/ 2311341 h 4361942"/>
              <a:gd name="connsiteX3227" fmla="*/ 1356931 w 4102080"/>
              <a:gd name="connsiteY3227" fmla="*/ 2309378 h 4361942"/>
              <a:gd name="connsiteX3228" fmla="*/ 1378535 w 4102080"/>
              <a:gd name="connsiteY3228" fmla="*/ 2313305 h 4361942"/>
              <a:gd name="connsiteX3229" fmla="*/ 1394350 w 4102080"/>
              <a:gd name="connsiteY3229" fmla="*/ 2323125 h 4361942"/>
              <a:gd name="connsiteX3230" fmla="*/ 1404170 w 4102080"/>
              <a:gd name="connsiteY3230" fmla="*/ 2327053 h 4361942"/>
              <a:gd name="connsiteX3231" fmla="*/ 1410062 w 4102080"/>
              <a:gd name="connsiteY3231" fmla="*/ 2338940 h 4361942"/>
              <a:gd name="connsiteX3232" fmla="*/ 1414093 w 4102080"/>
              <a:gd name="connsiteY3232" fmla="*/ 2331085 h 4361942"/>
              <a:gd name="connsiteX3233" fmla="*/ 1415954 w 4102080"/>
              <a:gd name="connsiteY3233" fmla="*/ 2323125 h 4361942"/>
              <a:gd name="connsiteX3234" fmla="*/ 1415954 w 4102080"/>
              <a:gd name="connsiteY3234" fmla="*/ 2313305 h 4361942"/>
              <a:gd name="connsiteX3235" fmla="*/ 1408098 w 4102080"/>
              <a:gd name="connsiteY3235" fmla="*/ 2307414 h 4361942"/>
              <a:gd name="connsiteX3236" fmla="*/ 1402206 w 4102080"/>
              <a:gd name="connsiteY3236" fmla="*/ 2301522 h 4361942"/>
              <a:gd name="connsiteX3237" fmla="*/ 1390422 w 4102080"/>
              <a:gd name="connsiteY3237" fmla="*/ 2295526 h 4361942"/>
              <a:gd name="connsiteX3238" fmla="*/ 1376571 w 4102080"/>
              <a:gd name="connsiteY3238" fmla="*/ 2285707 h 4361942"/>
              <a:gd name="connsiteX3239" fmla="*/ 1364787 w 4102080"/>
              <a:gd name="connsiteY3239" fmla="*/ 2277851 h 4361942"/>
              <a:gd name="connsiteX3240" fmla="*/ 1358895 w 4102080"/>
              <a:gd name="connsiteY3240" fmla="*/ 2273923 h 4361942"/>
              <a:gd name="connsiteX3241" fmla="*/ 1360859 w 4102080"/>
              <a:gd name="connsiteY3241" fmla="*/ 2268031 h 4361942"/>
              <a:gd name="connsiteX3242" fmla="*/ 1364787 w 4102080"/>
              <a:gd name="connsiteY3242" fmla="*/ 2260175 h 4361942"/>
              <a:gd name="connsiteX3243" fmla="*/ 1370679 w 4102080"/>
              <a:gd name="connsiteY3243" fmla="*/ 2256144 h 4361942"/>
              <a:gd name="connsiteX3244" fmla="*/ 1376571 w 4102080"/>
              <a:gd name="connsiteY3244" fmla="*/ 2254283 h 4361942"/>
              <a:gd name="connsiteX3245" fmla="*/ 1412026 w 4102080"/>
              <a:gd name="connsiteY3245" fmla="*/ 2256144 h 4361942"/>
              <a:gd name="connsiteX3246" fmla="*/ 1419882 w 4102080"/>
              <a:gd name="connsiteY3246" fmla="*/ 2256144 h 4361942"/>
              <a:gd name="connsiteX3247" fmla="*/ 1425774 w 4102080"/>
              <a:gd name="connsiteY3247" fmla="*/ 2252319 h 4361942"/>
              <a:gd name="connsiteX3248" fmla="*/ 1429805 w 4102080"/>
              <a:gd name="connsiteY3248" fmla="*/ 2246324 h 4361942"/>
              <a:gd name="connsiteX3249" fmla="*/ 1431769 w 4102080"/>
              <a:gd name="connsiteY3249" fmla="*/ 2240432 h 4361942"/>
              <a:gd name="connsiteX3250" fmla="*/ 1435697 w 4102080"/>
              <a:gd name="connsiteY3250" fmla="*/ 2236504 h 4361942"/>
              <a:gd name="connsiteX3251" fmla="*/ 1443553 w 4102080"/>
              <a:gd name="connsiteY3251" fmla="*/ 2234540 h 4361942"/>
              <a:gd name="connsiteX3252" fmla="*/ 1447481 w 4102080"/>
              <a:gd name="connsiteY3252" fmla="*/ 2232576 h 4361942"/>
              <a:gd name="connsiteX3253" fmla="*/ 1443553 w 4102080"/>
              <a:gd name="connsiteY3253" fmla="*/ 2226684 h 4361942"/>
              <a:gd name="connsiteX3254" fmla="*/ 1437661 w 4102080"/>
              <a:gd name="connsiteY3254" fmla="*/ 2218725 h 4361942"/>
              <a:gd name="connsiteX3255" fmla="*/ 1429805 w 4102080"/>
              <a:gd name="connsiteY3255" fmla="*/ 2216761 h 4361942"/>
              <a:gd name="connsiteX3256" fmla="*/ 1427738 w 4102080"/>
              <a:gd name="connsiteY3256" fmla="*/ 2218725 h 4361942"/>
              <a:gd name="connsiteX3257" fmla="*/ 1378535 w 4102080"/>
              <a:gd name="connsiteY3257" fmla="*/ 2238468 h 4361942"/>
              <a:gd name="connsiteX3258" fmla="*/ 1362823 w 4102080"/>
              <a:gd name="connsiteY3258" fmla="*/ 2238468 h 4361942"/>
              <a:gd name="connsiteX3259" fmla="*/ 1331296 w 4102080"/>
              <a:gd name="connsiteY3259" fmla="*/ 2236504 h 4361942"/>
              <a:gd name="connsiteX3260" fmla="*/ 1299769 w 4102080"/>
              <a:gd name="connsiteY3260" fmla="*/ 2234540 h 4361942"/>
              <a:gd name="connsiteX3261" fmla="*/ 1299769 w 4102080"/>
              <a:gd name="connsiteY3261" fmla="*/ 2220792 h 4361942"/>
              <a:gd name="connsiteX3262" fmla="*/ 1297909 w 4102080"/>
              <a:gd name="connsiteY3262" fmla="*/ 2201049 h 4361942"/>
              <a:gd name="connsiteX3263" fmla="*/ 1291914 w 4102080"/>
              <a:gd name="connsiteY3263" fmla="*/ 2195157 h 4361942"/>
              <a:gd name="connsiteX3264" fmla="*/ 1272274 w 4102080"/>
              <a:gd name="connsiteY3264" fmla="*/ 2189266 h 4361942"/>
              <a:gd name="connsiteX3265" fmla="*/ 1244675 w 4102080"/>
              <a:gd name="connsiteY3265" fmla="*/ 2193193 h 4361942"/>
              <a:gd name="connsiteX3266" fmla="*/ 1240747 w 4102080"/>
              <a:gd name="connsiteY3266" fmla="*/ 2169626 h 4361942"/>
              <a:gd name="connsiteX3267" fmla="*/ 1299769 w 4102080"/>
              <a:gd name="connsiteY3267" fmla="*/ 2163734 h 4361942"/>
              <a:gd name="connsiteX3268" fmla="*/ 1333260 w 4102080"/>
              <a:gd name="connsiteY3268" fmla="*/ 2159806 h 4361942"/>
              <a:gd name="connsiteX3269" fmla="*/ 1364787 w 4102080"/>
              <a:gd name="connsiteY3269" fmla="*/ 2157842 h 4361942"/>
              <a:gd name="connsiteX3270" fmla="*/ 1374710 w 4102080"/>
              <a:gd name="connsiteY3270" fmla="*/ 2151950 h 4361942"/>
              <a:gd name="connsiteX3271" fmla="*/ 1386494 w 4102080"/>
              <a:gd name="connsiteY3271" fmla="*/ 2153914 h 4361942"/>
              <a:gd name="connsiteX3272" fmla="*/ 1400242 w 4102080"/>
              <a:gd name="connsiteY3272" fmla="*/ 2148022 h 4361942"/>
              <a:gd name="connsiteX3273" fmla="*/ 1423913 w 4102080"/>
              <a:gd name="connsiteY3273" fmla="*/ 2128279 h 4361942"/>
              <a:gd name="connsiteX3274" fmla="*/ 1455336 w 4102080"/>
              <a:gd name="connsiteY3274" fmla="*/ 2116495 h 4361942"/>
              <a:gd name="connsiteX3275" fmla="*/ 1467120 w 4102080"/>
              <a:gd name="connsiteY3275" fmla="*/ 2108640 h 4361942"/>
              <a:gd name="connsiteX3276" fmla="*/ 1469188 w 4102080"/>
              <a:gd name="connsiteY3276" fmla="*/ 2096856 h 4361942"/>
              <a:gd name="connsiteX3277" fmla="*/ 1429805 w 4102080"/>
              <a:gd name="connsiteY3277" fmla="*/ 2108640 h 4361942"/>
              <a:gd name="connsiteX3278" fmla="*/ 1459264 w 4102080"/>
              <a:gd name="connsiteY3278" fmla="*/ 2071221 h 4361942"/>
              <a:gd name="connsiteX3279" fmla="*/ 1490791 w 4102080"/>
              <a:gd name="connsiteY3279" fmla="*/ 2069257 h 4361942"/>
              <a:gd name="connsiteX3280" fmla="*/ 1528210 w 4102080"/>
              <a:gd name="connsiteY3280" fmla="*/ 2061401 h 4361942"/>
              <a:gd name="connsiteX3281" fmla="*/ 1595115 w 4102080"/>
              <a:gd name="connsiteY3281" fmla="*/ 2039719 h 4361942"/>
              <a:gd name="connsiteX3282" fmla="*/ 1595003 w 4102080"/>
              <a:gd name="connsiteY3282" fmla="*/ 2039701 h 4361942"/>
              <a:gd name="connsiteX3283" fmla="*/ 1528019 w 4102080"/>
              <a:gd name="connsiteY3283" fmla="*/ 2061407 h 4361942"/>
              <a:gd name="connsiteX3284" fmla="*/ 1490599 w 4102080"/>
              <a:gd name="connsiteY3284" fmla="*/ 2069262 h 4361942"/>
              <a:gd name="connsiteX3285" fmla="*/ 1459071 w 4102080"/>
              <a:gd name="connsiteY3285" fmla="*/ 2071226 h 4361942"/>
              <a:gd name="connsiteX3286" fmla="*/ 1429611 w 4102080"/>
              <a:gd name="connsiteY3286" fmla="*/ 2108643 h 4361942"/>
              <a:gd name="connsiteX3287" fmla="*/ 1417723 w 4102080"/>
              <a:gd name="connsiteY3287" fmla="*/ 2112571 h 4361942"/>
              <a:gd name="connsiteX3288" fmla="*/ 1403975 w 4102080"/>
              <a:gd name="connsiteY3288" fmla="*/ 2120427 h 4361942"/>
              <a:gd name="connsiteX3289" fmla="*/ 1392191 w 4102080"/>
              <a:gd name="connsiteY3289" fmla="*/ 2132210 h 4361942"/>
              <a:gd name="connsiteX3290" fmla="*/ 1380303 w 4102080"/>
              <a:gd name="connsiteY3290" fmla="*/ 2138205 h 4361942"/>
              <a:gd name="connsiteX3291" fmla="*/ 1366555 w 4102080"/>
              <a:gd name="connsiteY3291" fmla="*/ 2140066 h 4361942"/>
              <a:gd name="connsiteX3292" fmla="*/ 1352807 w 4102080"/>
              <a:gd name="connsiteY3292" fmla="*/ 2146061 h 4361942"/>
              <a:gd name="connsiteX3293" fmla="*/ 1342987 w 4102080"/>
              <a:gd name="connsiteY3293" fmla="*/ 2142133 h 4361942"/>
              <a:gd name="connsiteX3294" fmla="*/ 1338955 w 4102080"/>
              <a:gd name="connsiteY3294" fmla="*/ 2136241 h 4361942"/>
              <a:gd name="connsiteX3295" fmla="*/ 1338955 w 4102080"/>
              <a:gd name="connsiteY3295" fmla="*/ 2128282 h 4361942"/>
              <a:gd name="connsiteX3296" fmla="*/ 1335131 w 4102080"/>
              <a:gd name="connsiteY3296" fmla="*/ 2118463 h 4361942"/>
              <a:gd name="connsiteX3297" fmla="*/ 1329135 w 4102080"/>
              <a:gd name="connsiteY3297" fmla="*/ 2108643 h 4361942"/>
              <a:gd name="connsiteX3298" fmla="*/ 1319315 w 4102080"/>
              <a:gd name="connsiteY3298" fmla="*/ 2094896 h 4361942"/>
              <a:gd name="connsiteX3299" fmla="*/ 1313423 w 4102080"/>
              <a:gd name="connsiteY3299" fmla="*/ 2084973 h 4361942"/>
              <a:gd name="connsiteX3300" fmla="*/ 1321279 w 4102080"/>
              <a:gd name="connsiteY3300" fmla="*/ 2077118 h 4361942"/>
              <a:gd name="connsiteX3301" fmla="*/ 1317351 w 4102080"/>
              <a:gd name="connsiteY3301" fmla="*/ 2073190 h 4361942"/>
              <a:gd name="connsiteX3302" fmla="*/ 1309391 w 4102080"/>
              <a:gd name="connsiteY3302" fmla="*/ 2069262 h 4361942"/>
              <a:gd name="connsiteX3303" fmla="*/ 1299571 w 4102080"/>
              <a:gd name="connsiteY3303" fmla="*/ 2067298 h 4361942"/>
              <a:gd name="connsiteX3304" fmla="*/ 1285823 w 4102080"/>
              <a:gd name="connsiteY3304" fmla="*/ 2041665 h 4361942"/>
              <a:gd name="connsiteX3305" fmla="*/ 1274039 w 4102080"/>
              <a:gd name="connsiteY3305" fmla="*/ 2035773 h 4361942"/>
              <a:gd name="connsiteX3306" fmla="*/ 1266183 w 4102080"/>
              <a:gd name="connsiteY3306" fmla="*/ 2041665 h 4361942"/>
              <a:gd name="connsiteX3307" fmla="*/ 1262151 w 4102080"/>
              <a:gd name="connsiteY3307" fmla="*/ 2041665 h 4361942"/>
              <a:gd name="connsiteX3308" fmla="*/ 1260187 w 4102080"/>
              <a:gd name="connsiteY3308" fmla="*/ 2031845 h 4361942"/>
              <a:gd name="connsiteX3309" fmla="*/ 1246439 w 4102080"/>
              <a:gd name="connsiteY3309" fmla="*/ 2022026 h 4361942"/>
              <a:gd name="connsiteX3310" fmla="*/ 1234655 w 4102080"/>
              <a:gd name="connsiteY3310" fmla="*/ 2023990 h 4361942"/>
              <a:gd name="connsiteX3311" fmla="*/ 1230727 w 4102080"/>
              <a:gd name="connsiteY3311" fmla="*/ 2039701 h 4361942"/>
              <a:gd name="connsiteX3312" fmla="*/ 1226798 w 4102080"/>
              <a:gd name="connsiteY3312" fmla="*/ 2045592 h 4361942"/>
              <a:gd name="connsiteX3313" fmla="*/ 1222767 w 4102080"/>
              <a:gd name="connsiteY3313" fmla="*/ 2041665 h 4361942"/>
              <a:gd name="connsiteX3314" fmla="*/ 1224834 w 4102080"/>
              <a:gd name="connsiteY3314" fmla="*/ 2018098 h 4361942"/>
              <a:gd name="connsiteX3315" fmla="*/ 1248403 w 4102080"/>
              <a:gd name="connsiteY3315" fmla="*/ 2006211 h 4361942"/>
              <a:gd name="connsiteX3316" fmla="*/ 1268147 w 4102080"/>
              <a:gd name="connsiteY3316" fmla="*/ 2000320 h 4361942"/>
              <a:gd name="connsiteX3317" fmla="*/ 1293679 w 4102080"/>
              <a:gd name="connsiteY3317" fmla="*/ 2008279 h 4361942"/>
              <a:gd name="connsiteX3318" fmla="*/ 1285823 w 4102080"/>
              <a:gd name="connsiteY3318" fmla="*/ 1992464 h 4361942"/>
              <a:gd name="connsiteX3319" fmla="*/ 1279931 w 4102080"/>
              <a:gd name="connsiteY3319" fmla="*/ 1986572 h 4361942"/>
              <a:gd name="connsiteX3320" fmla="*/ 1272075 w 4102080"/>
              <a:gd name="connsiteY3320" fmla="*/ 1980681 h 4361942"/>
              <a:gd name="connsiteX3321" fmla="*/ 1268147 w 4102080"/>
              <a:gd name="connsiteY3321" fmla="*/ 1978717 h 4361942"/>
              <a:gd name="connsiteX3322" fmla="*/ 1262151 w 4102080"/>
              <a:gd name="connsiteY3322" fmla="*/ 1982645 h 4361942"/>
              <a:gd name="connsiteX3323" fmla="*/ 1258326 w 4102080"/>
              <a:gd name="connsiteY3323" fmla="*/ 1980681 h 4361942"/>
              <a:gd name="connsiteX3324" fmla="*/ 1254295 w 4102080"/>
              <a:gd name="connsiteY3324" fmla="*/ 1974686 h 4361942"/>
              <a:gd name="connsiteX3325" fmla="*/ 1250367 w 4102080"/>
              <a:gd name="connsiteY3325" fmla="*/ 1968897 h 4361942"/>
              <a:gd name="connsiteX3326" fmla="*/ 1264219 w 4102080"/>
              <a:gd name="connsiteY3326" fmla="*/ 1931480 h 4361942"/>
              <a:gd name="connsiteX3327" fmla="*/ 1272075 w 4102080"/>
              <a:gd name="connsiteY3327" fmla="*/ 1915666 h 4361942"/>
              <a:gd name="connsiteX3328" fmla="*/ 1281895 w 4102080"/>
              <a:gd name="connsiteY3328" fmla="*/ 1907810 h 4361942"/>
              <a:gd name="connsiteX3329" fmla="*/ 1274039 w 4102080"/>
              <a:gd name="connsiteY3329" fmla="*/ 1899955 h 4361942"/>
              <a:gd name="connsiteX3330" fmla="*/ 1246439 w 4102080"/>
              <a:gd name="connsiteY3330" fmla="*/ 1892099 h 4361942"/>
              <a:gd name="connsiteX3331" fmla="*/ 1236619 w 4102080"/>
              <a:gd name="connsiteY3331" fmla="*/ 1886104 h 4361942"/>
              <a:gd name="connsiteX3332" fmla="*/ 1246439 w 4102080"/>
              <a:gd name="connsiteY3332" fmla="*/ 1876285 h 4361942"/>
              <a:gd name="connsiteX3333" fmla="*/ 1276003 w 4102080"/>
              <a:gd name="connsiteY3333" fmla="*/ 1870393 h 4361942"/>
              <a:gd name="connsiteX3334" fmla="*/ 1281895 w 4102080"/>
              <a:gd name="connsiteY3334" fmla="*/ 1862537 h 4361942"/>
              <a:gd name="connsiteX3335" fmla="*/ 1277967 w 4102080"/>
              <a:gd name="connsiteY3335" fmla="*/ 1850754 h 4361942"/>
              <a:gd name="connsiteX3336" fmla="*/ 1266183 w 4102080"/>
              <a:gd name="connsiteY3336" fmla="*/ 1848687 h 4361942"/>
              <a:gd name="connsiteX3337" fmla="*/ 1244475 w 4102080"/>
              <a:gd name="connsiteY3337" fmla="*/ 1848687 h 4361942"/>
              <a:gd name="connsiteX3338" fmla="*/ 1240547 w 4102080"/>
              <a:gd name="connsiteY3338" fmla="*/ 1844862 h 4361942"/>
              <a:gd name="connsiteX3339" fmla="*/ 1232691 w 4102080"/>
              <a:gd name="connsiteY3339" fmla="*/ 1834940 h 4361942"/>
              <a:gd name="connsiteX3340" fmla="*/ 1228763 w 4102080"/>
              <a:gd name="connsiteY3340" fmla="*/ 1831012 h 4361942"/>
              <a:gd name="connsiteX3341" fmla="*/ 1228763 w 4102080"/>
              <a:gd name="connsiteY3341" fmla="*/ 1825120 h 4361942"/>
              <a:gd name="connsiteX3342" fmla="*/ 1236619 w 4102080"/>
              <a:gd name="connsiteY3342" fmla="*/ 1825120 h 4361942"/>
              <a:gd name="connsiteX3343" fmla="*/ 1226798 w 4102080"/>
              <a:gd name="connsiteY3343" fmla="*/ 1807342 h 4361942"/>
              <a:gd name="connsiteX3344" fmla="*/ 1238583 w 4102080"/>
              <a:gd name="connsiteY3344" fmla="*/ 1801450 h 4361942"/>
              <a:gd name="connsiteX3345" fmla="*/ 1252331 w 4102080"/>
              <a:gd name="connsiteY3345" fmla="*/ 1797522 h 4361942"/>
              <a:gd name="connsiteX3346" fmla="*/ 1264219 w 4102080"/>
              <a:gd name="connsiteY3346" fmla="*/ 1777884 h 4361942"/>
              <a:gd name="connsiteX3347" fmla="*/ 1291715 w 4102080"/>
              <a:gd name="connsiteY3347" fmla="*/ 1771992 h 4361942"/>
              <a:gd name="connsiteX3348" fmla="*/ 1303603 w 4102080"/>
              <a:gd name="connsiteY3348" fmla="*/ 1764136 h 4361942"/>
              <a:gd name="connsiteX3349" fmla="*/ 1266183 w 4102080"/>
              <a:gd name="connsiteY3349" fmla="*/ 1764136 h 4361942"/>
              <a:gd name="connsiteX3350" fmla="*/ 1256362 w 4102080"/>
              <a:gd name="connsiteY3350" fmla="*/ 1769925 h 4361942"/>
              <a:gd name="connsiteX3351" fmla="*/ 1242511 w 4102080"/>
              <a:gd name="connsiteY3351" fmla="*/ 1789667 h 4361942"/>
              <a:gd name="connsiteX3352" fmla="*/ 1232691 w 4102080"/>
              <a:gd name="connsiteY3352" fmla="*/ 1791631 h 4361942"/>
              <a:gd name="connsiteX3353" fmla="*/ 1226798 w 4102080"/>
              <a:gd name="connsiteY3353" fmla="*/ 1783775 h 4361942"/>
              <a:gd name="connsiteX3354" fmla="*/ 1220803 w 4102080"/>
              <a:gd name="connsiteY3354" fmla="*/ 1769925 h 4361942"/>
              <a:gd name="connsiteX3355" fmla="*/ 1216978 w 4102080"/>
              <a:gd name="connsiteY3355" fmla="*/ 1754214 h 4361942"/>
              <a:gd name="connsiteX3356" fmla="*/ 1216978 w 4102080"/>
              <a:gd name="connsiteY3356" fmla="*/ 1744394 h 4361942"/>
              <a:gd name="connsiteX3357" fmla="*/ 1230727 w 4102080"/>
              <a:gd name="connsiteY3357" fmla="*/ 1728683 h 4361942"/>
              <a:gd name="connsiteX3358" fmla="*/ 1236619 w 4102080"/>
              <a:gd name="connsiteY3358" fmla="*/ 1718760 h 4361942"/>
              <a:gd name="connsiteX3359" fmla="*/ 1234655 w 4102080"/>
              <a:gd name="connsiteY3359" fmla="*/ 1714832 h 4361942"/>
              <a:gd name="connsiteX3360" fmla="*/ 1222767 w 4102080"/>
              <a:gd name="connsiteY3360" fmla="*/ 1718760 h 4361942"/>
              <a:gd name="connsiteX3361" fmla="*/ 1216978 w 4102080"/>
              <a:gd name="connsiteY3361" fmla="*/ 1714832 h 4361942"/>
              <a:gd name="connsiteX3362" fmla="*/ 1210983 w 4102080"/>
              <a:gd name="connsiteY3362" fmla="*/ 1710905 h 4361942"/>
              <a:gd name="connsiteX3363" fmla="*/ 1209019 w 4102080"/>
              <a:gd name="connsiteY3363" fmla="*/ 1710905 h 4361942"/>
              <a:gd name="connsiteX3364" fmla="*/ 1205091 w 4102080"/>
              <a:gd name="connsiteY3364" fmla="*/ 1703049 h 4361942"/>
              <a:gd name="connsiteX3365" fmla="*/ 1207055 w 4102080"/>
              <a:gd name="connsiteY3365" fmla="*/ 1695194 h 4361942"/>
              <a:gd name="connsiteX3366" fmla="*/ 1207055 w 4102080"/>
              <a:gd name="connsiteY3366" fmla="*/ 1689302 h 4361942"/>
              <a:gd name="connsiteX3367" fmla="*/ 1205091 w 4102080"/>
              <a:gd name="connsiteY3367" fmla="*/ 1675451 h 4361942"/>
              <a:gd name="connsiteX3368" fmla="*/ 1201163 w 4102080"/>
              <a:gd name="connsiteY3368" fmla="*/ 1669560 h 4361942"/>
              <a:gd name="connsiteX3369" fmla="*/ 1199199 w 4102080"/>
              <a:gd name="connsiteY3369" fmla="*/ 1665632 h 4361942"/>
              <a:gd name="connsiteX3370" fmla="*/ 1209019 w 4102080"/>
              <a:gd name="connsiteY3370" fmla="*/ 1665632 h 4361942"/>
              <a:gd name="connsiteX3371" fmla="*/ 1222767 w 4102080"/>
              <a:gd name="connsiteY3371" fmla="*/ 1659740 h 4361942"/>
              <a:gd name="connsiteX3372" fmla="*/ 1234655 w 4102080"/>
              <a:gd name="connsiteY3372" fmla="*/ 1659740 h 4361942"/>
              <a:gd name="connsiteX3373" fmla="*/ 1236619 w 4102080"/>
              <a:gd name="connsiteY3373" fmla="*/ 1649921 h 4361942"/>
              <a:gd name="connsiteX3374" fmla="*/ 1240547 w 4102080"/>
              <a:gd name="connsiteY3374" fmla="*/ 1640101 h 4361942"/>
              <a:gd name="connsiteX3375" fmla="*/ 1234655 w 4102080"/>
              <a:gd name="connsiteY3375" fmla="*/ 1634106 h 4361942"/>
              <a:gd name="connsiteX3376" fmla="*/ 1226798 w 4102080"/>
              <a:gd name="connsiteY3376" fmla="*/ 1632142 h 4361942"/>
              <a:gd name="connsiteX3377" fmla="*/ 1216978 w 4102080"/>
              <a:gd name="connsiteY3377" fmla="*/ 1622323 h 4361942"/>
              <a:gd name="connsiteX3378" fmla="*/ 1222767 w 4102080"/>
              <a:gd name="connsiteY3378" fmla="*/ 1612504 h 4361942"/>
              <a:gd name="connsiteX3379" fmla="*/ 1232691 w 4102080"/>
              <a:gd name="connsiteY3379" fmla="*/ 1604545 h 4361942"/>
              <a:gd name="connsiteX3380" fmla="*/ 1226798 w 4102080"/>
              <a:gd name="connsiteY3380" fmla="*/ 1592761 h 4361942"/>
              <a:gd name="connsiteX3381" fmla="*/ 1210983 w 4102080"/>
              <a:gd name="connsiteY3381" fmla="*/ 1590797 h 4361942"/>
              <a:gd name="connsiteX3382" fmla="*/ 1207055 w 4102080"/>
              <a:gd name="connsiteY3382" fmla="*/ 1577050 h 4361942"/>
              <a:gd name="connsiteX3383" fmla="*/ 1212947 w 4102080"/>
              <a:gd name="connsiteY3383" fmla="*/ 1567231 h 4361942"/>
              <a:gd name="connsiteX3384" fmla="*/ 1228763 w 4102080"/>
              <a:gd name="connsiteY3384" fmla="*/ 1565164 h 4361942"/>
              <a:gd name="connsiteX3385" fmla="*/ 1218942 w 4102080"/>
              <a:gd name="connsiteY3385" fmla="*/ 1555344 h 4361942"/>
              <a:gd name="connsiteX3386" fmla="*/ 1216978 w 4102080"/>
              <a:gd name="connsiteY3386" fmla="*/ 1549452 h 4361942"/>
              <a:gd name="connsiteX3387" fmla="*/ 1214911 w 4102080"/>
              <a:gd name="connsiteY3387" fmla="*/ 1543561 h 4361942"/>
              <a:gd name="connsiteX3388" fmla="*/ 1209019 w 4102080"/>
              <a:gd name="connsiteY3388" fmla="*/ 1547489 h 4361942"/>
              <a:gd name="connsiteX3389" fmla="*/ 1199199 w 4102080"/>
              <a:gd name="connsiteY3389" fmla="*/ 1557308 h 4361942"/>
              <a:gd name="connsiteX3390" fmla="*/ 1189378 w 4102080"/>
              <a:gd name="connsiteY3390" fmla="*/ 1561339 h 4361942"/>
              <a:gd name="connsiteX3391" fmla="*/ 1187414 w 4102080"/>
              <a:gd name="connsiteY3391" fmla="*/ 1567231 h 4361942"/>
              <a:gd name="connsiteX3392" fmla="*/ 1187414 w 4102080"/>
              <a:gd name="connsiteY3392" fmla="*/ 1573123 h 4361942"/>
              <a:gd name="connsiteX3393" fmla="*/ 1191342 w 4102080"/>
              <a:gd name="connsiteY3393" fmla="*/ 1580978 h 4361942"/>
              <a:gd name="connsiteX3394" fmla="*/ 1193307 w 4102080"/>
              <a:gd name="connsiteY3394" fmla="*/ 1594725 h 4361942"/>
              <a:gd name="connsiteX3395" fmla="*/ 1187414 w 4102080"/>
              <a:gd name="connsiteY3395" fmla="*/ 1610540 h 4361942"/>
              <a:gd name="connsiteX3396" fmla="*/ 1191342 w 4102080"/>
              <a:gd name="connsiteY3396" fmla="*/ 1630179 h 4361942"/>
              <a:gd name="connsiteX3397" fmla="*/ 1183383 w 4102080"/>
              <a:gd name="connsiteY3397" fmla="*/ 1649921 h 4361942"/>
              <a:gd name="connsiteX3398" fmla="*/ 1177594 w 4102080"/>
              <a:gd name="connsiteY3398" fmla="*/ 1655812 h 4361942"/>
              <a:gd name="connsiteX3399" fmla="*/ 1165706 w 4102080"/>
              <a:gd name="connsiteY3399" fmla="*/ 1647957 h 4361942"/>
              <a:gd name="connsiteX3400" fmla="*/ 1153922 w 4102080"/>
              <a:gd name="connsiteY3400" fmla="*/ 1645993 h 4361942"/>
              <a:gd name="connsiteX3401" fmla="*/ 1140174 w 4102080"/>
              <a:gd name="connsiteY3401" fmla="*/ 1638138 h 4361942"/>
              <a:gd name="connsiteX3402" fmla="*/ 1143999 w 4102080"/>
              <a:gd name="connsiteY3402" fmla="*/ 1594725 h 4361942"/>
              <a:gd name="connsiteX3403" fmla="*/ 1148030 w 4102080"/>
              <a:gd name="connsiteY3403" fmla="*/ 1579014 h 4361942"/>
              <a:gd name="connsiteX3404" fmla="*/ 1140174 w 4102080"/>
              <a:gd name="connsiteY3404" fmla="*/ 1575086 h 4361942"/>
              <a:gd name="connsiteX3405" fmla="*/ 1142138 w 4102080"/>
              <a:gd name="connsiteY3405" fmla="*/ 1555344 h 4361942"/>
              <a:gd name="connsiteX3406" fmla="*/ 1136143 w 4102080"/>
              <a:gd name="connsiteY3406" fmla="*/ 1545525 h 4361942"/>
              <a:gd name="connsiteX3407" fmla="*/ 1126322 w 4102080"/>
              <a:gd name="connsiteY3407" fmla="*/ 1547489 h 4361942"/>
              <a:gd name="connsiteX3408" fmla="*/ 1120430 w 4102080"/>
              <a:gd name="connsiteY3408" fmla="*/ 1559375 h 4361942"/>
              <a:gd name="connsiteX3409" fmla="*/ 1118466 w 4102080"/>
              <a:gd name="connsiteY3409" fmla="*/ 1571159 h 4361942"/>
              <a:gd name="connsiteX3410" fmla="*/ 1112574 w 4102080"/>
              <a:gd name="connsiteY3410" fmla="*/ 1580978 h 4361942"/>
              <a:gd name="connsiteX3411" fmla="*/ 1098826 w 4102080"/>
              <a:gd name="connsiteY3411" fmla="*/ 1580978 h 4361942"/>
              <a:gd name="connsiteX3412" fmla="*/ 1104615 w 4102080"/>
              <a:gd name="connsiteY3412" fmla="*/ 1594725 h 4361942"/>
              <a:gd name="connsiteX3413" fmla="*/ 1116502 w 4102080"/>
              <a:gd name="connsiteY3413" fmla="*/ 1612504 h 4361942"/>
              <a:gd name="connsiteX3414" fmla="*/ 1120430 w 4102080"/>
              <a:gd name="connsiteY3414" fmla="*/ 1626251 h 4361942"/>
              <a:gd name="connsiteX3415" fmla="*/ 1112574 w 4102080"/>
              <a:gd name="connsiteY3415" fmla="*/ 1632142 h 4361942"/>
              <a:gd name="connsiteX3416" fmla="*/ 1114538 w 4102080"/>
              <a:gd name="connsiteY3416" fmla="*/ 1638138 h 4361942"/>
              <a:gd name="connsiteX3417" fmla="*/ 1126322 w 4102080"/>
              <a:gd name="connsiteY3417" fmla="*/ 1653849 h 4361942"/>
              <a:gd name="connsiteX3418" fmla="*/ 1114538 w 4102080"/>
              <a:gd name="connsiteY3418" fmla="*/ 1655812 h 4361942"/>
              <a:gd name="connsiteX3419" fmla="*/ 1106682 w 4102080"/>
              <a:gd name="connsiteY3419" fmla="*/ 1659740 h 4361942"/>
              <a:gd name="connsiteX3420" fmla="*/ 1100790 w 4102080"/>
              <a:gd name="connsiteY3420" fmla="*/ 1667596 h 4361942"/>
              <a:gd name="connsiteX3421" fmla="*/ 1094794 w 4102080"/>
              <a:gd name="connsiteY3421" fmla="*/ 1675451 h 4361942"/>
              <a:gd name="connsiteX3422" fmla="*/ 1094794 w 4102080"/>
              <a:gd name="connsiteY3422" fmla="*/ 1669560 h 4361942"/>
              <a:gd name="connsiteX3423" fmla="*/ 1092830 w 4102080"/>
              <a:gd name="connsiteY3423" fmla="*/ 1663668 h 4361942"/>
              <a:gd name="connsiteX3424" fmla="*/ 1092830 w 4102080"/>
              <a:gd name="connsiteY3424" fmla="*/ 1657776 h 4361942"/>
              <a:gd name="connsiteX3425" fmla="*/ 1090970 w 4102080"/>
              <a:gd name="connsiteY3425" fmla="*/ 1653849 h 4361942"/>
              <a:gd name="connsiteX3426" fmla="*/ 1098826 w 4102080"/>
              <a:gd name="connsiteY3426" fmla="*/ 1634106 h 4361942"/>
              <a:gd name="connsiteX3427" fmla="*/ 1079082 w 4102080"/>
              <a:gd name="connsiteY3427" fmla="*/ 1602581 h 4361942"/>
              <a:gd name="connsiteX3428" fmla="*/ 1084974 w 4102080"/>
              <a:gd name="connsiteY3428" fmla="*/ 1586870 h 4361942"/>
              <a:gd name="connsiteX3429" fmla="*/ 1081046 w 4102080"/>
              <a:gd name="connsiteY3429" fmla="*/ 1565164 h 4361942"/>
              <a:gd name="connsiteX3430" fmla="*/ 1069262 w 4102080"/>
              <a:gd name="connsiteY3430" fmla="*/ 1571159 h 4361942"/>
              <a:gd name="connsiteX3431" fmla="*/ 1051586 w 4102080"/>
              <a:gd name="connsiteY3431" fmla="*/ 1592761 h 4361942"/>
              <a:gd name="connsiteX3432" fmla="*/ 1037734 w 4102080"/>
              <a:gd name="connsiteY3432" fmla="*/ 1598756 h 4361942"/>
              <a:gd name="connsiteX3433" fmla="*/ 1031842 w 4102080"/>
              <a:gd name="connsiteY3433" fmla="*/ 1598756 h 4361942"/>
              <a:gd name="connsiteX3434" fmla="*/ 1023986 w 4102080"/>
              <a:gd name="connsiteY3434" fmla="*/ 1602581 h 4361942"/>
              <a:gd name="connsiteX3435" fmla="*/ 1017990 w 4102080"/>
              <a:gd name="connsiteY3435" fmla="*/ 1602581 h 4361942"/>
              <a:gd name="connsiteX3436" fmla="*/ 1010134 w 4102080"/>
              <a:gd name="connsiteY3436" fmla="*/ 1598756 h 4361942"/>
              <a:gd name="connsiteX3437" fmla="*/ 1008170 w 4102080"/>
              <a:gd name="connsiteY3437" fmla="*/ 1594725 h 4361942"/>
              <a:gd name="connsiteX3438" fmla="*/ 1006206 w 4102080"/>
              <a:gd name="connsiteY3438" fmla="*/ 1586870 h 4361942"/>
              <a:gd name="connsiteX3439" fmla="*/ 1004242 w 4102080"/>
              <a:gd name="connsiteY3439" fmla="*/ 1579014 h 4361942"/>
              <a:gd name="connsiteX3440" fmla="*/ 1008170 w 4102080"/>
              <a:gd name="connsiteY3440" fmla="*/ 1575086 h 4361942"/>
              <a:gd name="connsiteX3441" fmla="*/ 1033806 w 4102080"/>
              <a:gd name="connsiteY3441" fmla="*/ 1577050 h 4361942"/>
              <a:gd name="connsiteX3442" fmla="*/ 1041662 w 4102080"/>
              <a:gd name="connsiteY3442" fmla="*/ 1571159 h 4361942"/>
              <a:gd name="connsiteX3443" fmla="*/ 1041662 w 4102080"/>
              <a:gd name="connsiteY3443" fmla="*/ 1559375 h 4361942"/>
              <a:gd name="connsiteX3444" fmla="*/ 1033806 w 4102080"/>
              <a:gd name="connsiteY3444" fmla="*/ 1545525 h 4361942"/>
              <a:gd name="connsiteX3445" fmla="*/ 1023986 w 4102080"/>
              <a:gd name="connsiteY3445" fmla="*/ 1541597 h 4361942"/>
              <a:gd name="connsiteX3446" fmla="*/ 1014166 w 4102080"/>
              <a:gd name="connsiteY3446" fmla="*/ 1537669 h 4361942"/>
              <a:gd name="connsiteX3447" fmla="*/ 1004242 w 4102080"/>
              <a:gd name="connsiteY3447" fmla="*/ 1531778 h 4361942"/>
              <a:gd name="connsiteX3448" fmla="*/ 1002278 w 4102080"/>
              <a:gd name="connsiteY3448" fmla="*/ 1541597 h 4361942"/>
              <a:gd name="connsiteX3449" fmla="*/ 1000314 w 4102080"/>
              <a:gd name="connsiteY3449" fmla="*/ 1561339 h 4361942"/>
              <a:gd name="connsiteX3450" fmla="*/ 996386 w 4102080"/>
              <a:gd name="connsiteY3450" fmla="*/ 1571159 h 4361942"/>
              <a:gd name="connsiteX3451" fmla="*/ 988530 w 4102080"/>
              <a:gd name="connsiteY3451" fmla="*/ 1577050 h 4361942"/>
              <a:gd name="connsiteX3452" fmla="*/ 986566 w 4102080"/>
              <a:gd name="connsiteY3452" fmla="*/ 1571159 h 4361942"/>
              <a:gd name="connsiteX3453" fmla="*/ 986566 w 4102080"/>
              <a:gd name="connsiteY3453" fmla="*/ 1551520 h 4361942"/>
              <a:gd name="connsiteX3454" fmla="*/ 986566 w 4102080"/>
              <a:gd name="connsiteY3454" fmla="*/ 1531778 h 4361942"/>
              <a:gd name="connsiteX3455" fmla="*/ 986566 w 4102080"/>
              <a:gd name="connsiteY3455" fmla="*/ 1525782 h 4361942"/>
              <a:gd name="connsiteX3456" fmla="*/ 1004242 w 4102080"/>
              <a:gd name="connsiteY3456" fmla="*/ 1504180 h 4361942"/>
              <a:gd name="connsiteX3457" fmla="*/ 1008170 w 4102080"/>
              <a:gd name="connsiteY3457" fmla="*/ 1496324 h 4361942"/>
              <a:gd name="connsiteX3458" fmla="*/ 1010134 w 4102080"/>
              <a:gd name="connsiteY3458" fmla="*/ 1486401 h 4361942"/>
              <a:gd name="connsiteX3459" fmla="*/ 1012202 w 4102080"/>
              <a:gd name="connsiteY3459" fmla="*/ 1494360 h 4361942"/>
              <a:gd name="connsiteX3460" fmla="*/ 1014166 w 4102080"/>
              <a:gd name="connsiteY3460" fmla="*/ 1502216 h 4361942"/>
              <a:gd name="connsiteX3461" fmla="*/ 1017990 w 4102080"/>
              <a:gd name="connsiteY3461" fmla="*/ 1508108 h 4361942"/>
              <a:gd name="connsiteX3462" fmla="*/ 1022022 w 4102080"/>
              <a:gd name="connsiteY3462" fmla="*/ 1513999 h 4361942"/>
              <a:gd name="connsiteX3463" fmla="*/ 1025950 w 4102080"/>
              <a:gd name="connsiteY3463" fmla="*/ 1512139 h 4361942"/>
              <a:gd name="connsiteX3464" fmla="*/ 1029878 w 4102080"/>
              <a:gd name="connsiteY3464" fmla="*/ 1512139 h 4361942"/>
              <a:gd name="connsiteX3465" fmla="*/ 1035770 w 4102080"/>
              <a:gd name="connsiteY3465" fmla="*/ 1513999 h 4361942"/>
              <a:gd name="connsiteX3466" fmla="*/ 1041662 w 4102080"/>
              <a:gd name="connsiteY3466" fmla="*/ 1513999 h 4361942"/>
              <a:gd name="connsiteX3467" fmla="*/ 1033806 w 4102080"/>
              <a:gd name="connsiteY3467" fmla="*/ 1506144 h 4361942"/>
              <a:gd name="connsiteX3468" fmla="*/ 1027914 w 4102080"/>
              <a:gd name="connsiteY3468" fmla="*/ 1492396 h 4361942"/>
              <a:gd name="connsiteX3469" fmla="*/ 1045590 w 4102080"/>
              <a:gd name="connsiteY3469" fmla="*/ 1498288 h 4361942"/>
              <a:gd name="connsiteX3470" fmla="*/ 1053550 w 4102080"/>
              <a:gd name="connsiteY3470" fmla="*/ 1496324 h 4361942"/>
              <a:gd name="connsiteX3471" fmla="*/ 1057374 w 4102080"/>
              <a:gd name="connsiteY3471" fmla="*/ 1486401 h 4361942"/>
              <a:gd name="connsiteX3472" fmla="*/ 1041662 w 4102080"/>
              <a:gd name="connsiteY3472" fmla="*/ 1484541 h 4361942"/>
              <a:gd name="connsiteX3473" fmla="*/ 1031842 w 4102080"/>
              <a:gd name="connsiteY3473" fmla="*/ 1480613 h 4361942"/>
              <a:gd name="connsiteX3474" fmla="*/ 1029878 w 4102080"/>
              <a:gd name="connsiteY3474" fmla="*/ 1470690 h 4361942"/>
              <a:gd name="connsiteX3475" fmla="*/ 1041662 w 4102080"/>
              <a:gd name="connsiteY3475" fmla="*/ 1453015 h 4361942"/>
              <a:gd name="connsiteX3476" fmla="*/ 1025950 w 4102080"/>
              <a:gd name="connsiteY3476" fmla="*/ 1441232 h 4361942"/>
              <a:gd name="connsiteX3477" fmla="*/ 1027914 w 4102080"/>
              <a:gd name="connsiteY3477" fmla="*/ 1429345 h 4361942"/>
              <a:gd name="connsiteX3478" fmla="*/ 1037734 w 4102080"/>
              <a:gd name="connsiteY3478" fmla="*/ 1421490 h 4361942"/>
              <a:gd name="connsiteX3479" fmla="*/ 1053550 w 4102080"/>
              <a:gd name="connsiteY3479" fmla="*/ 1415598 h 4361942"/>
              <a:gd name="connsiteX3480" fmla="*/ 1049518 w 4102080"/>
              <a:gd name="connsiteY3480" fmla="*/ 1435340 h 4361942"/>
              <a:gd name="connsiteX3481" fmla="*/ 1051586 w 4102080"/>
              <a:gd name="connsiteY3481" fmla="*/ 1441232 h 4361942"/>
              <a:gd name="connsiteX3482" fmla="*/ 1061406 w 4102080"/>
              <a:gd name="connsiteY3482" fmla="*/ 1443196 h 4361942"/>
              <a:gd name="connsiteX3483" fmla="*/ 1077118 w 4102080"/>
              <a:gd name="connsiteY3483" fmla="*/ 1441232 h 4361942"/>
              <a:gd name="connsiteX3484" fmla="*/ 1081046 w 4102080"/>
              <a:gd name="connsiteY3484" fmla="*/ 1439165 h 4361942"/>
              <a:gd name="connsiteX3485" fmla="*/ 1084974 w 4102080"/>
              <a:gd name="connsiteY3485" fmla="*/ 1431309 h 4361942"/>
              <a:gd name="connsiteX3486" fmla="*/ 1086938 w 4102080"/>
              <a:gd name="connsiteY3486" fmla="*/ 1413634 h 4361942"/>
              <a:gd name="connsiteX3487" fmla="*/ 1084974 w 4102080"/>
              <a:gd name="connsiteY3487" fmla="*/ 1388000 h 4361942"/>
              <a:gd name="connsiteX3488" fmla="*/ 1088902 w 4102080"/>
              <a:gd name="connsiteY3488" fmla="*/ 1368361 h 4361942"/>
              <a:gd name="connsiteX3489" fmla="*/ 1102754 w 4102080"/>
              <a:gd name="connsiteY3489" fmla="*/ 1364434 h 4361942"/>
              <a:gd name="connsiteX3490" fmla="*/ 1100790 w 4102080"/>
              <a:gd name="connsiteY3490" fmla="*/ 1376217 h 4361942"/>
              <a:gd name="connsiteX3491" fmla="*/ 1100790 w 4102080"/>
              <a:gd name="connsiteY3491" fmla="*/ 1391928 h 4361942"/>
              <a:gd name="connsiteX3492" fmla="*/ 1104615 w 4102080"/>
              <a:gd name="connsiteY3492" fmla="*/ 1409706 h 4361942"/>
              <a:gd name="connsiteX3493" fmla="*/ 1112574 w 4102080"/>
              <a:gd name="connsiteY3493" fmla="*/ 1431309 h 4361942"/>
              <a:gd name="connsiteX3494" fmla="*/ 1108646 w 4102080"/>
              <a:gd name="connsiteY3494" fmla="*/ 1439165 h 4361942"/>
              <a:gd name="connsiteX3495" fmla="*/ 1102754 w 4102080"/>
              <a:gd name="connsiteY3495" fmla="*/ 1447124 h 4361942"/>
              <a:gd name="connsiteX3496" fmla="*/ 1098826 w 4102080"/>
              <a:gd name="connsiteY3496" fmla="*/ 1453015 h 4361942"/>
              <a:gd name="connsiteX3497" fmla="*/ 1098826 w 4102080"/>
              <a:gd name="connsiteY3497" fmla="*/ 1460871 h 4361942"/>
              <a:gd name="connsiteX3498" fmla="*/ 1102754 w 4102080"/>
              <a:gd name="connsiteY3498" fmla="*/ 1472758 h 4361942"/>
              <a:gd name="connsiteX3499" fmla="*/ 1102754 w 4102080"/>
              <a:gd name="connsiteY3499" fmla="*/ 1476582 h 4361942"/>
              <a:gd name="connsiteX3500" fmla="*/ 1098826 w 4102080"/>
              <a:gd name="connsiteY3500" fmla="*/ 1480613 h 4361942"/>
              <a:gd name="connsiteX3501" fmla="*/ 1086938 w 4102080"/>
              <a:gd name="connsiteY3501" fmla="*/ 1488469 h 4361942"/>
              <a:gd name="connsiteX3502" fmla="*/ 1084974 w 4102080"/>
              <a:gd name="connsiteY3502" fmla="*/ 1490433 h 4361942"/>
              <a:gd name="connsiteX3503" fmla="*/ 1086938 w 4102080"/>
              <a:gd name="connsiteY3503" fmla="*/ 1496324 h 4361942"/>
              <a:gd name="connsiteX3504" fmla="*/ 1088902 w 4102080"/>
              <a:gd name="connsiteY3504" fmla="*/ 1504180 h 4361942"/>
              <a:gd name="connsiteX3505" fmla="*/ 1090970 w 4102080"/>
              <a:gd name="connsiteY3505" fmla="*/ 1508108 h 4361942"/>
              <a:gd name="connsiteX3506" fmla="*/ 1096758 w 4102080"/>
              <a:gd name="connsiteY3506" fmla="*/ 1506144 h 4361942"/>
              <a:gd name="connsiteX3507" fmla="*/ 1106682 w 4102080"/>
              <a:gd name="connsiteY3507" fmla="*/ 1496324 h 4361942"/>
              <a:gd name="connsiteX3508" fmla="*/ 1116502 w 4102080"/>
              <a:gd name="connsiteY3508" fmla="*/ 1496324 h 4361942"/>
              <a:gd name="connsiteX3509" fmla="*/ 1134178 w 4102080"/>
              <a:gd name="connsiteY3509" fmla="*/ 1508108 h 4361942"/>
              <a:gd name="connsiteX3510" fmla="*/ 1120430 w 4102080"/>
              <a:gd name="connsiteY3510" fmla="*/ 1480613 h 4361942"/>
              <a:gd name="connsiteX3511" fmla="*/ 1116502 w 4102080"/>
              <a:gd name="connsiteY3511" fmla="*/ 1460871 h 4361942"/>
              <a:gd name="connsiteX3512" fmla="*/ 1122394 w 4102080"/>
              <a:gd name="connsiteY3512" fmla="*/ 1453015 h 4361942"/>
              <a:gd name="connsiteX3513" fmla="*/ 1134178 w 4102080"/>
              <a:gd name="connsiteY3513" fmla="*/ 1466763 h 4361942"/>
              <a:gd name="connsiteX3514" fmla="*/ 1140174 w 4102080"/>
              <a:gd name="connsiteY3514" fmla="*/ 1470690 h 4361942"/>
              <a:gd name="connsiteX3515" fmla="*/ 1142138 w 4102080"/>
              <a:gd name="connsiteY3515" fmla="*/ 1462835 h 4361942"/>
              <a:gd name="connsiteX3516" fmla="*/ 1146066 w 4102080"/>
              <a:gd name="connsiteY3516" fmla="*/ 1458907 h 4361942"/>
              <a:gd name="connsiteX3517" fmla="*/ 1151958 w 4102080"/>
              <a:gd name="connsiteY3517" fmla="*/ 1456943 h 4361942"/>
              <a:gd name="connsiteX3518" fmla="*/ 1165706 w 4102080"/>
              <a:gd name="connsiteY3518" fmla="*/ 1453015 h 4361942"/>
              <a:gd name="connsiteX3519" fmla="*/ 1165706 w 4102080"/>
              <a:gd name="connsiteY3519" fmla="*/ 1449088 h 4361942"/>
              <a:gd name="connsiteX3520" fmla="*/ 1159814 w 4102080"/>
              <a:gd name="connsiteY3520" fmla="*/ 1447124 h 4361942"/>
              <a:gd name="connsiteX3521" fmla="*/ 1148030 w 4102080"/>
              <a:gd name="connsiteY3521" fmla="*/ 1443196 h 4361942"/>
              <a:gd name="connsiteX3522" fmla="*/ 1148030 w 4102080"/>
              <a:gd name="connsiteY3522" fmla="*/ 1437201 h 4361942"/>
              <a:gd name="connsiteX3523" fmla="*/ 1163742 w 4102080"/>
              <a:gd name="connsiteY3523" fmla="*/ 1433376 h 4361942"/>
              <a:gd name="connsiteX3524" fmla="*/ 1171599 w 4102080"/>
              <a:gd name="connsiteY3524" fmla="*/ 1419526 h 4361942"/>
              <a:gd name="connsiteX3525" fmla="*/ 1175527 w 4102080"/>
              <a:gd name="connsiteY3525" fmla="*/ 1399784 h 4361942"/>
              <a:gd name="connsiteX3526" fmla="*/ 1169738 w 4102080"/>
              <a:gd name="connsiteY3526" fmla="*/ 1386036 h 4361942"/>
              <a:gd name="connsiteX3527" fmla="*/ 1163742 w 4102080"/>
              <a:gd name="connsiteY3527" fmla="*/ 1384073 h 4361942"/>
              <a:gd name="connsiteX3528" fmla="*/ 1148030 w 4102080"/>
              <a:gd name="connsiteY3528" fmla="*/ 1384073 h 4361942"/>
              <a:gd name="connsiteX3529" fmla="*/ 1138210 w 4102080"/>
              <a:gd name="connsiteY3529" fmla="*/ 1382109 h 4361942"/>
              <a:gd name="connsiteX3530" fmla="*/ 1132214 w 4102080"/>
              <a:gd name="connsiteY3530" fmla="*/ 1374253 h 4361942"/>
              <a:gd name="connsiteX3531" fmla="*/ 1130354 w 4102080"/>
              <a:gd name="connsiteY3531" fmla="*/ 1366398 h 4361942"/>
              <a:gd name="connsiteX3532" fmla="*/ 1134178 w 4102080"/>
              <a:gd name="connsiteY3532" fmla="*/ 1362470 h 4361942"/>
              <a:gd name="connsiteX3533" fmla="*/ 1142138 w 4102080"/>
              <a:gd name="connsiteY3533" fmla="*/ 1370325 h 4361942"/>
              <a:gd name="connsiteX3534" fmla="*/ 1148030 w 4102080"/>
              <a:gd name="connsiteY3534" fmla="*/ 1356578 h 4361942"/>
              <a:gd name="connsiteX3535" fmla="*/ 1142138 w 4102080"/>
              <a:gd name="connsiteY3535" fmla="*/ 1350583 h 4361942"/>
              <a:gd name="connsiteX3536" fmla="*/ 1132214 w 4102080"/>
              <a:gd name="connsiteY3536" fmla="*/ 1346759 h 4361942"/>
              <a:gd name="connsiteX3537" fmla="*/ 1120430 w 4102080"/>
              <a:gd name="connsiteY3537" fmla="*/ 1348619 h 4361942"/>
              <a:gd name="connsiteX3538" fmla="*/ 1126322 w 4102080"/>
              <a:gd name="connsiteY3538" fmla="*/ 1340764 h 4361942"/>
              <a:gd name="connsiteX3539" fmla="*/ 1132214 w 4102080"/>
              <a:gd name="connsiteY3539" fmla="*/ 1336836 h 4361942"/>
              <a:gd name="connsiteX3540" fmla="*/ 1138210 w 4102080"/>
              <a:gd name="connsiteY3540" fmla="*/ 1336836 h 4361942"/>
              <a:gd name="connsiteX3541" fmla="*/ 1146066 w 4102080"/>
              <a:gd name="connsiteY3541" fmla="*/ 1338800 h 4361942"/>
              <a:gd name="connsiteX3542" fmla="*/ 1151958 w 4102080"/>
              <a:gd name="connsiteY3542" fmla="*/ 1344691 h 4361942"/>
              <a:gd name="connsiteX3543" fmla="*/ 1155886 w 4102080"/>
              <a:gd name="connsiteY3543" fmla="*/ 1344691 h 4361942"/>
              <a:gd name="connsiteX3544" fmla="*/ 1159814 w 4102080"/>
              <a:gd name="connsiteY3544" fmla="*/ 1342728 h 4361942"/>
              <a:gd name="connsiteX3545" fmla="*/ 1155886 w 4102080"/>
              <a:gd name="connsiteY3545" fmla="*/ 1336836 h 4361942"/>
              <a:gd name="connsiteX3546" fmla="*/ 1155886 w 4102080"/>
              <a:gd name="connsiteY3546" fmla="*/ 1330944 h 4361942"/>
              <a:gd name="connsiteX3547" fmla="*/ 1179558 w 4102080"/>
              <a:gd name="connsiteY3547" fmla="*/ 1330944 h 4361942"/>
              <a:gd name="connsiteX3548" fmla="*/ 1191342 w 4102080"/>
              <a:gd name="connsiteY3548" fmla="*/ 1334872 h 4361942"/>
              <a:gd name="connsiteX3549" fmla="*/ 1197235 w 4102080"/>
              <a:gd name="connsiteY3549" fmla="*/ 1344691 h 4361942"/>
              <a:gd name="connsiteX3550" fmla="*/ 1193307 w 4102080"/>
              <a:gd name="connsiteY3550" fmla="*/ 1352547 h 4361942"/>
              <a:gd name="connsiteX3551" fmla="*/ 1187414 w 4102080"/>
              <a:gd name="connsiteY3551" fmla="*/ 1358542 h 4361942"/>
              <a:gd name="connsiteX3552" fmla="*/ 1183383 w 4102080"/>
              <a:gd name="connsiteY3552" fmla="*/ 1368361 h 4361942"/>
              <a:gd name="connsiteX3553" fmla="*/ 1187414 w 4102080"/>
              <a:gd name="connsiteY3553" fmla="*/ 1382109 h 4361942"/>
              <a:gd name="connsiteX3554" fmla="*/ 1193307 w 4102080"/>
              <a:gd name="connsiteY3554" fmla="*/ 1376217 h 4361942"/>
              <a:gd name="connsiteX3555" fmla="*/ 1201163 w 4102080"/>
              <a:gd name="connsiteY3555" fmla="*/ 1372289 h 4361942"/>
              <a:gd name="connsiteX3556" fmla="*/ 1207055 w 4102080"/>
              <a:gd name="connsiteY3556" fmla="*/ 1372289 h 4361942"/>
              <a:gd name="connsiteX3557" fmla="*/ 1209019 w 4102080"/>
              <a:gd name="connsiteY3557" fmla="*/ 1378181 h 4361942"/>
              <a:gd name="connsiteX3558" fmla="*/ 1210983 w 4102080"/>
              <a:gd name="connsiteY3558" fmla="*/ 1384073 h 4361942"/>
              <a:gd name="connsiteX3559" fmla="*/ 1212947 w 4102080"/>
              <a:gd name="connsiteY3559" fmla="*/ 1389964 h 4361942"/>
              <a:gd name="connsiteX3560" fmla="*/ 1214911 w 4102080"/>
              <a:gd name="connsiteY3560" fmla="*/ 1393995 h 4361942"/>
              <a:gd name="connsiteX3561" fmla="*/ 1212947 w 4102080"/>
              <a:gd name="connsiteY3561" fmla="*/ 1397820 h 4361942"/>
              <a:gd name="connsiteX3562" fmla="*/ 1207055 w 4102080"/>
              <a:gd name="connsiteY3562" fmla="*/ 1403815 h 4361942"/>
              <a:gd name="connsiteX3563" fmla="*/ 1205091 w 4102080"/>
              <a:gd name="connsiteY3563" fmla="*/ 1409706 h 4361942"/>
              <a:gd name="connsiteX3564" fmla="*/ 1205091 w 4102080"/>
              <a:gd name="connsiteY3564" fmla="*/ 1445160 h 4361942"/>
              <a:gd name="connsiteX3565" fmla="*/ 1207055 w 4102080"/>
              <a:gd name="connsiteY3565" fmla="*/ 1454979 h 4361942"/>
              <a:gd name="connsiteX3566" fmla="*/ 1212947 w 4102080"/>
              <a:gd name="connsiteY3566" fmla="*/ 1462835 h 4361942"/>
              <a:gd name="connsiteX3567" fmla="*/ 1216978 w 4102080"/>
              <a:gd name="connsiteY3567" fmla="*/ 1466763 h 4361942"/>
              <a:gd name="connsiteX3568" fmla="*/ 1218942 w 4102080"/>
              <a:gd name="connsiteY3568" fmla="*/ 1462835 h 4361942"/>
              <a:gd name="connsiteX3569" fmla="*/ 1220803 w 4102080"/>
              <a:gd name="connsiteY3569" fmla="*/ 1441232 h 4361942"/>
              <a:gd name="connsiteX3570" fmla="*/ 1232691 w 4102080"/>
              <a:gd name="connsiteY3570" fmla="*/ 1403815 h 4361942"/>
              <a:gd name="connsiteX3571" fmla="*/ 1236619 w 4102080"/>
              <a:gd name="connsiteY3571" fmla="*/ 1384073 h 4361942"/>
              <a:gd name="connsiteX3572" fmla="*/ 1240547 w 4102080"/>
              <a:gd name="connsiteY3572" fmla="*/ 1380145 h 4361942"/>
              <a:gd name="connsiteX3573" fmla="*/ 1248403 w 4102080"/>
              <a:gd name="connsiteY3573" fmla="*/ 1384073 h 4361942"/>
              <a:gd name="connsiteX3574" fmla="*/ 1258326 w 4102080"/>
              <a:gd name="connsiteY3574" fmla="*/ 1397820 h 4361942"/>
              <a:gd name="connsiteX3575" fmla="*/ 1264219 w 4102080"/>
              <a:gd name="connsiteY3575" fmla="*/ 1405779 h 4361942"/>
              <a:gd name="connsiteX3576" fmla="*/ 1266183 w 4102080"/>
              <a:gd name="connsiteY3576" fmla="*/ 1413634 h 4361942"/>
              <a:gd name="connsiteX3577" fmla="*/ 1272075 w 4102080"/>
              <a:gd name="connsiteY3577" fmla="*/ 1419526 h 4361942"/>
              <a:gd name="connsiteX3578" fmla="*/ 1281895 w 4102080"/>
              <a:gd name="connsiteY3578" fmla="*/ 1419526 h 4361942"/>
              <a:gd name="connsiteX3579" fmla="*/ 1281895 w 4102080"/>
              <a:gd name="connsiteY3579" fmla="*/ 1415598 h 4361942"/>
              <a:gd name="connsiteX3580" fmla="*/ 1276003 w 4102080"/>
              <a:gd name="connsiteY3580" fmla="*/ 1409706 h 4361942"/>
              <a:gd name="connsiteX3581" fmla="*/ 1270111 w 4102080"/>
              <a:gd name="connsiteY3581" fmla="*/ 1391928 h 4361942"/>
              <a:gd name="connsiteX3582" fmla="*/ 1266183 w 4102080"/>
              <a:gd name="connsiteY3582" fmla="*/ 1384073 h 4361942"/>
              <a:gd name="connsiteX3583" fmla="*/ 1226798 w 4102080"/>
              <a:gd name="connsiteY3583" fmla="*/ 1342728 h 4361942"/>
              <a:gd name="connsiteX3584" fmla="*/ 1222767 w 4102080"/>
              <a:gd name="connsiteY3584" fmla="*/ 1338800 h 4361942"/>
              <a:gd name="connsiteX3585" fmla="*/ 1224834 w 4102080"/>
              <a:gd name="connsiteY3585" fmla="*/ 1330944 h 4361942"/>
              <a:gd name="connsiteX3586" fmla="*/ 1230727 w 4102080"/>
              <a:gd name="connsiteY3586" fmla="*/ 1330944 h 4361942"/>
              <a:gd name="connsiteX3587" fmla="*/ 1238583 w 4102080"/>
              <a:gd name="connsiteY3587" fmla="*/ 1338800 h 4361942"/>
              <a:gd name="connsiteX3588" fmla="*/ 1248403 w 4102080"/>
              <a:gd name="connsiteY3588" fmla="*/ 1350583 h 4361942"/>
              <a:gd name="connsiteX3589" fmla="*/ 1254295 w 4102080"/>
              <a:gd name="connsiteY3589" fmla="*/ 1356578 h 4361942"/>
              <a:gd name="connsiteX3590" fmla="*/ 1260187 w 4102080"/>
              <a:gd name="connsiteY3590" fmla="*/ 1358542 h 4361942"/>
              <a:gd name="connsiteX3591" fmla="*/ 1268147 w 4102080"/>
              <a:gd name="connsiteY3591" fmla="*/ 1358542 h 4361942"/>
              <a:gd name="connsiteX3592" fmla="*/ 1274039 w 4102080"/>
              <a:gd name="connsiteY3592" fmla="*/ 1354614 h 4361942"/>
              <a:gd name="connsiteX3593" fmla="*/ 1274039 w 4102080"/>
              <a:gd name="connsiteY3593" fmla="*/ 1350583 h 4361942"/>
              <a:gd name="connsiteX3594" fmla="*/ 1270111 w 4102080"/>
              <a:gd name="connsiteY3594" fmla="*/ 1344691 h 4361942"/>
              <a:gd name="connsiteX3595" fmla="*/ 1262151 w 4102080"/>
              <a:gd name="connsiteY3595" fmla="*/ 1342728 h 4361942"/>
              <a:gd name="connsiteX3596" fmla="*/ 1248403 w 4102080"/>
              <a:gd name="connsiteY3596" fmla="*/ 1336836 h 4361942"/>
              <a:gd name="connsiteX3597" fmla="*/ 1234655 w 4102080"/>
              <a:gd name="connsiteY3597" fmla="*/ 1323089 h 4361942"/>
              <a:gd name="connsiteX3598" fmla="*/ 1228763 w 4102080"/>
              <a:gd name="connsiteY3598" fmla="*/ 1305310 h 4361942"/>
              <a:gd name="connsiteX3599" fmla="*/ 1228763 w 4102080"/>
              <a:gd name="connsiteY3599" fmla="*/ 1291563 h 4361942"/>
              <a:gd name="connsiteX3600" fmla="*/ 1240547 w 4102080"/>
              <a:gd name="connsiteY3600" fmla="*/ 1291563 h 4361942"/>
              <a:gd name="connsiteX3601" fmla="*/ 1250367 w 4102080"/>
              <a:gd name="connsiteY3601" fmla="*/ 1297455 h 4361942"/>
              <a:gd name="connsiteX3602" fmla="*/ 1260187 w 4102080"/>
              <a:gd name="connsiteY3602" fmla="*/ 1305310 h 4361942"/>
              <a:gd name="connsiteX3603" fmla="*/ 1272075 w 4102080"/>
              <a:gd name="connsiteY3603" fmla="*/ 1315233 h 4361942"/>
              <a:gd name="connsiteX3604" fmla="*/ 1285823 w 4102080"/>
              <a:gd name="connsiteY3604" fmla="*/ 1323089 h 4361942"/>
              <a:gd name="connsiteX3605" fmla="*/ 1289751 w 4102080"/>
              <a:gd name="connsiteY3605" fmla="*/ 1328980 h 4361942"/>
              <a:gd name="connsiteX3606" fmla="*/ 1299571 w 4102080"/>
              <a:gd name="connsiteY3606" fmla="*/ 1334872 h 4361942"/>
              <a:gd name="connsiteX3607" fmla="*/ 1309391 w 4102080"/>
              <a:gd name="connsiteY3607" fmla="*/ 1340764 h 4361942"/>
              <a:gd name="connsiteX3608" fmla="*/ 1315387 w 4102080"/>
              <a:gd name="connsiteY3608" fmla="*/ 1350583 h 4361942"/>
              <a:gd name="connsiteX3609" fmla="*/ 1313423 w 4102080"/>
              <a:gd name="connsiteY3609" fmla="*/ 1362470 h 4361942"/>
              <a:gd name="connsiteX3610" fmla="*/ 1307531 w 4102080"/>
              <a:gd name="connsiteY3610" fmla="*/ 1370325 h 4361942"/>
              <a:gd name="connsiteX3611" fmla="*/ 1307531 w 4102080"/>
              <a:gd name="connsiteY3611" fmla="*/ 1376217 h 4361942"/>
              <a:gd name="connsiteX3612" fmla="*/ 1313423 w 4102080"/>
              <a:gd name="connsiteY3612" fmla="*/ 1388000 h 4361942"/>
              <a:gd name="connsiteX3613" fmla="*/ 1315387 w 4102080"/>
              <a:gd name="connsiteY3613" fmla="*/ 1395959 h 4361942"/>
              <a:gd name="connsiteX3614" fmla="*/ 1313423 w 4102080"/>
              <a:gd name="connsiteY3614" fmla="*/ 1409706 h 4361942"/>
              <a:gd name="connsiteX3615" fmla="*/ 1319315 w 4102080"/>
              <a:gd name="connsiteY3615" fmla="*/ 1403815 h 4361942"/>
              <a:gd name="connsiteX3616" fmla="*/ 1323243 w 4102080"/>
              <a:gd name="connsiteY3616" fmla="*/ 1397820 h 4361942"/>
              <a:gd name="connsiteX3617" fmla="*/ 1325207 w 4102080"/>
              <a:gd name="connsiteY3617" fmla="*/ 1391928 h 4361942"/>
              <a:gd name="connsiteX3618" fmla="*/ 1321279 w 4102080"/>
              <a:gd name="connsiteY3618" fmla="*/ 1372289 h 4361942"/>
              <a:gd name="connsiteX3619" fmla="*/ 1325207 w 4102080"/>
              <a:gd name="connsiteY3619" fmla="*/ 1364434 h 4361942"/>
              <a:gd name="connsiteX3620" fmla="*/ 1329135 w 4102080"/>
              <a:gd name="connsiteY3620" fmla="*/ 1358542 h 4361942"/>
              <a:gd name="connsiteX3621" fmla="*/ 1335131 w 4102080"/>
              <a:gd name="connsiteY3621" fmla="*/ 1346759 h 4361942"/>
              <a:gd name="connsiteX3622" fmla="*/ 1344951 w 4102080"/>
              <a:gd name="connsiteY3622" fmla="*/ 1340764 h 4361942"/>
              <a:gd name="connsiteX3623" fmla="*/ 1354771 w 4102080"/>
              <a:gd name="connsiteY3623" fmla="*/ 1340764 h 4361942"/>
              <a:gd name="connsiteX3624" fmla="*/ 1366555 w 4102080"/>
              <a:gd name="connsiteY3624" fmla="*/ 1342728 h 4361942"/>
              <a:gd name="connsiteX3625" fmla="*/ 1378339 w 4102080"/>
              <a:gd name="connsiteY3625" fmla="*/ 1346759 h 4361942"/>
              <a:gd name="connsiteX3626" fmla="*/ 1394155 w 4102080"/>
              <a:gd name="connsiteY3626" fmla="*/ 1350583 h 4361942"/>
              <a:gd name="connsiteX3627" fmla="*/ 1405939 w 4102080"/>
              <a:gd name="connsiteY3627" fmla="*/ 1358542 h 4361942"/>
              <a:gd name="connsiteX3628" fmla="*/ 1419687 w 4102080"/>
              <a:gd name="connsiteY3628" fmla="*/ 1372289 h 4361942"/>
              <a:gd name="connsiteX3629" fmla="*/ 1421755 w 4102080"/>
              <a:gd name="connsiteY3629" fmla="*/ 1389964 h 4361942"/>
              <a:gd name="connsiteX3630" fmla="*/ 1409867 w 4102080"/>
              <a:gd name="connsiteY3630" fmla="*/ 1425418 h 4361942"/>
              <a:gd name="connsiteX3631" fmla="*/ 1417723 w 4102080"/>
              <a:gd name="connsiteY3631" fmla="*/ 1419526 h 4361942"/>
              <a:gd name="connsiteX3632" fmla="*/ 1431575 w 4102080"/>
              <a:gd name="connsiteY3632" fmla="*/ 1403815 h 4361942"/>
              <a:gd name="connsiteX3633" fmla="*/ 1437467 w 4102080"/>
              <a:gd name="connsiteY3633" fmla="*/ 1403815 h 4361942"/>
              <a:gd name="connsiteX3634" fmla="*/ 1441395 w 4102080"/>
              <a:gd name="connsiteY3634" fmla="*/ 1409706 h 4361942"/>
              <a:gd name="connsiteX3635" fmla="*/ 1445323 w 4102080"/>
              <a:gd name="connsiteY3635" fmla="*/ 1421490 h 4361942"/>
              <a:gd name="connsiteX3636" fmla="*/ 1445323 w 4102080"/>
              <a:gd name="connsiteY3636" fmla="*/ 1445160 h 4361942"/>
              <a:gd name="connsiteX3637" fmla="*/ 1445323 w 4102080"/>
              <a:gd name="connsiteY3637" fmla="*/ 1451051 h 4361942"/>
              <a:gd name="connsiteX3638" fmla="*/ 1443359 w 4102080"/>
              <a:gd name="connsiteY3638" fmla="*/ 1460871 h 4361942"/>
              <a:gd name="connsiteX3639" fmla="*/ 1441395 w 4102080"/>
              <a:gd name="connsiteY3639" fmla="*/ 1466763 h 4361942"/>
              <a:gd name="connsiteX3640" fmla="*/ 1443359 w 4102080"/>
              <a:gd name="connsiteY3640" fmla="*/ 1474618 h 4361942"/>
              <a:gd name="connsiteX3641" fmla="*/ 1449251 w 4102080"/>
              <a:gd name="connsiteY3641" fmla="*/ 1484541 h 4361942"/>
              <a:gd name="connsiteX3642" fmla="*/ 1455143 w 4102080"/>
              <a:gd name="connsiteY3642" fmla="*/ 1510071 h 4361942"/>
              <a:gd name="connsiteX3643" fmla="*/ 1453179 w 4102080"/>
              <a:gd name="connsiteY3643" fmla="*/ 1515963 h 4361942"/>
              <a:gd name="connsiteX3644" fmla="*/ 1441395 w 4102080"/>
              <a:gd name="connsiteY3644" fmla="*/ 1519994 h 4361942"/>
              <a:gd name="connsiteX3645" fmla="*/ 1443359 w 4102080"/>
              <a:gd name="connsiteY3645" fmla="*/ 1525782 h 4361942"/>
              <a:gd name="connsiteX3646" fmla="*/ 1447287 w 4102080"/>
              <a:gd name="connsiteY3646" fmla="*/ 1531778 h 4361942"/>
              <a:gd name="connsiteX3647" fmla="*/ 1449251 w 4102080"/>
              <a:gd name="connsiteY3647" fmla="*/ 1533741 h 4361942"/>
              <a:gd name="connsiteX3648" fmla="*/ 1455143 w 4102080"/>
              <a:gd name="connsiteY3648" fmla="*/ 1537669 h 4361942"/>
              <a:gd name="connsiteX3649" fmla="*/ 1459071 w 4102080"/>
              <a:gd name="connsiteY3649" fmla="*/ 1517927 h 4361942"/>
              <a:gd name="connsiteX3650" fmla="*/ 1464964 w 4102080"/>
              <a:gd name="connsiteY3650" fmla="*/ 1508108 h 4361942"/>
              <a:gd name="connsiteX3651" fmla="*/ 1468995 w 4102080"/>
              <a:gd name="connsiteY3651" fmla="*/ 1496324 h 4361942"/>
              <a:gd name="connsiteX3652" fmla="*/ 1463103 w 4102080"/>
              <a:gd name="connsiteY3652" fmla="*/ 1476582 h 4361942"/>
              <a:gd name="connsiteX3653" fmla="*/ 1476851 w 4102080"/>
              <a:gd name="connsiteY3653" fmla="*/ 1480613 h 4361942"/>
              <a:gd name="connsiteX3654" fmla="*/ 1490599 w 4102080"/>
              <a:gd name="connsiteY3654" fmla="*/ 1482577 h 4361942"/>
              <a:gd name="connsiteX3655" fmla="*/ 1468995 w 4102080"/>
              <a:gd name="connsiteY3655" fmla="*/ 1456943 h 4361942"/>
              <a:gd name="connsiteX3656" fmla="*/ 1461139 w 4102080"/>
              <a:gd name="connsiteY3656" fmla="*/ 1443196 h 4361942"/>
              <a:gd name="connsiteX3657" fmla="*/ 1474887 w 4102080"/>
              <a:gd name="connsiteY3657" fmla="*/ 1437201 h 4361942"/>
              <a:gd name="connsiteX3658" fmla="*/ 1486671 w 4102080"/>
              <a:gd name="connsiteY3658" fmla="*/ 1435340 h 4361942"/>
              <a:gd name="connsiteX3659" fmla="*/ 1514271 w 4102080"/>
              <a:gd name="connsiteY3659" fmla="*/ 1423454 h 4361942"/>
              <a:gd name="connsiteX3660" fmla="*/ 1528019 w 4102080"/>
              <a:gd name="connsiteY3660" fmla="*/ 1413634 h 4361942"/>
              <a:gd name="connsiteX3661" fmla="*/ 1528305 w 4102080"/>
              <a:gd name="connsiteY3661" fmla="*/ 1413710 h 4361942"/>
              <a:gd name="connsiteX3662" fmla="*/ 1536025 w 4102080"/>
              <a:gd name="connsiteY3662" fmla="*/ 1407920 h 4361942"/>
              <a:gd name="connsiteX3663" fmla="*/ 1545847 w 4102080"/>
              <a:gd name="connsiteY3663" fmla="*/ 1403991 h 4361942"/>
              <a:gd name="connsiteX3664" fmla="*/ 1553705 w 4102080"/>
              <a:gd name="connsiteY3664" fmla="*/ 1396134 h 4361942"/>
              <a:gd name="connsiteX3665" fmla="*/ 1557737 w 4102080"/>
              <a:gd name="connsiteY3665" fmla="*/ 1376387 h 4361942"/>
              <a:gd name="connsiteX3666" fmla="*/ 1555773 w 4102080"/>
              <a:gd name="connsiteY3666" fmla="*/ 1372458 h 4361942"/>
              <a:gd name="connsiteX3667" fmla="*/ 1549879 w 4102080"/>
              <a:gd name="connsiteY3667" fmla="*/ 1366565 h 4361942"/>
              <a:gd name="connsiteX3668" fmla="*/ 1549879 w 4102080"/>
              <a:gd name="connsiteY3668" fmla="*/ 1364601 h 4361942"/>
              <a:gd name="connsiteX3669" fmla="*/ 1551844 w 4102080"/>
              <a:gd name="connsiteY3669" fmla="*/ 1360569 h 4361942"/>
              <a:gd name="connsiteX3670" fmla="*/ 1555773 w 4102080"/>
              <a:gd name="connsiteY3670" fmla="*/ 1360569 h 4361942"/>
              <a:gd name="connsiteX3671" fmla="*/ 1559701 w 4102080"/>
              <a:gd name="connsiteY3671" fmla="*/ 1360569 h 4361942"/>
              <a:gd name="connsiteX3672" fmla="*/ 1567559 w 4102080"/>
              <a:gd name="connsiteY3672" fmla="*/ 1354779 h 4361942"/>
              <a:gd name="connsiteX3673" fmla="*/ 1573452 w 4102080"/>
              <a:gd name="connsiteY3673" fmla="*/ 1354779 h 4361942"/>
              <a:gd name="connsiteX3674" fmla="*/ 1579448 w 4102080"/>
              <a:gd name="connsiteY3674" fmla="*/ 1352711 h 4361942"/>
              <a:gd name="connsiteX3675" fmla="*/ 1579448 w 4102080"/>
              <a:gd name="connsiteY3675" fmla="*/ 1342889 h 4361942"/>
              <a:gd name="connsiteX3676" fmla="*/ 1541919 w 4102080"/>
              <a:gd name="connsiteY3676" fmla="*/ 1352711 h 4361942"/>
              <a:gd name="connsiteX3677" fmla="*/ 1536025 w 4102080"/>
              <a:gd name="connsiteY3677" fmla="*/ 1362636 h 4361942"/>
              <a:gd name="connsiteX3678" fmla="*/ 1537990 w 4102080"/>
              <a:gd name="connsiteY3678" fmla="*/ 1386208 h 4361942"/>
              <a:gd name="connsiteX3679" fmla="*/ 1532097 w 4102080"/>
              <a:gd name="connsiteY3679" fmla="*/ 1392101 h 4361942"/>
              <a:gd name="connsiteX3680" fmla="*/ 1518346 w 4102080"/>
              <a:gd name="connsiteY3680" fmla="*/ 1397994 h 4361942"/>
              <a:gd name="connsiteX3681" fmla="*/ 1496635 w 4102080"/>
              <a:gd name="connsiteY3681" fmla="*/ 1394169 h 4361942"/>
              <a:gd name="connsiteX3682" fmla="*/ 1471098 w 4102080"/>
              <a:gd name="connsiteY3682" fmla="*/ 1380315 h 4361942"/>
              <a:gd name="connsiteX3683" fmla="*/ 1447423 w 4102080"/>
              <a:gd name="connsiteY3683" fmla="*/ 1356743 h 4361942"/>
              <a:gd name="connsiteX3684" fmla="*/ 1437601 w 4102080"/>
              <a:gd name="connsiteY3684" fmla="*/ 1335032 h 4361942"/>
              <a:gd name="connsiteX3685" fmla="*/ 1476991 w 4102080"/>
              <a:gd name="connsiteY3685" fmla="*/ 1331103 h 4361942"/>
              <a:gd name="connsiteX3686" fmla="*/ 1476991 w 4102080"/>
              <a:gd name="connsiteY3686" fmla="*/ 1325210 h 4361942"/>
              <a:gd name="connsiteX3687" fmla="*/ 1475027 w 4102080"/>
              <a:gd name="connsiteY3687" fmla="*/ 1325210 h 4361942"/>
              <a:gd name="connsiteX3688" fmla="*/ 1469134 w 4102080"/>
              <a:gd name="connsiteY3688" fmla="*/ 1319317 h 4361942"/>
              <a:gd name="connsiteX3689" fmla="*/ 1475027 w 4102080"/>
              <a:gd name="connsiteY3689" fmla="*/ 1319317 h 4361942"/>
              <a:gd name="connsiteX3690" fmla="*/ 1482885 w 4102080"/>
              <a:gd name="connsiteY3690" fmla="*/ 1319317 h 4361942"/>
              <a:gd name="connsiteX3691" fmla="*/ 1488777 w 4102080"/>
              <a:gd name="connsiteY3691" fmla="*/ 1321178 h 4361942"/>
              <a:gd name="connsiteX3692" fmla="*/ 1494671 w 4102080"/>
              <a:gd name="connsiteY3692" fmla="*/ 1325210 h 4361942"/>
              <a:gd name="connsiteX3693" fmla="*/ 1492706 w 4102080"/>
              <a:gd name="connsiteY3693" fmla="*/ 1309392 h 4361942"/>
              <a:gd name="connsiteX3694" fmla="*/ 1482885 w 4102080"/>
              <a:gd name="connsiteY3694" fmla="*/ 1295642 h 4361942"/>
              <a:gd name="connsiteX3695" fmla="*/ 1476991 w 4102080"/>
              <a:gd name="connsiteY3695" fmla="*/ 1279927 h 4361942"/>
              <a:gd name="connsiteX3696" fmla="*/ 1480920 w 4102080"/>
              <a:gd name="connsiteY3696" fmla="*/ 1258216 h 4361942"/>
              <a:gd name="connsiteX3697" fmla="*/ 1475027 w 4102080"/>
              <a:gd name="connsiteY3697" fmla="*/ 1256252 h 4361942"/>
              <a:gd name="connsiteX3698" fmla="*/ 1469134 w 4102080"/>
              <a:gd name="connsiteY3698" fmla="*/ 1264109 h 4361942"/>
              <a:gd name="connsiteX3699" fmla="*/ 1465102 w 4102080"/>
              <a:gd name="connsiteY3699" fmla="*/ 1275998 h 4361942"/>
              <a:gd name="connsiteX3700" fmla="*/ 1463241 w 4102080"/>
              <a:gd name="connsiteY3700" fmla="*/ 1289749 h 4361942"/>
              <a:gd name="connsiteX3701" fmla="*/ 1461277 w 4102080"/>
              <a:gd name="connsiteY3701" fmla="*/ 1303499 h 4361942"/>
              <a:gd name="connsiteX3702" fmla="*/ 1455280 w 4102080"/>
              <a:gd name="connsiteY3702" fmla="*/ 1307531 h 4361942"/>
              <a:gd name="connsiteX3703" fmla="*/ 1449387 w 4102080"/>
              <a:gd name="connsiteY3703" fmla="*/ 1301535 h 4361942"/>
              <a:gd name="connsiteX3704" fmla="*/ 1435636 w 4102080"/>
              <a:gd name="connsiteY3704" fmla="*/ 1303499 h 4361942"/>
              <a:gd name="connsiteX3705" fmla="*/ 1423850 w 4102080"/>
              <a:gd name="connsiteY3705" fmla="*/ 1307531 h 4361942"/>
              <a:gd name="connsiteX3706" fmla="*/ 1394281 w 4102080"/>
              <a:gd name="connsiteY3706" fmla="*/ 1297606 h 4361942"/>
              <a:gd name="connsiteX3707" fmla="*/ 1394281 w 4102080"/>
              <a:gd name="connsiteY3707" fmla="*/ 1287784 h 4361942"/>
              <a:gd name="connsiteX3708" fmla="*/ 1390353 w 4102080"/>
              <a:gd name="connsiteY3708" fmla="*/ 1279927 h 4361942"/>
              <a:gd name="connsiteX3709" fmla="*/ 1394281 w 4102080"/>
              <a:gd name="connsiteY3709" fmla="*/ 1270002 h 4361942"/>
              <a:gd name="connsiteX3710" fmla="*/ 1392317 w 4102080"/>
              <a:gd name="connsiteY3710" fmla="*/ 1254287 h 4361942"/>
              <a:gd name="connsiteX3711" fmla="*/ 1400175 w 4102080"/>
              <a:gd name="connsiteY3711" fmla="*/ 1240537 h 4361942"/>
              <a:gd name="connsiteX3712" fmla="*/ 1408032 w 4102080"/>
              <a:gd name="connsiteY3712" fmla="*/ 1228751 h 4361942"/>
              <a:gd name="connsiteX3713" fmla="*/ 1419818 w 4102080"/>
              <a:gd name="connsiteY3713" fmla="*/ 1224719 h 4361942"/>
              <a:gd name="connsiteX3714" fmla="*/ 1429743 w 4102080"/>
              <a:gd name="connsiteY3714" fmla="*/ 1218826 h 4361942"/>
              <a:gd name="connsiteX3715" fmla="*/ 1445458 w 4102080"/>
              <a:gd name="connsiteY3715" fmla="*/ 1218826 h 4361942"/>
              <a:gd name="connsiteX3716" fmla="*/ 1463241 w 4102080"/>
              <a:gd name="connsiteY3716" fmla="*/ 1214897 h 4361942"/>
              <a:gd name="connsiteX3717" fmla="*/ 1467066 w 4102080"/>
              <a:gd name="connsiteY3717" fmla="*/ 1209004 h 4361942"/>
              <a:gd name="connsiteX3718" fmla="*/ 1469134 w 4102080"/>
              <a:gd name="connsiteY3718" fmla="*/ 1193186 h 4361942"/>
              <a:gd name="connsiteX3719" fmla="*/ 1465102 w 4102080"/>
              <a:gd name="connsiteY3719" fmla="*/ 1191325 h 4361942"/>
              <a:gd name="connsiteX3720" fmla="*/ 1455280 w 4102080"/>
              <a:gd name="connsiteY3720" fmla="*/ 1195150 h 4361942"/>
              <a:gd name="connsiteX3721" fmla="*/ 1441529 w 4102080"/>
              <a:gd name="connsiteY3721" fmla="*/ 1207040 h 4361942"/>
              <a:gd name="connsiteX3722" fmla="*/ 1433672 w 4102080"/>
              <a:gd name="connsiteY3722" fmla="*/ 1207040 h 4361942"/>
              <a:gd name="connsiteX3723" fmla="*/ 1427676 w 4102080"/>
              <a:gd name="connsiteY3723" fmla="*/ 1203111 h 4361942"/>
              <a:gd name="connsiteX3724" fmla="*/ 1423850 w 4102080"/>
              <a:gd name="connsiteY3724" fmla="*/ 1195150 h 4361942"/>
              <a:gd name="connsiteX3725" fmla="*/ 1423850 w 4102080"/>
              <a:gd name="connsiteY3725" fmla="*/ 1185328 h 4361942"/>
              <a:gd name="connsiteX3726" fmla="*/ 1408032 w 4102080"/>
              <a:gd name="connsiteY3726" fmla="*/ 1193186 h 4361942"/>
              <a:gd name="connsiteX3727" fmla="*/ 1396246 w 4102080"/>
              <a:gd name="connsiteY3727" fmla="*/ 1203111 h 4361942"/>
              <a:gd name="connsiteX3728" fmla="*/ 1372570 w 4102080"/>
              <a:gd name="connsiteY3728" fmla="*/ 1228751 h 4361942"/>
              <a:gd name="connsiteX3729" fmla="*/ 1366677 w 4102080"/>
              <a:gd name="connsiteY3729" fmla="*/ 1232576 h 4361942"/>
              <a:gd name="connsiteX3730" fmla="*/ 1358820 w 4102080"/>
              <a:gd name="connsiteY3730" fmla="*/ 1236608 h 4361942"/>
              <a:gd name="connsiteX3731" fmla="*/ 1352927 w 4102080"/>
              <a:gd name="connsiteY3731" fmla="*/ 1234540 h 4361942"/>
              <a:gd name="connsiteX3732" fmla="*/ 1348895 w 4102080"/>
              <a:gd name="connsiteY3732" fmla="*/ 1230715 h 4361942"/>
              <a:gd name="connsiteX3733" fmla="*/ 1348895 w 4102080"/>
              <a:gd name="connsiteY3733" fmla="*/ 1222754 h 4361942"/>
              <a:gd name="connsiteX3734" fmla="*/ 1352927 w 4102080"/>
              <a:gd name="connsiteY3734" fmla="*/ 1216861 h 4361942"/>
              <a:gd name="connsiteX3735" fmla="*/ 1362748 w 4102080"/>
              <a:gd name="connsiteY3735" fmla="*/ 1203111 h 4361942"/>
              <a:gd name="connsiteX3736" fmla="*/ 1343105 w 4102080"/>
              <a:gd name="connsiteY3736" fmla="*/ 1207040 h 4361942"/>
              <a:gd name="connsiteX3737" fmla="*/ 1337108 w 4102080"/>
              <a:gd name="connsiteY3737" fmla="*/ 1205075 h 4361942"/>
              <a:gd name="connsiteX3738" fmla="*/ 1335247 w 4102080"/>
              <a:gd name="connsiteY3738" fmla="*/ 1193186 h 4361942"/>
              <a:gd name="connsiteX3739" fmla="*/ 1339073 w 4102080"/>
              <a:gd name="connsiteY3739" fmla="*/ 1185328 h 4361942"/>
              <a:gd name="connsiteX3740" fmla="*/ 1347033 w 4102080"/>
              <a:gd name="connsiteY3740" fmla="*/ 1181400 h 4361942"/>
              <a:gd name="connsiteX3741" fmla="*/ 1354891 w 4102080"/>
              <a:gd name="connsiteY3741" fmla="*/ 1177471 h 4361942"/>
              <a:gd name="connsiteX3742" fmla="*/ 1362748 w 4102080"/>
              <a:gd name="connsiteY3742" fmla="*/ 1173542 h 4361942"/>
              <a:gd name="connsiteX3743" fmla="*/ 1370606 w 4102080"/>
              <a:gd name="connsiteY3743" fmla="*/ 1163721 h 4361942"/>
              <a:gd name="connsiteX3744" fmla="*/ 1368641 w 4102080"/>
              <a:gd name="connsiteY3744" fmla="*/ 1161756 h 4361942"/>
              <a:gd name="connsiteX3745" fmla="*/ 1350962 w 4102080"/>
              <a:gd name="connsiteY3745" fmla="*/ 1163721 h 4361942"/>
              <a:gd name="connsiteX3746" fmla="*/ 1345069 w 4102080"/>
              <a:gd name="connsiteY3746" fmla="*/ 1159792 h 4361942"/>
              <a:gd name="connsiteX3747" fmla="*/ 1341037 w 4102080"/>
              <a:gd name="connsiteY3747" fmla="*/ 1151935 h 4361942"/>
              <a:gd name="connsiteX3748" fmla="*/ 1335247 w 4102080"/>
              <a:gd name="connsiteY3748" fmla="*/ 1140045 h 4361942"/>
              <a:gd name="connsiteX3749" fmla="*/ 1331215 w 4102080"/>
              <a:gd name="connsiteY3749" fmla="*/ 1130223 h 4361942"/>
              <a:gd name="connsiteX3750" fmla="*/ 1333180 w 4102080"/>
              <a:gd name="connsiteY3750" fmla="*/ 1128259 h 4361942"/>
              <a:gd name="connsiteX3751" fmla="*/ 1335247 w 4102080"/>
              <a:gd name="connsiteY3751" fmla="*/ 1128259 h 4361942"/>
              <a:gd name="connsiteX3752" fmla="*/ 1339073 w 4102080"/>
              <a:gd name="connsiteY3752" fmla="*/ 1124330 h 4361942"/>
              <a:gd name="connsiteX3753" fmla="*/ 1345069 w 4102080"/>
              <a:gd name="connsiteY3753" fmla="*/ 1128259 h 4361942"/>
              <a:gd name="connsiteX3754" fmla="*/ 1350962 w 4102080"/>
              <a:gd name="connsiteY3754" fmla="*/ 1126295 h 4361942"/>
              <a:gd name="connsiteX3755" fmla="*/ 1364713 w 4102080"/>
              <a:gd name="connsiteY3755" fmla="*/ 1124330 h 4361942"/>
              <a:gd name="connsiteX3756" fmla="*/ 1374638 w 4102080"/>
              <a:gd name="connsiteY3756" fmla="*/ 1126295 h 4361942"/>
              <a:gd name="connsiteX3757" fmla="*/ 1382495 w 4102080"/>
              <a:gd name="connsiteY3757" fmla="*/ 1132188 h 4361942"/>
              <a:gd name="connsiteX3758" fmla="*/ 1392317 w 4102080"/>
              <a:gd name="connsiteY3758" fmla="*/ 1134152 h 4361942"/>
              <a:gd name="connsiteX3759" fmla="*/ 1402139 w 4102080"/>
              <a:gd name="connsiteY3759" fmla="*/ 1130223 h 4361942"/>
              <a:gd name="connsiteX3760" fmla="*/ 1400175 w 4102080"/>
              <a:gd name="connsiteY3760" fmla="*/ 1138081 h 4361942"/>
              <a:gd name="connsiteX3761" fmla="*/ 1402139 w 4102080"/>
              <a:gd name="connsiteY3761" fmla="*/ 1147902 h 4361942"/>
              <a:gd name="connsiteX3762" fmla="*/ 1404103 w 4102080"/>
              <a:gd name="connsiteY3762" fmla="*/ 1153899 h 4361942"/>
              <a:gd name="connsiteX3763" fmla="*/ 1409996 w 4102080"/>
              <a:gd name="connsiteY3763" fmla="*/ 1157828 h 4361942"/>
              <a:gd name="connsiteX3764" fmla="*/ 1417854 w 4102080"/>
              <a:gd name="connsiteY3764" fmla="*/ 1155760 h 4361942"/>
              <a:gd name="connsiteX3765" fmla="*/ 1421886 w 4102080"/>
              <a:gd name="connsiteY3765" fmla="*/ 1147902 h 4361942"/>
              <a:gd name="connsiteX3766" fmla="*/ 1423850 w 4102080"/>
              <a:gd name="connsiteY3766" fmla="*/ 1130223 h 4361942"/>
              <a:gd name="connsiteX3767" fmla="*/ 1435636 w 4102080"/>
              <a:gd name="connsiteY3767" fmla="*/ 1112544 h 4361942"/>
              <a:gd name="connsiteX3768" fmla="*/ 1443494 w 4102080"/>
              <a:gd name="connsiteY3768" fmla="*/ 1114509 h 4361942"/>
              <a:gd name="connsiteX3769" fmla="*/ 1455280 w 4102080"/>
              <a:gd name="connsiteY3769" fmla="*/ 1120402 h 4361942"/>
              <a:gd name="connsiteX3770" fmla="*/ 1469134 w 4102080"/>
              <a:gd name="connsiteY3770" fmla="*/ 1118437 h 4361942"/>
              <a:gd name="connsiteX3771" fmla="*/ 1465102 w 4102080"/>
              <a:gd name="connsiteY3771" fmla="*/ 1112544 h 4361942"/>
              <a:gd name="connsiteX3772" fmla="*/ 1461277 w 4102080"/>
              <a:gd name="connsiteY3772" fmla="*/ 1106548 h 4361942"/>
              <a:gd name="connsiteX3773" fmla="*/ 1457244 w 4102080"/>
              <a:gd name="connsiteY3773" fmla="*/ 1104584 h 4361942"/>
              <a:gd name="connsiteX3774" fmla="*/ 1451351 w 4102080"/>
              <a:gd name="connsiteY3774" fmla="*/ 1102723 h 4361942"/>
              <a:gd name="connsiteX3775" fmla="*/ 1441529 w 4102080"/>
              <a:gd name="connsiteY3775" fmla="*/ 1102723 h 4361942"/>
              <a:gd name="connsiteX3776" fmla="*/ 1437601 w 4102080"/>
              <a:gd name="connsiteY3776" fmla="*/ 1096726 h 4361942"/>
              <a:gd name="connsiteX3777" fmla="*/ 1427676 w 4102080"/>
              <a:gd name="connsiteY3777" fmla="*/ 1094762 h 4361942"/>
              <a:gd name="connsiteX3778" fmla="*/ 1419818 w 4102080"/>
              <a:gd name="connsiteY3778" fmla="*/ 1096726 h 4361942"/>
              <a:gd name="connsiteX3779" fmla="*/ 1411961 w 4102080"/>
              <a:gd name="connsiteY3779" fmla="*/ 1096726 h 4361942"/>
              <a:gd name="connsiteX3780" fmla="*/ 1400175 w 4102080"/>
              <a:gd name="connsiteY3780" fmla="*/ 1094762 h 4361942"/>
              <a:gd name="connsiteX3781" fmla="*/ 1378463 w 4102080"/>
              <a:gd name="connsiteY3781" fmla="*/ 1086904 h 4361942"/>
              <a:gd name="connsiteX3782" fmla="*/ 1350962 w 4102080"/>
              <a:gd name="connsiteY3782" fmla="*/ 1065193 h 4361942"/>
              <a:gd name="connsiteX3783" fmla="*/ 1348895 w 4102080"/>
              <a:gd name="connsiteY3783" fmla="*/ 1057336 h 4361942"/>
              <a:gd name="connsiteX3784" fmla="*/ 1362748 w 4102080"/>
              <a:gd name="connsiteY3784" fmla="*/ 1037692 h 4361942"/>
              <a:gd name="connsiteX3785" fmla="*/ 1370606 w 4102080"/>
              <a:gd name="connsiteY3785" fmla="*/ 1029732 h 4361942"/>
              <a:gd name="connsiteX3786" fmla="*/ 1390353 w 4102080"/>
              <a:gd name="connsiteY3786" fmla="*/ 1023942 h 4361942"/>
              <a:gd name="connsiteX3787" fmla="*/ 1396246 w 4102080"/>
              <a:gd name="connsiteY3787" fmla="*/ 1019910 h 4361942"/>
              <a:gd name="connsiteX3788" fmla="*/ 1404103 w 4102080"/>
              <a:gd name="connsiteY3788" fmla="*/ 1014017 h 4361942"/>
              <a:gd name="connsiteX3789" fmla="*/ 1404245 w 4102080"/>
              <a:gd name="connsiteY3789" fmla="*/ 1013764 h 4361942"/>
              <a:gd name="connsiteX3790" fmla="*/ 1396436 w 4102080"/>
              <a:gd name="connsiteY3790" fmla="*/ 1019614 h 4361942"/>
              <a:gd name="connsiteX3791" fmla="*/ 1390539 w 4102080"/>
              <a:gd name="connsiteY3791" fmla="*/ 1023643 h 4361942"/>
              <a:gd name="connsiteX3792" fmla="*/ 1370778 w 4102080"/>
              <a:gd name="connsiteY3792" fmla="*/ 1029429 h 4361942"/>
              <a:gd name="connsiteX3793" fmla="*/ 1368813 w 4102080"/>
              <a:gd name="connsiteY3793" fmla="*/ 1023643 h 4361942"/>
              <a:gd name="connsiteX3794" fmla="*/ 1335397 w 4102080"/>
              <a:gd name="connsiteY3794" fmla="*/ 1019614 h 4361942"/>
              <a:gd name="connsiteX3795" fmla="*/ 1319568 w 4102080"/>
              <a:gd name="connsiteY3795" fmla="*/ 1039348 h 4361942"/>
              <a:gd name="connsiteX3796" fmla="*/ 1301773 w 4102080"/>
              <a:gd name="connsiteY3796" fmla="*/ 1027466 h 4361942"/>
              <a:gd name="connsiteX3797" fmla="*/ 1309636 w 4102080"/>
              <a:gd name="connsiteY3797" fmla="*/ 1011761 h 4361942"/>
              <a:gd name="connsiteX3798" fmla="*/ 1317602 w 4102080"/>
              <a:gd name="connsiteY3798" fmla="*/ 999983 h 4361942"/>
              <a:gd name="connsiteX3799" fmla="*/ 1311705 w 4102080"/>
              <a:gd name="connsiteY3799" fmla="*/ 990064 h 4361942"/>
              <a:gd name="connsiteX3800" fmla="*/ 1299808 w 4102080"/>
              <a:gd name="connsiteY3800" fmla="*/ 984278 h 4361942"/>
              <a:gd name="connsiteX3801" fmla="*/ 1289979 w 4102080"/>
              <a:gd name="connsiteY3801" fmla="*/ 978285 h 4361942"/>
              <a:gd name="connsiteX3802" fmla="*/ 1291945 w 4102080"/>
              <a:gd name="connsiteY3802" fmla="*/ 962580 h 4361942"/>
              <a:gd name="connsiteX3803" fmla="*/ 1289979 w 4102080"/>
              <a:gd name="connsiteY3803" fmla="*/ 950699 h 4361942"/>
              <a:gd name="connsiteX3804" fmla="*/ 1295980 w 4102080"/>
              <a:gd name="connsiteY3804" fmla="*/ 940883 h 4361942"/>
              <a:gd name="connsiteX3805" fmla="*/ 1313671 w 4102080"/>
              <a:gd name="connsiteY3805" fmla="*/ 934994 h 4361942"/>
              <a:gd name="connsiteX3806" fmla="*/ 1319568 w 4102080"/>
              <a:gd name="connsiteY3806" fmla="*/ 931068 h 4361942"/>
              <a:gd name="connsiteX3807" fmla="*/ 1321533 w 4102080"/>
              <a:gd name="connsiteY3807" fmla="*/ 925178 h 4361942"/>
              <a:gd name="connsiteX3808" fmla="*/ 1313671 w 4102080"/>
              <a:gd name="connsiteY3808" fmla="*/ 923215 h 4361942"/>
              <a:gd name="connsiteX3809" fmla="*/ 1309636 w 4102080"/>
              <a:gd name="connsiteY3809" fmla="*/ 929105 h 4361942"/>
              <a:gd name="connsiteX3810" fmla="*/ 1297945 w 4102080"/>
              <a:gd name="connsiteY3810" fmla="*/ 931068 h 4361942"/>
              <a:gd name="connsiteX3811" fmla="*/ 1293911 w 4102080"/>
              <a:gd name="connsiteY3811" fmla="*/ 923215 h 4361942"/>
              <a:gd name="connsiteX3812" fmla="*/ 1291945 w 4102080"/>
              <a:gd name="connsiteY3812" fmla="*/ 907510 h 4361942"/>
              <a:gd name="connsiteX3813" fmla="*/ 1295937 w 4102080"/>
              <a:gd name="connsiteY3813" fmla="*/ 887989 h 4361942"/>
              <a:gd name="connsiteX3814" fmla="*/ 1295857 w 4102080"/>
              <a:gd name="connsiteY3814" fmla="*/ 887989 h 4361942"/>
              <a:gd name="connsiteX3815" fmla="*/ 1291825 w 4102080"/>
              <a:gd name="connsiteY3815" fmla="*/ 880131 h 4361942"/>
              <a:gd name="connsiteX3816" fmla="*/ 1285932 w 4102080"/>
              <a:gd name="connsiteY3816" fmla="*/ 868345 h 4361942"/>
              <a:gd name="connsiteX3817" fmla="*/ 1282003 w 4102080"/>
              <a:gd name="connsiteY3817" fmla="*/ 858524 h 4361942"/>
              <a:gd name="connsiteX3818" fmla="*/ 1274145 w 4102080"/>
              <a:gd name="connsiteY3818" fmla="*/ 848598 h 4361942"/>
              <a:gd name="connsiteX3819" fmla="*/ 1266288 w 4102080"/>
              <a:gd name="connsiteY3819" fmla="*/ 840741 h 4361942"/>
              <a:gd name="connsiteX3820" fmla="*/ 1266288 w 4102080"/>
              <a:gd name="connsiteY3820" fmla="*/ 828955 h 4361942"/>
              <a:gd name="connsiteX3821" fmla="*/ 1264324 w 4102080"/>
              <a:gd name="connsiteY3821" fmla="*/ 813138 h 4361942"/>
              <a:gd name="connsiteX3822" fmla="*/ 1256466 w 4102080"/>
              <a:gd name="connsiteY3822" fmla="*/ 787601 h 4361942"/>
              <a:gd name="connsiteX3823" fmla="*/ 1248505 w 4102080"/>
              <a:gd name="connsiteY3823" fmla="*/ 718642 h 4361942"/>
              <a:gd name="connsiteX3824" fmla="*/ 1250470 w 4102080"/>
              <a:gd name="connsiteY3824" fmla="*/ 708820 h 4361942"/>
              <a:gd name="connsiteX3825" fmla="*/ 1258431 w 4102080"/>
              <a:gd name="connsiteY3825" fmla="*/ 706753 h 4361942"/>
              <a:gd name="connsiteX3826" fmla="*/ 1293789 w 4102080"/>
              <a:gd name="connsiteY3826" fmla="*/ 718642 h 4361942"/>
              <a:gd name="connsiteX3827" fmla="*/ 1305679 w 4102080"/>
              <a:gd name="connsiteY3827" fmla="*/ 716678 h 4361942"/>
              <a:gd name="connsiteX3828" fmla="*/ 1315500 w 4102080"/>
              <a:gd name="connsiteY3828" fmla="*/ 712749 h 4361942"/>
              <a:gd name="connsiteX3829" fmla="*/ 1323358 w 4102080"/>
              <a:gd name="connsiteY3829" fmla="*/ 710784 h 4361942"/>
              <a:gd name="connsiteX3830" fmla="*/ 1333180 w 4102080"/>
              <a:gd name="connsiteY3830" fmla="*/ 716678 h 4361942"/>
              <a:gd name="connsiteX3831" fmla="*/ 1335247 w 4102080"/>
              <a:gd name="connsiteY3831" fmla="*/ 726499 h 4361942"/>
              <a:gd name="connsiteX3832" fmla="*/ 1337108 w 4102080"/>
              <a:gd name="connsiteY3832" fmla="*/ 742318 h 4361942"/>
              <a:gd name="connsiteX3833" fmla="*/ 1337108 w 4102080"/>
              <a:gd name="connsiteY3833" fmla="*/ 758032 h 4361942"/>
              <a:gd name="connsiteX3834" fmla="*/ 1333180 w 4102080"/>
              <a:gd name="connsiteY3834" fmla="*/ 767855 h 4361942"/>
              <a:gd name="connsiteX3835" fmla="*/ 1333180 w 4102080"/>
              <a:gd name="connsiteY3835" fmla="*/ 787601 h 4361942"/>
              <a:gd name="connsiteX3836" fmla="*/ 1352927 w 4102080"/>
              <a:gd name="connsiteY3836" fmla="*/ 803315 h 4361942"/>
              <a:gd name="connsiteX3837" fmla="*/ 1378463 w 4102080"/>
              <a:gd name="connsiteY3837" fmla="*/ 815101 h 4361942"/>
              <a:gd name="connsiteX3838" fmla="*/ 1394281 w 4102080"/>
              <a:gd name="connsiteY3838" fmla="*/ 815101 h 4361942"/>
              <a:gd name="connsiteX3839" fmla="*/ 1380428 w 4102080"/>
              <a:gd name="connsiteY3839" fmla="*/ 803315 h 4361942"/>
              <a:gd name="connsiteX3840" fmla="*/ 1343105 w 4102080"/>
              <a:gd name="connsiteY3840" fmla="*/ 775711 h 4361942"/>
              <a:gd name="connsiteX3841" fmla="*/ 1354891 w 4102080"/>
              <a:gd name="connsiteY3841" fmla="*/ 746143 h 4361942"/>
              <a:gd name="connsiteX3842" fmla="*/ 1358820 w 4102080"/>
              <a:gd name="connsiteY3842" fmla="*/ 728463 h 4361942"/>
              <a:gd name="connsiteX3843" fmla="*/ 1354891 w 4102080"/>
              <a:gd name="connsiteY3843" fmla="*/ 716678 h 4361942"/>
              <a:gd name="connsiteX3844" fmla="*/ 1348895 w 4102080"/>
              <a:gd name="connsiteY3844" fmla="*/ 704891 h 4361942"/>
              <a:gd name="connsiteX3845" fmla="*/ 1348895 w 4102080"/>
              <a:gd name="connsiteY3845" fmla="*/ 696930 h 4361942"/>
              <a:gd name="connsiteX3846" fmla="*/ 1347033 w 4102080"/>
              <a:gd name="connsiteY3846" fmla="*/ 687109 h 4361942"/>
              <a:gd name="connsiteX3847" fmla="*/ 1350962 w 4102080"/>
              <a:gd name="connsiteY3847" fmla="*/ 671395 h 4361942"/>
              <a:gd name="connsiteX3848" fmla="*/ 1356855 w 4102080"/>
              <a:gd name="connsiteY3848" fmla="*/ 657541 h 4361942"/>
              <a:gd name="connsiteX3849" fmla="*/ 1352927 w 4102080"/>
              <a:gd name="connsiteY3849" fmla="*/ 651647 h 4361942"/>
              <a:gd name="connsiteX3850" fmla="*/ 1347033 w 4102080"/>
              <a:gd name="connsiteY3850" fmla="*/ 651647 h 4361942"/>
              <a:gd name="connsiteX3851" fmla="*/ 1337108 w 4102080"/>
              <a:gd name="connsiteY3851" fmla="*/ 659505 h 4361942"/>
              <a:gd name="connsiteX3852" fmla="*/ 1331215 w 4102080"/>
              <a:gd name="connsiteY3852" fmla="*/ 588685 h 4361942"/>
              <a:gd name="connsiteX3853" fmla="*/ 1335247 w 4102080"/>
              <a:gd name="connsiteY3853" fmla="*/ 568938 h 4361942"/>
              <a:gd name="connsiteX3854" fmla="*/ 1343105 w 4102080"/>
              <a:gd name="connsiteY3854" fmla="*/ 563046 h 4361942"/>
              <a:gd name="connsiteX3855" fmla="*/ 1354891 w 4102080"/>
              <a:gd name="connsiteY3855" fmla="*/ 561081 h 4361942"/>
              <a:gd name="connsiteX3856" fmla="*/ 1372570 w 4102080"/>
              <a:gd name="connsiteY3856" fmla="*/ 555188 h 4361942"/>
              <a:gd name="connsiteX3857" fmla="*/ 1398210 w 4102080"/>
              <a:gd name="connsiteY3857" fmla="*/ 535544 h 4361942"/>
              <a:gd name="connsiteX3858" fmla="*/ 1453316 w 4102080"/>
              <a:gd name="connsiteY3858" fmla="*/ 448907 h 4361942"/>
              <a:gd name="connsiteX3859" fmla="*/ 1465102 w 4102080"/>
              <a:gd name="connsiteY3859" fmla="*/ 438982 h 4361942"/>
              <a:gd name="connsiteX3860" fmla="*/ 1490742 w 4102080"/>
              <a:gd name="connsiteY3860" fmla="*/ 419338 h 4361942"/>
              <a:gd name="connsiteX3861" fmla="*/ 1500667 w 4102080"/>
              <a:gd name="connsiteY3861" fmla="*/ 405484 h 4361942"/>
              <a:gd name="connsiteX3862" fmla="*/ 1514418 w 4102080"/>
              <a:gd name="connsiteY3862" fmla="*/ 373951 h 4361942"/>
              <a:gd name="connsiteX3863" fmla="*/ 1522275 w 4102080"/>
              <a:gd name="connsiteY3863" fmla="*/ 352343 h 4361942"/>
              <a:gd name="connsiteX3864" fmla="*/ 1530133 w 4102080"/>
              <a:gd name="connsiteY3864" fmla="*/ 340557 h 4361942"/>
              <a:gd name="connsiteX3865" fmla="*/ 1543883 w 4102080"/>
              <a:gd name="connsiteY3865" fmla="*/ 348415 h 4361942"/>
              <a:gd name="connsiteX3866" fmla="*/ 1565594 w 4102080"/>
              <a:gd name="connsiteY3866" fmla="*/ 362165 h 4361942"/>
              <a:gd name="connsiteX3867" fmla="*/ 1575416 w 4102080"/>
              <a:gd name="connsiteY3867" fmla="*/ 368058 h 4361942"/>
              <a:gd name="connsiteX3868" fmla="*/ 1581309 w 4102080"/>
              <a:gd name="connsiteY3868" fmla="*/ 381912 h 4361942"/>
              <a:gd name="connsiteX3869" fmla="*/ 1589270 w 4102080"/>
              <a:gd name="connsiteY3869" fmla="*/ 387805 h 4361942"/>
              <a:gd name="connsiteX3870" fmla="*/ 1595163 w 4102080"/>
              <a:gd name="connsiteY3870" fmla="*/ 393698 h 4361942"/>
              <a:gd name="connsiteX3871" fmla="*/ 1599092 w 4102080"/>
              <a:gd name="connsiteY3871" fmla="*/ 407449 h 4361942"/>
              <a:gd name="connsiteX3872" fmla="*/ 1606949 w 4102080"/>
              <a:gd name="connsiteY3872" fmla="*/ 417270 h 4361942"/>
              <a:gd name="connsiteX3873" fmla="*/ 1607213 w 4102080"/>
              <a:gd name="connsiteY3873" fmla="*/ 417270 h 4361942"/>
              <a:gd name="connsiteX3874" fmla="*/ 1599408 w 4102080"/>
              <a:gd name="connsiteY3874" fmla="*/ 407514 h 4361942"/>
              <a:gd name="connsiteX3875" fmla="*/ 1595480 w 4102080"/>
              <a:gd name="connsiteY3875" fmla="*/ 393765 h 4361942"/>
              <a:gd name="connsiteX3876" fmla="*/ 1589587 w 4102080"/>
              <a:gd name="connsiteY3876" fmla="*/ 387873 h 4361942"/>
              <a:gd name="connsiteX3877" fmla="*/ 1581627 w 4102080"/>
              <a:gd name="connsiteY3877" fmla="*/ 381980 h 4361942"/>
              <a:gd name="connsiteX3878" fmla="*/ 1575734 w 4102080"/>
              <a:gd name="connsiteY3878" fmla="*/ 368127 h 4361942"/>
              <a:gd name="connsiteX3879" fmla="*/ 1565913 w 4102080"/>
              <a:gd name="connsiteY3879" fmla="*/ 362235 h 4361942"/>
              <a:gd name="connsiteX3880" fmla="*/ 1544204 w 4102080"/>
              <a:gd name="connsiteY3880" fmla="*/ 348486 h 4361942"/>
              <a:gd name="connsiteX3881" fmla="*/ 1530454 w 4102080"/>
              <a:gd name="connsiteY3881" fmla="*/ 340629 h 4361942"/>
              <a:gd name="connsiteX3882" fmla="*/ 1534382 w 4102080"/>
              <a:gd name="connsiteY3882" fmla="*/ 336597 h 4361942"/>
              <a:gd name="connsiteX3883" fmla="*/ 1569842 w 4102080"/>
              <a:gd name="connsiteY3883" fmla="*/ 307135 h 4361942"/>
              <a:gd name="connsiteX3884" fmla="*/ 1611194 w 4102080"/>
              <a:gd name="connsiteY3884" fmla="*/ 281497 h 4361942"/>
              <a:gd name="connsiteX3885" fmla="*/ 1656474 w 4102080"/>
              <a:gd name="connsiteY3885" fmla="*/ 263820 h 4361942"/>
              <a:gd name="connsiteX3886" fmla="*/ 1697826 w 4102080"/>
              <a:gd name="connsiteY3886" fmla="*/ 257824 h 4361942"/>
              <a:gd name="connsiteX3887" fmla="*/ 1717572 w 4102080"/>
              <a:gd name="connsiteY3887" fmla="*/ 261855 h 4361942"/>
              <a:gd name="connsiteX3888" fmla="*/ 1798208 w 4102080"/>
              <a:gd name="connsiteY3888" fmla="*/ 253999 h 4361942"/>
              <a:gd name="connsiteX3889" fmla="*/ 1859306 w 4102080"/>
              <a:gd name="connsiteY3889" fmla="*/ 273640 h 4361942"/>
              <a:gd name="connsiteX3890" fmla="*/ 1879051 w 4102080"/>
              <a:gd name="connsiteY3890" fmla="*/ 271676 h 4361942"/>
              <a:gd name="connsiteX3891" fmla="*/ 1918439 w 4102080"/>
              <a:gd name="connsiteY3891" fmla="*/ 259892 h 4361942"/>
              <a:gd name="connsiteX3892" fmla="*/ 2042391 w 4102080"/>
              <a:gd name="connsiteY3892" fmla="*/ 248003 h 4361942"/>
              <a:gd name="connsiteX3893" fmla="*/ 2048387 w 4102080"/>
              <a:gd name="connsiteY3893" fmla="*/ 252034 h 4361942"/>
              <a:gd name="connsiteX3894" fmla="*/ 2056244 w 4102080"/>
              <a:gd name="connsiteY3894" fmla="*/ 263820 h 4361942"/>
              <a:gd name="connsiteX3895" fmla="*/ 2064101 w 4102080"/>
              <a:gd name="connsiteY3895" fmla="*/ 271676 h 4361942"/>
              <a:gd name="connsiteX3896" fmla="*/ 2073922 w 4102080"/>
              <a:gd name="connsiteY3896" fmla="*/ 273640 h 4361942"/>
              <a:gd name="connsiteX3897" fmla="*/ 2117342 w 4102080"/>
              <a:gd name="connsiteY3897" fmla="*/ 265784 h 4361942"/>
              <a:gd name="connsiteX3898" fmla="*/ 2184229 w 4102080"/>
              <a:gd name="connsiteY3898" fmla="*/ 269713 h 4361942"/>
              <a:gd name="connsiteX3899" fmla="*/ 2229509 w 4102080"/>
              <a:gd name="connsiteY3899" fmla="*/ 265784 h 4361942"/>
              <a:gd name="connsiteX3900" fmla="*/ 2274790 w 4102080"/>
              <a:gd name="connsiteY3900" fmla="*/ 249967 h 4361942"/>
              <a:gd name="connsiteX3901" fmla="*/ 2316142 w 4102080"/>
              <a:gd name="connsiteY3901" fmla="*/ 222469 h 4361942"/>
              <a:gd name="connsiteX3902" fmla="*/ 2349637 w 4102080"/>
              <a:gd name="connsiteY3902" fmla="*/ 187010 h 4361942"/>
              <a:gd name="connsiteX3903" fmla="*/ 2365350 w 4102080"/>
              <a:gd name="connsiteY3903" fmla="*/ 165405 h 4361942"/>
              <a:gd name="connsiteX3904" fmla="*/ 2377239 w 4102080"/>
              <a:gd name="connsiteY3904" fmla="*/ 141731 h 4361942"/>
              <a:gd name="connsiteX3905" fmla="*/ 2387060 w 4102080"/>
              <a:gd name="connsiteY3905" fmla="*/ 116093 h 4361942"/>
              <a:gd name="connsiteX3906" fmla="*/ 2389024 w 4102080"/>
              <a:gd name="connsiteY3906" fmla="*/ 86631 h 4361942"/>
              <a:gd name="connsiteX3907" fmla="*/ 2383132 w 4102080"/>
              <a:gd name="connsiteY3907" fmla="*/ 59029 h 4361942"/>
              <a:gd name="connsiteX3908" fmla="*/ 2383132 w 4102080"/>
              <a:gd name="connsiteY3908" fmla="*/ 43213 h 4361942"/>
              <a:gd name="connsiteX3909" fmla="*/ 2387060 w 4102080"/>
              <a:gd name="connsiteY3909" fmla="*/ 33392 h 4361942"/>
              <a:gd name="connsiteX3910" fmla="*/ 2404738 w 4102080"/>
              <a:gd name="connsiteY3910" fmla="*/ 19642 h 4361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</a:cxnLst>
            <a:rect l="l" t="t" r="r" b="b"/>
            <a:pathLst>
              <a:path w="4102080" h="4361942">
                <a:moveTo>
                  <a:pt x="1417730" y="4076196"/>
                </a:moveTo>
                <a:lnTo>
                  <a:pt x="1437476" y="4080128"/>
                </a:lnTo>
                <a:lnTo>
                  <a:pt x="1445333" y="4089956"/>
                </a:lnTo>
                <a:lnTo>
                  <a:pt x="1455154" y="4097922"/>
                </a:lnTo>
                <a:lnTo>
                  <a:pt x="1486685" y="4111682"/>
                </a:lnTo>
                <a:lnTo>
                  <a:pt x="1496506" y="4121510"/>
                </a:lnTo>
                <a:lnTo>
                  <a:pt x="1502502" y="4143236"/>
                </a:lnTo>
                <a:lnTo>
                  <a:pt x="1508395" y="4153064"/>
                </a:lnTo>
                <a:lnTo>
                  <a:pt x="1512323" y="4149029"/>
                </a:lnTo>
                <a:lnTo>
                  <a:pt x="1516252" y="4145201"/>
                </a:lnTo>
                <a:lnTo>
                  <a:pt x="1518216" y="4143236"/>
                </a:lnTo>
                <a:lnTo>
                  <a:pt x="1522145" y="4153064"/>
                </a:lnTo>
                <a:lnTo>
                  <a:pt x="1520180" y="4156995"/>
                </a:lnTo>
                <a:lnTo>
                  <a:pt x="1512323" y="4158961"/>
                </a:lnTo>
                <a:lnTo>
                  <a:pt x="1508395" y="4162892"/>
                </a:lnTo>
                <a:lnTo>
                  <a:pt x="1508395" y="4168789"/>
                </a:lnTo>
                <a:lnTo>
                  <a:pt x="1512323" y="4174790"/>
                </a:lnTo>
                <a:lnTo>
                  <a:pt x="1512323" y="4178618"/>
                </a:lnTo>
                <a:lnTo>
                  <a:pt x="1510359" y="4184618"/>
                </a:lnTo>
                <a:lnTo>
                  <a:pt x="1504363" y="4190515"/>
                </a:lnTo>
                <a:lnTo>
                  <a:pt x="1504363" y="4192481"/>
                </a:lnTo>
                <a:lnTo>
                  <a:pt x="1492578" y="4206240"/>
                </a:lnTo>
                <a:lnTo>
                  <a:pt x="1470971" y="4224035"/>
                </a:lnTo>
                <a:lnTo>
                  <a:pt x="1463114" y="4239760"/>
                </a:lnTo>
                <a:lnTo>
                  <a:pt x="1453189" y="4257451"/>
                </a:lnTo>
                <a:lnTo>
                  <a:pt x="1453189" y="4263452"/>
                </a:lnTo>
                <a:lnTo>
                  <a:pt x="1449261" y="4273280"/>
                </a:lnTo>
                <a:lnTo>
                  <a:pt x="1433547" y="4275246"/>
                </a:lnTo>
                <a:lnTo>
                  <a:pt x="1427551" y="4279177"/>
                </a:lnTo>
                <a:lnTo>
                  <a:pt x="1409873" y="4277211"/>
                </a:lnTo>
                <a:lnTo>
                  <a:pt x="1384338" y="4296868"/>
                </a:lnTo>
                <a:lnTo>
                  <a:pt x="1319311" y="4308765"/>
                </a:lnTo>
                <a:lnTo>
                  <a:pt x="1297704" y="4328422"/>
                </a:lnTo>
                <a:lnTo>
                  <a:pt x="1270102" y="4334319"/>
                </a:lnTo>
                <a:lnTo>
                  <a:pt x="1240535" y="4330388"/>
                </a:lnTo>
                <a:lnTo>
                  <a:pt x="1209004" y="4336285"/>
                </a:lnTo>
                <a:lnTo>
                  <a:pt x="1181401" y="4328422"/>
                </a:lnTo>
                <a:lnTo>
                  <a:pt x="1118442" y="4330388"/>
                </a:lnTo>
                <a:lnTo>
                  <a:pt x="1100763" y="4338250"/>
                </a:lnTo>
                <a:lnTo>
                  <a:pt x="1088875" y="4359976"/>
                </a:lnTo>
                <a:lnTo>
                  <a:pt x="1077089" y="4361942"/>
                </a:lnTo>
                <a:lnTo>
                  <a:pt x="1067268" y="4356045"/>
                </a:lnTo>
                <a:lnTo>
                  <a:pt x="1053518" y="4332353"/>
                </a:lnTo>
                <a:lnTo>
                  <a:pt x="1033772" y="4326456"/>
                </a:lnTo>
                <a:lnTo>
                  <a:pt x="1014130" y="4304731"/>
                </a:lnTo>
                <a:lnTo>
                  <a:pt x="1006170" y="4281143"/>
                </a:lnTo>
                <a:lnTo>
                  <a:pt x="1017955" y="4249589"/>
                </a:lnTo>
                <a:lnTo>
                  <a:pt x="1029844" y="4229932"/>
                </a:lnTo>
                <a:lnTo>
                  <a:pt x="1035737" y="4222069"/>
                </a:lnTo>
                <a:lnTo>
                  <a:pt x="1059411" y="4210172"/>
                </a:lnTo>
                <a:lnTo>
                  <a:pt x="1079053" y="4174790"/>
                </a:lnTo>
                <a:lnTo>
                  <a:pt x="1096732" y="4170755"/>
                </a:lnTo>
                <a:lnTo>
                  <a:pt x="1104588" y="4153064"/>
                </a:lnTo>
                <a:lnTo>
                  <a:pt x="1134155" y="4143236"/>
                </a:lnTo>
                <a:lnTo>
                  <a:pt x="1201147" y="4123476"/>
                </a:lnTo>
                <a:lnTo>
                  <a:pt x="1216964" y="4109716"/>
                </a:lnTo>
                <a:lnTo>
                  <a:pt x="1281887" y="4103819"/>
                </a:lnTo>
                <a:lnTo>
                  <a:pt x="1323240" y="4084059"/>
                </a:lnTo>
                <a:lnTo>
                  <a:pt x="1335128" y="4086025"/>
                </a:lnTo>
                <a:lnTo>
                  <a:pt x="1386302" y="4078162"/>
                </a:lnTo>
                <a:close/>
                <a:moveTo>
                  <a:pt x="1745010" y="3685941"/>
                </a:moveTo>
                <a:lnTo>
                  <a:pt x="1746974" y="3689766"/>
                </a:lnTo>
                <a:lnTo>
                  <a:pt x="1745010" y="3695762"/>
                </a:lnTo>
                <a:lnTo>
                  <a:pt x="1745010" y="3705583"/>
                </a:lnTo>
                <a:lnTo>
                  <a:pt x="1754831" y="3717369"/>
                </a:lnTo>
                <a:lnTo>
                  <a:pt x="1758759" y="3721297"/>
                </a:lnTo>
                <a:lnTo>
                  <a:pt x="1762687" y="3723261"/>
                </a:lnTo>
                <a:lnTo>
                  <a:pt x="1764651" y="3725329"/>
                </a:lnTo>
                <a:lnTo>
                  <a:pt x="1762687" y="3729154"/>
                </a:lnTo>
                <a:lnTo>
                  <a:pt x="1754831" y="3725329"/>
                </a:lnTo>
                <a:lnTo>
                  <a:pt x="1745010" y="3723261"/>
                </a:lnTo>
                <a:lnTo>
                  <a:pt x="1742942" y="3721297"/>
                </a:lnTo>
                <a:lnTo>
                  <a:pt x="1740978" y="3715404"/>
                </a:lnTo>
                <a:lnTo>
                  <a:pt x="1739014" y="3709512"/>
                </a:lnTo>
                <a:lnTo>
                  <a:pt x="1737050" y="3707548"/>
                </a:lnTo>
                <a:lnTo>
                  <a:pt x="1735086" y="3703619"/>
                </a:lnTo>
                <a:lnTo>
                  <a:pt x="1733121" y="3699691"/>
                </a:lnTo>
                <a:lnTo>
                  <a:pt x="1735086" y="3695762"/>
                </a:lnTo>
                <a:lnTo>
                  <a:pt x="1735086" y="3691731"/>
                </a:lnTo>
                <a:lnTo>
                  <a:pt x="1735086" y="3689766"/>
                </a:lnTo>
                <a:lnTo>
                  <a:pt x="1737050" y="3687906"/>
                </a:lnTo>
                <a:lnTo>
                  <a:pt x="1739014" y="3689766"/>
                </a:lnTo>
                <a:lnTo>
                  <a:pt x="1742942" y="3687906"/>
                </a:lnTo>
                <a:close/>
                <a:moveTo>
                  <a:pt x="319339" y="3658339"/>
                </a:moveTo>
                <a:lnTo>
                  <a:pt x="325128" y="3660303"/>
                </a:lnTo>
                <a:lnTo>
                  <a:pt x="331124" y="3668160"/>
                </a:lnTo>
                <a:lnTo>
                  <a:pt x="340945" y="3687906"/>
                </a:lnTo>
                <a:lnTo>
                  <a:pt x="340945" y="3693798"/>
                </a:lnTo>
                <a:lnTo>
                  <a:pt x="338980" y="3697727"/>
                </a:lnTo>
                <a:lnTo>
                  <a:pt x="337016" y="3697727"/>
                </a:lnTo>
                <a:lnTo>
                  <a:pt x="335052" y="3695762"/>
                </a:lnTo>
                <a:lnTo>
                  <a:pt x="331124" y="3693798"/>
                </a:lnTo>
                <a:lnTo>
                  <a:pt x="319339" y="3681910"/>
                </a:lnTo>
                <a:lnTo>
                  <a:pt x="311379" y="3677981"/>
                </a:lnTo>
                <a:lnTo>
                  <a:pt x="311379" y="3672088"/>
                </a:lnTo>
                <a:lnTo>
                  <a:pt x="313343" y="3664232"/>
                </a:lnTo>
                <a:close/>
                <a:moveTo>
                  <a:pt x="1248697" y="3593314"/>
                </a:moveTo>
                <a:lnTo>
                  <a:pt x="1258621" y="3593314"/>
                </a:lnTo>
                <a:lnTo>
                  <a:pt x="1272371" y="3601170"/>
                </a:lnTo>
                <a:lnTo>
                  <a:pt x="1276299" y="3601170"/>
                </a:lnTo>
                <a:lnTo>
                  <a:pt x="1280227" y="3601170"/>
                </a:lnTo>
                <a:lnTo>
                  <a:pt x="1288084" y="3601170"/>
                </a:lnTo>
                <a:lnTo>
                  <a:pt x="1292012" y="3601170"/>
                </a:lnTo>
                <a:lnTo>
                  <a:pt x="1298008" y="3603135"/>
                </a:lnTo>
                <a:lnTo>
                  <a:pt x="1303901" y="3611095"/>
                </a:lnTo>
                <a:lnTo>
                  <a:pt x="1301833" y="3615023"/>
                </a:lnTo>
                <a:lnTo>
                  <a:pt x="1298008" y="3611095"/>
                </a:lnTo>
                <a:lnTo>
                  <a:pt x="1296044" y="3611095"/>
                </a:lnTo>
                <a:lnTo>
                  <a:pt x="1296044" y="3615023"/>
                </a:lnTo>
                <a:lnTo>
                  <a:pt x="1292012" y="3612956"/>
                </a:lnTo>
                <a:lnTo>
                  <a:pt x="1286120" y="3611095"/>
                </a:lnTo>
                <a:lnTo>
                  <a:pt x="1280227" y="3611095"/>
                </a:lnTo>
                <a:lnTo>
                  <a:pt x="1278263" y="3612956"/>
                </a:lnTo>
                <a:lnTo>
                  <a:pt x="1274335" y="3618952"/>
                </a:lnTo>
                <a:lnTo>
                  <a:pt x="1268442" y="3622880"/>
                </a:lnTo>
                <a:lnTo>
                  <a:pt x="1262446" y="3628773"/>
                </a:lnTo>
                <a:lnTo>
                  <a:pt x="1252626" y="3634665"/>
                </a:lnTo>
                <a:lnTo>
                  <a:pt x="1238877" y="3634665"/>
                </a:lnTo>
                <a:lnTo>
                  <a:pt x="1232984" y="3624844"/>
                </a:lnTo>
                <a:lnTo>
                  <a:pt x="1231020" y="3612956"/>
                </a:lnTo>
                <a:lnTo>
                  <a:pt x="1236912" y="3601170"/>
                </a:lnTo>
                <a:close/>
                <a:moveTo>
                  <a:pt x="1321578" y="3579564"/>
                </a:moveTo>
                <a:lnTo>
                  <a:pt x="1327471" y="3579564"/>
                </a:lnTo>
                <a:lnTo>
                  <a:pt x="1339255" y="3585457"/>
                </a:lnTo>
                <a:lnTo>
                  <a:pt x="1341220" y="3593314"/>
                </a:lnTo>
                <a:lnTo>
                  <a:pt x="1333363" y="3597242"/>
                </a:lnTo>
                <a:lnTo>
                  <a:pt x="1333363" y="3603135"/>
                </a:lnTo>
                <a:lnTo>
                  <a:pt x="1339255" y="3612956"/>
                </a:lnTo>
                <a:lnTo>
                  <a:pt x="1341220" y="3615023"/>
                </a:lnTo>
                <a:lnTo>
                  <a:pt x="1345251" y="3618952"/>
                </a:lnTo>
                <a:lnTo>
                  <a:pt x="1343287" y="3620916"/>
                </a:lnTo>
                <a:lnTo>
                  <a:pt x="1339255" y="3620916"/>
                </a:lnTo>
                <a:lnTo>
                  <a:pt x="1339255" y="3626808"/>
                </a:lnTo>
                <a:lnTo>
                  <a:pt x="1339255" y="3634665"/>
                </a:lnTo>
                <a:lnTo>
                  <a:pt x="1335431" y="3640558"/>
                </a:lnTo>
                <a:lnTo>
                  <a:pt x="1329435" y="3642522"/>
                </a:lnTo>
                <a:lnTo>
                  <a:pt x="1325506" y="3640558"/>
                </a:lnTo>
                <a:lnTo>
                  <a:pt x="1323542" y="3636629"/>
                </a:lnTo>
                <a:lnTo>
                  <a:pt x="1321578" y="3634665"/>
                </a:lnTo>
                <a:lnTo>
                  <a:pt x="1317650" y="3632701"/>
                </a:lnTo>
                <a:lnTo>
                  <a:pt x="1315685" y="3622880"/>
                </a:lnTo>
                <a:lnTo>
                  <a:pt x="1321578" y="3605099"/>
                </a:lnTo>
                <a:lnTo>
                  <a:pt x="1321578" y="3595278"/>
                </a:lnTo>
                <a:lnTo>
                  <a:pt x="1317650" y="3591349"/>
                </a:lnTo>
                <a:lnTo>
                  <a:pt x="1315685" y="3587421"/>
                </a:lnTo>
                <a:lnTo>
                  <a:pt x="1321578" y="3581528"/>
                </a:lnTo>
                <a:close/>
                <a:moveTo>
                  <a:pt x="1477160" y="3565711"/>
                </a:moveTo>
                <a:lnTo>
                  <a:pt x="1486981" y="3569743"/>
                </a:lnTo>
                <a:lnTo>
                  <a:pt x="1494838" y="3579564"/>
                </a:lnTo>
                <a:lnTo>
                  <a:pt x="1500833" y="3585457"/>
                </a:lnTo>
                <a:lnTo>
                  <a:pt x="1504659" y="3589385"/>
                </a:lnTo>
                <a:lnTo>
                  <a:pt x="1502798" y="3599310"/>
                </a:lnTo>
                <a:lnTo>
                  <a:pt x="1500833" y="3603135"/>
                </a:lnTo>
                <a:lnTo>
                  <a:pt x="1496802" y="3611095"/>
                </a:lnTo>
                <a:lnTo>
                  <a:pt x="1488945" y="3615023"/>
                </a:lnTo>
                <a:lnTo>
                  <a:pt x="1479124" y="3615023"/>
                </a:lnTo>
                <a:lnTo>
                  <a:pt x="1473232" y="3611095"/>
                </a:lnTo>
                <a:lnTo>
                  <a:pt x="1467236" y="3607166"/>
                </a:lnTo>
                <a:lnTo>
                  <a:pt x="1461447" y="3607166"/>
                </a:lnTo>
                <a:lnTo>
                  <a:pt x="1459379" y="3611095"/>
                </a:lnTo>
                <a:lnTo>
                  <a:pt x="1457415" y="3609131"/>
                </a:lnTo>
                <a:lnTo>
                  <a:pt x="1455451" y="3597242"/>
                </a:lnTo>
                <a:lnTo>
                  <a:pt x="1459379" y="3589385"/>
                </a:lnTo>
                <a:lnTo>
                  <a:pt x="1459379" y="3581528"/>
                </a:lnTo>
                <a:lnTo>
                  <a:pt x="1463411" y="3575636"/>
                </a:lnTo>
                <a:lnTo>
                  <a:pt x="1467236" y="3571707"/>
                </a:lnTo>
                <a:close/>
                <a:moveTo>
                  <a:pt x="1266478" y="3549998"/>
                </a:moveTo>
                <a:lnTo>
                  <a:pt x="1272371" y="3551962"/>
                </a:lnTo>
                <a:lnTo>
                  <a:pt x="1276299" y="3553926"/>
                </a:lnTo>
                <a:lnTo>
                  <a:pt x="1290048" y="3555890"/>
                </a:lnTo>
                <a:lnTo>
                  <a:pt x="1298008" y="3559922"/>
                </a:lnTo>
                <a:lnTo>
                  <a:pt x="1299869" y="3561783"/>
                </a:lnTo>
                <a:lnTo>
                  <a:pt x="1303901" y="3565711"/>
                </a:lnTo>
                <a:lnTo>
                  <a:pt x="1303901" y="3573568"/>
                </a:lnTo>
                <a:lnTo>
                  <a:pt x="1299869" y="3577600"/>
                </a:lnTo>
                <a:lnTo>
                  <a:pt x="1298008" y="3585457"/>
                </a:lnTo>
                <a:lnTo>
                  <a:pt x="1288084" y="3587421"/>
                </a:lnTo>
                <a:lnTo>
                  <a:pt x="1282191" y="3587421"/>
                </a:lnTo>
                <a:lnTo>
                  <a:pt x="1286120" y="3593314"/>
                </a:lnTo>
                <a:lnTo>
                  <a:pt x="1282191" y="3595278"/>
                </a:lnTo>
                <a:lnTo>
                  <a:pt x="1272371" y="3593314"/>
                </a:lnTo>
                <a:lnTo>
                  <a:pt x="1266478" y="3589385"/>
                </a:lnTo>
                <a:lnTo>
                  <a:pt x="1266478" y="3585457"/>
                </a:lnTo>
                <a:lnTo>
                  <a:pt x="1262446" y="3585457"/>
                </a:lnTo>
                <a:lnTo>
                  <a:pt x="1260482" y="3583493"/>
                </a:lnTo>
                <a:lnTo>
                  <a:pt x="1258621" y="3581528"/>
                </a:lnTo>
                <a:lnTo>
                  <a:pt x="1262446" y="3571707"/>
                </a:lnTo>
                <a:lnTo>
                  <a:pt x="1264514" y="3567779"/>
                </a:lnTo>
                <a:lnTo>
                  <a:pt x="1264514" y="3565711"/>
                </a:lnTo>
                <a:lnTo>
                  <a:pt x="1264514" y="3563747"/>
                </a:lnTo>
                <a:lnTo>
                  <a:pt x="1264514" y="3561783"/>
                </a:lnTo>
                <a:lnTo>
                  <a:pt x="1266478" y="3561783"/>
                </a:lnTo>
                <a:lnTo>
                  <a:pt x="1268442" y="3559922"/>
                </a:lnTo>
                <a:lnTo>
                  <a:pt x="1268442" y="3557854"/>
                </a:lnTo>
                <a:lnTo>
                  <a:pt x="1264514" y="3551962"/>
                </a:lnTo>
                <a:close/>
                <a:moveTo>
                  <a:pt x="923783" y="3486936"/>
                </a:moveTo>
                <a:lnTo>
                  <a:pt x="947457" y="3490968"/>
                </a:lnTo>
                <a:lnTo>
                  <a:pt x="955313" y="3489004"/>
                </a:lnTo>
                <a:lnTo>
                  <a:pt x="961206" y="3492932"/>
                </a:lnTo>
                <a:lnTo>
                  <a:pt x="959242" y="3500789"/>
                </a:lnTo>
                <a:lnTo>
                  <a:pt x="961206" y="3506682"/>
                </a:lnTo>
                <a:lnTo>
                  <a:pt x="957278" y="3510610"/>
                </a:lnTo>
                <a:lnTo>
                  <a:pt x="951385" y="3512574"/>
                </a:lnTo>
                <a:lnTo>
                  <a:pt x="947457" y="3514539"/>
                </a:lnTo>
                <a:lnTo>
                  <a:pt x="945493" y="3512574"/>
                </a:lnTo>
                <a:lnTo>
                  <a:pt x="941564" y="3508646"/>
                </a:lnTo>
                <a:lnTo>
                  <a:pt x="939497" y="3508646"/>
                </a:lnTo>
                <a:lnTo>
                  <a:pt x="939497" y="3512574"/>
                </a:lnTo>
                <a:lnTo>
                  <a:pt x="933708" y="3514539"/>
                </a:lnTo>
                <a:lnTo>
                  <a:pt x="921819" y="3508646"/>
                </a:lnTo>
                <a:lnTo>
                  <a:pt x="915927" y="3502753"/>
                </a:lnTo>
                <a:lnTo>
                  <a:pt x="915927" y="3496861"/>
                </a:lnTo>
                <a:lnTo>
                  <a:pt x="919855" y="3492932"/>
                </a:lnTo>
                <a:lnTo>
                  <a:pt x="919855" y="3489004"/>
                </a:lnTo>
                <a:close/>
                <a:moveTo>
                  <a:pt x="1447594" y="3455509"/>
                </a:moveTo>
                <a:lnTo>
                  <a:pt x="1451523" y="3459437"/>
                </a:lnTo>
                <a:lnTo>
                  <a:pt x="1455451" y="3459437"/>
                </a:lnTo>
                <a:lnTo>
                  <a:pt x="1459379" y="3459437"/>
                </a:lnTo>
                <a:lnTo>
                  <a:pt x="1461447" y="3459437"/>
                </a:lnTo>
                <a:lnTo>
                  <a:pt x="1469304" y="3459437"/>
                </a:lnTo>
                <a:lnTo>
                  <a:pt x="1477160" y="3463366"/>
                </a:lnTo>
                <a:lnTo>
                  <a:pt x="1483053" y="3465330"/>
                </a:lnTo>
                <a:lnTo>
                  <a:pt x="1483053" y="3471223"/>
                </a:lnTo>
                <a:lnTo>
                  <a:pt x="1479124" y="3475151"/>
                </a:lnTo>
                <a:lnTo>
                  <a:pt x="1477160" y="3479080"/>
                </a:lnTo>
                <a:lnTo>
                  <a:pt x="1477160" y="3484972"/>
                </a:lnTo>
                <a:lnTo>
                  <a:pt x="1473232" y="3489004"/>
                </a:lnTo>
                <a:lnTo>
                  <a:pt x="1467236" y="3486936"/>
                </a:lnTo>
                <a:lnTo>
                  <a:pt x="1461447" y="3489004"/>
                </a:lnTo>
                <a:lnTo>
                  <a:pt x="1457415" y="3490968"/>
                </a:lnTo>
                <a:lnTo>
                  <a:pt x="1455451" y="3494897"/>
                </a:lnTo>
                <a:lnTo>
                  <a:pt x="1449559" y="3494897"/>
                </a:lnTo>
                <a:lnTo>
                  <a:pt x="1445630" y="3490968"/>
                </a:lnTo>
                <a:lnTo>
                  <a:pt x="1445630" y="3484972"/>
                </a:lnTo>
                <a:lnTo>
                  <a:pt x="1441702" y="3481147"/>
                </a:lnTo>
                <a:lnTo>
                  <a:pt x="1435809" y="3479080"/>
                </a:lnTo>
                <a:lnTo>
                  <a:pt x="1429917" y="3479080"/>
                </a:lnTo>
                <a:lnTo>
                  <a:pt x="1422060" y="3481147"/>
                </a:lnTo>
                <a:lnTo>
                  <a:pt x="1416065" y="3481147"/>
                </a:lnTo>
                <a:lnTo>
                  <a:pt x="1412136" y="3481147"/>
                </a:lnTo>
                <a:lnTo>
                  <a:pt x="1410172" y="3479080"/>
                </a:lnTo>
                <a:lnTo>
                  <a:pt x="1396423" y="3473187"/>
                </a:lnTo>
                <a:lnTo>
                  <a:pt x="1394459" y="3469258"/>
                </a:lnTo>
                <a:lnTo>
                  <a:pt x="1402315" y="3469258"/>
                </a:lnTo>
                <a:lnTo>
                  <a:pt x="1408208" y="3467294"/>
                </a:lnTo>
                <a:lnTo>
                  <a:pt x="1412136" y="3465330"/>
                </a:lnTo>
                <a:lnTo>
                  <a:pt x="1414204" y="3463366"/>
                </a:lnTo>
                <a:lnTo>
                  <a:pt x="1418029" y="3465330"/>
                </a:lnTo>
                <a:lnTo>
                  <a:pt x="1424025" y="3467294"/>
                </a:lnTo>
                <a:lnTo>
                  <a:pt x="1431881" y="3465330"/>
                </a:lnTo>
                <a:lnTo>
                  <a:pt x="1441702" y="3457473"/>
                </a:lnTo>
                <a:close/>
                <a:moveTo>
                  <a:pt x="1569683" y="3433799"/>
                </a:moveTo>
                <a:lnTo>
                  <a:pt x="1571647" y="3435764"/>
                </a:lnTo>
                <a:lnTo>
                  <a:pt x="1575575" y="3439692"/>
                </a:lnTo>
                <a:lnTo>
                  <a:pt x="1579607" y="3445585"/>
                </a:lnTo>
                <a:lnTo>
                  <a:pt x="1583432" y="3453545"/>
                </a:lnTo>
                <a:lnTo>
                  <a:pt x="1587463" y="3455509"/>
                </a:lnTo>
                <a:lnTo>
                  <a:pt x="1597284" y="3451581"/>
                </a:lnTo>
                <a:lnTo>
                  <a:pt x="1603177" y="3451581"/>
                </a:lnTo>
                <a:lnTo>
                  <a:pt x="1607105" y="3453545"/>
                </a:lnTo>
                <a:lnTo>
                  <a:pt x="1609069" y="3457473"/>
                </a:lnTo>
                <a:lnTo>
                  <a:pt x="1612997" y="3463366"/>
                </a:lnTo>
                <a:lnTo>
                  <a:pt x="1614962" y="3465330"/>
                </a:lnTo>
                <a:lnTo>
                  <a:pt x="1616926" y="3469258"/>
                </a:lnTo>
                <a:lnTo>
                  <a:pt x="1611033" y="3469258"/>
                </a:lnTo>
                <a:lnTo>
                  <a:pt x="1607105" y="3467294"/>
                </a:lnTo>
                <a:lnTo>
                  <a:pt x="1599248" y="3465330"/>
                </a:lnTo>
                <a:lnTo>
                  <a:pt x="1595320" y="3467294"/>
                </a:lnTo>
                <a:lnTo>
                  <a:pt x="1597284" y="3469258"/>
                </a:lnTo>
                <a:lnTo>
                  <a:pt x="1601213" y="3471223"/>
                </a:lnTo>
                <a:lnTo>
                  <a:pt x="1597284" y="3475151"/>
                </a:lnTo>
                <a:lnTo>
                  <a:pt x="1585396" y="3484972"/>
                </a:lnTo>
                <a:lnTo>
                  <a:pt x="1577539" y="3489004"/>
                </a:lnTo>
                <a:lnTo>
                  <a:pt x="1577539" y="3481147"/>
                </a:lnTo>
                <a:lnTo>
                  <a:pt x="1581467" y="3477115"/>
                </a:lnTo>
                <a:lnTo>
                  <a:pt x="1585396" y="3473187"/>
                </a:lnTo>
                <a:lnTo>
                  <a:pt x="1583432" y="3471223"/>
                </a:lnTo>
                <a:lnTo>
                  <a:pt x="1567718" y="3467294"/>
                </a:lnTo>
                <a:lnTo>
                  <a:pt x="1569683" y="3463366"/>
                </a:lnTo>
                <a:lnTo>
                  <a:pt x="1569683" y="3459437"/>
                </a:lnTo>
                <a:lnTo>
                  <a:pt x="1563790" y="3457473"/>
                </a:lnTo>
                <a:lnTo>
                  <a:pt x="1553866" y="3457473"/>
                </a:lnTo>
                <a:lnTo>
                  <a:pt x="1550041" y="3455509"/>
                </a:lnTo>
                <a:lnTo>
                  <a:pt x="1548077" y="3453545"/>
                </a:lnTo>
                <a:lnTo>
                  <a:pt x="1553866" y="3451581"/>
                </a:lnTo>
                <a:lnTo>
                  <a:pt x="1557898" y="3449616"/>
                </a:lnTo>
                <a:lnTo>
                  <a:pt x="1563790" y="3441760"/>
                </a:lnTo>
                <a:lnTo>
                  <a:pt x="1569683" y="3435764"/>
                </a:lnTo>
                <a:close/>
                <a:moveTo>
                  <a:pt x="1349076" y="3418086"/>
                </a:moveTo>
                <a:lnTo>
                  <a:pt x="1357036" y="3420050"/>
                </a:lnTo>
                <a:lnTo>
                  <a:pt x="1364893" y="3425943"/>
                </a:lnTo>
                <a:lnTo>
                  <a:pt x="1372750" y="3433799"/>
                </a:lnTo>
                <a:lnTo>
                  <a:pt x="1378642" y="3449616"/>
                </a:lnTo>
                <a:lnTo>
                  <a:pt x="1380606" y="3461402"/>
                </a:lnTo>
                <a:lnTo>
                  <a:pt x="1382674" y="3467294"/>
                </a:lnTo>
                <a:lnTo>
                  <a:pt x="1384638" y="3473187"/>
                </a:lnTo>
                <a:lnTo>
                  <a:pt x="1386602" y="3479080"/>
                </a:lnTo>
                <a:lnTo>
                  <a:pt x="1400351" y="3490968"/>
                </a:lnTo>
                <a:lnTo>
                  <a:pt x="1400351" y="3496861"/>
                </a:lnTo>
                <a:lnTo>
                  <a:pt x="1404279" y="3504718"/>
                </a:lnTo>
                <a:lnTo>
                  <a:pt x="1402315" y="3506682"/>
                </a:lnTo>
                <a:lnTo>
                  <a:pt x="1398387" y="3506682"/>
                </a:lnTo>
                <a:lnTo>
                  <a:pt x="1396423" y="3504718"/>
                </a:lnTo>
                <a:lnTo>
                  <a:pt x="1390530" y="3502753"/>
                </a:lnTo>
                <a:lnTo>
                  <a:pt x="1384638" y="3498825"/>
                </a:lnTo>
                <a:lnTo>
                  <a:pt x="1382674" y="3500789"/>
                </a:lnTo>
                <a:lnTo>
                  <a:pt x="1380606" y="3504718"/>
                </a:lnTo>
                <a:lnTo>
                  <a:pt x="1378642" y="3506682"/>
                </a:lnTo>
                <a:lnTo>
                  <a:pt x="1372750" y="3504718"/>
                </a:lnTo>
                <a:lnTo>
                  <a:pt x="1362929" y="3502753"/>
                </a:lnTo>
                <a:lnTo>
                  <a:pt x="1351144" y="3496861"/>
                </a:lnTo>
                <a:lnTo>
                  <a:pt x="1351144" y="3492932"/>
                </a:lnTo>
                <a:lnTo>
                  <a:pt x="1357036" y="3486936"/>
                </a:lnTo>
                <a:lnTo>
                  <a:pt x="1355072" y="3481147"/>
                </a:lnTo>
                <a:lnTo>
                  <a:pt x="1349076" y="3481147"/>
                </a:lnTo>
                <a:lnTo>
                  <a:pt x="1343287" y="3483111"/>
                </a:lnTo>
                <a:lnTo>
                  <a:pt x="1333363" y="3479080"/>
                </a:lnTo>
                <a:lnTo>
                  <a:pt x="1327471" y="3475151"/>
                </a:lnTo>
                <a:lnTo>
                  <a:pt x="1321578" y="3469258"/>
                </a:lnTo>
                <a:lnTo>
                  <a:pt x="1319614" y="3461402"/>
                </a:lnTo>
                <a:lnTo>
                  <a:pt x="1319614" y="3451581"/>
                </a:lnTo>
                <a:lnTo>
                  <a:pt x="1319614" y="3441760"/>
                </a:lnTo>
                <a:lnTo>
                  <a:pt x="1321578" y="3431835"/>
                </a:lnTo>
                <a:lnTo>
                  <a:pt x="1327471" y="3423978"/>
                </a:lnTo>
                <a:lnTo>
                  <a:pt x="1335431" y="3420050"/>
                </a:lnTo>
                <a:lnTo>
                  <a:pt x="1339255" y="3420050"/>
                </a:lnTo>
                <a:close/>
                <a:moveTo>
                  <a:pt x="1437774" y="3388519"/>
                </a:moveTo>
                <a:lnTo>
                  <a:pt x="1445630" y="3390484"/>
                </a:lnTo>
                <a:lnTo>
                  <a:pt x="1449559" y="3394515"/>
                </a:lnTo>
                <a:lnTo>
                  <a:pt x="1449559" y="3400305"/>
                </a:lnTo>
                <a:lnTo>
                  <a:pt x="1445630" y="3402372"/>
                </a:lnTo>
                <a:lnTo>
                  <a:pt x="1447594" y="3404336"/>
                </a:lnTo>
                <a:lnTo>
                  <a:pt x="1453487" y="3408161"/>
                </a:lnTo>
                <a:lnTo>
                  <a:pt x="1457415" y="3414157"/>
                </a:lnTo>
                <a:lnTo>
                  <a:pt x="1461447" y="3420050"/>
                </a:lnTo>
                <a:lnTo>
                  <a:pt x="1463411" y="3425943"/>
                </a:lnTo>
                <a:lnTo>
                  <a:pt x="1457415" y="3425943"/>
                </a:lnTo>
                <a:lnTo>
                  <a:pt x="1443666" y="3422014"/>
                </a:lnTo>
                <a:lnTo>
                  <a:pt x="1439738" y="3423978"/>
                </a:lnTo>
                <a:lnTo>
                  <a:pt x="1435809" y="3427907"/>
                </a:lnTo>
                <a:lnTo>
                  <a:pt x="1418029" y="3435764"/>
                </a:lnTo>
                <a:lnTo>
                  <a:pt x="1412136" y="3443724"/>
                </a:lnTo>
                <a:lnTo>
                  <a:pt x="1410172" y="3453545"/>
                </a:lnTo>
                <a:lnTo>
                  <a:pt x="1406244" y="3455509"/>
                </a:lnTo>
                <a:lnTo>
                  <a:pt x="1402315" y="3449616"/>
                </a:lnTo>
                <a:lnTo>
                  <a:pt x="1402315" y="3441760"/>
                </a:lnTo>
                <a:lnTo>
                  <a:pt x="1402315" y="3435764"/>
                </a:lnTo>
                <a:lnTo>
                  <a:pt x="1398387" y="3433799"/>
                </a:lnTo>
                <a:lnTo>
                  <a:pt x="1394459" y="3431835"/>
                </a:lnTo>
                <a:lnTo>
                  <a:pt x="1392495" y="3429871"/>
                </a:lnTo>
                <a:lnTo>
                  <a:pt x="1394459" y="3425943"/>
                </a:lnTo>
                <a:lnTo>
                  <a:pt x="1398387" y="3420050"/>
                </a:lnTo>
                <a:lnTo>
                  <a:pt x="1402315" y="3410229"/>
                </a:lnTo>
                <a:lnTo>
                  <a:pt x="1412136" y="3398340"/>
                </a:lnTo>
                <a:lnTo>
                  <a:pt x="1424025" y="3390484"/>
                </a:lnTo>
                <a:close/>
                <a:moveTo>
                  <a:pt x="1847353" y="3362985"/>
                </a:moveTo>
                <a:lnTo>
                  <a:pt x="1851281" y="3362985"/>
                </a:lnTo>
                <a:lnTo>
                  <a:pt x="1855209" y="3364949"/>
                </a:lnTo>
                <a:lnTo>
                  <a:pt x="1861102" y="3366913"/>
                </a:lnTo>
                <a:lnTo>
                  <a:pt x="1868959" y="3368774"/>
                </a:lnTo>
                <a:lnTo>
                  <a:pt x="1868959" y="3370841"/>
                </a:lnTo>
                <a:lnTo>
                  <a:pt x="1872990" y="3370841"/>
                </a:lnTo>
                <a:lnTo>
                  <a:pt x="1878883" y="3364949"/>
                </a:lnTo>
                <a:lnTo>
                  <a:pt x="1884775" y="3364949"/>
                </a:lnTo>
                <a:lnTo>
                  <a:pt x="1898525" y="3380662"/>
                </a:lnTo>
                <a:lnTo>
                  <a:pt x="1902453" y="3386555"/>
                </a:lnTo>
                <a:lnTo>
                  <a:pt x="1902453" y="3392448"/>
                </a:lnTo>
                <a:lnTo>
                  <a:pt x="1896560" y="3398340"/>
                </a:lnTo>
                <a:lnTo>
                  <a:pt x="1884775" y="3404336"/>
                </a:lnTo>
                <a:lnTo>
                  <a:pt x="1874955" y="3408161"/>
                </a:lnTo>
                <a:lnTo>
                  <a:pt x="1871026" y="3406301"/>
                </a:lnTo>
                <a:lnTo>
                  <a:pt x="1871026" y="3400305"/>
                </a:lnTo>
                <a:lnTo>
                  <a:pt x="1866995" y="3394515"/>
                </a:lnTo>
                <a:lnTo>
                  <a:pt x="1859138" y="3392448"/>
                </a:lnTo>
                <a:lnTo>
                  <a:pt x="1857174" y="3388519"/>
                </a:lnTo>
                <a:lnTo>
                  <a:pt x="1859138" y="3384591"/>
                </a:lnTo>
                <a:lnTo>
                  <a:pt x="1851281" y="3380662"/>
                </a:lnTo>
                <a:lnTo>
                  <a:pt x="1847353" y="3378698"/>
                </a:lnTo>
                <a:lnTo>
                  <a:pt x="1849317" y="3372806"/>
                </a:lnTo>
                <a:lnTo>
                  <a:pt x="1849317" y="3366913"/>
                </a:lnTo>
                <a:close/>
                <a:moveTo>
                  <a:pt x="1685878" y="3351096"/>
                </a:moveTo>
                <a:lnTo>
                  <a:pt x="1695699" y="3351096"/>
                </a:lnTo>
                <a:lnTo>
                  <a:pt x="1705623" y="3356989"/>
                </a:lnTo>
                <a:lnTo>
                  <a:pt x="1711412" y="3368774"/>
                </a:lnTo>
                <a:lnTo>
                  <a:pt x="1709448" y="3384591"/>
                </a:lnTo>
                <a:lnTo>
                  <a:pt x="1701591" y="3396376"/>
                </a:lnTo>
                <a:lnTo>
                  <a:pt x="1689807" y="3400305"/>
                </a:lnTo>
                <a:lnTo>
                  <a:pt x="1662205" y="3406301"/>
                </a:lnTo>
                <a:lnTo>
                  <a:pt x="1652384" y="3404336"/>
                </a:lnTo>
                <a:lnTo>
                  <a:pt x="1644527" y="3400305"/>
                </a:lnTo>
                <a:lnTo>
                  <a:pt x="1628814" y="3390484"/>
                </a:lnTo>
                <a:lnTo>
                  <a:pt x="1628814" y="3384591"/>
                </a:lnTo>
                <a:lnTo>
                  <a:pt x="1632639" y="3380662"/>
                </a:lnTo>
                <a:lnTo>
                  <a:pt x="1632639" y="3376734"/>
                </a:lnTo>
                <a:lnTo>
                  <a:pt x="1630778" y="3372806"/>
                </a:lnTo>
                <a:lnTo>
                  <a:pt x="1624782" y="3368774"/>
                </a:lnTo>
                <a:lnTo>
                  <a:pt x="1634707" y="3360917"/>
                </a:lnTo>
                <a:lnTo>
                  <a:pt x="1644527" y="3356989"/>
                </a:lnTo>
                <a:lnTo>
                  <a:pt x="1666237" y="3353060"/>
                </a:lnTo>
                <a:close/>
                <a:moveTo>
                  <a:pt x="2040357" y="3299923"/>
                </a:moveTo>
                <a:lnTo>
                  <a:pt x="2048214" y="3305816"/>
                </a:lnTo>
                <a:lnTo>
                  <a:pt x="2058035" y="3325561"/>
                </a:lnTo>
                <a:lnTo>
                  <a:pt x="2056071" y="3331454"/>
                </a:lnTo>
                <a:lnTo>
                  <a:pt x="2056071" y="3333418"/>
                </a:lnTo>
                <a:lnTo>
                  <a:pt x="2061963" y="3335382"/>
                </a:lnTo>
                <a:lnTo>
                  <a:pt x="2065892" y="3337347"/>
                </a:lnTo>
                <a:lnTo>
                  <a:pt x="2069820" y="3341275"/>
                </a:lnTo>
                <a:lnTo>
                  <a:pt x="2067959" y="3347168"/>
                </a:lnTo>
                <a:lnTo>
                  <a:pt x="2059999" y="3349132"/>
                </a:lnTo>
                <a:lnTo>
                  <a:pt x="2054107" y="3349132"/>
                </a:lnTo>
                <a:lnTo>
                  <a:pt x="2052143" y="3349132"/>
                </a:lnTo>
                <a:lnTo>
                  <a:pt x="2050178" y="3345203"/>
                </a:lnTo>
                <a:lnTo>
                  <a:pt x="2044286" y="3341275"/>
                </a:lnTo>
                <a:lnTo>
                  <a:pt x="2036429" y="3339311"/>
                </a:lnTo>
                <a:lnTo>
                  <a:pt x="2028573" y="3333418"/>
                </a:lnTo>
                <a:lnTo>
                  <a:pt x="2026505" y="3327526"/>
                </a:lnTo>
                <a:lnTo>
                  <a:pt x="2022577" y="3321530"/>
                </a:lnTo>
                <a:lnTo>
                  <a:pt x="2018648" y="3319565"/>
                </a:lnTo>
                <a:lnTo>
                  <a:pt x="2012756" y="3313673"/>
                </a:lnTo>
                <a:lnTo>
                  <a:pt x="2016684" y="3307780"/>
                </a:lnTo>
                <a:lnTo>
                  <a:pt x="2028573" y="3301888"/>
                </a:lnTo>
                <a:close/>
                <a:moveTo>
                  <a:pt x="1073473" y="3280178"/>
                </a:moveTo>
                <a:lnTo>
                  <a:pt x="1085258" y="3286174"/>
                </a:lnTo>
                <a:lnTo>
                  <a:pt x="1095079" y="3294031"/>
                </a:lnTo>
                <a:lnTo>
                  <a:pt x="1101075" y="3297959"/>
                </a:lnTo>
                <a:lnTo>
                  <a:pt x="1103039" y="3299923"/>
                </a:lnTo>
                <a:lnTo>
                  <a:pt x="1104900" y="3305816"/>
                </a:lnTo>
                <a:lnTo>
                  <a:pt x="1106967" y="3309744"/>
                </a:lnTo>
                <a:lnTo>
                  <a:pt x="1112860" y="3313673"/>
                </a:lnTo>
                <a:lnTo>
                  <a:pt x="1114824" y="3313673"/>
                </a:lnTo>
                <a:lnTo>
                  <a:pt x="1130641" y="3303852"/>
                </a:lnTo>
                <a:lnTo>
                  <a:pt x="1130641" y="3309744"/>
                </a:lnTo>
                <a:lnTo>
                  <a:pt x="1150282" y="3341275"/>
                </a:lnTo>
                <a:lnTo>
                  <a:pt x="1150282" y="3353060"/>
                </a:lnTo>
                <a:lnTo>
                  <a:pt x="1148318" y="3364949"/>
                </a:lnTo>
                <a:lnTo>
                  <a:pt x="1146354" y="3376734"/>
                </a:lnTo>
                <a:lnTo>
                  <a:pt x="1132501" y="3404336"/>
                </a:lnTo>
                <a:lnTo>
                  <a:pt x="1126609" y="3412193"/>
                </a:lnTo>
                <a:lnTo>
                  <a:pt x="1120716" y="3416122"/>
                </a:lnTo>
                <a:lnTo>
                  <a:pt x="1120716" y="3414157"/>
                </a:lnTo>
                <a:lnTo>
                  <a:pt x="1108932" y="3404336"/>
                </a:lnTo>
                <a:lnTo>
                  <a:pt x="1103039" y="3400305"/>
                </a:lnTo>
                <a:lnTo>
                  <a:pt x="1103039" y="3406301"/>
                </a:lnTo>
                <a:lnTo>
                  <a:pt x="1101075" y="3418086"/>
                </a:lnTo>
                <a:lnTo>
                  <a:pt x="1039979" y="3451581"/>
                </a:lnTo>
                <a:lnTo>
                  <a:pt x="1032122" y="3455509"/>
                </a:lnTo>
                <a:lnTo>
                  <a:pt x="1004521" y="3457473"/>
                </a:lnTo>
                <a:lnTo>
                  <a:pt x="996664" y="3455509"/>
                </a:lnTo>
                <a:lnTo>
                  <a:pt x="994700" y="3447549"/>
                </a:lnTo>
                <a:lnTo>
                  <a:pt x="998628" y="3441760"/>
                </a:lnTo>
                <a:lnTo>
                  <a:pt x="1004521" y="3437728"/>
                </a:lnTo>
                <a:lnTo>
                  <a:pt x="1006485" y="3433799"/>
                </a:lnTo>
                <a:lnTo>
                  <a:pt x="1002557" y="3427907"/>
                </a:lnTo>
                <a:lnTo>
                  <a:pt x="982915" y="3416122"/>
                </a:lnTo>
                <a:lnTo>
                  <a:pt x="982915" y="3433799"/>
                </a:lnTo>
                <a:lnTo>
                  <a:pt x="969063" y="3418086"/>
                </a:lnTo>
                <a:lnTo>
                  <a:pt x="976919" y="3390484"/>
                </a:lnTo>
                <a:lnTo>
                  <a:pt x="996664" y="3368774"/>
                </a:lnTo>
                <a:lnTo>
                  <a:pt x="1014445" y="3368774"/>
                </a:lnTo>
                <a:lnTo>
                  <a:pt x="1020338" y="3351096"/>
                </a:lnTo>
                <a:lnTo>
                  <a:pt x="1024266" y="3345203"/>
                </a:lnTo>
                <a:lnTo>
                  <a:pt x="1030158" y="3339311"/>
                </a:lnTo>
                <a:lnTo>
                  <a:pt x="1038015" y="3335382"/>
                </a:lnTo>
                <a:lnTo>
                  <a:pt x="1043907" y="3333418"/>
                </a:lnTo>
                <a:lnTo>
                  <a:pt x="1047836" y="3329386"/>
                </a:lnTo>
                <a:lnTo>
                  <a:pt x="1049800" y="3319565"/>
                </a:lnTo>
                <a:lnTo>
                  <a:pt x="1057657" y="3327526"/>
                </a:lnTo>
                <a:lnTo>
                  <a:pt x="1067581" y="3329386"/>
                </a:lnTo>
                <a:lnTo>
                  <a:pt x="1077402" y="3323597"/>
                </a:lnTo>
                <a:lnTo>
                  <a:pt x="1081330" y="3311709"/>
                </a:lnTo>
                <a:lnTo>
                  <a:pt x="1075437" y="3301888"/>
                </a:lnTo>
                <a:lnTo>
                  <a:pt x="1059724" y="3288138"/>
                </a:lnTo>
                <a:lnTo>
                  <a:pt x="1063652" y="3282142"/>
                </a:lnTo>
                <a:close/>
                <a:moveTo>
                  <a:pt x="947457" y="3240790"/>
                </a:moveTo>
                <a:lnTo>
                  <a:pt x="955313" y="3248751"/>
                </a:lnTo>
                <a:lnTo>
                  <a:pt x="959242" y="3252679"/>
                </a:lnTo>
                <a:lnTo>
                  <a:pt x="967098" y="3256607"/>
                </a:lnTo>
                <a:lnTo>
                  <a:pt x="967098" y="3264464"/>
                </a:lnTo>
                <a:lnTo>
                  <a:pt x="969063" y="3266428"/>
                </a:lnTo>
                <a:lnTo>
                  <a:pt x="971027" y="3270357"/>
                </a:lnTo>
                <a:lnTo>
                  <a:pt x="969063" y="3278317"/>
                </a:lnTo>
                <a:lnTo>
                  <a:pt x="967098" y="3286174"/>
                </a:lnTo>
                <a:lnTo>
                  <a:pt x="967098" y="3294031"/>
                </a:lnTo>
                <a:lnTo>
                  <a:pt x="963170" y="3297959"/>
                </a:lnTo>
                <a:lnTo>
                  <a:pt x="959242" y="3301888"/>
                </a:lnTo>
                <a:lnTo>
                  <a:pt x="953349" y="3307780"/>
                </a:lnTo>
                <a:lnTo>
                  <a:pt x="939497" y="3315740"/>
                </a:lnTo>
                <a:lnTo>
                  <a:pt x="933708" y="3315740"/>
                </a:lnTo>
                <a:lnTo>
                  <a:pt x="925851" y="3313673"/>
                </a:lnTo>
                <a:lnTo>
                  <a:pt x="923783" y="3309744"/>
                </a:lnTo>
                <a:lnTo>
                  <a:pt x="927712" y="3307780"/>
                </a:lnTo>
                <a:lnTo>
                  <a:pt x="931640" y="3307780"/>
                </a:lnTo>
                <a:lnTo>
                  <a:pt x="933708" y="3305816"/>
                </a:lnTo>
                <a:lnTo>
                  <a:pt x="937636" y="3301888"/>
                </a:lnTo>
                <a:lnTo>
                  <a:pt x="937636" y="3299923"/>
                </a:lnTo>
                <a:lnTo>
                  <a:pt x="923783" y="3295995"/>
                </a:lnTo>
                <a:lnTo>
                  <a:pt x="925851" y="3292067"/>
                </a:lnTo>
                <a:lnTo>
                  <a:pt x="935672" y="3290102"/>
                </a:lnTo>
                <a:lnTo>
                  <a:pt x="945493" y="3290102"/>
                </a:lnTo>
                <a:lnTo>
                  <a:pt x="951385" y="3284210"/>
                </a:lnTo>
                <a:lnTo>
                  <a:pt x="955313" y="3276353"/>
                </a:lnTo>
                <a:lnTo>
                  <a:pt x="951385" y="3268393"/>
                </a:lnTo>
                <a:lnTo>
                  <a:pt x="945493" y="3258572"/>
                </a:lnTo>
                <a:lnTo>
                  <a:pt x="941564" y="3244822"/>
                </a:lnTo>
                <a:close/>
                <a:moveTo>
                  <a:pt x="921819" y="3234898"/>
                </a:moveTo>
                <a:lnTo>
                  <a:pt x="929676" y="3252679"/>
                </a:lnTo>
                <a:lnTo>
                  <a:pt x="935672" y="3262500"/>
                </a:lnTo>
                <a:lnTo>
                  <a:pt x="941564" y="3274285"/>
                </a:lnTo>
                <a:lnTo>
                  <a:pt x="939497" y="3284210"/>
                </a:lnTo>
                <a:lnTo>
                  <a:pt x="933708" y="3286174"/>
                </a:lnTo>
                <a:lnTo>
                  <a:pt x="927712" y="3286174"/>
                </a:lnTo>
                <a:lnTo>
                  <a:pt x="921819" y="3288138"/>
                </a:lnTo>
                <a:lnTo>
                  <a:pt x="915927" y="3284210"/>
                </a:lnTo>
                <a:lnTo>
                  <a:pt x="913963" y="3256607"/>
                </a:lnTo>
                <a:lnTo>
                  <a:pt x="915927" y="3240790"/>
                </a:lnTo>
                <a:close/>
                <a:moveTo>
                  <a:pt x="2355327" y="3221209"/>
                </a:moveTo>
                <a:lnTo>
                  <a:pt x="2359359" y="3221209"/>
                </a:lnTo>
                <a:lnTo>
                  <a:pt x="2379002" y="3231030"/>
                </a:lnTo>
                <a:lnTo>
                  <a:pt x="2379002" y="3237025"/>
                </a:lnTo>
                <a:lnTo>
                  <a:pt x="2382931" y="3237025"/>
                </a:lnTo>
                <a:lnTo>
                  <a:pt x="2394717" y="3231030"/>
                </a:lnTo>
                <a:lnTo>
                  <a:pt x="2396682" y="3232994"/>
                </a:lnTo>
                <a:lnTo>
                  <a:pt x="2394717" y="3237025"/>
                </a:lnTo>
                <a:lnTo>
                  <a:pt x="2388824" y="3244882"/>
                </a:lnTo>
                <a:lnTo>
                  <a:pt x="2386860" y="3246846"/>
                </a:lnTo>
                <a:lnTo>
                  <a:pt x="2382931" y="3246846"/>
                </a:lnTo>
                <a:lnTo>
                  <a:pt x="2377038" y="3244882"/>
                </a:lnTo>
                <a:lnTo>
                  <a:pt x="2371145" y="3246846"/>
                </a:lnTo>
                <a:lnTo>
                  <a:pt x="2363184" y="3248810"/>
                </a:lnTo>
                <a:lnTo>
                  <a:pt x="2361323" y="3252739"/>
                </a:lnTo>
                <a:lnTo>
                  <a:pt x="2357291" y="3252739"/>
                </a:lnTo>
                <a:lnTo>
                  <a:pt x="2355327" y="3250775"/>
                </a:lnTo>
                <a:lnTo>
                  <a:pt x="2359359" y="3244882"/>
                </a:lnTo>
                <a:lnTo>
                  <a:pt x="2357291" y="3240850"/>
                </a:lnTo>
                <a:lnTo>
                  <a:pt x="2355327" y="3238990"/>
                </a:lnTo>
                <a:lnTo>
                  <a:pt x="2353363" y="3238990"/>
                </a:lnTo>
                <a:lnTo>
                  <a:pt x="2349434" y="3234958"/>
                </a:lnTo>
                <a:lnTo>
                  <a:pt x="2349434" y="3231030"/>
                </a:lnTo>
                <a:lnTo>
                  <a:pt x="2351502" y="3229065"/>
                </a:lnTo>
                <a:lnTo>
                  <a:pt x="2351502" y="3223173"/>
                </a:lnTo>
                <a:close/>
                <a:moveTo>
                  <a:pt x="531985" y="3183725"/>
                </a:moveTo>
                <a:lnTo>
                  <a:pt x="533949" y="3185689"/>
                </a:lnTo>
                <a:lnTo>
                  <a:pt x="535913" y="3191582"/>
                </a:lnTo>
                <a:lnTo>
                  <a:pt x="541806" y="3191582"/>
                </a:lnTo>
                <a:lnTo>
                  <a:pt x="549662" y="3189721"/>
                </a:lnTo>
                <a:lnTo>
                  <a:pt x="551627" y="3193546"/>
                </a:lnTo>
                <a:lnTo>
                  <a:pt x="545734" y="3199542"/>
                </a:lnTo>
                <a:lnTo>
                  <a:pt x="541806" y="3201506"/>
                </a:lnTo>
                <a:lnTo>
                  <a:pt x="539842" y="3207399"/>
                </a:lnTo>
                <a:lnTo>
                  <a:pt x="529918" y="3219184"/>
                </a:lnTo>
                <a:lnTo>
                  <a:pt x="527953" y="3225077"/>
                </a:lnTo>
                <a:lnTo>
                  <a:pt x="524128" y="3230969"/>
                </a:lnTo>
                <a:lnTo>
                  <a:pt x="520097" y="3236965"/>
                </a:lnTo>
                <a:lnTo>
                  <a:pt x="518133" y="3238930"/>
                </a:lnTo>
                <a:lnTo>
                  <a:pt x="512240" y="3236965"/>
                </a:lnTo>
                <a:lnTo>
                  <a:pt x="508312" y="3225077"/>
                </a:lnTo>
                <a:lnTo>
                  <a:pt x="508312" y="3215256"/>
                </a:lnTo>
                <a:lnTo>
                  <a:pt x="512240" y="3205435"/>
                </a:lnTo>
                <a:lnTo>
                  <a:pt x="516168" y="3195510"/>
                </a:lnTo>
                <a:lnTo>
                  <a:pt x="520097" y="3189721"/>
                </a:lnTo>
                <a:lnTo>
                  <a:pt x="526093" y="3185689"/>
                </a:lnTo>
                <a:close/>
                <a:moveTo>
                  <a:pt x="2063927" y="3168011"/>
                </a:moveTo>
                <a:lnTo>
                  <a:pt x="2071784" y="3171940"/>
                </a:lnTo>
                <a:lnTo>
                  <a:pt x="2071784" y="3179797"/>
                </a:lnTo>
                <a:lnTo>
                  <a:pt x="2069820" y="3187653"/>
                </a:lnTo>
                <a:lnTo>
                  <a:pt x="2061963" y="3195510"/>
                </a:lnTo>
                <a:lnTo>
                  <a:pt x="2067959" y="3197578"/>
                </a:lnTo>
                <a:lnTo>
                  <a:pt x="2073748" y="3205435"/>
                </a:lnTo>
                <a:lnTo>
                  <a:pt x="2079744" y="3217220"/>
                </a:lnTo>
                <a:lnTo>
                  <a:pt x="2083673" y="3236965"/>
                </a:lnTo>
                <a:lnTo>
                  <a:pt x="2085637" y="3248751"/>
                </a:lnTo>
                <a:lnTo>
                  <a:pt x="2083673" y="3260536"/>
                </a:lnTo>
                <a:lnTo>
                  <a:pt x="2077780" y="3270357"/>
                </a:lnTo>
                <a:lnTo>
                  <a:pt x="2071784" y="3278317"/>
                </a:lnTo>
                <a:lnTo>
                  <a:pt x="2063927" y="3278317"/>
                </a:lnTo>
                <a:lnTo>
                  <a:pt x="2058035" y="3274285"/>
                </a:lnTo>
                <a:lnTo>
                  <a:pt x="2034362" y="3250715"/>
                </a:lnTo>
                <a:lnTo>
                  <a:pt x="2032397" y="3240790"/>
                </a:lnTo>
                <a:lnTo>
                  <a:pt x="2036429" y="3227041"/>
                </a:lnTo>
                <a:lnTo>
                  <a:pt x="2038393" y="3223113"/>
                </a:lnTo>
                <a:lnTo>
                  <a:pt x="2050178" y="3213292"/>
                </a:lnTo>
                <a:lnTo>
                  <a:pt x="2052143" y="3209363"/>
                </a:lnTo>
                <a:lnTo>
                  <a:pt x="2058035" y="3189721"/>
                </a:lnTo>
                <a:lnTo>
                  <a:pt x="2048214" y="3179797"/>
                </a:lnTo>
                <a:lnTo>
                  <a:pt x="2048214" y="3171940"/>
                </a:lnTo>
                <a:lnTo>
                  <a:pt x="2056071" y="3169976"/>
                </a:lnTo>
                <a:close/>
                <a:moveTo>
                  <a:pt x="888325" y="3160155"/>
                </a:moveTo>
                <a:lnTo>
                  <a:pt x="890289" y="3162119"/>
                </a:lnTo>
                <a:lnTo>
                  <a:pt x="896285" y="3171940"/>
                </a:lnTo>
                <a:lnTo>
                  <a:pt x="904142" y="3179797"/>
                </a:lnTo>
                <a:lnTo>
                  <a:pt x="906106" y="3181761"/>
                </a:lnTo>
                <a:lnTo>
                  <a:pt x="906106" y="3187653"/>
                </a:lnTo>
                <a:lnTo>
                  <a:pt x="904142" y="3195510"/>
                </a:lnTo>
                <a:lnTo>
                  <a:pt x="902178" y="3201506"/>
                </a:lnTo>
                <a:lnTo>
                  <a:pt x="892254" y="3213292"/>
                </a:lnTo>
                <a:lnTo>
                  <a:pt x="888325" y="3217220"/>
                </a:lnTo>
                <a:lnTo>
                  <a:pt x="882433" y="3217220"/>
                </a:lnTo>
                <a:lnTo>
                  <a:pt x="876540" y="3217220"/>
                </a:lnTo>
                <a:lnTo>
                  <a:pt x="876540" y="3215256"/>
                </a:lnTo>
                <a:lnTo>
                  <a:pt x="866719" y="3209363"/>
                </a:lnTo>
                <a:lnTo>
                  <a:pt x="856899" y="3205435"/>
                </a:lnTo>
                <a:lnTo>
                  <a:pt x="852867" y="3205435"/>
                </a:lnTo>
                <a:lnTo>
                  <a:pt x="847078" y="3191582"/>
                </a:lnTo>
                <a:lnTo>
                  <a:pt x="852867" y="3185689"/>
                </a:lnTo>
                <a:lnTo>
                  <a:pt x="870648" y="3177832"/>
                </a:lnTo>
                <a:lnTo>
                  <a:pt x="882433" y="3162119"/>
                </a:lnTo>
                <a:close/>
                <a:moveTo>
                  <a:pt x="947457" y="3126660"/>
                </a:moveTo>
                <a:lnTo>
                  <a:pt x="953349" y="3128624"/>
                </a:lnTo>
                <a:lnTo>
                  <a:pt x="959242" y="3128624"/>
                </a:lnTo>
                <a:lnTo>
                  <a:pt x="963170" y="3126660"/>
                </a:lnTo>
                <a:lnTo>
                  <a:pt x="971027" y="3126660"/>
                </a:lnTo>
                <a:lnTo>
                  <a:pt x="978883" y="3126660"/>
                </a:lnTo>
                <a:lnTo>
                  <a:pt x="984879" y="3130588"/>
                </a:lnTo>
                <a:lnTo>
                  <a:pt x="988808" y="3134517"/>
                </a:lnTo>
                <a:lnTo>
                  <a:pt x="994700" y="3136481"/>
                </a:lnTo>
                <a:lnTo>
                  <a:pt x="1002557" y="3138445"/>
                </a:lnTo>
                <a:lnTo>
                  <a:pt x="1008449" y="3138445"/>
                </a:lnTo>
                <a:lnTo>
                  <a:pt x="1012481" y="3142373"/>
                </a:lnTo>
                <a:lnTo>
                  <a:pt x="1016306" y="3148266"/>
                </a:lnTo>
                <a:lnTo>
                  <a:pt x="1014445" y="3152194"/>
                </a:lnTo>
                <a:lnTo>
                  <a:pt x="1016306" y="3156123"/>
                </a:lnTo>
                <a:lnTo>
                  <a:pt x="1018270" y="3163980"/>
                </a:lnTo>
                <a:lnTo>
                  <a:pt x="1018270" y="3171940"/>
                </a:lnTo>
                <a:lnTo>
                  <a:pt x="1014445" y="3179797"/>
                </a:lnTo>
                <a:lnTo>
                  <a:pt x="1006485" y="3179797"/>
                </a:lnTo>
                <a:lnTo>
                  <a:pt x="998628" y="3171940"/>
                </a:lnTo>
                <a:lnTo>
                  <a:pt x="992736" y="3163980"/>
                </a:lnTo>
                <a:lnTo>
                  <a:pt x="984879" y="3163980"/>
                </a:lnTo>
                <a:lnTo>
                  <a:pt x="982915" y="3168011"/>
                </a:lnTo>
                <a:lnTo>
                  <a:pt x="978883" y="3168011"/>
                </a:lnTo>
                <a:lnTo>
                  <a:pt x="975058" y="3168011"/>
                </a:lnTo>
                <a:lnTo>
                  <a:pt x="971027" y="3166047"/>
                </a:lnTo>
                <a:lnTo>
                  <a:pt x="969063" y="3158190"/>
                </a:lnTo>
                <a:lnTo>
                  <a:pt x="963170" y="3148266"/>
                </a:lnTo>
                <a:lnTo>
                  <a:pt x="951385" y="3134517"/>
                </a:lnTo>
                <a:close/>
                <a:moveTo>
                  <a:pt x="896285" y="3110946"/>
                </a:moveTo>
                <a:lnTo>
                  <a:pt x="900110" y="3110946"/>
                </a:lnTo>
                <a:lnTo>
                  <a:pt x="902178" y="3110946"/>
                </a:lnTo>
                <a:lnTo>
                  <a:pt x="906106" y="3112807"/>
                </a:lnTo>
                <a:lnTo>
                  <a:pt x="908070" y="3118803"/>
                </a:lnTo>
                <a:lnTo>
                  <a:pt x="908070" y="3134517"/>
                </a:lnTo>
                <a:lnTo>
                  <a:pt x="904142" y="3134517"/>
                </a:lnTo>
                <a:lnTo>
                  <a:pt x="896285" y="3132552"/>
                </a:lnTo>
                <a:lnTo>
                  <a:pt x="894321" y="3130588"/>
                </a:lnTo>
                <a:lnTo>
                  <a:pt x="888325" y="3136481"/>
                </a:lnTo>
                <a:lnTo>
                  <a:pt x="878504" y="3138445"/>
                </a:lnTo>
                <a:lnTo>
                  <a:pt x="870648" y="3136481"/>
                </a:lnTo>
                <a:lnTo>
                  <a:pt x="866719" y="3138445"/>
                </a:lnTo>
                <a:lnTo>
                  <a:pt x="866719" y="3148266"/>
                </a:lnTo>
                <a:lnTo>
                  <a:pt x="862791" y="3158190"/>
                </a:lnTo>
                <a:lnTo>
                  <a:pt x="856899" y="3163980"/>
                </a:lnTo>
                <a:lnTo>
                  <a:pt x="848939" y="3168011"/>
                </a:lnTo>
                <a:lnTo>
                  <a:pt x="841082" y="3168011"/>
                </a:lnTo>
                <a:lnTo>
                  <a:pt x="835189" y="3162119"/>
                </a:lnTo>
                <a:lnTo>
                  <a:pt x="833225" y="3154159"/>
                </a:lnTo>
                <a:lnTo>
                  <a:pt x="831261" y="3142373"/>
                </a:lnTo>
                <a:lnTo>
                  <a:pt x="833225" y="3132552"/>
                </a:lnTo>
                <a:lnTo>
                  <a:pt x="839118" y="3126660"/>
                </a:lnTo>
                <a:lnTo>
                  <a:pt x="845010" y="3122731"/>
                </a:lnTo>
                <a:lnTo>
                  <a:pt x="852867" y="3118803"/>
                </a:lnTo>
                <a:lnTo>
                  <a:pt x="862791" y="3122731"/>
                </a:lnTo>
                <a:lnTo>
                  <a:pt x="874576" y="3118803"/>
                </a:lnTo>
                <a:close/>
                <a:moveTo>
                  <a:pt x="1000593" y="3097093"/>
                </a:moveTo>
                <a:lnTo>
                  <a:pt x="1006485" y="3099058"/>
                </a:lnTo>
                <a:lnTo>
                  <a:pt x="1010413" y="3106914"/>
                </a:lnTo>
                <a:lnTo>
                  <a:pt x="1012481" y="3108879"/>
                </a:lnTo>
                <a:lnTo>
                  <a:pt x="1010413" y="3110946"/>
                </a:lnTo>
                <a:lnTo>
                  <a:pt x="1008449" y="3116735"/>
                </a:lnTo>
                <a:lnTo>
                  <a:pt x="1008449" y="3126660"/>
                </a:lnTo>
                <a:lnTo>
                  <a:pt x="1004521" y="3132552"/>
                </a:lnTo>
                <a:lnTo>
                  <a:pt x="998628" y="3134517"/>
                </a:lnTo>
                <a:lnTo>
                  <a:pt x="990772" y="3128624"/>
                </a:lnTo>
                <a:lnTo>
                  <a:pt x="980951" y="3122731"/>
                </a:lnTo>
                <a:lnTo>
                  <a:pt x="971027" y="3118803"/>
                </a:lnTo>
                <a:lnTo>
                  <a:pt x="963170" y="3112807"/>
                </a:lnTo>
                <a:lnTo>
                  <a:pt x="969063" y="3108879"/>
                </a:lnTo>
                <a:lnTo>
                  <a:pt x="984879" y="3104950"/>
                </a:lnTo>
                <a:lnTo>
                  <a:pt x="994700" y="3101022"/>
                </a:lnTo>
                <a:close/>
                <a:moveTo>
                  <a:pt x="2432143" y="3075447"/>
                </a:moveTo>
                <a:lnTo>
                  <a:pt x="2441965" y="3079478"/>
                </a:lnTo>
                <a:lnTo>
                  <a:pt x="2449926" y="3085371"/>
                </a:lnTo>
                <a:lnTo>
                  <a:pt x="2453854" y="3087335"/>
                </a:lnTo>
                <a:lnTo>
                  <a:pt x="2459748" y="3085371"/>
                </a:lnTo>
                <a:lnTo>
                  <a:pt x="2469569" y="3083407"/>
                </a:lnTo>
                <a:lnTo>
                  <a:pt x="2481355" y="3081442"/>
                </a:lnTo>
                <a:lnTo>
                  <a:pt x="2487352" y="3087335"/>
                </a:lnTo>
                <a:lnTo>
                  <a:pt x="2489316" y="3099120"/>
                </a:lnTo>
                <a:lnTo>
                  <a:pt x="2487352" y="3105013"/>
                </a:lnTo>
                <a:lnTo>
                  <a:pt x="2489316" y="3108941"/>
                </a:lnTo>
                <a:lnTo>
                  <a:pt x="2485387" y="3112869"/>
                </a:lnTo>
                <a:lnTo>
                  <a:pt x="2479494" y="3111008"/>
                </a:lnTo>
                <a:lnTo>
                  <a:pt x="2477530" y="3112869"/>
                </a:lnTo>
                <a:lnTo>
                  <a:pt x="2477530" y="3114833"/>
                </a:lnTo>
                <a:lnTo>
                  <a:pt x="2483320" y="3114833"/>
                </a:lnTo>
                <a:lnTo>
                  <a:pt x="2487352" y="3118865"/>
                </a:lnTo>
                <a:lnTo>
                  <a:pt x="2485387" y="3124654"/>
                </a:lnTo>
                <a:lnTo>
                  <a:pt x="2479494" y="3132614"/>
                </a:lnTo>
                <a:lnTo>
                  <a:pt x="2467605" y="3132614"/>
                </a:lnTo>
                <a:lnTo>
                  <a:pt x="2463676" y="3126722"/>
                </a:lnTo>
                <a:lnTo>
                  <a:pt x="2459748" y="3120829"/>
                </a:lnTo>
                <a:lnTo>
                  <a:pt x="2455819" y="3120829"/>
                </a:lnTo>
                <a:lnTo>
                  <a:pt x="2455819" y="3114833"/>
                </a:lnTo>
                <a:lnTo>
                  <a:pt x="2453854" y="3111008"/>
                </a:lnTo>
                <a:lnTo>
                  <a:pt x="2445997" y="3108941"/>
                </a:lnTo>
                <a:lnTo>
                  <a:pt x="2443929" y="3106977"/>
                </a:lnTo>
                <a:lnTo>
                  <a:pt x="2449926" y="3101084"/>
                </a:lnTo>
                <a:lnTo>
                  <a:pt x="2449926" y="3095192"/>
                </a:lnTo>
                <a:lnTo>
                  <a:pt x="2443929" y="3091263"/>
                </a:lnTo>
                <a:lnTo>
                  <a:pt x="2432143" y="3085371"/>
                </a:lnTo>
                <a:lnTo>
                  <a:pt x="2424286" y="3089299"/>
                </a:lnTo>
                <a:lnTo>
                  <a:pt x="2420357" y="3089299"/>
                </a:lnTo>
                <a:lnTo>
                  <a:pt x="2418393" y="3083407"/>
                </a:lnTo>
                <a:lnTo>
                  <a:pt x="2424286" y="3077411"/>
                </a:lnTo>
                <a:close/>
                <a:moveTo>
                  <a:pt x="2351502" y="3073586"/>
                </a:moveTo>
                <a:lnTo>
                  <a:pt x="2359359" y="3075447"/>
                </a:lnTo>
                <a:lnTo>
                  <a:pt x="2369181" y="3085371"/>
                </a:lnTo>
                <a:lnTo>
                  <a:pt x="2373109" y="3091263"/>
                </a:lnTo>
                <a:lnTo>
                  <a:pt x="2371145" y="3097156"/>
                </a:lnTo>
                <a:lnTo>
                  <a:pt x="2363184" y="3097156"/>
                </a:lnTo>
                <a:lnTo>
                  <a:pt x="2359359" y="3097156"/>
                </a:lnTo>
                <a:lnTo>
                  <a:pt x="2361323" y="3103048"/>
                </a:lnTo>
                <a:lnTo>
                  <a:pt x="2359359" y="3105013"/>
                </a:lnTo>
                <a:lnTo>
                  <a:pt x="2351502" y="3105013"/>
                </a:lnTo>
                <a:lnTo>
                  <a:pt x="2347469" y="3103048"/>
                </a:lnTo>
                <a:lnTo>
                  <a:pt x="2341576" y="3097156"/>
                </a:lnTo>
                <a:lnTo>
                  <a:pt x="2337648" y="3091263"/>
                </a:lnTo>
                <a:lnTo>
                  <a:pt x="2337648" y="3087335"/>
                </a:lnTo>
                <a:lnTo>
                  <a:pt x="2341576" y="3079478"/>
                </a:lnTo>
                <a:close/>
                <a:moveTo>
                  <a:pt x="994700" y="3040028"/>
                </a:moveTo>
                <a:lnTo>
                  <a:pt x="998628" y="3041992"/>
                </a:lnTo>
                <a:lnTo>
                  <a:pt x="1000593" y="3047885"/>
                </a:lnTo>
                <a:lnTo>
                  <a:pt x="1002557" y="3051813"/>
                </a:lnTo>
                <a:lnTo>
                  <a:pt x="992736" y="3057706"/>
                </a:lnTo>
                <a:lnTo>
                  <a:pt x="996664" y="3069491"/>
                </a:lnTo>
                <a:lnTo>
                  <a:pt x="994700" y="3077348"/>
                </a:lnTo>
                <a:lnTo>
                  <a:pt x="990772" y="3079415"/>
                </a:lnTo>
                <a:lnTo>
                  <a:pt x="984879" y="3079415"/>
                </a:lnTo>
                <a:lnTo>
                  <a:pt x="978883" y="3085308"/>
                </a:lnTo>
                <a:lnTo>
                  <a:pt x="980951" y="3093165"/>
                </a:lnTo>
                <a:lnTo>
                  <a:pt x="976919" y="3101022"/>
                </a:lnTo>
                <a:lnTo>
                  <a:pt x="971027" y="3104950"/>
                </a:lnTo>
                <a:lnTo>
                  <a:pt x="965134" y="3104950"/>
                </a:lnTo>
                <a:lnTo>
                  <a:pt x="963170" y="3099058"/>
                </a:lnTo>
                <a:lnTo>
                  <a:pt x="963170" y="3097093"/>
                </a:lnTo>
                <a:lnTo>
                  <a:pt x="953349" y="3085308"/>
                </a:lnTo>
                <a:lnTo>
                  <a:pt x="949421" y="3077348"/>
                </a:lnTo>
                <a:lnTo>
                  <a:pt x="943528" y="3069491"/>
                </a:lnTo>
                <a:lnTo>
                  <a:pt x="945493" y="3063598"/>
                </a:lnTo>
                <a:lnTo>
                  <a:pt x="955313" y="3057706"/>
                </a:lnTo>
                <a:lnTo>
                  <a:pt x="963170" y="3057706"/>
                </a:lnTo>
                <a:lnTo>
                  <a:pt x="969063" y="3061634"/>
                </a:lnTo>
                <a:lnTo>
                  <a:pt x="975058" y="3061634"/>
                </a:lnTo>
                <a:lnTo>
                  <a:pt x="976919" y="3055742"/>
                </a:lnTo>
                <a:lnTo>
                  <a:pt x="976919" y="3047885"/>
                </a:lnTo>
                <a:lnTo>
                  <a:pt x="982915" y="3041992"/>
                </a:lnTo>
                <a:lnTo>
                  <a:pt x="990772" y="3041992"/>
                </a:lnTo>
                <a:close/>
                <a:moveTo>
                  <a:pt x="2215548" y="3010526"/>
                </a:moveTo>
                <a:lnTo>
                  <a:pt x="2217512" y="3020346"/>
                </a:lnTo>
                <a:lnTo>
                  <a:pt x="2213584" y="3032235"/>
                </a:lnTo>
                <a:lnTo>
                  <a:pt x="2211619" y="3042056"/>
                </a:lnTo>
                <a:lnTo>
                  <a:pt x="2211619" y="3047948"/>
                </a:lnTo>
                <a:lnTo>
                  <a:pt x="2215548" y="3051877"/>
                </a:lnTo>
                <a:lnTo>
                  <a:pt x="2219477" y="3042056"/>
                </a:lnTo>
                <a:lnTo>
                  <a:pt x="2227334" y="3030167"/>
                </a:lnTo>
                <a:lnTo>
                  <a:pt x="2233331" y="3030167"/>
                </a:lnTo>
                <a:lnTo>
                  <a:pt x="2235295" y="3034199"/>
                </a:lnTo>
                <a:lnTo>
                  <a:pt x="2239120" y="3038024"/>
                </a:lnTo>
                <a:lnTo>
                  <a:pt x="2241188" y="3040091"/>
                </a:lnTo>
                <a:lnTo>
                  <a:pt x="2243152" y="3049912"/>
                </a:lnTo>
                <a:lnTo>
                  <a:pt x="2246978" y="3061697"/>
                </a:lnTo>
                <a:lnTo>
                  <a:pt x="2251010" y="3067590"/>
                </a:lnTo>
                <a:lnTo>
                  <a:pt x="2252974" y="3069554"/>
                </a:lnTo>
                <a:lnTo>
                  <a:pt x="2256903" y="3075447"/>
                </a:lnTo>
                <a:lnTo>
                  <a:pt x="2249045" y="3077411"/>
                </a:lnTo>
                <a:lnTo>
                  <a:pt x="2221441" y="3069554"/>
                </a:lnTo>
                <a:lnTo>
                  <a:pt x="2203762" y="3075447"/>
                </a:lnTo>
                <a:lnTo>
                  <a:pt x="2195905" y="3073586"/>
                </a:lnTo>
                <a:lnTo>
                  <a:pt x="2185979" y="3067590"/>
                </a:lnTo>
                <a:lnTo>
                  <a:pt x="2180086" y="3055805"/>
                </a:lnTo>
                <a:lnTo>
                  <a:pt x="2184015" y="3044020"/>
                </a:lnTo>
                <a:lnTo>
                  <a:pt x="2193940" y="3032235"/>
                </a:lnTo>
                <a:lnTo>
                  <a:pt x="2197765" y="3022311"/>
                </a:lnTo>
                <a:lnTo>
                  <a:pt x="2203762" y="3014454"/>
                </a:lnTo>
                <a:close/>
                <a:moveTo>
                  <a:pt x="1095079" y="3010462"/>
                </a:moveTo>
                <a:lnTo>
                  <a:pt x="1106967" y="3012426"/>
                </a:lnTo>
                <a:lnTo>
                  <a:pt x="1118752" y="3018318"/>
                </a:lnTo>
                <a:lnTo>
                  <a:pt x="1126609" y="3028139"/>
                </a:lnTo>
                <a:lnTo>
                  <a:pt x="1126609" y="3032171"/>
                </a:lnTo>
                <a:lnTo>
                  <a:pt x="1120716" y="3032171"/>
                </a:lnTo>
                <a:lnTo>
                  <a:pt x="1110896" y="3040028"/>
                </a:lnTo>
                <a:lnTo>
                  <a:pt x="1108932" y="3041992"/>
                </a:lnTo>
                <a:lnTo>
                  <a:pt x="1108932" y="3047885"/>
                </a:lnTo>
                <a:lnTo>
                  <a:pt x="1110896" y="3051813"/>
                </a:lnTo>
                <a:lnTo>
                  <a:pt x="1114824" y="3051813"/>
                </a:lnTo>
                <a:lnTo>
                  <a:pt x="1124645" y="3051813"/>
                </a:lnTo>
                <a:lnTo>
                  <a:pt x="1136430" y="3057706"/>
                </a:lnTo>
                <a:lnTo>
                  <a:pt x="1138497" y="3073523"/>
                </a:lnTo>
                <a:lnTo>
                  <a:pt x="1124645" y="3085308"/>
                </a:lnTo>
                <a:lnTo>
                  <a:pt x="1118752" y="3083344"/>
                </a:lnTo>
                <a:lnTo>
                  <a:pt x="1122681" y="3077348"/>
                </a:lnTo>
                <a:lnTo>
                  <a:pt x="1124645" y="3073523"/>
                </a:lnTo>
                <a:lnTo>
                  <a:pt x="1122681" y="3071559"/>
                </a:lnTo>
                <a:lnTo>
                  <a:pt x="1104900" y="3059670"/>
                </a:lnTo>
                <a:lnTo>
                  <a:pt x="1101075" y="3059670"/>
                </a:lnTo>
                <a:lnTo>
                  <a:pt x="1083294" y="3061634"/>
                </a:lnTo>
                <a:lnTo>
                  <a:pt x="1073473" y="3065563"/>
                </a:lnTo>
                <a:lnTo>
                  <a:pt x="1063652" y="3067527"/>
                </a:lnTo>
                <a:lnTo>
                  <a:pt x="1055692" y="3065563"/>
                </a:lnTo>
                <a:lnTo>
                  <a:pt x="1051867" y="3059670"/>
                </a:lnTo>
                <a:lnTo>
                  <a:pt x="1055692" y="3055742"/>
                </a:lnTo>
                <a:lnTo>
                  <a:pt x="1065513" y="3055742"/>
                </a:lnTo>
                <a:lnTo>
                  <a:pt x="1079366" y="3049849"/>
                </a:lnTo>
                <a:lnTo>
                  <a:pt x="1081330" y="3047885"/>
                </a:lnTo>
                <a:lnTo>
                  <a:pt x="1083294" y="3045921"/>
                </a:lnTo>
                <a:lnTo>
                  <a:pt x="1085258" y="3041992"/>
                </a:lnTo>
                <a:lnTo>
                  <a:pt x="1093115" y="3040028"/>
                </a:lnTo>
                <a:lnTo>
                  <a:pt x="1095079" y="3034135"/>
                </a:lnTo>
                <a:lnTo>
                  <a:pt x="1097043" y="3028139"/>
                </a:lnTo>
                <a:lnTo>
                  <a:pt x="1091254" y="3022247"/>
                </a:lnTo>
                <a:lnTo>
                  <a:pt x="1089187" y="3014390"/>
                </a:lnTo>
                <a:close/>
                <a:moveTo>
                  <a:pt x="947457" y="3000641"/>
                </a:moveTo>
                <a:lnTo>
                  <a:pt x="955313" y="3006533"/>
                </a:lnTo>
                <a:lnTo>
                  <a:pt x="961206" y="3014390"/>
                </a:lnTo>
                <a:lnTo>
                  <a:pt x="961206" y="3026175"/>
                </a:lnTo>
                <a:lnTo>
                  <a:pt x="959242" y="3037960"/>
                </a:lnTo>
                <a:lnTo>
                  <a:pt x="955313" y="3047885"/>
                </a:lnTo>
                <a:lnTo>
                  <a:pt x="947457" y="3053777"/>
                </a:lnTo>
                <a:lnTo>
                  <a:pt x="937636" y="3055742"/>
                </a:lnTo>
                <a:lnTo>
                  <a:pt x="933708" y="3053777"/>
                </a:lnTo>
                <a:lnTo>
                  <a:pt x="927712" y="3051813"/>
                </a:lnTo>
                <a:lnTo>
                  <a:pt x="923783" y="3049849"/>
                </a:lnTo>
                <a:lnTo>
                  <a:pt x="902178" y="3053777"/>
                </a:lnTo>
                <a:lnTo>
                  <a:pt x="894321" y="3053777"/>
                </a:lnTo>
                <a:lnTo>
                  <a:pt x="894321" y="3049849"/>
                </a:lnTo>
                <a:lnTo>
                  <a:pt x="900110" y="3043956"/>
                </a:lnTo>
                <a:lnTo>
                  <a:pt x="911999" y="3024211"/>
                </a:lnTo>
                <a:lnTo>
                  <a:pt x="919855" y="3016354"/>
                </a:lnTo>
                <a:lnTo>
                  <a:pt x="925851" y="3016354"/>
                </a:lnTo>
                <a:lnTo>
                  <a:pt x="931640" y="3018318"/>
                </a:lnTo>
                <a:lnTo>
                  <a:pt x="935672" y="3018318"/>
                </a:lnTo>
                <a:lnTo>
                  <a:pt x="939497" y="3014390"/>
                </a:lnTo>
                <a:lnTo>
                  <a:pt x="941564" y="3002605"/>
                </a:lnTo>
                <a:close/>
                <a:moveTo>
                  <a:pt x="1051867" y="2996712"/>
                </a:moveTo>
                <a:lnTo>
                  <a:pt x="1063652" y="2996712"/>
                </a:lnTo>
                <a:lnTo>
                  <a:pt x="1067581" y="2998573"/>
                </a:lnTo>
                <a:lnTo>
                  <a:pt x="1067581" y="3000641"/>
                </a:lnTo>
                <a:lnTo>
                  <a:pt x="1065513" y="3008497"/>
                </a:lnTo>
                <a:lnTo>
                  <a:pt x="1063652" y="3010462"/>
                </a:lnTo>
                <a:lnTo>
                  <a:pt x="1057657" y="3014390"/>
                </a:lnTo>
                <a:lnTo>
                  <a:pt x="1049800" y="3014390"/>
                </a:lnTo>
                <a:lnTo>
                  <a:pt x="1045872" y="3006533"/>
                </a:lnTo>
                <a:lnTo>
                  <a:pt x="1047836" y="2998573"/>
                </a:lnTo>
                <a:close/>
                <a:moveTo>
                  <a:pt x="2138732" y="2992848"/>
                </a:moveTo>
                <a:lnTo>
                  <a:pt x="2148553" y="2994812"/>
                </a:lnTo>
                <a:lnTo>
                  <a:pt x="2158375" y="3002669"/>
                </a:lnTo>
                <a:lnTo>
                  <a:pt x="2162407" y="3012490"/>
                </a:lnTo>
                <a:lnTo>
                  <a:pt x="2162407" y="3024275"/>
                </a:lnTo>
                <a:lnTo>
                  <a:pt x="2156514" y="3034199"/>
                </a:lnTo>
                <a:lnTo>
                  <a:pt x="2142660" y="3049912"/>
                </a:lnTo>
                <a:lnTo>
                  <a:pt x="2144625" y="3053841"/>
                </a:lnTo>
                <a:lnTo>
                  <a:pt x="2146589" y="3067590"/>
                </a:lnTo>
                <a:lnTo>
                  <a:pt x="2150518" y="3075447"/>
                </a:lnTo>
                <a:lnTo>
                  <a:pt x="2156514" y="3079478"/>
                </a:lnTo>
                <a:lnTo>
                  <a:pt x="2170265" y="3083407"/>
                </a:lnTo>
                <a:lnTo>
                  <a:pt x="2178122" y="3097156"/>
                </a:lnTo>
                <a:lnTo>
                  <a:pt x="2191872" y="3095192"/>
                </a:lnTo>
                <a:lnTo>
                  <a:pt x="2207691" y="3089299"/>
                </a:lnTo>
                <a:lnTo>
                  <a:pt x="2221441" y="3087335"/>
                </a:lnTo>
                <a:lnTo>
                  <a:pt x="2245117" y="3089299"/>
                </a:lnTo>
                <a:lnTo>
                  <a:pt x="2249045" y="3091263"/>
                </a:lnTo>
                <a:lnTo>
                  <a:pt x="2251010" y="3101084"/>
                </a:lnTo>
                <a:lnTo>
                  <a:pt x="2249045" y="3108941"/>
                </a:lnTo>
                <a:lnTo>
                  <a:pt x="2246978" y="3116798"/>
                </a:lnTo>
                <a:lnTo>
                  <a:pt x="2245117" y="3126722"/>
                </a:lnTo>
                <a:lnTo>
                  <a:pt x="2246978" y="3144399"/>
                </a:lnTo>
                <a:lnTo>
                  <a:pt x="2245117" y="3152256"/>
                </a:lnTo>
                <a:lnTo>
                  <a:pt x="2241188" y="3156184"/>
                </a:lnTo>
                <a:lnTo>
                  <a:pt x="2237156" y="3160216"/>
                </a:lnTo>
                <a:lnTo>
                  <a:pt x="2243152" y="3175929"/>
                </a:lnTo>
                <a:lnTo>
                  <a:pt x="2239120" y="3183786"/>
                </a:lnTo>
                <a:lnTo>
                  <a:pt x="2229298" y="3185750"/>
                </a:lnTo>
                <a:lnTo>
                  <a:pt x="2219477" y="3179858"/>
                </a:lnTo>
                <a:lnTo>
                  <a:pt x="2209655" y="3175929"/>
                </a:lnTo>
                <a:lnTo>
                  <a:pt x="2197765" y="3181822"/>
                </a:lnTo>
                <a:lnTo>
                  <a:pt x="2187944" y="3181822"/>
                </a:lnTo>
                <a:lnTo>
                  <a:pt x="2180086" y="3168073"/>
                </a:lnTo>
                <a:lnTo>
                  <a:pt x="2174193" y="3134578"/>
                </a:lnTo>
                <a:lnTo>
                  <a:pt x="2162407" y="3130650"/>
                </a:lnTo>
                <a:lnTo>
                  <a:pt x="2154550" y="3136543"/>
                </a:lnTo>
                <a:lnTo>
                  <a:pt x="2148553" y="3148328"/>
                </a:lnTo>
                <a:lnTo>
                  <a:pt x="2146589" y="3166109"/>
                </a:lnTo>
                <a:lnTo>
                  <a:pt x="2142660" y="3172001"/>
                </a:lnTo>
                <a:lnTo>
                  <a:pt x="2132839" y="3172001"/>
                </a:lnTo>
                <a:lnTo>
                  <a:pt x="2123017" y="3170037"/>
                </a:lnTo>
                <a:lnTo>
                  <a:pt x="2117124" y="3166109"/>
                </a:lnTo>
                <a:lnTo>
                  <a:pt x="2113092" y="3158252"/>
                </a:lnTo>
                <a:lnTo>
                  <a:pt x="2113092" y="3152256"/>
                </a:lnTo>
                <a:lnTo>
                  <a:pt x="2113092" y="3146363"/>
                </a:lnTo>
                <a:lnTo>
                  <a:pt x="2111127" y="3134578"/>
                </a:lnTo>
                <a:lnTo>
                  <a:pt x="2093448" y="3077411"/>
                </a:lnTo>
                <a:lnTo>
                  <a:pt x="2091484" y="3063662"/>
                </a:lnTo>
                <a:lnTo>
                  <a:pt x="2091484" y="3049912"/>
                </a:lnTo>
                <a:lnTo>
                  <a:pt x="2099341" y="3034199"/>
                </a:lnTo>
                <a:lnTo>
                  <a:pt x="2105234" y="3030167"/>
                </a:lnTo>
                <a:lnTo>
                  <a:pt x="2109163" y="3030167"/>
                </a:lnTo>
                <a:lnTo>
                  <a:pt x="2113092" y="3028203"/>
                </a:lnTo>
                <a:lnTo>
                  <a:pt x="2117124" y="3010526"/>
                </a:lnTo>
                <a:lnTo>
                  <a:pt x="2120949" y="3004633"/>
                </a:lnTo>
                <a:lnTo>
                  <a:pt x="2130874" y="2996776"/>
                </a:lnTo>
                <a:close/>
                <a:moveTo>
                  <a:pt x="2660628" y="2918003"/>
                </a:moveTo>
                <a:lnTo>
                  <a:pt x="2672414" y="2923895"/>
                </a:lnTo>
                <a:lnTo>
                  <a:pt x="2674378" y="2929788"/>
                </a:lnTo>
                <a:lnTo>
                  <a:pt x="2674378" y="2937644"/>
                </a:lnTo>
                <a:lnTo>
                  <a:pt x="2670450" y="2967210"/>
                </a:lnTo>
                <a:lnTo>
                  <a:pt x="2670450" y="2971139"/>
                </a:lnTo>
                <a:lnTo>
                  <a:pt x="2674378" y="2980960"/>
                </a:lnTo>
                <a:lnTo>
                  <a:pt x="2678307" y="2988816"/>
                </a:lnTo>
                <a:lnTo>
                  <a:pt x="2680271" y="2996776"/>
                </a:lnTo>
                <a:lnTo>
                  <a:pt x="2680271" y="3006597"/>
                </a:lnTo>
                <a:lnTo>
                  <a:pt x="2678307" y="3016418"/>
                </a:lnTo>
                <a:lnTo>
                  <a:pt x="2668485" y="3044020"/>
                </a:lnTo>
                <a:lnTo>
                  <a:pt x="2680271" y="3038024"/>
                </a:lnTo>
                <a:lnTo>
                  <a:pt x="2688129" y="3034199"/>
                </a:lnTo>
                <a:lnTo>
                  <a:pt x="2690197" y="3036060"/>
                </a:lnTo>
                <a:lnTo>
                  <a:pt x="2690197" y="3049912"/>
                </a:lnTo>
                <a:lnTo>
                  <a:pt x="2690197" y="3057769"/>
                </a:lnTo>
                <a:lnTo>
                  <a:pt x="2686165" y="3067590"/>
                </a:lnTo>
                <a:lnTo>
                  <a:pt x="2680271" y="3073586"/>
                </a:lnTo>
                <a:lnTo>
                  <a:pt x="2672414" y="3069554"/>
                </a:lnTo>
                <a:lnTo>
                  <a:pt x="2676343" y="3081442"/>
                </a:lnTo>
                <a:lnTo>
                  <a:pt x="2684304" y="3099120"/>
                </a:lnTo>
                <a:lnTo>
                  <a:pt x="2686165" y="3111008"/>
                </a:lnTo>
                <a:lnTo>
                  <a:pt x="2680271" y="3112869"/>
                </a:lnTo>
                <a:lnTo>
                  <a:pt x="2668485" y="3108941"/>
                </a:lnTo>
                <a:lnTo>
                  <a:pt x="2656699" y="3103048"/>
                </a:lnTo>
                <a:lnTo>
                  <a:pt x="2648739" y="3097156"/>
                </a:lnTo>
                <a:lnTo>
                  <a:pt x="2646774" y="3108941"/>
                </a:lnTo>
                <a:lnTo>
                  <a:pt x="2644913" y="3114833"/>
                </a:lnTo>
                <a:lnTo>
                  <a:pt x="2634988" y="3126722"/>
                </a:lnTo>
                <a:lnTo>
                  <a:pt x="2631059" y="3138507"/>
                </a:lnTo>
                <a:lnTo>
                  <a:pt x="2638917" y="3144399"/>
                </a:lnTo>
                <a:lnTo>
                  <a:pt x="2648739" y="3148328"/>
                </a:lnTo>
                <a:lnTo>
                  <a:pt x="2654735" y="3154220"/>
                </a:lnTo>
                <a:lnTo>
                  <a:pt x="2644913" y="3162180"/>
                </a:lnTo>
                <a:lnTo>
                  <a:pt x="2597562" y="3177894"/>
                </a:lnTo>
                <a:lnTo>
                  <a:pt x="2583812" y="3177894"/>
                </a:lnTo>
                <a:lnTo>
                  <a:pt x="2605523" y="3162180"/>
                </a:lnTo>
                <a:lnTo>
                  <a:pt x="2595701" y="3158252"/>
                </a:lnTo>
                <a:lnTo>
                  <a:pt x="2591669" y="3150395"/>
                </a:lnTo>
                <a:lnTo>
                  <a:pt x="2593633" y="3142435"/>
                </a:lnTo>
                <a:lnTo>
                  <a:pt x="2595701" y="3130650"/>
                </a:lnTo>
                <a:lnTo>
                  <a:pt x="2575954" y="3140471"/>
                </a:lnTo>
                <a:lnTo>
                  <a:pt x="2569958" y="3136543"/>
                </a:lnTo>
                <a:lnTo>
                  <a:pt x="2568097" y="3126722"/>
                </a:lnTo>
                <a:lnTo>
                  <a:pt x="2568097" y="3118865"/>
                </a:lnTo>
                <a:lnTo>
                  <a:pt x="2572026" y="3112869"/>
                </a:lnTo>
                <a:lnTo>
                  <a:pt x="2587740" y="3111008"/>
                </a:lnTo>
                <a:lnTo>
                  <a:pt x="2591669" y="3101084"/>
                </a:lnTo>
                <a:lnTo>
                  <a:pt x="2593633" y="3089299"/>
                </a:lnTo>
                <a:lnTo>
                  <a:pt x="2595701" y="3075447"/>
                </a:lnTo>
                <a:lnTo>
                  <a:pt x="2587740" y="3069554"/>
                </a:lnTo>
                <a:lnTo>
                  <a:pt x="2581847" y="3077411"/>
                </a:lnTo>
                <a:lnTo>
                  <a:pt x="2558172" y="3089299"/>
                </a:lnTo>
                <a:lnTo>
                  <a:pt x="2546386" y="3097156"/>
                </a:lnTo>
                <a:lnTo>
                  <a:pt x="2540493" y="3085371"/>
                </a:lnTo>
                <a:lnTo>
                  <a:pt x="2530567" y="3075447"/>
                </a:lnTo>
                <a:lnTo>
                  <a:pt x="2522710" y="3063662"/>
                </a:lnTo>
                <a:lnTo>
                  <a:pt x="2520746" y="3049912"/>
                </a:lnTo>
                <a:lnTo>
                  <a:pt x="2524778" y="3040091"/>
                </a:lnTo>
                <a:lnTo>
                  <a:pt x="2534600" y="3032235"/>
                </a:lnTo>
                <a:lnTo>
                  <a:pt x="2544421" y="3024275"/>
                </a:lnTo>
                <a:lnTo>
                  <a:pt x="2552279" y="3022311"/>
                </a:lnTo>
                <a:lnTo>
                  <a:pt x="2575954" y="3016418"/>
                </a:lnTo>
                <a:lnTo>
                  <a:pt x="2583812" y="3016418"/>
                </a:lnTo>
                <a:lnTo>
                  <a:pt x="2593633" y="3020346"/>
                </a:lnTo>
                <a:lnTo>
                  <a:pt x="2601491" y="3026239"/>
                </a:lnTo>
                <a:lnTo>
                  <a:pt x="2611416" y="3030167"/>
                </a:lnTo>
                <a:lnTo>
                  <a:pt x="2623202" y="3032235"/>
                </a:lnTo>
                <a:lnTo>
                  <a:pt x="2623202" y="3026239"/>
                </a:lnTo>
                <a:lnTo>
                  <a:pt x="2611416" y="3018382"/>
                </a:lnTo>
                <a:lnTo>
                  <a:pt x="2603559" y="3006597"/>
                </a:lnTo>
                <a:lnTo>
                  <a:pt x="2601491" y="2992848"/>
                </a:lnTo>
                <a:lnTo>
                  <a:pt x="2599526" y="2980960"/>
                </a:lnTo>
                <a:lnTo>
                  <a:pt x="2609348" y="2980960"/>
                </a:lnTo>
                <a:lnTo>
                  <a:pt x="2654735" y="2955425"/>
                </a:lnTo>
                <a:lnTo>
                  <a:pt x="2646774" y="2941573"/>
                </a:lnTo>
                <a:lnTo>
                  <a:pt x="2650806" y="2925859"/>
                </a:lnTo>
                <a:close/>
                <a:moveTo>
                  <a:pt x="996664" y="2898192"/>
                </a:moveTo>
                <a:lnTo>
                  <a:pt x="1002557" y="2902120"/>
                </a:lnTo>
                <a:lnTo>
                  <a:pt x="1010413" y="2900156"/>
                </a:lnTo>
                <a:lnTo>
                  <a:pt x="1016306" y="2902120"/>
                </a:lnTo>
                <a:lnTo>
                  <a:pt x="1018270" y="2906152"/>
                </a:lnTo>
                <a:lnTo>
                  <a:pt x="1020338" y="2909977"/>
                </a:lnTo>
                <a:lnTo>
                  <a:pt x="1020338" y="2914009"/>
                </a:lnTo>
                <a:lnTo>
                  <a:pt x="1020338" y="2921865"/>
                </a:lnTo>
                <a:lnTo>
                  <a:pt x="1018270" y="2923830"/>
                </a:lnTo>
                <a:lnTo>
                  <a:pt x="1014445" y="2925794"/>
                </a:lnTo>
                <a:lnTo>
                  <a:pt x="1010413" y="2925794"/>
                </a:lnTo>
                <a:lnTo>
                  <a:pt x="1004521" y="2917937"/>
                </a:lnTo>
                <a:lnTo>
                  <a:pt x="1002557" y="2915973"/>
                </a:lnTo>
                <a:lnTo>
                  <a:pt x="998628" y="2917937"/>
                </a:lnTo>
                <a:lnTo>
                  <a:pt x="996664" y="2917937"/>
                </a:lnTo>
                <a:lnTo>
                  <a:pt x="994700" y="2914009"/>
                </a:lnTo>
                <a:lnTo>
                  <a:pt x="992736" y="2914009"/>
                </a:lnTo>
                <a:lnTo>
                  <a:pt x="988808" y="2914009"/>
                </a:lnTo>
                <a:lnTo>
                  <a:pt x="988808" y="2911941"/>
                </a:lnTo>
                <a:lnTo>
                  <a:pt x="992736" y="2908013"/>
                </a:lnTo>
                <a:lnTo>
                  <a:pt x="990772" y="2906152"/>
                </a:lnTo>
                <a:lnTo>
                  <a:pt x="988808" y="2908013"/>
                </a:lnTo>
                <a:lnTo>
                  <a:pt x="984879" y="2906152"/>
                </a:lnTo>
                <a:lnTo>
                  <a:pt x="986843" y="2902120"/>
                </a:lnTo>
                <a:lnTo>
                  <a:pt x="992736" y="2900156"/>
                </a:lnTo>
                <a:close/>
                <a:moveTo>
                  <a:pt x="2733516" y="2896293"/>
                </a:moveTo>
                <a:lnTo>
                  <a:pt x="2741373" y="2896293"/>
                </a:lnTo>
                <a:lnTo>
                  <a:pt x="2747266" y="2898258"/>
                </a:lnTo>
                <a:lnTo>
                  <a:pt x="2751195" y="2908078"/>
                </a:lnTo>
                <a:lnTo>
                  <a:pt x="2751195" y="2927824"/>
                </a:lnTo>
                <a:lnTo>
                  <a:pt x="2749230" y="2943537"/>
                </a:lnTo>
                <a:lnTo>
                  <a:pt x="2745302" y="2949430"/>
                </a:lnTo>
                <a:lnTo>
                  <a:pt x="2741373" y="2951394"/>
                </a:lnTo>
                <a:lnTo>
                  <a:pt x="2739409" y="2947465"/>
                </a:lnTo>
                <a:lnTo>
                  <a:pt x="2735377" y="2933716"/>
                </a:lnTo>
                <a:lnTo>
                  <a:pt x="2731551" y="2927824"/>
                </a:lnTo>
                <a:lnTo>
                  <a:pt x="2729587" y="2923895"/>
                </a:lnTo>
                <a:lnTo>
                  <a:pt x="2729587" y="2918003"/>
                </a:lnTo>
                <a:lnTo>
                  <a:pt x="2727519" y="2912007"/>
                </a:lnTo>
                <a:lnTo>
                  <a:pt x="2725555" y="2906218"/>
                </a:lnTo>
                <a:lnTo>
                  <a:pt x="2725555" y="2900222"/>
                </a:lnTo>
                <a:close/>
                <a:moveTo>
                  <a:pt x="1018270" y="2860768"/>
                </a:moveTo>
                <a:lnTo>
                  <a:pt x="1026230" y="2862733"/>
                </a:lnTo>
                <a:lnTo>
                  <a:pt x="1032122" y="2868729"/>
                </a:lnTo>
                <a:lnTo>
                  <a:pt x="1038015" y="2866764"/>
                </a:lnTo>
                <a:lnTo>
                  <a:pt x="1043907" y="2862733"/>
                </a:lnTo>
                <a:lnTo>
                  <a:pt x="1047836" y="2864697"/>
                </a:lnTo>
                <a:lnTo>
                  <a:pt x="1049800" y="2868729"/>
                </a:lnTo>
                <a:lnTo>
                  <a:pt x="1051867" y="2868729"/>
                </a:lnTo>
                <a:lnTo>
                  <a:pt x="1055692" y="2866764"/>
                </a:lnTo>
                <a:lnTo>
                  <a:pt x="1057657" y="2872554"/>
                </a:lnTo>
                <a:lnTo>
                  <a:pt x="1053832" y="2876585"/>
                </a:lnTo>
                <a:lnTo>
                  <a:pt x="1047836" y="2876585"/>
                </a:lnTo>
                <a:lnTo>
                  <a:pt x="1043907" y="2880514"/>
                </a:lnTo>
                <a:lnTo>
                  <a:pt x="1043907" y="2884442"/>
                </a:lnTo>
                <a:lnTo>
                  <a:pt x="1051867" y="2892299"/>
                </a:lnTo>
                <a:lnTo>
                  <a:pt x="1057657" y="2894263"/>
                </a:lnTo>
                <a:lnTo>
                  <a:pt x="1065513" y="2894263"/>
                </a:lnTo>
                <a:lnTo>
                  <a:pt x="1067581" y="2900156"/>
                </a:lnTo>
                <a:lnTo>
                  <a:pt x="1069545" y="2908013"/>
                </a:lnTo>
                <a:lnTo>
                  <a:pt x="1073473" y="2911941"/>
                </a:lnTo>
                <a:lnTo>
                  <a:pt x="1075437" y="2917937"/>
                </a:lnTo>
                <a:lnTo>
                  <a:pt x="1071509" y="2925794"/>
                </a:lnTo>
                <a:lnTo>
                  <a:pt x="1069545" y="2927758"/>
                </a:lnTo>
                <a:lnTo>
                  <a:pt x="1067581" y="2925794"/>
                </a:lnTo>
                <a:lnTo>
                  <a:pt x="1059724" y="2923830"/>
                </a:lnTo>
                <a:lnTo>
                  <a:pt x="1057657" y="2919798"/>
                </a:lnTo>
                <a:lnTo>
                  <a:pt x="1055692" y="2914009"/>
                </a:lnTo>
                <a:lnTo>
                  <a:pt x="1055692" y="2908013"/>
                </a:lnTo>
                <a:lnTo>
                  <a:pt x="1055692" y="2904084"/>
                </a:lnTo>
                <a:lnTo>
                  <a:pt x="1051867" y="2902120"/>
                </a:lnTo>
                <a:lnTo>
                  <a:pt x="1034087" y="2900156"/>
                </a:lnTo>
                <a:lnTo>
                  <a:pt x="1032122" y="2896227"/>
                </a:lnTo>
                <a:lnTo>
                  <a:pt x="1026230" y="2896227"/>
                </a:lnTo>
                <a:lnTo>
                  <a:pt x="1022302" y="2894263"/>
                </a:lnTo>
                <a:lnTo>
                  <a:pt x="1020338" y="2892299"/>
                </a:lnTo>
                <a:lnTo>
                  <a:pt x="1016306" y="2890335"/>
                </a:lnTo>
                <a:lnTo>
                  <a:pt x="1012481" y="2886406"/>
                </a:lnTo>
                <a:lnTo>
                  <a:pt x="1006485" y="2870589"/>
                </a:lnTo>
                <a:lnTo>
                  <a:pt x="1010413" y="2862733"/>
                </a:lnTo>
                <a:close/>
                <a:moveTo>
                  <a:pt x="1000593" y="2827377"/>
                </a:moveTo>
                <a:lnTo>
                  <a:pt x="1010413" y="2831202"/>
                </a:lnTo>
                <a:lnTo>
                  <a:pt x="990772" y="2843090"/>
                </a:lnTo>
                <a:lnTo>
                  <a:pt x="984879" y="2848983"/>
                </a:lnTo>
                <a:lnTo>
                  <a:pt x="984879" y="2856840"/>
                </a:lnTo>
                <a:lnTo>
                  <a:pt x="988808" y="2864697"/>
                </a:lnTo>
                <a:lnTo>
                  <a:pt x="996664" y="2878550"/>
                </a:lnTo>
                <a:lnTo>
                  <a:pt x="988808" y="2882478"/>
                </a:lnTo>
                <a:lnTo>
                  <a:pt x="982915" y="2890335"/>
                </a:lnTo>
                <a:lnTo>
                  <a:pt x="976919" y="2898192"/>
                </a:lnTo>
                <a:lnTo>
                  <a:pt x="975058" y="2904084"/>
                </a:lnTo>
                <a:lnTo>
                  <a:pt x="971027" y="2906152"/>
                </a:lnTo>
                <a:lnTo>
                  <a:pt x="953349" y="2900156"/>
                </a:lnTo>
                <a:lnTo>
                  <a:pt x="947457" y="2902120"/>
                </a:lnTo>
                <a:lnTo>
                  <a:pt x="945493" y="2900156"/>
                </a:lnTo>
                <a:lnTo>
                  <a:pt x="943528" y="2898192"/>
                </a:lnTo>
                <a:lnTo>
                  <a:pt x="941564" y="2896227"/>
                </a:lnTo>
                <a:lnTo>
                  <a:pt x="939497" y="2896227"/>
                </a:lnTo>
                <a:lnTo>
                  <a:pt x="943528" y="2870589"/>
                </a:lnTo>
                <a:lnTo>
                  <a:pt x="947457" y="2862733"/>
                </a:lnTo>
                <a:lnTo>
                  <a:pt x="951385" y="2860768"/>
                </a:lnTo>
                <a:lnTo>
                  <a:pt x="959242" y="2858804"/>
                </a:lnTo>
                <a:lnTo>
                  <a:pt x="967098" y="2854876"/>
                </a:lnTo>
                <a:lnTo>
                  <a:pt x="969063" y="2848983"/>
                </a:lnTo>
                <a:lnTo>
                  <a:pt x="975058" y="2839162"/>
                </a:lnTo>
                <a:lnTo>
                  <a:pt x="986843" y="2831202"/>
                </a:lnTo>
                <a:close/>
                <a:moveTo>
                  <a:pt x="1510654" y="2742606"/>
                </a:moveTo>
                <a:lnTo>
                  <a:pt x="1492873" y="2748602"/>
                </a:lnTo>
                <a:lnTo>
                  <a:pt x="1475196" y="2752530"/>
                </a:lnTo>
                <a:lnTo>
                  <a:pt x="1451523" y="2744570"/>
                </a:lnTo>
                <a:lnTo>
                  <a:pt x="1437774" y="2758423"/>
                </a:lnTo>
                <a:lnTo>
                  <a:pt x="1455451" y="2797810"/>
                </a:lnTo>
                <a:lnTo>
                  <a:pt x="1455472" y="2797823"/>
                </a:lnTo>
                <a:lnTo>
                  <a:pt x="1437904" y="2758540"/>
                </a:lnTo>
                <a:lnTo>
                  <a:pt x="1451632" y="2744659"/>
                </a:lnTo>
                <a:lnTo>
                  <a:pt x="1475268" y="2752636"/>
                </a:lnTo>
                <a:lnTo>
                  <a:pt x="1492918" y="2748699"/>
                </a:lnTo>
                <a:lnTo>
                  <a:pt x="1510671" y="2742691"/>
                </a:lnTo>
                <a:lnTo>
                  <a:pt x="1544009" y="2754500"/>
                </a:lnTo>
                <a:lnTo>
                  <a:pt x="1555853" y="2792022"/>
                </a:lnTo>
                <a:lnTo>
                  <a:pt x="1555933" y="2791918"/>
                </a:lnTo>
                <a:lnTo>
                  <a:pt x="1544045" y="2754391"/>
                </a:lnTo>
                <a:close/>
                <a:moveTo>
                  <a:pt x="1874799" y="2679533"/>
                </a:moveTo>
                <a:lnTo>
                  <a:pt x="1851128" y="2693281"/>
                </a:lnTo>
                <a:lnTo>
                  <a:pt x="1833452" y="2713024"/>
                </a:lnTo>
                <a:lnTo>
                  <a:pt x="1813709" y="2716952"/>
                </a:lnTo>
                <a:lnTo>
                  <a:pt x="1792105" y="2716952"/>
                </a:lnTo>
                <a:lnTo>
                  <a:pt x="1768434" y="2718916"/>
                </a:lnTo>
                <a:lnTo>
                  <a:pt x="1742799" y="2718916"/>
                </a:lnTo>
                <a:lnTo>
                  <a:pt x="1732980" y="2713024"/>
                </a:lnTo>
                <a:lnTo>
                  <a:pt x="1723160" y="2705065"/>
                </a:lnTo>
                <a:lnTo>
                  <a:pt x="1711273" y="2707029"/>
                </a:lnTo>
                <a:lnTo>
                  <a:pt x="1697525" y="2707029"/>
                </a:lnTo>
                <a:lnTo>
                  <a:pt x="1677885" y="2711060"/>
                </a:lnTo>
                <a:lnTo>
                  <a:pt x="1660106" y="2722844"/>
                </a:lnTo>
                <a:lnTo>
                  <a:pt x="1634605" y="2718921"/>
                </a:lnTo>
                <a:lnTo>
                  <a:pt x="1634707" y="2719035"/>
                </a:lnTo>
                <a:lnTo>
                  <a:pt x="1660241" y="2722964"/>
                </a:lnTo>
                <a:lnTo>
                  <a:pt x="1678021" y="2711179"/>
                </a:lnTo>
                <a:lnTo>
                  <a:pt x="1697663" y="2707147"/>
                </a:lnTo>
                <a:lnTo>
                  <a:pt x="1711412" y="2707147"/>
                </a:lnTo>
                <a:lnTo>
                  <a:pt x="1723301" y="2705183"/>
                </a:lnTo>
                <a:lnTo>
                  <a:pt x="1733121" y="2713143"/>
                </a:lnTo>
                <a:lnTo>
                  <a:pt x="1742942" y="2719035"/>
                </a:lnTo>
                <a:lnTo>
                  <a:pt x="1768580" y="2719035"/>
                </a:lnTo>
                <a:lnTo>
                  <a:pt x="1792253" y="2717071"/>
                </a:lnTo>
                <a:lnTo>
                  <a:pt x="1813859" y="2717071"/>
                </a:lnTo>
                <a:lnTo>
                  <a:pt x="1833604" y="2713143"/>
                </a:lnTo>
                <a:lnTo>
                  <a:pt x="1851281" y="2693397"/>
                </a:lnTo>
                <a:lnTo>
                  <a:pt x="1874955" y="2679648"/>
                </a:lnTo>
                <a:lnTo>
                  <a:pt x="1918233" y="2695349"/>
                </a:lnTo>
                <a:lnTo>
                  <a:pt x="1918109" y="2695245"/>
                </a:lnTo>
                <a:close/>
                <a:moveTo>
                  <a:pt x="2989552" y="2648493"/>
                </a:moveTo>
                <a:lnTo>
                  <a:pt x="2993430" y="2671861"/>
                </a:lnTo>
                <a:lnTo>
                  <a:pt x="2993451" y="2671882"/>
                </a:lnTo>
                <a:lnTo>
                  <a:pt x="2989573" y="2648509"/>
                </a:lnTo>
                <a:close/>
                <a:moveTo>
                  <a:pt x="2004714" y="2614615"/>
                </a:moveTo>
                <a:lnTo>
                  <a:pt x="2000803" y="2638187"/>
                </a:lnTo>
                <a:lnTo>
                  <a:pt x="1973204" y="2669713"/>
                </a:lnTo>
                <a:lnTo>
                  <a:pt x="1969276" y="2691317"/>
                </a:lnTo>
                <a:lnTo>
                  <a:pt x="1967312" y="2711060"/>
                </a:lnTo>
                <a:lnTo>
                  <a:pt x="1953470" y="2724799"/>
                </a:lnTo>
                <a:lnTo>
                  <a:pt x="1953624" y="2724928"/>
                </a:lnTo>
                <a:lnTo>
                  <a:pt x="1953623" y="2724941"/>
                </a:lnTo>
                <a:lnTo>
                  <a:pt x="1967420" y="2711248"/>
                </a:lnTo>
                <a:lnTo>
                  <a:pt x="1969384" y="2691503"/>
                </a:lnTo>
                <a:lnTo>
                  <a:pt x="1973313" y="2669897"/>
                </a:lnTo>
                <a:lnTo>
                  <a:pt x="2000917" y="2638367"/>
                </a:lnTo>
                <a:lnTo>
                  <a:pt x="2004846" y="2614693"/>
                </a:lnTo>
                <a:close/>
                <a:moveTo>
                  <a:pt x="1595192" y="2602732"/>
                </a:moveTo>
                <a:lnTo>
                  <a:pt x="1577413" y="2604696"/>
                </a:lnTo>
                <a:lnTo>
                  <a:pt x="1571521" y="2612552"/>
                </a:lnTo>
                <a:lnTo>
                  <a:pt x="1565629" y="2618444"/>
                </a:lnTo>
                <a:lnTo>
                  <a:pt x="1561701" y="2628263"/>
                </a:lnTo>
                <a:lnTo>
                  <a:pt x="1559737" y="2640151"/>
                </a:lnTo>
                <a:lnTo>
                  <a:pt x="1540136" y="2640151"/>
                </a:lnTo>
                <a:lnTo>
                  <a:pt x="1540220" y="2640260"/>
                </a:lnTo>
                <a:lnTo>
                  <a:pt x="1559862" y="2640260"/>
                </a:lnTo>
                <a:lnTo>
                  <a:pt x="1561826" y="2628372"/>
                </a:lnTo>
                <a:lnTo>
                  <a:pt x="1565754" y="2618551"/>
                </a:lnTo>
                <a:lnTo>
                  <a:pt x="1571647" y="2612658"/>
                </a:lnTo>
                <a:lnTo>
                  <a:pt x="1577539" y="2604801"/>
                </a:lnTo>
                <a:lnTo>
                  <a:pt x="1595269" y="2602843"/>
                </a:lnTo>
                <a:close/>
                <a:moveTo>
                  <a:pt x="1467120" y="2577097"/>
                </a:moveTo>
                <a:lnTo>
                  <a:pt x="1455336" y="2588881"/>
                </a:lnTo>
                <a:lnTo>
                  <a:pt x="1433733" y="2587020"/>
                </a:lnTo>
                <a:lnTo>
                  <a:pt x="1417918" y="2602732"/>
                </a:lnTo>
                <a:lnTo>
                  <a:pt x="1417918" y="2612552"/>
                </a:lnTo>
                <a:lnTo>
                  <a:pt x="1417918" y="2624439"/>
                </a:lnTo>
                <a:lnTo>
                  <a:pt x="1412026" y="2632295"/>
                </a:lnTo>
                <a:lnTo>
                  <a:pt x="1404170" y="2638187"/>
                </a:lnTo>
                <a:lnTo>
                  <a:pt x="1404170" y="2648006"/>
                </a:lnTo>
                <a:lnTo>
                  <a:pt x="1406134" y="2655862"/>
                </a:lnTo>
                <a:lnTo>
                  <a:pt x="1400242" y="2667646"/>
                </a:lnTo>
                <a:lnTo>
                  <a:pt x="1390422" y="2673641"/>
                </a:lnTo>
                <a:lnTo>
                  <a:pt x="1380499" y="2679533"/>
                </a:lnTo>
                <a:lnTo>
                  <a:pt x="1368715" y="2683461"/>
                </a:lnTo>
                <a:lnTo>
                  <a:pt x="1360859" y="2689353"/>
                </a:lnTo>
                <a:lnTo>
                  <a:pt x="1351039" y="2695245"/>
                </a:lnTo>
                <a:lnTo>
                  <a:pt x="1329332" y="2699173"/>
                </a:lnTo>
                <a:lnTo>
                  <a:pt x="1309589" y="2705065"/>
                </a:lnTo>
                <a:lnTo>
                  <a:pt x="1289950" y="2711060"/>
                </a:lnTo>
                <a:lnTo>
                  <a:pt x="1272379" y="2705100"/>
                </a:lnTo>
                <a:lnTo>
                  <a:pt x="1272371" y="2705183"/>
                </a:lnTo>
                <a:lnTo>
                  <a:pt x="1290048" y="2711179"/>
                </a:lnTo>
                <a:lnTo>
                  <a:pt x="1309690" y="2705183"/>
                </a:lnTo>
                <a:lnTo>
                  <a:pt x="1329435" y="2699290"/>
                </a:lnTo>
                <a:lnTo>
                  <a:pt x="1351144" y="2695362"/>
                </a:lnTo>
                <a:lnTo>
                  <a:pt x="1360965" y="2689469"/>
                </a:lnTo>
                <a:lnTo>
                  <a:pt x="1368821" y="2683576"/>
                </a:lnTo>
                <a:lnTo>
                  <a:pt x="1380606" y="2679648"/>
                </a:lnTo>
                <a:lnTo>
                  <a:pt x="1390530" y="2673755"/>
                </a:lnTo>
                <a:lnTo>
                  <a:pt x="1400351" y="2667759"/>
                </a:lnTo>
                <a:lnTo>
                  <a:pt x="1406244" y="2655974"/>
                </a:lnTo>
                <a:lnTo>
                  <a:pt x="1404279" y="2648117"/>
                </a:lnTo>
                <a:lnTo>
                  <a:pt x="1404279" y="2638296"/>
                </a:lnTo>
                <a:lnTo>
                  <a:pt x="1412136" y="2632404"/>
                </a:lnTo>
                <a:lnTo>
                  <a:pt x="1418029" y="2624547"/>
                </a:lnTo>
                <a:lnTo>
                  <a:pt x="1418029" y="2612658"/>
                </a:lnTo>
                <a:lnTo>
                  <a:pt x="1418029" y="2602837"/>
                </a:lnTo>
                <a:lnTo>
                  <a:pt x="1433845" y="2587124"/>
                </a:lnTo>
                <a:lnTo>
                  <a:pt x="1455451" y="2588984"/>
                </a:lnTo>
                <a:lnTo>
                  <a:pt x="1467236" y="2577199"/>
                </a:lnTo>
                <a:lnTo>
                  <a:pt x="1479124" y="2577199"/>
                </a:lnTo>
                <a:lnTo>
                  <a:pt x="1488945" y="2583195"/>
                </a:lnTo>
                <a:lnTo>
                  <a:pt x="1508589" y="2598828"/>
                </a:lnTo>
                <a:lnTo>
                  <a:pt x="1508570" y="2598804"/>
                </a:lnTo>
                <a:lnTo>
                  <a:pt x="1488827" y="2583092"/>
                </a:lnTo>
                <a:lnTo>
                  <a:pt x="1479007" y="2577097"/>
                </a:lnTo>
                <a:close/>
                <a:moveTo>
                  <a:pt x="1979122" y="2535985"/>
                </a:moveTo>
                <a:lnTo>
                  <a:pt x="1981060" y="2545674"/>
                </a:lnTo>
                <a:lnTo>
                  <a:pt x="1983024" y="2555493"/>
                </a:lnTo>
                <a:lnTo>
                  <a:pt x="1989019" y="2573169"/>
                </a:lnTo>
                <a:lnTo>
                  <a:pt x="1989019" y="2594876"/>
                </a:lnTo>
                <a:lnTo>
                  <a:pt x="1994808" y="2608624"/>
                </a:lnTo>
                <a:lnTo>
                  <a:pt x="1994859" y="2608654"/>
                </a:lnTo>
                <a:lnTo>
                  <a:pt x="1989131" y="2595052"/>
                </a:lnTo>
                <a:lnTo>
                  <a:pt x="1989131" y="2573342"/>
                </a:lnTo>
                <a:lnTo>
                  <a:pt x="1983135" y="2555665"/>
                </a:lnTo>
                <a:lnTo>
                  <a:pt x="1981170" y="2545844"/>
                </a:lnTo>
                <a:lnTo>
                  <a:pt x="1979206" y="2536023"/>
                </a:lnTo>
                <a:close/>
                <a:moveTo>
                  <a:pt x="1099031" y="2451093"/>
                </a:moveTo>
                <a:lnTo>
                  <a:pt x="1102959" y="2453057"/>
                </a:lnTo>
                <a:lnTo>
                  <a:pt x="1102959" y="2459052"/>
                </a:lnTo>
                <a:lnTo>
                  <a:pt x="1100995" y="2464944"/>
                </a:lnTo>
                <a:lnTo>
                  <a:pt x="1089108" y="2474764"/>
                </a:lnTo>
                <a:lnTo>
                  <a:pt x="1081252" y="2482620"/>
                </a:lnTo>
                <a:lnTo>
                  <a:pt x="1075360" y="2486548"/>
                </a:lnTo>
                <a:lnTo>
                  <a:pt x="1073396" y="2488512"/>
                </a:lnTo>
                <a:lnTo>
                  <a:pt x="1069468" y="2490476"/>
                </a:lnTo>
                <a:lnTo>
                  <a:pt x="1067504" y="2486548"/>
                </a:lnTo>
                <a:lnTo>
                  <a:pt x="1065437" y="2482620"/>
                </a:lnTo>
                <a:lnTo>
                  <a:pt x="1067504" y="2476728"/>
                </a:lnTo>
                <a:lnTo>
                  <a:pt x="1073396" y="2472800"/>
                </a:lnTo>
                <a:lnTo>
                  <a:pt x="1069468" y="2470836"/>
                </a:lnTo>
                <a:lnTo>
                  <a:pt x="1071432" y="2468872"/>
                </a:lnTo>
                <a:lnTo>
                  <a:pt x="1075360" y="2466908"/>
                </a:lnTo>
                <a:lnTo>
                  <a:pt x="1077324" y="2462877"/>
                </a:lnTo>
                <a:lnTo>
                  <a:pt x="1081252" y="2460913"/>
                </a:lnTo>
                <a:lnTo>
                  <a:pt x="1083216" y="2460913"/>
                </a:lnTo>
                <a:lnTo>
                  <a:pt x="1081252" y="2457088"/>
                </a:lnTo>
                <a:lnTo>
                  <a:pt x="1085180" y="2457088"/>
                </a:lnTo>
                <a:lnTo>
                  <a:pt x="1093036" y="2457088"/>
                </a:lnTo>
                <a:lnTo>
                  <a:pt x="1096964" y="2453057"/>
                </a:lnTo>
                <a:close/>
                <a:moveTo>
                  <a:pt x="3099699" y="2445565"/>
                </a:moveTo>
                <a:lnTo>
                  <a:pt x="3040606" y="2457446"/>
                </a:lnTo>
                <a:lnTo>
                  <a:pt x="3040762" y="2457499"/>
                </a:lnTo>
                <a:lnTo>
                  <a:pt x="3099878" y="2445614"/>
                </a:lnTo>
                <a:close/>
                <a:moveTo>
                  <a:pt x="2546255" y="2445557"/>
                </a:moveTo>
                <a:lnTo>
                  <a:pt x="2546244" y="2445565"/>
                </a:lnTo>
                <a:lnTo>
                  <a:pt x="2530564" y="2469034"/>
                </a:lnTo>
                <a:lnTo>
                  <a:pt x="2530567" y="2469035"/>
                </a:lnTo>
                <a:close/>
                <a:moveTo>
                  <a:pt x="2967668" y="2400278"/>
                </a:moveTo>
                <a:lnTo>
                  <a:pt x="2946059" y="2404207"/>
                </a:lnTo>
                <a:lnTo>
                  <a:pt x="2918453" y="2414029"/>
                </a:lnTo>
                <a:lnTo>
                  <a:pt x="2896845" y="2431813"/>
                </a:lnTo>
                <a:lnTo>
                  <a:pt x="2898809" y="2441636"/>
                </a:lnTo>
                <a:lnTo>
                  <a:pt x="2904702" y="2453423"/>
                </a:lnTo>
                <a:lnTo>
                  <a:pt x="2900773" y="2461281"/>
                </a:lnTo>
                <a:lnTo>
                  <a:pt x="2890848" y="2461281"/>
                </a:lnTo>
                <a:lnTo>
                  <a:pt x="2875132" y="2471207"/>
                </a:lnTo>
                <a:lnTo>
                  <a:pt x="2859551" y="2482894"/>
                </a:lnTo>
                <a:lnTo>
                  <a:pt x="2861508" y="2514314"/>
                </a:lnTo>
                <a:lnTo>
                  <a:pt x="2845690" y="2547808"/>
                </a:lnTo>
                <a:lnTo>
                  <a:pt x="2845777" y="2547980"/>
                </a:lnTo>
                <a:lnTo>
                  <a:pt x="2861546" y="2514585"/>
                </a:lnTo>
                <a:lnTo>
                  <a:pt x="2859581" y="2483043"/>
                </a:lnTo>
                <a:lnTo>
                  <a:pt x="2875300" y="2471254"/>
                </a:lnTo>
                <a:lnTo>
                  <a:pt x="2891019" y="2461326"/>
                </a:lnTo>
                <a:lnTo>
                  <a:pt x="2900947" y="2461326"/>
                </a:lnTo>
                <a:lnTo>
                  <a:pt x="2904877" y="2453466"/>
                </a:lnTo>
                <a:lnTo>
                  <a:pt x="2898982" y="2441677"/>
                </a:lnTo>
                <a:lnTo>
                  <a:pt x="2897017" y="2431852"/>
                </a:lnTo>
                <a:lnTo>
                  <a:pt x="2918631" y="2414064"/>
                </a:lnTo>
                <a:lnTo>
                  <a:pt x="2946242" y="2404240"/>
                </a:lnTo>
                <a:lnTo>
                  <a:pt x="2967815" y="2400318"/>
                </a:lnTo>
                <a:close/>
                <a:moveTo>
                  <a:pt x="2591752" y="2303787"/>
                </a:moveTo>
                <a:lnTo>
                  <a:pt x="2591713" y="2303826"/>
                </a:lnTo>
                <a:lnTo>
                  <a:pt x="2613242" y="2305671"/>
                </a:lnTo>
                <a:lnTo>
                  <a:pt x="2650669" y="2315597"/>
                </a:lnTo>
                <a:lnTo>
                  <a:pt x="2650806" y="2315528"/>
                </a:lnTo>
                <a:lnTo>
                  <a:pt x="2613480" y="2305646"/>
                </a:lnTo>
                <a:close/>
                <a:moveTo>
                  <a:pt x="2680181" y="2266396"/>
                </a:moveTo>
                <a:lnTo>
                  <a:pt x="2686029" y="2268345"/>
                </a:lnTo>
                <a:lnTo>
                  <a:pt x="2686084" y="2268280"/>
                </a:lnTo>
                <a:lnTo>
                  <a:pt x="2680422" y="2266396"/>
                </a:lnTo>
                <a:close/>
                <a:moveTo>
                  <a:pt x="2540418" y="2236854"/>
                </a:moveTo>
                <a:lnTo>
                  <a:pt x="2546244" y="2240739"/>
                </a:lnTo>
                <a:lnTo>
                  <a:pt x="2544279" y="2248597"/>
                </a:lnTo>
                <a:lnTo>
                  <a:pt x="2542315" y="2254594"/>
                </a:lnTo>
                <a:lnTo>
                  <a:pt x="2530425" y="2256455"/>
                </a:lnTo>
                <a:lnTo>
                  <a:pt x="2520603" y="2256455"/>
                </a:lnTo>
                <a:lnTo>
                  <a:pt x="2512745" y="2270310"/>
                </a:lnTo>
                <a:lnTo>
                  <a:pt x="2516777" y="2284061"/>
                </a:lnTo>
                <a:lnTo>
                  <a:pt x="2526599" y="2287990"/>
                </a:lnTo>
                <a:lnTo>
                  <a:pt x="2536422" y="2297813"/>
                </a:lnTo>
                <a:lnTo>
                  <a:pt x="2544279" y="2313633"/>
                </a:lnTo>
                <a:lnTo>
                  <a:pt x="2554102" y="2321491"/>
                </a:lnTo>
                <a:lnTo>
                  <a:pt x="2561959" y="2327384"/>
                </a:lnTo>
                <a:lnTo>
                  <a:pt x="2569817" y="2331417"/>
                </a:lnTo>
                <a:lnTo>
                  <a:pt x="2569921" y="2331313"/>
                </a:lnTo>
                <a:lnTo>
                  <a:pt x="2562161" y="2327337"/>
                </a:lnTo>
                <a:lnTo>
                  <a:pt x="2554298" y="2321450"/>
                </a:lnTo>
                <a:lnTo>
                  <a:pt x="2544469" y="2313600"/>
                </a:lnTo>
                <a:lnTo>
                  <a:pt x="2536605" y="2297796"/>
                </a:lnTo>
                <a:lnTo>
                  <a:pt x="2526776" y="2287983"/>
                </a:lnTo>
                <a:lnTo>
                  <a:pt x="2516947" y="2284058"/>
                </a:lnTo>
                <a:lnTo>
                  <a:pt x="2512912" y="2270321"/>
                </a:lnTo>
                <a:lnTo>
                  <a:pt x="2520775" y="2256480"/>
                </a:lnTo>
                <a:lnTo>
                  <a:pt x="2530605" y="2256480"/>
                </a:lnTo>
                <a:lnTo>
                  <a:pt x="2542503" y="2254620"/>
                </a:lnTo>
                <a:lnTo>
                  <a:pt x="2544469" y="2248629"/>
                </a:lnTo>
                <a:lnTo>
                  <a:pt x="2546435" y="2240779"/>
                </a:lnTo>
                <a:lnTo>
                  <a:pt x="2540537" y="2236854"/>
                </a:lnTo>
                <a:close/>
                <a:moveTo>
                  <a:pt x="2150353" y="2185724"/>
                </a:moveTo>
                <a:lnTo>
                  <a:pt x="2146447" y="2236504"/>
                </a:lnTo>
                <a:lnTo>
                  <a:pt x="2122879" y="2262139"/>
                </a:lnTo>
                <a:lnTo>
                  <a:pt x="2116987" y="2279815"/>
                </a:lnTo>
                <a:lnTo>
                  <a:pt x="2085460" y="2295526"/>
                </a:lnTo>
                <a:lnTo>
                  <a:pt x="2067785" y="2301522"/>
                </a:lnTo>
                <a:lnTo>
                  <a:pt x="2059825" y="2299558"/>
                </a:lnTo>
                <a:lnTo>
                  <a:pt x="2053933" y="2303486"/>
                </a:lnTo>
                <a:lnTo>
                  <a:pt x="2042046" y="2331085"/>
                </a:lnTo>
                <a:lnTo>
                  <a:pt x="2026335" y="2344729"/>
                </a:lnTo>
                <a:lnTo>
                  <a:pt x="2012587" y="2358580"/>
                </a:lnTo>
                <a:lnTo>
                  <a:pt x="2004731" y="2380287"/>
                </a:lnTo>
                <a:lnTo>
                  <a:pt x="2002767" y="2403855"/>
                </a:lnTo>
                <a:lnTo>
                  <a:pt x="1994808" y="2421530"/>
                </a:lnTo>
                <a:lnTo>
                  <a:pt x="1984988" y="2441273"/>
                </a:lnTo>
                <a:lnTo>
                  <a:pt x="1977132" y="2464944"/>
                </a:lnTo>
                <a:lnTo>
                  <a:pt x="1971240" y="2490476"/>
                </a:lnTo>
                <a:lnTo>
                  <a:pt x="1963384" y="2508255"/>
                </a:lnTo>
                <a:lnTo>
                  <a:pt x="1961420" y="2527894"/>
                </a:lnTo>
                <a:lnTo>
                  <a:pt x="1961539" y="2527948"/>
                </a:lnTo>
                <a:lnTo>
                  <a:pt x="1963491" y="2508421"/>
                </a:lnTo>
                <a:lnTo>
                  <a:pt x="1971348" y="2490640"/>
                </a:lnTo>
                <a:lnTo>
                  <a:pt x="1977242" y="2465106"/>
                </a:lnTo>
                <a:lnTo>
                  <a:pt x="1985099" y="2441433"/>
                </a:lnTo>
                <a:lnTo>
                  <a:pt x="1994921" y="2421688"/>
                </a:lnTo>
                <a:lnTo>
                  <a:pt x="2002881" y="2404010"/>
                </a:lnTo>
                <a:lnTo>
                  <a:pt x="2004846" y="2380440"/>
                </a:lnTo>
                <a:lnTo>
                  <a:pt x="2012703" y="2358731"/>
                </a:lnTo>
                <a:lnTo>
                  <a:pt x="2026454" y="2344878"/>
                </a:lnTo>
                <a:lnTo>
                  <a:pt x="2042168" y="2331232"/>
                </a:lnTo>
                <a:lnTo>
                  <a:pt x="2054058" y="2303631"/>
                </a:lnTo>
                <a:lnTo>
                  <a:pt x="2059951" y="2299702"/>
                </a:lnTo>
                <a:lnTo>
                  <a:pt x="2067912" y="2301667"/>
                </a:lnTo>
                <a:lnTo>
                  <a:pt x="2085591" y="2295671"/>
                </a:lnTo>
                <a:lnTo>
                  <a:pt x="2117124" y="2279957"/>
                </a:lnTo>
                <a:lnTo>
                  <a:pt x="2123017" y="2262280"/>
                </a:lnTo>
                <a:lnTo>
                  <a:pt x="2146431" y="2236814"/>
                </a:lnTo>
                <a:lnTo>
                  <a:pt x="2146429" y="2236810"/>
                </a:lnTo>
                <a:lnTo>
                  <a:pt x="2150358" y="2185732"/>
                </a:lnTo>
                <a:close/>
                <a:moveTo>
                  <a:pt x="1886404" y="2157844"/>
                </a:moveTo>
                <a:lnTo>
                  <a:pt x="1870765" y="2161753"/>
                </a:lnTo>
                <a:lnTo>
                  <a:pt x="1870871" y="2161770"/>
                </a:lnTo>
                <a:lnTo>
                  <a:pt x="1886575" y="2157844"/>
                </a:lnTo>
                <a:close/>
                <a:moveTo>
                  <a:pt x="2654598" y="2138481"/>
                </a:moveTo>
                <a:lnTo>
                  <a:pt x="2619135" y="2140342"/>
                </a:lnTo>
                <a:lnTo>
                  <a:pt x="2577778" y="2146339"/>
                </a:lnTo>
                <a:lnTo>
                  <a:pt x="2548208" y="2171877"/>
                </a:lnTo>
                <a:lnTo>
                  <a:pt x="2552137" y="2209203"/>
                </a:lnTo>
                <a:lnTo>
                  <a:pt x="2540351" y="2221094"/>
                </a:lnTo>
                <a:lnTo>
                  <a:pt x="2534457" y="2236810"/>
                </a:lnTo>
                <a:lnTo>
                  <a:pt x="2534657" y="2236810"/>
                </a:lnTo>
                <a:lnTo>
                  <a:pt x="2540537" y="2221154"/>
                </a:lnTo>
                <a:lnTo>
                  <a:pt x="2552332" y="2209275"/>
                </a:lnTo>
                <a:lnTo>
                  <a:pt x="2548400" y="2171987"/>
                </a:lnTo>
                <a:lnTo>
                  <a:pt x="2577991" y="2146474"/>
                </a:lnTo>
                <a:lnTo>
                  <a:pt x="2619377" y="2140483"/>
                </a:lnTo>
                <a:lnTo>
                  <a:pt x="2654790" y="2138628"/>
                </a:lnTo>
                <a:close/>
                <a:moveTo>
                  <a:pt x="1955085" y="2122555"/>
                </a:moveTo>
                <a:lnTo>
                  <a:pt x="1939536" y="2138205"/>
                </a:lnTo>
                <a:lnTo>
                  <a:pt x="1923824" y="2151952"/>
                </a:lnTo>
                <a:lnTo>
                  <a:pt x="1904087" y="2157842"/>
                </a:lnTo>
                <a:lnTo>
                  <a:pt x="1904258" y="2157842"/>
                </a:lnTo>
                <a:lnTo>
                  <a:pt x="1924001" y="2151950"/>
                </a:lnTo>
                <a:lnTo>
                  <a:pt x="1939713" y="2138202"/>
                </a:lnTo>
                <a:lnTo>
                  <a:pt x="1955155" y="2122660"/>
                </a:lnTo>
                <a:close/>
                <a:moveTo>
                  <a:pt x="2175911" y="2077597"/>
                </a:moveTo>
                <a:lnTo>
                  <a:pt x="2175900" y="2077611"/>
                </a:lnTo>
                <a:lnTo>
                  <a:pt x="2171972" y="2087538"/>
                </a:lnTo>
                <a:lnTo>
                  <a:pt x="2166113" y="2107073"/>
                </a:lnTo>
                <a:lnTo>
                  <a:pt x="2166177" y="2106945"/>
                </a:lnTo>
                <a:lnTo>
                  <a:pt x="2172070" y="2087300"/>
                </a:lnTo>
                <a:close/>
                <a:moveTo>
                  <a:pt x="1752540" y="2049624"/>
                </a:moveTo>
                <a:lnTo>
                  <a:pt x="1740652" y="2059443"/>
                </a:lnTo>
                <a:lnTo>
                  <a:pt x="1732796" y="2073190"/>
                </a:lnTo>
                <a:lnTo>
                  <a:pt x="1719048" y="2077118"/>
                </a:lnTo>
                <a:lnTo>
                  <a:pt x="1709124" y="2081046"/>
                </a:lnTo>
                <a:lnTo>
                  <a:pt x="1699304" y="2083010"/>
                </a:lnTo>
                <a:lnTo>
                  <a:pt x="1663848" y="2090865"/>
                </a:lnTo>
                <a:lnTo>
                  <a:pt x="1646172" y="2096860"/>
                </a:lnTo>
                <a:lnTo>
                  <a:pt x="1626701" y="2100652"/>
                </a:lnTo>
                <a:lnTo>
                  <a:pt x="1626719" y="2100680"/>
                </a:lnTo>
                <a:lnTo>
                  <a:pt x="1646358" y="2096856"/>
                </a:lnTo>
                <a:lnTo>
                  <a:pt x="1664034" y="2090861"/>
                </a:lnTo>
                <a:lnTo>
                  <a:pt x="1699489" y="2083005"/>
                </a:lnTo>
                <a:lnTo>
                  <a:pt x="1709309" y="2081041"/>
                </a:lnTo>
                <a:lnTo>
                  <a:pt x="1719232" y="2077113"/>
                </a:lnTo>
                <a:lnTo>
                  <a:pt x="1732980" y="2073185"/>
                </a:lnTo>
                <a:lnTo>
                  <a:pt x="1740835" y="2059437"/>
                </a:lnTo>
                <a:lnTo>
                  <a:pt x="1752624" y="2049699"/>
                </a:lnTo>
                <a:close/>
                <a:moveTo>
                  <a:pt x="2179951" y="2024355"/>
                </a:moveTo>
                <a:lnTo>
                  <a:pt x="2179828" y="2024462"/>
                </a:lnTo>
                <a:lnTo>
                  <a:pt x="2183756" y="2046073"/>
                </a:lnTo>
                <a:lnTo>
                  <a:pt x="2183756" y="2057965"/>
                </a:lnTo>
                <a:lnTo>
                  <a:pt x="2181814" y="2069620"/>
                </a:lnTo>
                <a:lnTo>
                  <a:pt x="2181892" y="2069516"/>
                </a:lnTo>
                <a:lnTo>
                  <a:pt x="2183857" y="2057729"/>
                </a:lnTo>
                <a:lnTo>
                  <a:pt x="2183857" y="2045838"/>
                </a:lnTo>
                <a:close/>
                <a:moveTo>
                  <a:pt x="1921860" y="2020264"/>
                </a:moveTo>
                <a:lnTo>
                  <a:pt x="1921860" y="2047660"/>
                </a:lnTo>
                <a:lnTo>
                  <a:pt x="1921928" y="2047977"/>
                </a:lnTo>
                <a:lnTo>
                  <a:pt x="1921928" y="2020533"/>
                </a:lnTo>
                <a:close/>
                <a:moveTo>
                  <a:pt x="2093301" y="1910123"/>
                </a:moveTo>
                <a:lnTo>
                  <a:pt x="2093207" y="1910202"/>
                </a:lnTo>
                <a:lnTo>
                  <a:pt x="2097135" y="1949599"/>
                </a:lnTo>
                <a:lnTo>
                  <a:pt x="2122770" y="1943705"/>
                </a:lnTo>
                <a:lnTo>
                  <a:pt x="2138481" y="1947634"/>
                </a:lnTo>
                <a:lnTo>
                  <a:pt x="2158121" y="1963351"/>
                </a:lnTo>
                <a:lnTo>
                  <a:pt x="2170008" y="1969348"/>
                </a:lnTo>
                <a:lnTo>
                  <a:pt x="2203499" y="1961490"/>
                </a:lnTo>
                <a:lnTo>
                  <a:pt x="2217247" y="1973278"/>
                </a:lnTo>
                <a:lnTo>
                  <a:pt x="2225059" y="2014303"/>
                </a:lnTo>
                <a:lnTo>
                  <a:pt x="2225213" y="2014303"/>
                </a:lnTo>
                <a:lnTo>
                  <a:pt x="2217355" y="1973048"/>
                </a:lnTo>
                <a:lnTo>
                  <a:pt x="2203604" y="1961261"/>
                </a:lnTo>
                <a:lnTo>
                  <a:pt x="2170105" y="1969119"/>
                </a:lnTo>
                <a:lnTo>
                  <a:pt x="2158215" y="1963122"/>
                </a:lnTo>
                <a:lnTo>
                  <a:pt x="2138571" y="1947406"/>
                </a:lnTo>
                <a:lnTo>
                  <a:pt x="2122856" y="1943477"/>
                </a:lnTo>
                <a:lnTo>
                  <a:pt x="2097214" y="1949371"/>
                </a:lnTo>
                <a:close/>
                <a:moveTo>
                  <a:pt x="1742619" y="1856730"/>
                </a:moveTo>
                <a:lnTo>
                  <a:pt x="1744683" y="1913702"/>
                </a:lnTo>
                <a:lnTo>
                  <a:pt x="1758432" y="1958975"/>
                </a:lnTo>
                <a:lnTo>
                  <a:pt x="1758439" y="1958973"/>
                </a:lnTo>
                <a:lnTo>
                  <a:pt x="1744803" y="1914053"/>
                </a:lnTo>
                <a:lnTo>
                  <a:pt x="1742736" y="1856965"/>
                </a:lnTo>
                <a:close/>
                <a:moveTo>
                  <a:pt x="1902064" y="1831379"/>
                </a:moveTo>
                <a:lnTo>
                  <a:pt x="1900152" y="1844862"/>
                </a:lnTo>
                <a:lnTo>
                  <a:pt x="1890332" y="1854682"/>
                </a:lnTo>
                <a:lnTo>
                  <a:pt x="1882476" y="1866465"/>
                </a:lnTo>
                <a:lnTo>
                  <a:pt x="1876481" y="1878249"/>
                </a:lnTo>
                <a:lnTo>
                  <a:pt x="1862836" y="1905846"/>
                </a:lnTo>
                <a:lnTo>
                  <a:pt x="1854876" y="1937372"/>
                </a:lnTo>
                <a:lnTo>
                  <a:pt x="1852912" y="1958975"/>
                </a:lnTo>
                <a:lnTo>
                  <a:pt x="1854876" y="1982645"/>
                </a:lnTo>
                <a:lnTo>
                  <a:pt x="1854909" y="1982639"/>
                </a:lnTo>
                <a:lnTo>
                  <a:pt x="1852983" y="1959422"/>
                </a:lnTo>
                <a:lnTo>
                  <a:pt x="1854947" y="1937811"/>
                </a:lnTo>
                <a:lnTo>
                  <a:pt x="1862906" y="1906273"/>
                </a:lnTo>
                <a:lnTo>
                  <a:pt x="1876550" y="1878664"/>
                </a:lnTo>
                <a:lnTo>
                  <a:pt x="1882546" y="1866876"/>
                </a:lnTo>
                <a:lnTo>
                  <a:pt x="1890401" y="1855088"/>
                </a:lnTo>
                <a:lnTo>
                  <a:pt x="1900221" y="1845265"/>
                </a:lnTo>
                <a:lnTo>
                  <a:pt x="1902185" y="1831409"/>
                </a:lnTo>
                <a:close/>
                <a:moveTo>
                  <a:pt x="2118860" y="1772348"/>
                </a:moveTo>
                <a:lnTo>
                  <a:pt x="2118842" y="1772366"/>
                </a:lnTo>
                <a:lnTo>
                  <a:pt x="2112847" y="1790048"/>
                </a:lnTo>
                <a:lnTo>
                  <a:pt x="2108919" y="1833374"/>
                </a:lnTo>
                <a:lnTo>
                  <a:pt x="2104991" y="1853124"/>
                </a:lnTo>
                <a:lnTo>
                  <a:pt x="2108919" y="1866876"/>
                </a:lnTo>
                <a:lnTo>
                  <a:pt x="2116858" y="1880594"/>
                </a:lnTo>
                <a:lnTo>
                  <a:pt x="2116962" y="1880406"/>
                </a:lnTo>
                <a:lnTo>
                  <a:pt x="2109001" y="1866654"/>
                </a:lnTo>
                <a:lnTo>
                  <a:pt x="2105072" y="1852903"/>
                </a:lnTo>
                <a:lnTo>
                  <a:pt x="2109001" y="1833154"/>
                </a:lnTo>
                <a:lnTo>
                  <a:pt x="2112930" y="1789831"/>
                </a:lnTo>
                <a:close/>
                <a:moveTo>
                  <a:pt x="1766780" y="1758236"/>
                </a:moveTo>
                <a:lnTo>
                  <a:pt x="1725426" y="1770018"/>
                </a:lnTo>
                <a:lnTo>
                  <a:pt x="1695858" y="1777976"/>
                </a:lnTo>
                <a:lnTo>
                  <a:pt x="1695496" y="1778070"/>
                </a:lnTo>
                <a:lnTo>
                  <a:pt x="1695543" y="1778143"/>
                </a:lnTo>
                <a:lnTo>
                  <a:pt x="1725056" y="1770194"/>
                </a:lnTo>
                <a:lnTo>
                  <a:pt x="1766411" y="1758404"/>
                </a:lnTo>
                <a:lnTo>
                  <a:pt x="1782102" y="1760366"/>
                </a:lnTo>
                <a:lnTo>
                  <a:pt x="1782157" y="1760158"/>
                </a:lnTo>
                <a:close/>
                <a:moveTo>
                  <a:pt x="2065739" y="1691429"/>
                </a:moveTo>
                <a:lnTo>
                  <a:pt x="2065608" y="1691505"/>
                </a:lnTo>
                <a:lnTo>
                  <a:pt x="2073464" y="1709290"/>
                </a:lnTo>
                <a:lnTo>
                  <a:pt x="2099099" y="1713220"/>
                </a:lnTo>
                <a:lnTo>
                  <a:pt x="2130575" y="1760399"/>
                </a:lnTo>
                <a:lnTo>
                  <a:pt x="2130713" y="1760260"/>
                </a:lnTo>
                <a:lnTo>
                  <a:pt x="2099179" y="1713009"/>
                </a:lnTo>
                <a:lnTo>
                  <a:pt x="2073538" y="1709080"/>
                </a:lnTo>
                <a:close/>
                <a:moveTo>
                  <a:pt x="1136143" y="1653849"/>
                </a:moveTo>
                <a:lnTo>
                  <a:pt x="1146066" y="1667596"/>
                </a:lnTo>
                <a:lnTo>
                  <a:pt x="1146066" y="1673487"/>
                </a:lnTo>
                <a:lnTo>
                  <a:pt x="1143999" y="1679379"/>
                </a:lnTo>
                <a:lnTo>
                  <a:pt x="1138210" y="1683307"/>
                </a:lnTo>
                <a:lnTo>
                  <a:pt x="1140174" y="1689302"/>
                </a:lnTo>
                <a:lnTo>
                  <a:pt x="1149994" y="1712869"/>
                </a:lnTo>
                <a:lnTo>
                  <a:pt x="1151958" y="1720724"/>
                </a:lnTo>
                <a:lnTo>
                  <a:pt x="1149994" y="1728683"/>
                </a:lnTo>
                <a:lnTo>
                  <a:pt x="1151958" y="1734575"/>
                </a:lnTo>
                <a:lnTo>
                  <a:pt x="1159814" y="1738502"/>
                </a:lnTo>
                <a:lnTo>
                  <a:pt x="1165706" y="1748322"/>
                </a:lnTo>
                <a:lnTo>
                  <a:pt x="1151958" y="1748322"/>
                </a:lnTo>
                <a:lnTo>
                  <a:pt x="1151958" y="1754214"/>
                </a:lnTo>
                <a:lnTo>
                  <a:pt x="1155886" y="1754214"/>
                </a:lnTo>
                <a:lnTo>
                  <a:pt x="1165706" y="1760105"/>
                </a:lnTo>
                <a:lnTo>
                  <a:pt x="1165706" y="1764136"/>
                </a:lnTo>
                <a:lnTo>
                  <a:pt x="1163742" y="1768064"/>
                </a:lnTo>
                <a:lnTo>
                  <a:pt x="1165706" y="1775920"/>
                </a:lnTo>
                <a:lnTo>
                  <a:pt x="1171599" y="1791631"/>
                </a:lnTo>
                <a:lnTo>
                  <a:pt x="1179558" y="1805481"/>
                </a:lnTo>
                <a:lnTo>
                  <a:pt x="1183383" y="1817265"/>
                </a:lnTo>
                <a:lnTo>
                  <a:pt x="1177594" y="1815301"/>
                </a:lnTo>
                <a:lnTo>
                  <a:pt x="1148030" y="1815301"/>
                </a:lnTo>
                <a:lnTo>
                  <a:pt x="1138210" y="1815301"/>
                </a:lnTo>
                <a:lnTo>
                  <a:pt x="1136143" y="1801450"/>
                </a:lnTo>
                <a:lnTo>
                  <a:pt x="1140174" y="1797522"/>
                </a:lnTo>
                <a:lnTo>
                  <a:pt x="1146066" y="1793595"/>
                </a:lnTo>
                <a:lnTo>
                  <a:pt x="1148030" y="1785739"/>
                </a:lnTo>
                <a:lnTo>
                  <a:pt x="1132214" y="1795559"/>
                </a:lnTo>
                <a:lnTo>
                  <a:pt x="1124358" y="1793595"/>
                </a:lnTo>
                <a:lnTo>
                  <a:pt x="1126322" y="1779847"/>
                </a:lnTo>
                <a:lnTo>
                  <a:pt x="1138210" y="1764136"/>
                </a:lnTo>
                <a:lnTo>
                  <a:pt x="1134178" y="1760105"/>
                </a:lnTo>
                <a:lnTo>
                  <a:pt x="1126322" y="1769925"/>
                </a:lnTo>
                <a:lnTo>
                  <a:pt x="1122394" y="1762069"/>
                </a:lnTo>
                <a:lnTo>
                  <a:pt x="1116502" y="1766100"/>
                </a:lnTo>
                <a:lnTo>
                  <a:pt x="1118466" y="1746358"/>
                </a:lnTo>
                <a:lnTo>
                  <a:pt x="1116502" y="1716900"/>
                </a:lnTo>
                <a:lnTo>
                  <a:pt x="1114538" y="1699121"/>
                </a:lnTo>
                <a:lnTo>
                  <a:pt x="1106682" y="1677519"/>
                </a:lnTo>
                <a:lnTo>
                  <a:pt x="1112574" y="1669560"/>
                </a:lnTo>
                <a:lnTo>
                  <a:pt x="1124358" y="1657776"/>
                </a:lnTo>
                <a:close/>
                <a:moveTo>
                  <a:pt x="2112930" y="1628480"/>
                </a:moveTo>
                <a:lnTo>
                  <a:pt x="2112847" y="1628533"/>
                </a:lnTo>
                <a:lnTo>
                  <a:pt x="2112847" y="1638460"/>
                </a:lnTo>
                <a:lnTo>
                  <a:pt x="2112847" y="1646278"/>
                </a:lnTo>
                <a:lnTo>
                  <a:pt x="2112930" y="1646112"/>
                </a:lnTo>
                <a:lnTo>
                  <a:pt x="2112930" y="1638254"/>
                </a:lnTo>
                <a:close/>
                <a:moveTo>
                  <a:pt x="1620536" y="1586870"/>
                </a:moveTo>
                <a:lnTo>
                  <a:pt x="1604823" y="1630179"/>
                </a:lnTo>
                <a:lnTo>
                  <a:pt x="1606787" y="1752250"/>
                </a:lnTo>
                <a:lnTo>
                  <a:pt x="1596967" y="1762069"/>
                </a:lnTo>
                <a:lnTo>
                  <a:pt x="1591075" y="1777884"/>
                </a:lnTo>
                <a:lnTo>
                  <a:pt x="1650100" y="1789667"/>
                </a:lnTo>
                <a:lnTo>
                  <a:pt x="1650108" y="1789665"/>
                </a:lnTo>
                <a:lnTo>
                  <a:pt x="1591542" y="1777976"/>
                </a:lnTo>
                <a:lnTo>
                  <a:pt x="1597435" y="1762163"/>
                </a:lnTo>
                <a:lnTo>
                  <a:pt x="1607257" y="1752345"/>
                </a:lnTo>
                <a:lnTo>
                  <a:pt x="1605292" y="1630290"/>
                </a:lnTo>
                <a:lnTo>
                  <a:pt x="1620984" y="1587051"/>
                </a:lnTo>
                <a:close/>
                <a:moveTo>
                  <a:pt x="2233169" y="1533835"/>
                </a:moveTo>
                <a:lnTo>
                  <a:pt x="2233062" y="1534023"/>
                </a:lnTo>
                <a:lnTo>
                  <a:pt x="2225103" y="1551808"/>
                </a:lnTo>
                <a:lnTo>
                  <a:pt x="2219211" y="1567525"/>
                </a:lnTo>
                <a:lnTo>
                  <a:pt x="2233062" y="1583242"/>
                </a:lnTo>
                <a:lnTo>
                  <a:pt x="2240816" y="1600796"/>
                </a:lnTo>
                <a:lnTo>
                  <a:pt x="2241032" y="1600825"/>
                </a:lnTo>
                <a:lnTo>
                  <a:pt x="2233174" y="1583041"/>
                </a:lnTo>
                <a:lnTo>
                  <a:pt x="2219320" y="1567325"/>
                </a:lnTo>
                <a:lnTo>
                  <a:pt x="2225213" y="1551608"/>
                </a:lnTo>
                <a:close/>
                <a:moveTo>
                  <a:pt x="2240918" y="1520270"/>
                </a:moveTo>
                <a:lnTo>
                  <a:pt x="2236973" y="1527176"/>
                </a:lnTo>
                <a:lnTo>
                  <a:pt x="2240919" y="1520271"/>
                </a:lnTo>
                <a:close/>
                <a:moveTo>
                  <a:pt x="1772242" y="1520243"/>
                </a:moveTo>
                <a:lnTo>
                  <a:pt x="1774144" y="1527850"/>
                </a:lnTo>
                <a:lnTo>
                  <a:pt x="1772180" y="1537669"/>
                </a:lnTo>
                <a:lnTo>
                  <a:pt x="1768252" y="1545525"/>
                </a:lnTo>
                <a:lnTo>
                  <a:pt x="1766288" y="1555344"/>
                </a:lnTo>
                <a:lnTo>
                  <a:pt x="1766288" y="1561339"/>
                </a:lnTo>
                <a:lnTo>
                  <a:pt x="1762360" y="1567231"/>
                </a:lnTo>
                <a:lnTo>
                  <a:pt x="1756468" y="1569195"/>
                </a:lnTo>
                <a:lnTo>
                  <a:pt x="1750472" y="1569195"/>
                </a:lnTo>
                <a:lnTo>
                  <a:pt x="1744683" y="1575086"/>
                </a:lnTo>
                <a:lnTo>
                  <a:pt x="1730832" y="1598756"/>
                </a:lnTo>
                <a:lnTo>
                  <a:pt x="1713201" y="1624221"/>
                </a:lnTo>
                <a:lnTo>
                  <a:pt x="1713431" y="1624314"/>
                </a:lnTo>
                <a:lnTo>
                  <a:pt x="1730907" y="1599063"/>
                </a:lnTo>
                <a:lnTo>
                  <a:pt x="1744758" y="1575384"/>
                </a:lnTo>
                <a:lnTo>
                  <a:pt x="1750546" y="1569490"/>
                </a:lnTo>
                <a:lnTo>
                  <a:pt x="1756542" y="1569490"/>
                </a:lnTo>
                <a:lnTo>
                  <a:pt x="1762434" y="1567525"/>
                </a:lnTo>
                <a:lnTo>
                  <a:pt x="1766361" y="1561631"/>
                </a:lnTo>
                <a:lnTo>
                  <a:pt x="1766361" y="1555634"/>
                </a:lnTo>
                <a:lnTo>
                  <a:pt x="1768325" y="1545811"/>
                </a:lnTo>
                <a:lnTo>
                  <a:pt x="1772253" y="1537952"/>
                </a:lnTo>
                <a:lnTo>
                  <a:pt x="1774217" y="1528129"/>
                </a:lnTo>
                <a:lnTo>
                  <a:pt x="1772253" y="1520270"/>
                </a:lnTo>
                <a:close/>
                <a:moveTo>
                  <a:pt x="1762360" y="1488677"/>
                </a:moveTo>
                <a:lnTo>
                  <a:pt x="1762360" y="1506144"/>
                </a:lnTo>
                <a:lnTo>
                  <a:pt x="1762434" y="1506193"/>
                </a:lnTo>
                <a:lnTo>
                  <a:pt x="1762434" y="1488732"/>
                </a:lnTo>
                <a:close/>
                <a:moveTo>
                  <a:pt x="3040542" y="1484684"/>
                </a:moveTo>
                <a:lnTo>
                  <a:pt x="3036630" y="1502289"/>
                </a:lnTo>
                <a:lnTo>
                  <a:pt x="3042523" y="1508182"/>
                </a:lnTo>
                <a:lnTo>
                  <a:pt x="3048417" y="1514076"/>
                </a:lnTo>
                <a:lnTo>
                  <a:pt x="3040559" y="1533824"/>
                </a:lnTo>
                <a:lnTo>
                  <a:pt x="3032701" y="1555434"/>
                </a:lnTo>
                <a:lnTo>
                  <a:pt x="3034665" y="1579112"/>
                </a:lnTo>
                <a:lnTo>
                  <a:pt x="3038594" y="1598860"/>
                </a:lnTo>
                <a:lnTo>
                  <a:pt x="3042523" y="1616541"/>
                </a:lnTo>
                <a:lnTo>
                  <a:pt x="3034665" y="1636186"/>
                </a:lnTo>
                <a:lnTo>
                  <a:pt x="3079951" y="1652005"/>
                </a:lnTo>
                <a:lnTo>
                  <a:pt x="3079984" y="1651992"/>
                </a:lnTo>
                <a:lnTo>
                  <a:pt x="3034942" y="1636259"/>
                </a:lnTo>
                <a:lnTo>
                  <a:pt x="3042799" y="1616617"/>
                </a:lnTo>
                <a:lnTo>
                  <a:pt x="3038871" y="1598940"/>
                </a:lnTo>
                <a:lnTo>
                  <a:pt x="3034942" y="1579195"/>
                </a:lnTo>
                <a:lnTo>
                  <a:pt x="3032978" y="1555521"/>
                </a:lnTo>
                <a:lnTo>
                  <a:pt x="3040835" y="1533915"/>
                </a:lnTo>
                <a:lnTo>
                  <a:pt x="3048692" y="1514170"/>
                </a:lnTo>
                <a:lnTo>
                  <a:pt x="3042799" y="1508278"/>
                </a:lnTo>
                <a:lnTo>
                  <a:pt x="3036907" y="1502385"/>
                </a:lnTo>
                <a:lnTo>
                  <a:pt x="3040835" y="1484708"/>
                </a:lnTo>
                <a:close/>
                <a:moveTo>
                  <a:pt x="2349202" y="1482779"/>
                </a:moveTo>
                <a:lnTo>
                  <a:pt x="2349143" y="1482838"/>
                </a:lnTo>
                <a:lnTo>
                  <a:pt x="2343251" y="1492662"/>
                </a:lnTo>
                <a:lnTo>
                  <a:pt x="2339323" y="1506414"/>
                </a:lnTo>
                <a:lnTo>
                  <a:pt x="2335461" y="1518005"/>
                </a:lnTo>
                <a:lnTo>
                  <a:pt x="2335532" y="1518005"/>
                </a:lnTo>
                <a:lnTo>
                  <a:pt x="2339461" y="1506218"/>
                </a:lnTo>
                <a:lnTo>
                  <a:pt x="2343390" y="1492466"/>
                </a:lnTo>
                <a:close/>
                <a:moveTo>
                  <a:pt x="1764947" y="1420446"/>
                </a:moveTo>
                <a:lnTo>
                  <a:pt x="1750658" y="1427563"/>
                </a:lnTo>
                <a:lnTo>
                  <a:pt x="1721192" y="1435524"/>
                </a:lnTo>
                <a:lnTo>
                  <a:pt x="1721097" y="1435511"/>
                </a:lnTo>
                <a:lnTo>
                  <a:pt x="1721128" y="1435572"/>
                </a:lnTo>
                <a:lnTo>
                  <a:pt x="1750546" y="1427621"/>
                </a:lnTo>
                <a:close/>
                <a:moveTo>
                  <a:pt x="2504804" y="1409880"/>
                </a:moveTo>
                <a:lnTo>
                  <a:pt x="2504710" y="1409939"/>
                </a:lnTo>
                <a:lnTo>
                  <a:pt x="2490858" y="1431551"/>
                </a:lnTo>
                <a:lnTo>
                  <a:pt x="2485070" y="1445407"/>
                </a:lnTo>
                <a:lnTo>
                  <a:pt x="2475147" y="1461124"/>
                </a:lnTo>
                <a:lnTo>
                  <a:pt x="2481039" y="1468982"/>
                </a:lnTo>
                <a:lnTo>
                  <a:pt x="2488998" y="1476841"/>
                </a:lnTo>
                <a:lnTo>
                  <a:pt x="2479221" y="1508240"/>
                </a:lnTo>
                <a:lnTo>
                  <a:pt x="2479350" y="1508182"/>
                </a:lnTo>
                <a:lnTo>
                  <a:pt x="2489172" y="1476647"/>
                </a:lnTo>
                <a:lnTo>
                  <a:pt x="2481211" y="1468789"/>
                </a:lnTo>
                <a:lnTo>
                  <a:pt x="2475317" y="1460931"/>
                </a:lnTo>
                <a:lnTo>
                  <a:pt x="2485243" y="1445215"/>
                </a:lnTo>
                <a:lnTo>
                  <a:pt x="2491033" y="1431360"/>
                </a:lnTo>
                <a:close/>
                <a:moveTo>
                  <a:pt x="1799855" y="1405998"/>
                </a:moveTo>
                <a:lnTo>
                  <a:pt x="1778262" y="1413813"/>
                </a:lnTo>
                <a:lnTo>
                  <a:pt x="1778162" y="1413863"/>
                </a:lnTo>
                <a:lnTo>
                  <a:pt x="1799852" y="1406010"/>
                </a:lnTo>
                <a:close/>
                <a:moveTo>
                  <a:pt x="2530402" y="1386133"/>
                </a:moveTo>
                <a:lnTo>
                  <a:pt x="2530241" y="1386260"/>
                </a:lnTo>
                <a:lnTo>
                  <a:pt x="2526454" y="1396090"/>
                </a:lnTo>
                <a:lnTo>
                  <a:pt x="2526599" y="1395998"/>
                </a:lnTo>
                <a:close/>
                <a:moveTo>
                  <a:pt x="1833344" y="1364648"/>
                </a:moveTo>
                <a:lnTo>
                  <a:pt x="1817653" y="1370494"/>
                </a:lnTo>
                <a:lnTo>
                  <a:pt x="1817649" y="1370498"/>
                </a:lnTo>
                <a:lnTo>
                  <a:pt x="1833343" y="1364649"/>
                </a:lnTo>
                <a:close/>
                <a:moveTo>
                  <a:pt x="2595408" y="1335045"/>
                </a:moveTo>
                <a:lnTo>
                  <a:pt x="2595362" y="1335076"/>
                </a:lnTo>
                <a:lnTo>
                  <a:pt x="2579658" y="1350683"/>
                </a:lnTo>
                <a:lnTo>
                  <a:pt x="2579743" y="1350608"/>
                </a:lnTo>
                <a:close/>
                <a:moveTo>
                  <a:pt x="1857043" y="1329139"/>
                </a:moveTo>
                <a:lnTo>
                  <a:pt x="1856986" y="1329207"/>
                </a:lnTo>
                <a:lnTo>
                  <a:pt x="1868694" y="1333111"/>
                </a:lnTo>
                <a:lnTo>
                  <a:pt x="1872726" y="1337040"/>
                </a:lnTo>
                <a:lnTo>
                  <a:pt x="1872828" y="1336964"/>
                </a:lnTo>
                <a:lnTo>
                  <a:pt x="1868829" y="1333068"/>
                </a:lnTo>
                <a:close/>
                <a:moveTo>
                  <a:pt x="2950146" y="1309345"/>
                </a:moveTo>
                <a:lnTo>
                  <a:pt x="2969632" y="1321037"/>
                </a:lnTo>
                <a:lnTo>
                  <a:pt x="2977593" y="1338821"/>
                </a:lnTo>
                <a:lnTo>
                  <a:pt x="2961774" y="1350608"/>
                </a:lnTo>
                <a:lnTo>
                  <a:pt x="2942130" y="1342750"/>
                </a:lnTo>
                <a:lnTo>
                  <a:pt x="2930240" y="1348643"/>
                </a:lnTo>
                <a:lnTo>
                  <a:pt x="2918453" y="1356605"/>
                </a:lnTo>
                <a:lnTo>
                  <a:pt x="2914525" y="1376250"/>
                </a:lnTo>
                <a:lnTo>
                  <a:pt x="2916489" y="1403856"/>
                </a:lnTo>
                <a:lnTo>
                  <a:pt x="2930240" y="1423502"/>
                </a:lnTo>
                <a:lnTo>
                  <a:pt x="2951952" y="1433428"/>
                </a:lnTo>
                <a:lnTo>
                  <a:pt x="2957845" y="1451108"/>
                </a:lnTo>
                <a:lnTo>
                  <a:pt x="2963739" y="1466824"/>
                </a:lnTo>
                <a:lnTo>
                  <a:pt x="2977593" y="1472821"/>
                </a:lnTo>
                <a:lnTo>
                  <a:pt x="2991344" y="1480679"/>
                </a:lnTo>
                <a:lnTo>
                  <a:pt x="2991468" y="1480689"/>
                </a:lnTo>
                <a:lnTo>
                  <a:pt x="2977877" y="1472923"/>
                </a:lnTo>
                <a:lnTo>
                  <a:pt x="2964024" y="1466927"/>
                </a:lnTo>
                <a:lnTo>
                  <a:pt x="2958131" y="1451213"/>
                </a:lnTo>
                <a:lnTo>
                  <a:pt x="2952238" y="1433536"/>
                </a:lnTo>
                <a:lnTo>
                  <a:pt x="2930529" y="1423612"/>
                </a:lnTo>
                <a:lnTo>
                  <a:pt x="2916779" y="1403970"/>
                </a:lnTo>
                <a:lnTo>
                  <a:pt x="2914815" y="1376368"/>
                </a:lnTo>
                <a:lnTo>
                  <a:pt x="2918743" y="1356726"/>
                </a:lnTo>
                <a:lnTo>
                  <a:pt x="2930529" y="1348766"/>
                </a:lnTo>
                <a:lnTo>
                  <a:pt x="2942417" y="1342874"/>
                </a:lnTo>
                <a:lnTo>
                  <a:pt x="2962059" y="1350730"/>
                </a:lnTo>
                <a:lnTo>
                  <a:pt x="2977877" y="1338945"/>
                </a:lnTo>
                <a:lnTo>
                  <a:pt x="2969916" y="1321164"/>
                </a:lnTo>
                <a:lnTo>
                  <a:pt x="2950274" y="1309379"/>
                </a:lnTo>
                <a:close/>
                <a:moveTo>
                  <a:pt x="2869482" y="1305443"/>
                </a:moveTo>
                <a:lnTo>
                  <a:pt x="2892812" y="1317211"/>
                </a:lnTo>
                <a:lnTo>
                  <a:pt x="2892838" y="1317205"/>
                </a:lnTo>
                <a:lnTo>
                  <a:pt x="2869534" y="1305451"/>
                </a:lnTo>
                <a:close/>
                <a:moveTo>
                  <a:pt x="2814329" y="1293666"/>
                </a:moveTo>
                <a:lnTo>
                  <a:pt x="2814316" y="1293676"/>
                </a:lnTo>
                <a:lnTo>
                  <a:pt x="2821989" y="1297463"/>
                </a:lnTo>
                <a:lnTo>
                  <a:pt x="2827882" y="1305321"/>
                </a:lnTo>
                <a:lnTo>
                  <a:pt x="2828084" y="1305321"/>
                </a:lnTo>
                <a:lnTo>
                  <a:pt x="2822290" y="1297594"/>
                </a:lnTo>
                <a:close/>
                <a:moveTo>
                  <a:pt x="2765062" y="1281768"/>
                </a:moveTo>
                <a:lnTo>
                  <a:pt x="2776704" y="1287640"/>
                </a:lnTo>
                <a:lnTo>
                  <a:pt x="2774636" y="1301392"/>
                </a:lnTo>
                <a:lnTo>
                  <a:pt x="2776704" y="1315247"/>
                </a:lnTo>
                <a:lnTo>
                  <a:pt x="2776974" y="1315139"/>
                </a:lnTo>
                <a:lnTo>
                  <a:pt x="2774942" y="1301523"/>
                </a:lnTo>
                <a:lnTo>
                  <a:pt x="2777009" y="1287774"/>
                </a:lnTo>
                <a:lnTo>
                  <a:pt x="2765121" y="1281778"/>
                </a:lnTo>
                <a:close/>
                <a:moveTo>
                  <a:pt x="2518973" y="1275989"/>
                </a:moveTo>
                <a:lnTo>
                  <a:pt x="2518853" y="1276033"/>
                </a:lnTo>
                <a:lnTo>
                  <a:pt x="2534272" y="1276033"/>
                </a:lnTo>
                <a:lnTo>
                  <a:pt x="2549984" y="1287821"/>
                </a:lnTo>
                <a:lnTo>
                  <a:pt x="2565799" y="1299609"/>
                </a:lnTo>
                <a:lnTo>
                  <a:pt x="2583475" y="1303538"/>
                </a:lnTo>
                <a:lnTo>
                  <a:pt x="2599187" y="1305503"/>
                </a:lnTo>
                <a:lnTo>
                  <a:pt x="2613038" y="1311397"/>
                </a:lnTo>
                <a:lnTo>
                  <a:pt x="2626786" y="1319359"/>
                </a:lnTo>
                <a:lnTo>
                  <a:pt x="2619082" y="1327065"/>
                </a:lnTo>
                <a:lnTo>
                  <a:pt x="2619135" y="1327034"/>
                </a:lnTo>
                <a:lnTo>
                  <a:pt x="2626993" y="1319176"/>
                </a:lnTo>
                <a:lnTo>
                  <a:pt x="2642811" y="1327034"/>
                </a:lnTo>
                <a:lnTo>
                  <a:pt x="2658527" y="1334892"/>
                </a:lnTo>
                <a:lnTo>
                  <a:pt x="2658640" y="1334914"/>
                </a:lnTo>
                <a:lnTo>
                  <a:pt x="2643132" y="1327160"/>
                </a:lnTo>
                <a:lnTo>
                  <a:pt x="2627315" y="1319304"/>
                </a:lnTo>
                <a:lnTo>
                  <a:pt x="2613566" y="1311344"/>
                </a:lnTo>
                <a:lnTo>
                  <a:pt x="2599713" y="1305451"/>
                </a:lnTo>
                <a:lnTo>
                  <a:pt x="2583999" y="1303487"/>
                </a:lnTo>
                <a:lnTo>
                  <a:pt x="2566321" y="1299559"/>
                </a:lnTo>
                <a:lnTo>
                  <a:pt x="2550504" y="1287774"/>
                </a:lnTo>
                <a:lnTo>
                  <a:pt x="2534790" y="1275989"/>
                </a:lnTo>
                <a:close/>
                <a:moveTo>
                  <a:pt x="2743281" y="1262136"/>
                </a:moveTo>
                <a:lnTo>
                  <a:pt x="2753027" y="1279782"/>
                </a:lnTo>
                <a:lnTo>
                  <a:pt x="2753283" y="1279823"/>
                </a:lnTo>
                <a:lnTo>
                  <a:pt x="2743514" y="1262136"/>
                </a:lnTo>
                <a:close/>
                <a:moveTo>
                  <a:pt x="2454050" y="1242494"/>
                </a:moveTo>
                <a:lnTo>
                  <a:pt x="2453561" y="1242555"/>
                </a:lnTo>
                <a:lnTo>
                  <a:pt x="2459435" y="1250389"/>
                </a:lnTo>
                <a:lnTo>
                  <a:pt x="2459435" y="1260212"/>
                </a:lnTo>
                <a:lnTo>
                  <a:pt x="2471219" y="1273965"/>
                </a:lnTo>
                <a:lnTo>
                  <a:pt x="2477214" y="1285856"/>
                </a:lnTo>
                <a:lnTo>
                  <a:pt x="2477706" y="1285774"/>
                </a:lnTo>
                <a:lnTo>
                  <a:pt x="2471728" y="1273921"/>
                </a:lnTo>
                <a:lnTo>
                  <a:pt x="2459943" y="1260172"/>
                </a:lnTo>
                <a:lnTo>
                  <a:pt x="2459943" y="1250351"/>
                </a:lnTo>
                <a:close/>
                <a:moveTo>
                  <a:pt x="2099561" y="1236602"/>
                </a:moveTo>
                <a:lnTo>
                  <a:pt x="2099292" y="1236656"/>
                </a:lnTo>
                <a:lnTo>
                  <a:pt x="2118842" y="1238601"/>
                </a:lnTo>
                <a:lnTo>
                  <a:pt x="2124734" y="1240566"/>
                </a:lnTo>
                <a:lnTo>
                  <a:pt x="2130626" y="1244495"/>
                </a:lnTo>
                <a:lnTo>
                  <a:pt x="2130834" y="1244287"/>
                </a:lnTo>
                <a:lnTo>
                  <a:pt x="2125199" y="1240530"/>
                </a:lnTo>
                <a:lnTo>
                  <a:pt x="2119306" y="1238566"/>
                </a:lnTo>
                <a:close/>
                <a:moveTo>
                  <a:pt x="2085811" y="1201143"/>
                </a:moveTo>
                <a:lnTo>
                  <a:pt x="2085345" y="1201210"/>
                </a:lnTo>
                <a:lnTo>
                  <a:pt x="2079459" y="1240566"/>
                </a:lnTo>
                <a:lnTo>
                  <a:pt x="2079927" y="1240472"/>
                </a:lnTo>
                <a:close/>
                <a:moveTo>
                  <a:pt x="2284714" y="1187291"/>
                </a:moveTo>
                <a:lnTo>
                  <a:pt x="2284612" y="1187364"/>
                </a:lnTo>
                <a:lnTo>
                  <a:pt x="2299940" y="1189381"/>
                </a:lnTo>
                <a:lnTo>
                  <a:pt x="2300078" y="1189312"/>
                </a:lnTo>
                <a:close/>
                <a:moveTo>
                  <a:pt x="2328030" y="1171577"/>
                </a:moveTo>
                <a:lnTo>
                  <a:pt x="2327846" y="1171715"/>
                </a:lnTo>
                <a:lnTo>
                  <a:pt x="2362891" y="1185349"/>
                </a:lnTo>
                <a:lnTo>
                  <a:pt x="2400413" y="1191346"/>
                </a:lnTo>
                <a:lnTo>
                  <a:pt x="2412196" y="1193207"/>
                </a:lnTo>
                <a:lnTo>
                  <a:pt x="2404237" y="1210992"/>
                </a:lnTo>
                <a:lnTo>
                  <a:pt x="2386561" y="1224745"/>
                </a:lnTo>
                <a:lnTo>
                  <a:pt x="2374778" y="1242530"/>
                </a:lnTo>
                <a:lnTo>
                  <a:pt x="2382634" y="1250389"/>
                </a:lnTo>
                <a:lnTo>
                  <a:pt x="2390489" y="1254318"/>
                </a:lnTo>
                <a:lnTo>
                  <a:pt x="2396381" y="1256283"/>
                </a:lnTo>
                <a:lnTo>
                  <a:pt x="2396587" y="1256145"/>
                </a:lnTo>
                <a:lnTo>
                  <a:pt x="2390989" y="1254279"/>
                </a:lnTo>
                <a:lnTo>
                  <a:pt x="2383132" y="1250351"/>
                </a:lnTo>
                <a:lnTo>
                  <a:pt x="2375275" y="1242494"/>
                </a:lnTo>
                <a:lnTo>
                  <a:pt x="2387060" y="1224713"/>
                </a:lnTo>
                <a:lnTo>
                  <a:pt x="2404738" y="1210964"/>
                </a:lnTo>
                <a:lnTo>
                  <a:pt x="2412698" y="1193183"/>
                </a:lnTo>
                <a:lnTo>
                  <a:pt x="2400913" y="1191322"/>
                </a:lnTo>
                <a:lnTo>
                  <a:pt x="2363386" y="1185326"/>
                </a:lnTo>
                <a:close/>
                <a:moveTo>
                  <a:pt x="2196117" y="1159792"/>
                </a:moveTo>
                <a:lnTo>
                  <a:pt x="2195732" y="1159905"/>
                </a:lnTo>
                <a:lnTo>
                  <a:pt x="2219211" y="1185349"/>
                </a:lnTo>
                <a:lnTo>
                  <a:pt x="2219211" y="1203134"/>
                </a:lnTo>
                <a:lnTo>
                  <a:pt x="2227067" y="1214922"/>
                </a:lnTo>
                <a:lnTo>
                  <a:pt x="2227488" y="1214808"/>
                </a:lnTo>
                <a:lnTo>
                  <a:pt x="2219688" y="1203107"/>
                </a:lnTo>
                <a:lnTo>
                  <a:pt x="2219688" y="1185326"/>
                </a:lnTo>
                <a:close/>
                <a:moveTo>
                  <a:pt x="970807" y="1118437"/>
                </a:moveTo>
                <a:lnTo>
                  <a:pt x="974839" y="1122366"/>
                </a:lnTo>
                <a:lnTo>
                  <a:pt x="980732" y="1130223"/>
                </a:lnTo>
                <a:lnTo>
                  <a:pt x="984661" y="1134152"/>
                </a:lnTo>
                <a:lnTo>
                  <a:pt x="1000376" y="1142113"/>
                </a:lnTo>
                <a:lnTo>
                  <a:pt x="1006269" y="1147902"/>
                </a:lnTo>
                <a:lnTo>
                  <a:pt x="1002340" y="1153899"/>
                </a:lnTo>
                <a:lnTo>
                  <a:pt x="994482" y="1161756"/>
                </a:lnTo>
                <a:lnTo>
                  <a:pt x="988589" y="1163721"/>
                </a:lnTo>
                <a:lnTo>
                  <a:pt x="980732" y="1165685"/>
                </a:lnTo>
                <a:lnTo>
                  <a:pt x="974839" y="1161756"/>
                </a:lnTo>
                <a:lnTo>
                  <a:pt x="970807" y="1155760"/>
                </a:lnTo>
                <a:lnTo>
                  <a:pt x="968842" y="1149970"/>
                </a:lnTo>
                <a:lnTo>
                  <a:pt x="966878" y="1151935"/>
                </a:lnTo>
                <a:lnTo>
                  <a:pt x="962949" y="1153899"/>
                </a:lnTo>
                <a:lnTo>
                  <a:pt x="959021" y="1153899"/>
                </a:lnTo>
                <a:lnTo>
                  <a:pt x="960985" y="1149970"/>
                </a:lnTo>
                <a:lnTo>
                  <a:pt x="962949" y="1136116"/>
                </a:lnTo>
                <a:lnTo>
                  <a:pt x="964914" y="1126295"/>
                </a:lnTo>
                <a:close/>
                <a:moveTo>
                  <a:pt x="1203222" y="1108512"/>
                </a:moveTo>
                <a:lnTo>
                  <a:pt x="1217076" y="1110580"/>
                </a:lnTo>
                <a:lnTo>
                  <a:pt x="1222865" y="1114509"/>
                </a:lnTo>
                <a:lnTo>
                  <a:pt x="1226897" y="1124330"/>
                </a:lnTo>
                <a:lnTo>
                  <a:pt x="1222865" y="1128259"/>
                </a:lnTo>
                <a:lnTo>
                  <a:pt x="1217076" y="1130223"/>
                </a:lnTo>
                <a:lnTo>
                  <a:pt x="1213043" y="1134152"/>
                </a:lnTo>
                <a:lnTo>
                  <a:pt x="1213043" y="1140045"/>
                </a:lnTo>
                <a:lnTo>
                  <a:pt x="1207151" y="1145938"/>
                </a:lnTo>
                <a:lnTo>
                  <a:pt x="1201257" y="1147902"/>
                </a:lnTo>
                <a:lnTo>
                  <a:pt x="1195364" y="1143974"/>
                </a:lnTo>
                <a:lnTo>
                  <a:pt x="1189471" y="1145938"/>
                </a:lnTo>
                <a:lnTo>
                  <a:pt x="1185542" y="1142113"/>
                </a:lnTo>
                <a:lnTo>
                  <a:pt x="1183475" y="1132188"/>
                </a:lnTo>
                <a:lnTo>
                  <a:pt x="1185542" y="1122366"/>
                </a:lnTo>
                <a:lnTo>
                  <a:pt x="1191436" y="1114509"/>
                </a:lnTo>
                <a:close/>
                <a:moveTo>
                  <a:pt x="1276110" y="1102723"/>
                </a:moveTo>
                <a:lnTo>
                  <a:pt x="1278074" y="1102723"/>
                </a:lnTo>
                <a:lnTo>
                  <a:pt x="1276110" y="1110580"/>
                </a:lnTo>
                <a:lnTo>
                  <a:pt x="1278074" y="1116370"/>
                </a:lnTo>
                <a:lnTo>
                  <a:pt x="1285932" y="1120402"/>
                </a:lnTo>
                <a:lnTo>
                  <a:pt x="1297821" y="1126295"/>
                </a:lnTo>
                <a:lnTo>
                  <a:pt x="1301647" y="1128259"/>
                </a:lnTo>
                <a:lnTo>
                  <a:pt x="1303714" y="1132188"/>
                </a:lnTo>
                <a:lnTo>
                  <a:pt x="1305679" y="1140045"/>
                </a:lnTo>
                <a:lnTo>
                  <a:pt x="1301647" y="1147902"/>
                </a:lnTo>
                <a:lnTo>
                  <a:pt x="1268252" y="1173542"/>
                </a:lnTo>
                <a:lnTo>
                  <a:pt x="1252434" y="1175507"/>
                </a:lnTo>
                <a:lnTo>
                  <a:pt x="1252434" y="1171578"/>
                </a:lnTo>
                <a:lnTo>
                  <a:pt x="1260291" y="1161756"/>
                </a:lnTo>
                <a:lnTo>
                  <a:pt x="1262256" y="1155760"/>
                </a:lnTo>
                <a:lnTo>
                  <a:pt x="1258431" y="1151935"/>
                </a:lnTo>
                <a:lnTo>
                  <a:pt x="1266288" y="1142113"/>
                </a:lnTo>
                <a:lnTo>
                  <a:pt x="1266288" y="1132188"/>
                </a:lnTo>
                <a:lnTo>
                  <a:pt x="1264324" y="1120402"/>
                </a:lnTo>
                <a:lnTo>
                  <a:pt x="1258431" y="1112544"/>
                </a:lnTo>
                <a:lnTo>
                  <a:pt x="1254399" y="1106548"/>
                </a:lnTo>
                <a:lnTo>
                  <a:pt x="1256466" y="1104584"/>
                </a:lnTo>
                <a:lnTo>
                  <a:pt x="1266288" y="1110580"/>
                </a:lnTo>
                <a:close/>
                <a:moveTo>
                  <a:pt x="1449385" y="947100"/>
                </a:moveTo>
                <a:lnTo>
                  <a:pt x="1449387" y="947126"/>
                </a:lnTo>
                <a:lnTo>
                  <a:pt x="1463241" y="954983"/>
                </a:lnTo>
                <a:lnTo>
                  <a:pt x="1482885" y="960876"/>
                </a:lnTo>
                <a:lnTo>
                  <a:pt x="1500667" y="986516"/>
                </a:lnTo>
                <a:lnTo>
                  <a:pt x="1528168" y="986516"/>
                </a:lnTo>
                <a:lnTo>
                  <a:pt x="1541919" y="984552"/>
                </a:lnTo>
                <a:lnTo>
                  <a:pt x="1551844" y="978555"/>
                </a:lnTo>
                <a:lnTo>
                  <a:pt x="1569523" y="974627"/>
                </a:lnTo>
                <a:lnTo>
                  <a:pt x="1585238" y="970698"/>
                </a:lnTo>
                <a:lnTo>
                  <a:pt x="1593095" y="986516"/>
                </a:lnTo>
                <a:lnTo>
                  <a:pt x="1610878" y="978555"/>
                </a:lnTo>
                <a:lnTo>
                  <a:pt x="1630625" y="972662"/>
                </a:lnTo>
                <a:lnTo>
                  <a:pt x="1646340" y="962841"/>
                </a:lnTo>
                <a:lnTo>
                  <a:pt x="1646353" y="962819"/>
                </a:lnTo>
                <a:lnTo>
                  <a:pt x="1630660" y="972618"/>
                </a:lnTo>
                <a:lnTo>
                  <a:pt x="1610909" y="978507"/>
                </a:lnTo>
                <a:lnTo>
                  <a:pt x="1593122" y="986463"/>
                </a:lnTo>
                <a:lnTo>
                  <a:pt x="1585263" y="970655"/>
                </a:lnTo>
                <a:lnTo>
                  <a:pt x="1569545" y="974581"/>
                </a:lnTo>
                <a:lnTo>
                  <a:pt x="1551862" y="978507"/>
                </a:lnTo>
                <a:lnTo>
                  <a:pt x="1541935" y="984500"/>
                </a:lnTo>
                <a:lnTo>
                  <a:pt x="1528181" y="986463"/>
                </a:lnTo>
                <a:lnTo>
                  <a:pt x="1500675" y="986463"/>
                </a:lnTo>
                <a:lnTo>
                  <a:pt x="1482888" y="960840"/>
                </a:lnTo>
                <a:lnTo>
                  <a:pt x="1463241" y="954951"/>
                </a:lnTo>
                <a:close/>
                <a:moveTo>
                  <a:pt x="1442493" y="917112"/>
                </a:moveTo>
                <a:lnTo>
                  <a:pt x="1447420" y="923446"/>
                </a:lnTo>
                <a:lnTo>
                  <a:pt x="1447419" y="923440"/>
                </a:lnTo>
                <a:close/>
                <a:moveTo>
                  <a:pt x="1236803" y="899555"/>
                </a:moveTo>
                <a:lnTo>
                  <a:pt x="1244666" y="907510"/>
                </a:lnTo>
                <a:lnTo>
                  <a:pt x="1248597" y="909474"/>
                </a:lnTo>
                <a:lnTo>
                  <a:pt x="1252528" y="911333"/>
                </a:lnTo>
                <a:lnTo>
                  <a:pt x="1256563" y="913400"/>
                </a:lnTo>
                <a:lnTo>
                  <a:pt x="1260391" y="913400"/>
                </a:lnTo>
                <a:lnTo>
                  <a:pt x="1264426" y="913400"/>
                </a:lnTo>
                <a:lnTo>
                  <a:pt x="1268357" y="917326"/>
                </a:lnTo>
                <a:lnTo>
                  <a:pt x="1272288" y="919289"/>
                </a:lnTo>
                <a:lnTo>
                  <a:pt x="1274254" y="923215"/>
                </a:lnTo>
                <a:lnTo>
                  <a:pt x="1278185" y="927141"/>
                </a:lnTo>
                <a:lnTo>
                  <a:pt x="1280151" y="931068"/>
                </a:lnTo>
                <a:lnTo>
                  <a:pt x="1282117" y="937060"/>
                </a:lnTo>
                <a:lnTo>
                  <a:pt x="1278185" y="937060"/>
                </a:lnTo>
                <a:lnTo>
                  <a:pt x="1272288" y="940883"/>
                </a:lnTo>
                <a:lnTo>
                  <a:pt x="1270323" y="944913"/>
                </a:lnTo>
                <a:lnTo>
                  <a:pt x="1258529" y="946876"/>
                </a:lnTo>
                <a:lnTo>
                  <a:pt x="1254494" y="946876"/>
                </a:lnTo>
                <a:lnTo>
                  <a:pt x="1246631" y="950699"/>
                </a:lnTo>
                <a:lnTo>
                  <a:pt x="1232872" y="956691"/>
                </a:lnTo>
                <a:lnTo>
                  <a:pt x="1222940" y="964544"/>
                </a:lnTo>
                <a:lnTo>
                  <a:pt x="1219112" y="972396"/>
                </a:lnTo>
                <a:lnTo>
                  <a:pt x="1191489" y="994093"/>
                </a:lnTo>
                <a:lnTo>
                  <a:pt x="1183523" y="992130"/>
                </a:lnTo>
                <a:lnTo>
                  <a:pt x="1177729" y="992130"/>
                </a:lnTo>
                <a:lnTo>
                  <a:pt x="1175660" y="992130"/>
                </a:lnTo>
                <a:lnTo>
                  <a:pt x="1173694" y="982211"/>
                </a:lnTo>
                <a:lnTo>
                  <a:pt x="1167798" y="978285"/>
                </a:lnTo>
                <a:lnTo>
                  <a:pt x="1165832" y="982211"/>
                </a:lnTo>
                <a:lnTo>
                  <a:pt x="1163866" y="982211"/>
                </a:lnTo>
                <a:lnTo>
                  <a:pt x="1161901" y="980248"/>
                </a:lnTo>
                <a:lnTo>
                  <a:pt x="1163866" y="978285"/>
                </a:lnTo>
                <a:lnTo>
                  <a:pt x="1161901" y="974359"/>
                </a:lnTo>
                <a:lnTo>
                  <a:pt x="1157969" y="972396"/>
                </a:lnTo>
                <a:lnTo>
                  <a:pt x="1156004" y="976322"/>
                </a:lnTo>
                <a:lnTo>
                  <a:pt x="1152072" y="980248"/>
                </a:lnTo>
                <a:lnTo>
                  <a:pt x="1146175" y="978285"/>
                </a:lnTo>
                <a:lnTo>
                  <a:pt x="1140278" y="976322"/>
                </a:lnTo>
                <a:lnTo>
                  <a:pt x="1144106" y="972396"/>
                </a:lnTo>
                <a:lnTo>
                  <a:pt x="1142244" y="966507"/>
                </a:lnTo>
                <a:lnTo>
                  <a:pt x="1136243" y="960617"/>
                </a:lnTo>
                <a:lnTo>
                  <a:pt x="1134278" y="956691"/>
                </a:lnTo>
                <a:lnTo>
                  <a:pt x="1136243" y="950699"/>
                </a:lnTo>
                <a:lnTo>
                  <a:pt x="1140278" y="948839"/>
                </a:lnTo>
                <a:lnTo>
                  <a:pt x="1146175" y="950699"/>
                </a:lnTo>
                <a:lnTo>
                  <a:pt x="1175660" y="931068"/>
                </a:lnTo>
                <a:lnTo>
                  <a:pt x="1195421" y="929105"/>
                </a:lnTo>
                <a:lnTo>
                  <a:pt x="1211146" y="929105"/>
                </a:lnTo>
                <a:lnTo>
                  <a:pt x="1222940" y="921252"/>
                </a:lnTo>
                <a:lnTo>
                  <a:pt x="1228940" y="903481"/>
                </a:lnTo>
                <a:close/>
                <a:moveTo>
                  <a:pt x="4084400" y="891739"/>
                </a:moveTo>
                <a:lnTo>
                  <a:pt x="4092257" y="891739"/>
                </a:lnTo>
                <a:lnTo>
                  <a:pt x="4102080" y="899597"/>
                </a:lnTo>
                <a:lnTo>
                  <a:pt x="4102080" y="919346"/>
                </a:lnTo>
                <a:lnTo>
                  <a:pt x="4094222" y="942920"/>
                </a:lnTo>
                <a:lnTo>
                  <a:pt x="4088329" y="958739"/>
                </a:lnTo>
                <a:lnTo>
                  <a:pt x="4074474" y="964633"/>
                </a:lnTo>
                <a:lnTo>
                  <a:pt x="4058759" y="962668"/>
                </a:lnTo>
                <a:lnTo>
                  <a:pt x="4043043" y="952846"/>
                </a:lnTo>
                <a:lnTo>
                  <a:pt x="4031256" y="938991"/>
                </a:lnTo>
                <a:lnTo>
                  <a:pt x="4029292" y="923275"/>
                </a:lnTo>
                <a:lnTo>
                  <a:pt x="4033117" y="909523"/>
                </a:lnTo>
                <a:lnTo>
                  <a:pt x="4045007" y="901562"/>
                </a:lnTo>
                <a:lnTo>
                  <a:pt x="4068684" y="897736"/>
                </a:lnTo>
                <a:close/>
                <a:moveTo>
                  <a:pt x="1662055" y="882096"/>
                </a:moveTo>
                <a:lnTo>
                  <a:pt x="1646340" y="886024"/>
                </a:lnTo>
                <a:lnTo>
                  <a:pt x="1628700" y="887984"/>
                </a:lnTo>
                <a:lnTo>
                  <a:pt x="1628695" y="888002"/>
                </a:lnTo>
                <a:lnTo>
                  <a:pt x="1646378" y="886039"/>
                </a:lnTo>
                <a:lnTo>
                  <a:pt x="1662096" y="882113"/>
                </a:lnTo>
                <a:lnTo>
                  <a:pt x="1673953" y="882113"/>
                </a:lnTo>
                <a:lnTo>
                  <a:pt x="1673944" y="882096"/>
                </a:lnTo>
                <a:close/>
                <a:moveTo>
                  <a:pt x="1936117" y="848626"/>
                </a:moveTo>
                <a:lnTo>
                  <a:pt x="1936049" y="848648"/>
                </a:lnTo>
                <a:lnTo>
                  <a:pt x="1953503" y="852527"/>
                </a:lnTo>
                <a:lnTo>
                  <a:pt x="1969322" y="862349"/>
                </a:lnTo>
                <a:lnTo>
                  <a:pt x="1987001" y="870310"/>
                </a:lnTo>
                <a:lnTo>
                  <a:pt x="2022463" y="889953"/>
                </a:lnTo>
                <a:lnTo>
                  <a:pt x="2044174" y="893882"/>
                </a:lnTo>
                <a:lnTo>
                  <a:pt x="2059889" y="899775"/>
                </a:lnTo>
                <a:lnTo>
                  <a:pt x="2075707" y="901739"/>
                </a:lnTo>
                <a:lnTo>
                  <a:pt x="2085529" y="909700"/>
                </a:lnTo>
                <a:lnTo>
                  <a:pt x="2093387" y="921486"/>
                </a:lnTo>
                <a:lnTo>
                  <a:pt x="2087493" y="937304"/>
                </a:lnTo>
                <a:lnTo>
                  <a:pt x="2073640" y="941129"/>
                </a:lnTo>
                <a:lnTo>
                  <a:pt x="2061853" y="956948"/>
                </a:lnTo>
                <a:lnTo>
                  <a:pt x="2053996" y="970698"/>
                </a:lnTo>
                <a:lnTo>
                  <a:pt x="2055960" y="990341"/>
                </a:lnTo>
                <a:lnTo>
                  <a:pt x="2052032" y="1008124"/>
                </a:lnTo>
                <a:lnTo>
                  <a:pt x="2012641" y="1092797"/>
                </a:lnTo>
                <a:lnTo>
                  <a:pt x="1983072" y="1165685"/>
                </a:lnTo>
                <a:lnTo>
                  <a:pt x="1947621" y="1230696"/>
                </a:lnTo>
                <a:lnTo>
                  <a:pt x="1947962" y="1230599"/>
                </a:lnTo>
                <a:lnTo>
                  <a:pt x="1983361" y="1165685"/>
                </a:lnTo>
                <a:lnTo>
                  <a:pt x="2012928" y="1092804"/>
                </a:lnTo>
                <a:lnTo>
                  <a:pt x="2052316" y="1008137"/>
                </a:lnTo>
                <a:lnTo>
                  <a:pt x="2056244" y="990356"/>
                </a:lnTo>
                <a:lnTo>
                  <a:pt x="2054280" y="970715"/>
                </a:lnTo>
                <a:lnTo>
                  <a:pt x="2062137" y="956966"/>
                </a:lnTo>
                <a:lnTo>
                  <a:pt x="2073922" y="941149"/>
                </a:lnTo>
                <a:lnTo>
                  <a:pt x="2087775" y="937324"/>
                </a:lnTo>
                <a:lnTo>
                  <a:pt x="2093668" y="921507"/>
                </a:lnTo>
                <a:lnTo>
                  <a:pt x="2085811" y="909722"/>
                </a:lnTo>
                <a:lnTo>
                  <a:pt x="2075990" y="901762"/>
                </a:lnTo>
                <a:lnTo>
                  <a:pt x="2060173" y="899798"/>
                </a:lnTo>
                <a:lnTo>
                  <a:pt x="2044459" y="893905"/>
                </a:lnTo>
                <a:lnTo>
                  <a:pt x="2022749" y="889977"/>
                </a:lnTo>
                <a:lnTo>
                  <a:pt x="1987290" y="870335"/>
                </a:lnTo>
                <a:lnTo>
                  <a:pt x="1969612" y="862375"/>
                </a:lnTo>
                <a:lnTo>
                  <a:pt x="1953795" y="852554"/>
                </a:lnTo>
                <a:close/>
                <a:moveTo>
                  <a:pt x="1914407" y="783602"/>
                </a:moveTo>
                <a:lnTo>
                  <a:pt x="1914113" y="783677"/>
                </a:lnTo>
                <a:lnTo>
                  <a:pt x="1914113" y="799386"/>
                </a:lnTo>
                <a:lnTo>
                  <a:pt x="1912252" y="815101"/>
                </a:lnTo>
                <a:lnTo>
                  <a:pt x="1904291" y="828955"/>
                </a:lnTo>
                <a:lnTo>
                  <a:pt x="1904291" y="842705"/>
                </a:lnTo>
                <a:lnTo>
                  <a:pt x="1918145" y="854492"/>
                </a:lnTo>
                <a:lnTo>
                  <a:pt x="1918334" y="854429"/>
                </a:lnTo>
                <a:lnTo>
                  <a:pt x="1904586" y="842733"/>
                </a:lnTo>
                <a:lnTo>
                  <a:pt x="1904586" y="828984"/>
                </a:lnTo>
                <a:lnTo>
                  <a:pt x="1912546" y="815132"/>
                </a:lnTo>
                <a:lnTo>
                  <a:pt x="1914407" y="799419"/>
                </a:lnTo>
                <a:close/>
                <a:moveTo>
                  <a:pt x="695073" y="781707"/>
                </a:moveTo>
                <a:lnTo>
                  <a:pt x="699105" y="781707"/>
                </a:lnTo>
                <a:lnTo>
                  <a:pt x="706962" y="781707"/>
                </a:lnTo>
                <a:lnTo>
                  <a:pt x="710891" y="787601"/>
                </a:lnTo>
                <a:lnTo>
                  <a:pt x="708927" y="795459"/>
                </a:lnTo>
                <a:lnTo>
                  <a:pt x="703034" y="801351"/>
                </a:lnTo>
                <a:lnTo>
                  <a:pt x="699105" y="803315"/>
                </a:lnTo>
                <a:lnTo>
                  <a:pt x="697141" y="799386"/>
                </a:lnTo>
                <a:lnTo>
                  <a:pt x="693212" y="789565"/>
                </a:lnTo>
                <a:close/>
                <a:moveTo>
                  <a:pt x="1587306" y="777676"/>
                </a:moveTo>
                <a:lnTo>
                  <a:pt x="1567559" y="783569"/>
                </a:lnTo>
                <a:lnTo>
                  <a:pt x="1555773" y="797423"/>
                </a:lnTo>
                <a:lnTo>
                  <a:pt x="1545847" y="817066"/>
                </a:lnTo>
                <a:lnTo>
                  <a:pt x="1530133" y="834848"/>
                </a:lnTo>
                <a:lnTo>
                  <a:pt x="1500667" y="838777"/>
                </a:lnTo>
                <a:lnTo>
                  <a:pt x="1498599" y="850563"/>
                </a:lnTo>
                <a:lnTo>
                  <a:pt x="1496635" y="866381"/>
                </a:lnTo>
                <a:lnTo>
                  <a:pt x="1482885" y="874238"/>
                </a:lnTo>
                <a:lnTo>
                  <a:pt x="1467066" y="880131"/>
                </a:lnTo>
                <a:lnTo>
                  <a:pt x="1447423" y="866381"/>
                </a:lnTo>
                <a:lnTo>
                  <a:pt x="1427676" y="864313"/>
                </a:lnTo>
                <a:lnTo>
                  <a:pt x="1421380" y="878230"/>
                </a:lnTo>
                <a:lnTo>
                  <a:pt x="1427668" y="864343"/>
                </a:lnTo>
                <a:lnTo>
                  <a:pt x="1447419" y="866409"/>
                </a:lnTo>
                <a:lnTo>
                  <a:pt x="1467067" y="880150"/>
                </a:lnTo>
                <a:lnTo>
                  <a:pt x="1482888" y="874261"/>
                </a:lnTo>
                <a:lnTo>
                  <a:pt x="1496642" y="866409"/>
                </a:lnTo>
                <a:lnTo>
                  <a:pt x="1498606" y="850602"/>
                </a:lnTo>
                <a:lnTo>
                  <a:pt x="1500675" y="838824"/>
                </a:lnTo>
                <a:lnTo>
                  <a:pt x="1530146" y="834898"/>
                </a:lnTo>
                <a:lnTo>
                  <a:pt x="1545864" y="817128"/>
                </a:lnTo>
                <a:lnTo>
                  <a:pt x="1555792" y="797498"/>
                </a:lnTo>
                <a:lnTo>
                  <a:pt x="1567580" y="783654"/>
                </a:lnTo>
                <a:lnTo>
                  <a:pt x="1587331" y="777764"/>
                </a:lnTo>
                <a:lnTo>
                  <a:pt x="1610909" y="779830"/>
                </a:lnTo>
                <a:lnTo>
                  <a:pt x="1622668" y="799412"/>
                </a:lnTo>
                <a:lnTo>
                  <a:pt x="1622664" y="799386"/>
                </a:lnTo>
                <a:lnTo>
                  <a:pt x="1610878" y="779743"/>
                </a:lnTo>
                <a:close/>
                <a:moveTo>
                  <a:pt x="1106761" y="726499"/>
                </a:moveTo>
                <a:lnTo>
                  <a:pt x="1110690" y="726499"/>
                </a:lnTo>
                <a:lnTo>
                  <a:pt x="1112654" y="726499"/>
                </a:lnTo>
                <a:lnTo>
                  <a:pt x="1114619" y="730428"/>
                </a:lnTo>
                <a:lnTo>
                  <a:pt x="1114619" y="732495"/>
                </a:lnTo>
                <a:lnTo>
                  <a:pt x="1116583" y="748210"/>
                </a:lnTo>
                <a:lnTo>
                  <a:pt x="1118547" y="750175"/>
                </a:lnTo>
                <a:lnTo>
                  <a:pt x="1120512" y="756068"/>
                </a:lnTo>
                <a:lnTo>
                  <a:pt x="1126405" y="759997"/>
                </a:lnTo>
                <a:lnTo>
                  <a:pt x="1134262" y="767855"/>
                </a:lnTo>
                <a:lnTo>
                  <a:pt x="1142223" y="775711"/>
                </a:lnTo>
                <a:lnTo>
                  <a:pt x="1148116" y="781707"/>
                </a:lnTo>
                <a:lnTo>
                  <a:pt x="1150080" y="789565"/>
                </a:lnTo>
                <a:lnTo>
                  <a:pt x="1142223" y="799386"/>
                </a:lnTo>
                <a:lnTo>
                  <a:pt x="1130437" y="799386"/>
                </a:lnTo>
                <a:lnTo>
                  <a:pt x="1085050" y="765890"/>
                </a:lnTo>
                <a:lnTo>
                  <a:pt x="1091046" y="759997"/>
                </a:lnTo>
                <a:lnTo>
                  <a:pt x="1094872" y="754103"/>
                </a:lnTo>
                <a:lnTo>
                  <a:pt x="1096836" y="738286"/>
                </a:lnTo>
                <a:lnTo>
                  <a:pt x="1100868" y="734357"/>
                </a:lnTo>
                <a:lnTo>
                  <a:pt x="1102832" y="730428"/>
                </a:lnTo>
                <a:close/>
                <a:moveTo>
                  <a:pt x="1071299" y="669430"/>
                </a:moveTo>
                <a:lnTo>
                  <a:pt x="1083085" y="673358"/>
                </a:lnTo>
                <a:lnTo>
                  <a:pt x="1094872" y="679252"/>
                </a:lnTo>
                <a:lnTo>
                  <a:pt x="1106761" y="679252"/>
                </a:lnTo>
                <a:lnTo>
                  <a:pt x="1118547" y="681216"/>
                </a:lnTo>
                <a:lnTo>
                  <a:pt x="1124440" y="689074"/>
                </a:lnTo>
                <a:lnTo>
                  <a:pt x="1120512" y="702927"/>
                </a:lnTo>
                <a:lnTo>
                  <a:pt x="1108726" y="712749"/>
                </a:lnTo>
                <a:lnTo>
                  <a:pt x="1094872" y="714713"/>
                </a:lnTo>
                <a:lnTo>
                  <a:pt x="1067371" y="708820"/>
                </a:lnTo>
                <a:lnTo>
                  <a:pt x="1061478" y="710784"/>
                </a:lnTo>
                <a:lnTo>
                  <a:pt x="1055481" y="714713"/>
                </a:lnTo>
                <a:lnTo>
                  <a:pt x="1047624" y="714713"/>
                </a:lnTo>
                <a:lnTo>
                  <a:pt x="1045659" y="704891"/>
                </a:lnTo>
                <a:lnTo>
                  <a:pt x="1047624" y="702927"/>
                </a:lnTo>
                <a:lnTo>
                  <a:pt x="1055481" y="681216"/>
                </a:lnTo>
                <a:lnTo>
                  <a:pt x="1063442" y="673358"/>
                </a:lnTo>
                <a:close/>
                <a:moveTo>
                  <a:pt x="1179649" y="661572"/>
                </a:moveTo>
                <a:lnTo>
                  <a:pt x="1189471" y="669430"/>
                </a:lnTo>
                <a:lnTo>
                  <a:pt x="1199293" y="681216"/>
                </a:lnTo>
                <a:lnTo>
                  <a:pt x="1209115" y="691038"/>
                </a:lnTo>
                <a:lnTo>
                  <a:pt x="1230826" y="700963"/>
                </a:lnTo>
                <a:lnTo>
                  <a:pt x="1238684" y="708820"/>
                </a:lnTo>
                <a:lnTo>
                  <a:pt x="1240648" y="722570"/>
                </a:lnTo>
                <a:lnTo>
                  <a:pt x="1240648" y="728463"/>
                </a:lnTo>
                <a:lnTo>
                  <a:pt x="1236719" y="740353"/>
                </a:lnTo>
                <a:lnTo>
                  <a:pt x="1236719" y="744282"/>
                </a:lnTo>
                <a:lnTo>
                  <a:pt x="1238684" y="750175"/>
                </a:lnTo>
                <a:lnTo>
                  <a:pt x="1244577" y="761961"/>
                </a:lnTo>
                <a:lnTo>
                  <a:pt x="1244577" y="767855"/>
                </a:lnTo>
                <a:lnTo>
                  <a:pt x="1248505" y="797423"/>
                </a:lnTo>
                <a:lnTo>
                  <a:pt x="1244577" y="805280"/>
                </a:lnTo>
                <a:lnTo>
                  <a:pt x="1248505" y="809209"/>
                </a:lnTo>
                <a:lnTo>
                  <a:pt x="1252434" y="817066"/>
                </a:lnTo>
                <a:lnTo>
                  <a:pt x="1254399" y="821098"/>
                </a:lnTo>
                <a:lnTo>
                  <a:pt x="1246541" y="826991"/>
                </a:lnTo>
                <a:lnTo>
                  <a:pt x="1238684" y="842705"/>
                </a:lnTo>
                <a:lnTo>
                  <a:pt x="1232791" y="848598"/>
                </a:lnTo>
                <a:lnTo>
                  <a:pt x="1226897" y="850563"/>
                </a:lnTo>
                <a:lnTo>
                  <a:pt x="1222865" y="848598"/>
                </a:lnTo>
                <a:lnTo>
                  <a:pt x="1217076" y="840741"/>
                </a:lnTo>
                <a:lnTo>
                  <a:pt x="1211079" y="836812"/>
                </a:lnTo>
                <a:lnTo>
                  <a:pt x="1209115" y="838777"/>
                </a:lnTo>
                <a:lnTo>
                  <a:pt x="1205186" y="840741"/>
                </a:lnTo>
                <a:lnTo>
                  <a:pt x="1203222" y="842705"/>
                </a:lnTo>
                <a:lnTo>
                  <a:pt x="1169827" y="844670"/>
                </a:lnTo>
                <a:lnTo>
                  <a:pt x="1155974" y="838777"/>
                </a:lnTo>
                <a:lnTo>
                  <a:pt x="1142223" y="821098"/>
                </a:lnTo>
                <a:lnTo>
                  <a:pt x="1163831" y="815101"/>
                </a:lnTo>
                <a:lnTo>
                  <a:pt x="1167760" y="813138"/>
                </a:lnTo>
                <a:lnTo>
                  <a:pt x="1173653" y="803315"/>
                </a:lnTo>
                <a:lnTo>
                  <a:pt x="1171688" y="799386"/>
                </a:lnTo>
                <a:lnTo>
                  <a:pt x="1169827" y="797423"/>
                </a:lnTo>
                <a:lnTo>
                  <a:pt x="1165795" y="793494"/>
                </a:lnTo>
                <a:lnTo>
                  <a:pt x="1142223" y="748210"/>
                </a:lnTo>
                <a:lnTo>
                  <a:pt x="1140259" y="742318"/>
                </a:lnTo>
                <a:lnTo>
                  <a:pt x="1144084" y="732495"/>
                </a:lnTo>
                <a:lnTo>
                  <a:pt x="1142223" y="694966"/>
                </a:lnTo>
                <a:lnTo>
                  <a:pt x="1146152" y="685145"/>
                </a:lnTo>
                <a:lnTo>
                  <a:pt x="1152045" y="683180"/>
                </a:lnTo>
                <a:lnTo>
                  <a:pt x="1167760" y="665501"/>
                </a:lnTo>
                <a:close/>
                <a:moveTo>
                  <a:pt x="63066" y="643790"/>
                </a:moveTo>
                <a:lnTo>
                  <a:pt x="66891" y="643790"/>
                </a:lnTo>
                <a:lnTo>
                  <a:pt x="72784" y="645754"/>
                </a:lnTo>
                <a:lnTo>
                  <a:pt x="72784" y="651647"/>
                </a:lnTo>
                <a:lnTo>
                  <a:pt x="70820" y="659505"/>
                </a:lnTo>
                <a:lnTo>
                  <a:pt x="68856" y="667362"/>
                </a:lnTo>
                <a:lnTo>
                  <a:pt x="66891" y="675323"/>
                </a:lnTo>
                <a:lnTo>
                  <a:pt x="61102" y="677287"/>
                </a:lnTo>
                <a:lnTo>
                  <a:pt x="55209" y="677287"/>
                </a:lnTo>
                <a:lnTo>
                  <a:pt x="51280" y="677287"/>
                </a:lnTo>
                <a:lnTo>
                  <a:pt x="49316" y="681216"/>
                </a:lnTo>
                <a:lnTo>
                  <a:pt x="47351" y="683180"/>
                </a:lnTo>
                <a:lnTo>
                  <a:pt x="47351" y="679252"/>
                </a:lnTo>
                <a:lnTo>
                  <a:pt x="45387" y="675323"/>
                </a:lnTo>
                <a:lnTo>
                  <a:pt x="39390" y="667362"/>
                </a:lnTo>
                <a:lnTo>
                  <a:pt x="41355" y="661572"/>
                </a:lnTo>
                <a:lnTo>
                  <a:pt x="53244" y="653716"/>
                </a:lnTo>
                <a:lnTo>
                  <a:pt x="59137" y="645754"/>
                </a:lnTo>
                <a:close/>
                <a:moveTo>
                  <a:pt x="1910310" y="559169"/>
                </a:moveTo>
                <a:lnTo>
                  <a:pt x="1920109" y="582792"/>
                </a:lnTo>
                <a:lnTo>
                  <a:pt x="1931896" y="588685"/>
                </a:lnTo>
                <a:lnTo>
                  <a:pt x="1943682" y="592614"/>
                </a:lnTo>
                <a:lnTo>
                  <a:pt x="1959500" y="616289"/>
                </a:lnTo>
                <a:lnTo>
                  <a:pt x="1955468" y="649683"/>
                </a:lnTo>
                <a:lnTo>
                  <a:pt x="1949678" y="659505"/>
                </a:lnTo>
                <a:lnTo>
                  <a:pt x="1935824" y="665501"/>
                </a:lnTo>
                <a:lnTo>
                  <a:pt x="1902327" y="689074"/>
                </a:lnTo>
                <a:lnTo>
                  <a:pt x="1904291" y="700963"/>
                </a:lnTo>
                <a:lnTo>
                  <a:pt x="1904291" y="714713"/>
                </a:lnTo>
                <a:lnTo>
                  <a:pt x="1900363" y="726499"/>
                </a:lnTo>
                <a:lnTo>
                  <a:pt x="1906255" y="740353"/>
                </a:lnTo>
                <a:lnTo>
                  <a:pt x="1908220" y="756068"/>
                </a:lnTo>
                <a:lnTo>
                  <a:pt x="1890541" y="777676"/>
                </a:lnTo>
                <a:lnTo>
                  <a:pt x="1898398" y="787601"/>
                </a:lnTo>
                <a:lnTo>
                  <a:pt x="1898622" y="787544"/>
                </a:lnTo>
                <a:lnTo>
                  <a:pt x="1890836" y="777710"/>
                </a:lnTo>
                <a:lnTo>
                  <a:pt x="1908514" y="756103"/>
                </a:lnTo>
                <a:lnTo>
                  <a:pt x="1906550" y="740390"/>
                </a:lnTo>
                <a:lnTo>
                  <a:pt x="1900658" y="726538"/>
                </a:lnTo>
                <a:lnTo>
                  <a:pt x="1904586" y="714752"/>
                </a:lnTo>
                <a:lnTo>
                  <a:pt x="1904586" y="701003"/>
                </a:lnTo>
                <a:lnTo>
                  <a:pt x="1902622" y="689115"/>
                </a:lnTo>
                <a:lnTo>
                  <a:pt x="1936117" y="665545"/>
                </a:lnTo>
                <a:lnTo>
                  <a:pt x="1949970" y="659549"/>
                </a:lnTo>
                <a:lnTo>
                  <a:pt x="1955759" y="649728"/>
                </a:lnTo>
                <a:lnTo>
                  <a:pt x="1959791" y="616337"/>
                </a:lnTo>
                <a:lnTo>
                  <a:pt x="1943974" y="592663"/>
                </a:lnTo>
                <a:lnTo>
                  <a:pt x="1932188" y="588735"/>
                </a:lnTo>
                <a:lnTo>
                  <a:pt x="1920403" y="582842"/>
                </a:lnTo>
                <a:lnTo>
                  <a:pt x="1910582" y="559169"/>
                </a:lnTo>
                <a:close/>
                <a:moveTo>
                  <a:pt x="59137" y="527687"/>
                </a:moveTo>
                <a:lnTo>
                  <a:pt x="78678" y="533477"/>
                </a:lnTo>
                <a:lnTo>
                  <a:pt x="84674" y="541334"/>
                </a:lnTo>
                <a:lnTo>
                  <a:pt x="84674" y="555188"/>
                </a:lnTo>
                <a:lnTo>
                  <a:pt x="74852" y="561081"/>
                </a:lnTo>
                <a:lnTo>
                  <a:pt x="63066" y="553223"/>
                </a:lnTo>
                <a:lnTo>
                  <a:pt x="45387" y="555188"/>
                </a:lnTo>
                <a:lnTo>
                  <a:pt x="43422" y="557152"/>
                </a:lnTo>
                <a:lnTo>
                  <a:pt x="43422" y="565010"/>
                </a:lnTo>
                <a:lnTo>
                  <a:pt x="49316" y="568938"/>
                </a:lnTo>
                <a:lnTo>
                  <a:pt x="57173" y="568938"/>
                </a:lnTo>
                <a:lnTo>
                  <a:pt x="61102" y="572867"/>
                </a:lnTo>
                <a:lnTo>
                  <a:pt x="47351" y="582792"/>
                </a:lnTo>
                <a:lnTo>
                  <a:pt x="19747" y="578760"/>
                </a:lnTo>
                <a:lnTo>
                  <a:pt x="0" y="563046"/>
                </a:lnTo>
                <a:lnTo>
                  <a:pt x="7961" y="533477"/>
                </a:lnTo>
                <a:lnTo>
                  <a:pt x="23675" y="539473"/>
                </a:lnTo>
                <a:close/>
                <a:moveTo>
                  <a:pt x="1841628" y="462614"/>
                </a:moveTo>
                <a:lnTo>
                  <a:pt x="1841508" y="462676"/>
                </a:lnTo>
                <a:lnTo>
                  <a:pt x="1847221" y="466586"/>
                </a:lnTo>
                <a:lnTo>
                  <a:pt x="1853115" y="486229"/>
                </a:lnTo>
                <a:lnTo>
                  <a:pt x="1857043" y="525619"/>
                </a:lnTo>
                <a:lnTo>
                  <a:pt x="1864901" y="547331"/>
                </a:lnTo>
                <a:lnTo>
                  <a:pt x="1880719" y="559116"/>
                </a:lnTo>
                <a:lnTo>
                  <a:pt x="1880944" y="559116"/>
                </a:lnTo>
                <a:lnTo>
                  <a:pt x="1865198" y="547385"/>
                </a:lnTo>
                <a:lnTo>
                  <a:pt x="1857341" y="525675"/>
                </a:lnTo>
                <a:lnTo>
                  <a:pt x="1853413" y="486288"/>
                </a:lnTo>
                <a:lnTo>
                  <a:pt x="1847520" y="466646"/>
                </a:lnTo>
                <a:close/>
                <a:moveTo>
                  <a:pt x="1817954" y="460754"/>
                </a:moveTo>
                <a:lnTo>
                  <a:pt x="1817822" y="460805"/>
                </a:lnTo>
                <a:lnTo>
                  <a:pt x="1829439" y="468550"/>
                </a:lnTo>
                <a:lnTo>
                  <a:pt x="1829560" y="468491"/>
                </a:lnTo>
                <a:close/>
                <a:moveTo>
                  <a:pt x="1614871" y="417335"/>
                </a:moveTo>
                <a:lnTo>
                  <a:pt x="1622664" y="425231"/>
                </a:lnTo>
                <a:lnTo>
                  <a:pt x="1644375" y="444875"/>
                </a:lnTo>
                <a:lnTo>
                  <a:pt x="1668051" y="456764"/>
                </a:lnTo>
                <a:lnTo>
                  <a:pt x="1668093" y="456690"/>
                </a:lnTo>
                <a:lnTo>
                  <a:pt x="1644689" y="444937"/>
                </a:lnTo>
                <a:lnTo>
                  <a:pt x="1622979" y="425295"/>
                </a:lnTo>
                <a:lnTo>
                  <a:pt x="1615122" y="417335"/>
                </a:lnTo>
                <a:close/>
                <a:moveTo>
                  <a:pt x="1747138" y="401622"/>
                </a:moveTo>
                <a:lnTo>
                  <a:pt x="1747084" y="401640"/>
                </a:lnTo>
                <a:lnTo>
                  <a:pt x="1752725" y="403520"/>
                </a:lnTo>
                <a:lnTo>
                  <a:pt x="1756654" y="407449"/>
                </a:lnTo>
                <a:lnTo>
                  <a:pt x="1754690" y="413342"/>
                </a:lnTo>
                <a:lnTo>
                  <a:pt x="1750658" y="417270"/>
                </a:lnTo>
                <a:lnTo>
                  <a:pt x="1744868" y="433088"/>
                </a:lnTo>
                <a:lnTo>
                  <a:pt x="1746832" y="448907"/>
                </a:lnTo>
                <a:lnTo>
                  <a:pt x="1756654" y="456764"/>
                </a:lnTo>
                <a:lnTo>
                  <a:pt x="1766476" y="464621"/>
                </a:lnTo>
                <a:lnTo>
                  <a:pt x="1792116" y="470515"/>
                </a:lnTo>
                <a:lnTo>
                  <a:pt x="1792131" y="470509"/>
                </a:lnTo>
                <a:lnTo>
                  <a:pt x="1766781" y="464682"/>
                </a:lnTo>
                <a:lnTo>
                  <a:pt x="1756959" y="456825"/>
                </a:lnTo>
                <a:lnTo>
                  <a:pt x="1747138" y="448969"/>
                </a:lnTo>
                <a:lnTo>
                  <a:pt x="1745174" y="433152"/>
                </a:lnTo>
                <a:lnTo>
                  <a:pt x="1750963" y="417335"/>
                </a:lnTo>
                <a:lnTo>
                  <a:pt x="1754995" y="413407"/>
                </a:lnTo>
                <a:lnTo>
                  <a:pt x="1756959" y="407514"/>
                </a:lnTo>
                <a:lnTo>
                  <a:pt x="1753031" y="403586"/>
                </a:lnTo>
                <a:close/>
                <a:moveTo>
                  <a:pt x="1684077" y="401622"/>
                </a:moveTo>
                <a:lnTo>
                  <a:pt x="1683955" y="401744"/>
                </a:lnTo>
                <a:lnTo>
                  <a:pt x="1687695" y="405484"/>
                </a:lnTo>
                <a:lnTo>
                  <a:pt x="1689659" y="413342"/>
                </a:lnTo>
                <a:lnTo>
                  <a:pt x="1691623" y="421303"/>
                </a:lnTo>
                <a:lnTo>
                  <a:pt x="1703410" y="431124"/>
                </a:lnTo>
                <a:lnTo>
                  <a:pt x="1703589" y="431080"/>
                </a:lnTo>
                <a:lnTo>
                  <a:pt x="1691933" y="421367"/>
                </a:lnTo>
                <a:lnTo>
                  <a:pt x="1689969" y="413407"/>
                </a:lnTo>
                <a:lnTo>
                  <a:pt x="1688005" y="405551"/>
                </a:lnTo>
                <a:close/>
                <a:moveTo>
                  <a:pt x="2440301" y="0"/>
                </a:moveTo>
                <a:lnTo>
                  <a:pt x="2459943" y="39388"/>
                </a:lnTo>
                <a:lnTo>
                  <a:pt x="2491371" y="98416"/>
                </a:lnTo>
                <a:lnTo>
                  <a:pt x="2497367" y="123950"/>
                </a:lnTo>
                <a:lnTo>
                  <a:pt x="2511116" y="165405"/>
                </a:lnTo>
                <a:lnTo>
                  <a:pt x="2570146" y="277569"/>
                </a:lnTo>
                <a:lnTo>
                  <a:pt x="2613566" y="397693"/>
                </a:lnTo>
                <a:lnTo>
                  <a:pt x="2621423" y="411547"/>
                </a:lnTo>
                <a:lnTo>
                  <a:pt x="2645097" y="439045"/>
                </a:lnTo>
                <a:lnTo>
                  <a:pt x="2652953" y="464682"/>
                </a:lnTo>
                <a:lnTo>
                  <a:pt x="2763156" y="618198"/>
                </a:lnTo>
                <a:lnTo>
                  <a:pt x="2804508" y="681258"/>
                </a:lnTo>
                <a:lnTo>
                  <a:pt x="2853717" y="736358"/>
                </a:lnTo>
                <a:lnTo>
                  <a:pt x="2861677" y="742354"/>
                </a:lnTo>
                <a:lnTo>
                  <a:pt x="2895173" y="781741"/>
                </a:lnTo>
                <a:lnTo>
                  <a:pt x="2897137" y="799419"/>
                </a:lnTo>
                <a:lnTo>
                  <a:pt x="2897137" y="819163"/>
                </a:lnTo>
                <a:lnTo>
                  <a:pt x="2901065" y="836841"/>
                </a:lnTo>
                <a:lnTo>
                  <a:pt x="2924636" y="848626"/>
                </a:lnTo>
                <a:lnTo>
                  <a:pt x="2930529" y="862375"/>
                </a:lnTo>
                <a:lnTo>
                  <a:pt x="2950274" y="925435"/>
                </a:lnTo>
                <a:lnTo>
                  <a:pt x="2958131" y="939185"/>
                </a:lnTo>
                <a:lnTo>
                  <a:pt x="2967952" y="945181"/>
                </a:lnTo>
                <a:lnTo>
                  <a:pt x="2977877" y="953037"/>
                </a:lnTo>
                <a:lnTo>
                  <a:pt x="3007340" y="1012066"/>
                </a:lnTo>
                <a:lnTo>
                  <a:pt x="3025121" y="1033775"/>
                </a:lnTo>
                <a:lnTo>
                  <a:pt x="3031014" y="1047524"/>
                </a:lnTo>
                <a:lnTo>
                  <a:pt x="3032978" y="1059309"/>
                </a:lnTo>
                <a:lnTo>
                  <a:pt x="3036907" y="1073162"/>
                </a:lnTo>
                <a:lnTo>
                  <a:pt x="3068437" y="1106553"/>
                </a:lnTo>
                <a:lnTo>
                  <a:pt x="3078259" y="1136119"/>
                </a:lnTo>
                <a:lnTo>
                  <a:pt x="3088079" y="1197215"/>
                </a:lnTo>
                <a:lnTo>
                  <a:pt x="3099968" y="1230709"/>
                </a:lnTo>
                <a:lnTo>
                  <a:pt x="3133463" y="1277953"/>
                </a:lnTo>
                <a:lnTo>
                  <a:pt x="3135324" y="1287774"/>
                </a:lnTo>
                <a:lnTo>
                  <a:pt x="3133463" y="1297594"/>
                </a:lnTo>
                <a:lnTo>
                  <a:pt x="3125503" y="1305451"/>
                </a:lnTo>
                <a:lnTo>
                  <a:pt x="3123539" y="1315375"/>
                </a:lnTo>
                <a:lnTo>
                  <a:pt x="3121575" y="1323232"/>
                </a:lnTo>
                <a:lnTo>
                  <a:pt x="3127467" y="1348766"/>
                </a:lnTo>
                <a:lnTo>
                  <a:pt x="3133463" y="1421647"/>
                </a:lnTo>
                <a:lnTo>
                  <a:pt x="3139356" y="1455142"/>
                </a:lnTo>
                <a:lnTo>
                  <a:pt x="3160962" y="1522130"/>
                </a:lnTo>
                <a:lnTo>
                  <a:pt x="3162927" y="1555521"/>
                </a:lnTo>
                <a:lnTo>
                  <a:pt x="3155070" y="1587051"/>
                </a:lnTo>
                <a:lnTo>
                  <a:pt x="3141320" y="1614653"/>
                </a:lnTo>
                <a:lnTo>
                  <a:pt x="3129431" y="1648147"/>
                </a:lnTo>
                <a:lnTo>
                  <a:pt x="3129165" y="1648147"/>
                </a:lnTo>
                <a:lnTo>
                  <a:pt x="3129165" y="1650041"/>
                </a:lnTo>
                <a:lnTo>
                  <a:pt x="3131233" y="1681473"/>
                </a:lnTo>
                <a:lnTo>
                  <a:pt x="3141055" y="1714973"/>
                </a:lnTo>
                <a:lnTo>
                  <a:pt x="3144984" y="1748473"/>
                </a:lnTo>
                <a:lnTo>
                  <a:pt x="3141055" y="1817438"/>
                </a:lnTo>
                <a:lnTo>
                  <a:pt x="3137023" y="1833154"/>
                </a:lnTo>
                <a:lnTo>
                  <a:pt x="3115414" y="1856832"/>
                </a:lnTo>
                <a:lnTo>
                  <a:pt x="3107556" y="1870583"/>
                </a:lnTo>
                <a:lnTo>
                  <a:pt x="3105592" y="1886299"/>
                </a:lnTo>
                <a:lnTo>
                  <a:pt x="3101663" y="1982871"/>
                </a:lnTo>
                <a:lnTo>
                  <a:pt x="3103628" y="1996622"/>
                </a:lnTo>
                <a:lnTo>
                  <a:pt x="3107556" y="2004480"/>
                </a:lnTo>
                <a:lnTo>
                  <a:pt x="3113450" y="2006445"/>
                </a:lnTo>
                <a:lnTo>
                  <a:pt x="3115414" y="2010477"/>
                </a:lnTo>
                <a:lnTo>
                  <a:pt x="3119343" y="2037980"/>
                </a:lnTo>
                <a:lnTo>
                  <a:pt x="3125236" y="2059693"/>
                </a:lnTo>
                <a:lnTo>
                  <a:pt x="3129165" y="2063622"/>
                </a:lnTo>
                <a:lnTo>
                  <a:pt x="3133198" y="2067551"/>
                </a:lnTo>
                <a:lnTo>
                  <a:pt x="3131233" y="2081303"/>
                </a:lnTo>
                <a:lnTo>
                  <a:pt x="3125236" y="2087300"/>
                </a:lnTo>
                <a:lnTo>
                  <a:pt x="3119343" y="2091126"/>
                </a:lnTo>
                <a:lnTo>
                  <a:pt x="3113450" y="2093090"/>
                </a:lnTo>
                <a:lnTo>
                  <a:pt x="3101663" y="2100948"/>
                </a:lnTo>
                <a:lnTo>
                  <a:pt x="3101663" y="2112839"/>
                </a:lnTo>
                <a:lnTo>
                  <a:pt x="3115414" y="2126694"/>
                </a:lnTo>
                <a:lnTo>
                  <a:pt x="3125236" y="2136516"/>
                </a:lnTo>
                <a:lnTo>
                  <a:pt x="3135059" y="2150268"/>
                </a:lnTo>
                <a:lnTo>
                  <a:pt x="3148913" y="2152232"/>
                </a:lnTo>
                <a:lnTo>
                  <a:pt x="3164629" y="2138481"/>
                </a:lnTo>
                <a:lnTo>
                  <a:pt x="3205985" y="2093090"/>
                </a:lnTo>
                <a:lnTo>
                  <a:pt x="3213843" y="2079339"/>
                </a:lnTo>
                <a:lnTo>
                  <a:pt x="3225733" y="2089161"/>
                </a:lnTo>
                <a:lnTo>
                  <a:pt x="3227697" y="2103016"/>
                </a:lnTo>
                <a:lnTo>
                  <a:pt x="3231626" y="2116768"/>
                </a:lnTo>
                <a:lnTo>
                  <a:pt x="3235555" y="2132484"/>
                </a:lnTo>
                <a:lnTo>
                  <a:pt x="3225733" y="2148303"/>
                </a:lnTo>
                <a:lnTo>
                  <a:pt x="3202056" y="2195452"/>
                </a:lnTo>
                <a:lnTo>
                  <a:pt x="3200092" y="2215200"/>
                </a:lnTo>
                <a:lnTo>
                  <a:pt x="3194199" y="2270310"/>
                </a:lnTo>
                <a:lnTo>
                  <a:pt x="3176415" y="2319526"/>
                </a:lnTo>
                <a:lnTo>
                  <a:pt x="3176415" y="2349097"/>
                </a:lnTo>
                <a:lnTo>
                  <a:pt x="3160700" y="2400278"/>
                </a:lnTo>
                <a:lnTo>
                  <a:pt x="3146949" y="2425920"/>
                </a:lnTo>
                <a:lnTo>
                  <a:pt x="3141055" y="2437707"/>
                </a:lnTo>
                <a:lnTo>
                  <a:pt x="3146949" y="2451459"/>
                </a:lnTo>
                <a:lnTo>
                  <a:pt x="3152842" y="2459420"/>
                </a:lnTo>
                <a:lnTo>
                  <a:pt x="3150942" y="2459420"/>
                </a:lnTo>
                <a:lnTo>
                  <a:pt x="3151105" y="2459464"/>
                </a:lnTo>
                <a:lnTo>
                  <a:pt x="3153070" y="2459464"/>
                </a:lnTo>
                <a:lnTo>
                  <a:pt x="3157000" y="2467324"/>
                </a:lnTo>
                <a:lnTo>
                  <a:pt x="3155035" y="2485008"/>
                </a:lnTo>
                <a:lnTo>
                  <a:pt x="3153070" y="2504761"/>
                </a:lnTo>
                <a:lnTo>
                  <a:pt x="3149140" y="2536303"/>
                </a:lnTo>
                <a:lnTo>
                  <a:pt x="3143246" y="2549954"/>
                </a:lnTo>
                <a:lnTo>
                  <a:pt x="3131456" y="2563811"/>
                </a:lnTo>
                <a:lnTo>
                  <a:pt x="3121529" y="2569706"/>
                </a:lnTo>
                <a:lnTo>
                  <a:pt x="3117599" y="2555952"/>
                </a:lnTo>
                <a:lnTo>
                  <a:pt x="3113669" y="2536303"/>
                </a:lnTo>
                <a:lnTo>
                  <a:pt x="3105810" y="2522445"/>
                </a:lnTo>
                <a:lnTo>
                  <a:pt x="3095882" y="2520480"/>
                </a:lnTo>
                <a:lnTo>
                  <a:pt x="3092056" y="2536303"/>
                </a:lnTo>
                <a:lnTo>
                  <a:pt x="3099915" y="2538164"/>
                </a:lnTo>
                <a:lnTo>
                  <a:pt x="3105810" y="2546127"/>
                </a:lnTo>
                <a:lnTo>
                  <a:pt x="3107775" y="2555952"/>
                </a:lnTo>
                <a:lnTo>
                  <a:pt x="3107775" y="2565776"/>
                </a:lnTo>
                <a:lnTo>
                  <a:pt x="3105810" y="2577566"/>
                </a:lnTo>
                <a:lnTo>
                  <a:pt x="3099915" y="2579531"/>
                </a:lnTo>
                <a:lnTo>
                  <a:pt x="3092056" y="2579531"/>
                </a:lnTo>
                <a:lnTo>
                  <a:pt x="3086058" y="2585529"/>
                </a:lnTo>
                <a:lnTo>
                  <a:pt x="3088023" y="2591424"/>
                </a:lnTo>
                <a:lnTo>
                  <a:pt x="3088023" y="2605178"/>
                </a:lnTo>
                <a:lnTo>
                  <a:pt x="3089987" y="2620897"/>
                </a:lnTo>
                <a:lnTo>
                  <a:pt x="3084093" y="2630825"/>
                </a:lnTo>
                <a:lnTo>
                  <a:pt x="3080163" y="2640650"/>
                </a:lnTo>
                <a:lnTo>
                  <a:pt x="3084093" y="2648509"/>
                </a:lnTo>
                <a:lnTo>
                  <a:pt x="3089987" y="2652439"/>
                </a:lnTo>
                <a:lnTo>
                  <a:pt x="3088023" y="2664332"/>
                </a:lnTo>
                <a:lnTo>
                  <a:pt x="3074269" y="2668158"/>
                </a:lnTo>
                <a:lnTo>
                  <a:pt x="3062479" y="2676122"/>
                </a:lnTo>
                <a:lnTo>
                  <a:pt x="3044796" y="2693806"/>
                </a:lnTo>
                <a:lnTo>
                  <a:pt x="3028973" y="2693806"/>
                </a:lnTo>
                <a:lnTo>
                  <a:pt x="3028828" y="2693660"/>
                </a:lnTo>
                <a:lnTo>
                  <a:pt x="3024963" y="2705252"/>
                </a:lnTo>
                <a:lnTo>
                  <a:pt x="3024963" y="2719105"/>
                </a:lnTo>
                <a:lnTo>
                  <a:pt x="3021034" y="2726961"/>
                </a:lnTo>
                <a:lnTo>
                  <a:pt x="3017105" y="2732854"/>
                </a:lnTo>
                <a:lnTo>
                  <a:pt x="3018967" y="2744639"/>
                </a:lnTo>
                <a:lnTo>
                  <a:pt x="3021034" y="2748670"/>
                </a:lnTo>
                <a:lnTo>
                  <a:pt x="3013177" y="2764384"/>
                </a:lnTo>
                <a:lnTo>
                  <a:pt x="3003252" y="2785990"/>
                </a:lnTo>
                <a:lnTo>
                  <a:pt x="2991466" y="2799842"/>
                </a:lnTo>
                <a:lnTo>
                  <a:pt x="2983608" y="2811627"/>
                </a:lnTo>
                <a:lnTo>
                  <a:pt x="2983608" y="2815556"/>
                </a:lnTo>
                <a:lnTo>
                  <a:pt x="2981644" y="2811627"/>
                </a:lnTo>
                <a:lnTo>
                  <a:pt x="2969754" y="2797878"/>
                </a:lnTo>
                <a:lnTo>
                  <a:pt x="2957968" y="2784026"/>
                </a:lnTo>
                <a:lnTo>
                  <a:pt x="2942253" y="2772241"/>
                </a:lnTo>
                <a:lnTo>
                  <a:pt x="2930364" y="2754460"/>
                </a:lnTo>
                <a:lnTo>
                  <a:pt x="2926539" y="2738746"/>
                </a:lnTo>
                <a:lnTo>
                  <a:pt x="2914649" y="2728925"/>
                </a:lnTo>
                <a:lnTo>
                  <a:pt x="2896970" y="2728925"/>
                </a:lnTo>
                <a:lnTo>
                  <a:pt x="2883116" y="2734818"/>
                </a:lnTo>
                <a:lnTo>
                  <a:pt x="2883045" y="2734868"/>
                </a:lnTo>
                <a:lnTo>
                  <a:pt x="2896774" y="2729014"/>
                </a:lnTo>
                <a:lnTo>
                  <a:pt x="2914430" y="2729014"/>
                </a:lnTo>
                <a:lnTo>
                  <a:pt x="2926305" y="2738847"/>
                </a:lnTo>
                <a:lnTo>
                  <a:pt x="2930125" y="2754580"/>
                </a:lnTo>
                <a:lnTo>
                  <a:pt x="2942000" y="2772384"/>
                </a:lnTo>
                <a:lnTo>
                  <a:pt x="2957694" y="2784183"/>
                </a:lnTo>
                <a:lnTo>
                  <a:pt x="2969466" y="2798053"/>
                </a:lnTo>
                <a:lnTo>
                  <a:pt x="2981340" y="2811820"/>
                </a:lnTo>
                <a:lnTo>
                  <a:pt x="2983302" y="2815753"/>
                </a:lnTo>
                <a:lnTo>
                  <a:pt x="2979275" y="2821653"/>
                </a:lnTo>
                <a:lnTo>
                  <a:pt x="2969466" y="2821653"/>
                </a:lnTo>
                <a:lnTo>
                  <a:pt x="2961618" y="2821653"/>
                </a:lnTo>
                <a:lnTo>
                  <a:pt x="2953771" y="2821653"/>
                </a:lnTo>
                <a:lnTo>
                  <a:pt x="2945923" y="2821653"/>
                </a:lnTo>
                <a:lnTo>
                  <a:pt x="2940038" y="2825586"/>
                </a:lnTo>
                <a:lnTo>
                  <a:pt x="2932087" y="2825586"/>
                </a:lnTo>
                <a:lnTo>
                  <a:pt x="2930125" y="2837490"/>
                </a:lnTo>
                <a:lnTo>
                  <a:pt x="2936114" y="2845356"/>
                </a:lnTo>
                <a:lnTo>
                  <a:pt x="2938076" y="2855189"/>
                </a:lnTo>
                <a:lnTo>
                  <a:pt x="2934152" y="2865023"/>
                </a:lnTo>
                <a:lnTo>
                  <a:pt x="2918354" y="2870922"/>
                </a:lnTo>
                <a:lnTo>
                  <a:pt x="2906583" y="2861089"/>
                </a:lnTo>
                <a:lnTo>
                  <a:pt x="2900698" y="2855189"/>
                </a:lnTo>
                <a:lnTo>
                  <a:pt x="2894812" y="2849289"/>
                </a:lnTo>
                <a:lnTo>
                  <a:pt x="2877052" y="2867093"/>
                </a:lnTo>
                <a:lnTo>
                  <a:pt x="2871167" y="2882826"/>
                </a:lnTo>
                <a:lnTo>
                  <a:pt x="2867243" y="2898559"/>
                </a:lnTo>
                <a:lnTo>
                  <a:pt x="2863319" y="2900525"/>
                </a:lnTo>
                <a:lnTo>
                  <a:pt x="2859395" y="2892659"/>
                </a:lnTo>
                <a:lnTo>
                  <a:pt x="2851445" y="2884792"/>
                </a:lnTo>
                <a:lnTo>
                  <a:pt x="2851445" y="2892659"/>
                </a:lnTo>
                <a:lnTo>
                  <a:pt x="2853407" y="2908392"/>
                </a:lnTo>
                <a:lnTo>
                  <a:pt x="2849586" y="2908392"/>
                </a:lnTo>
                <a:lnTo>
                  <a:pt x="2847624" y="2902492"/>
                </a:lnTo>
                <a:lnTo>
                  <a:pt x="2843597" y="2902492"/>
                </a:lnTo>
                <a:lnTo>
                  <a:pt x="2837712" y="2906529"/>
                </a:lnTo>
                <a:lnTo>
                  <a:pt x="2831826" y="2910359"/>
                </a:lnTo>
                <a:lnTo>
                  <a:pt x="2825941" y="2904459"/>
                </a:lnTo>
                <a:lnTo>
                  <a:pt x="2822017" y="2886759"/>
                </a:lnTo>
                <a:lnTo>
                  <a:pt x="2823979" y="2870922"/>
                </a:lnTo>
                <a:lnTo>
                  <a:pt x="2827903" y="2851256"/>
                </a:lnTo>
                <a:lnTo>
                  <a:pt x="2829864" y="2839456"/>
                </a:lnTo>
                <a:lnTo>
                  <a:pt x="2835750" y="2829623"/>
                </a:lnTo>
                <a:lnTo>
                  <a:pt x="2845559" y="2817720"/>
                </a:lnTo>
                <a:lnTo>
                  <a:pt x="2845611" y="2817616"/>
                </a:lnTo>
                <a:lnTo>
                  <a:pt x="2835869" y="2829408"/>
                </a:lnTo>
                <a:lnTo>
                  <a:pt x="2829975" y="2839229"/>
                </a:lnTo>
                <a:lnTo>
                  <a:pt x="2826047" y="2835301"/>
                </a:lnTo>
                <a:lnTo>
                  <a:pt x="2820154" y="2845122"/>
                </a:lnTo>
                <a:lnTo>
                  <a:pt x="2800510" y="2880580"/>
                </a:lnTo>
                <a:lnTo>
                  <a:pt x="2792549" y="2880580"/>
                </a:lnTo>
                <a:lnTo>
                  <a:pt x="2790585" y="2864763"/>
                </a:lnTo>
                <a:lnTo>
                  <a:pt x="2792549" y="2849050"/>
                </a:lnTo>
                <a:lnTo>
                  <a:pt x="2786656" y="2849050"/>
                </a:lnTo>
                <a:lnTo>
                  <a:pt x="2780763" y="2860835"/>
                </a:lnTo>
                <a:lnTo>
                  <a:pt x="2776835" y="2880580"/>
                </a:lnTo>
                <a:lnTo>
                  <a:pt x="2761120" y="2878616"/>
                </a:lnTo>
                <a:lnTo>
                  <a:pt x="2717697" y="2878616"/>
                </a:lnTo>
                <a:lnTo>
                  <a:pt x="2715733" y="2864763"/>
                </a:lnTo>
                <a:lnTo>
                  <a:pt x="2711804" y="2856907"/>
                </a:lnTo>
                <a:lnTo>
                  <a:pt x="2705911" y="2878616"/>
                </a:lnTo>
                <a:lnTo>
                  <a:pt x="2698054" y="2882544"/>
                </a:lnTo>
                <a:lnTo>
                  <a:pt x="2684304" y="2874688"/>
                </a:lnTo>
                <a:lnTo>
                  <a:pt x="2676343" y="2860835"/>
                </a:lnTo>
                <a:lnTo>
                  <a:pt x="2668485" y="2860835"/>
                </a:lnTo>
                <a:lnTo>
                  <a:pt x="2658664" y="2868795"/>
                </a:lnTo>
                <a:lnTo>
                  <a:pt x="2658664" y="2833233"/>
                </a:lnTo>
                <a:lnTo>
                  <a:pt x="2656699" y="2831269"/>
                </a:lnTo>
                <a:lnTo>
                  <a:pt x="2650806" y="2833233"/>
                </a:lnTo>
                <a:lnTo>
                  <a:pt x="2646774" y="2841193"/>
                </a:lnTo>
                <a:lnTo>
                  <a:pt x="2644913" y="2852978"/>
                </a:lnTo>
                <a:lnTo>
                  <a:pt x="2634988" y="2845122"/>
                </a:lnTo>
                <a:lnTo>
                  <a:pt x="2627131" y="2833233"/>
                </a:lnTo>
                <a:lnTo>
                  <a:pt x="2619273" y="2825377"/>
                </a:lnTo>
                <a:lnTo>
                  <a:pt x="2605523" y="2831269"/>
                </a:lnTo>
                <a:lnTo>
                  <a:pt x="2607384" y="2819484"/>
                </a:lnTo>
                <a:lnTo>
                  <a:pt x="2603559" y="2803771"/>
                </a:lnTo>
                <a:lnTo>
                  <a:pt x="2605523" y="2797878"/>
                </a:lnTo>
                <a:lnTo>
                  <a:pt x="2599526" y="2776169"/>
                </a:lnTo>
                <a:lnTo>
                  <a:pt x="2595701" y="2774205"/>
                </a:lnTo>
                <a:lnTo>
                  <a:pt x="2587740" y="2782061"/>
                </a:lnTo>
                <a:lnTo>
                  <a:pt x="2579883" y="2793846"/>
                </a:lnTo>
                <a:lnTo>
                  <a:pt x="2579883" y="2803771"/>
                </a:lnTo>
                <a:lnTo>
                  <a:pt x="2587740" y="2819484"/>
                </a:lnTo>
                <a:lnTo>
                  <a:pt x="2591669" y="2841193"/>
                </a:lnTo>
                <a:lnTo>
                  <a:pt x="2595701" y="2849050"/>
                </a:lnTo>
                <a:lnTo>
                  <a:pt x="2599526" y="2858871"/>
                </a:lnTo>
                <a:lnTo>
                  <a:pt x="2611416" y="2872620"/>
                </a:lnTo>
                <a:lnTo>
                  <a:pt x="2613380" y="2880580"/>
                </a:lnTo>
                <a:lnTo>
                  <a:pt x="2609348" y="2890401"/>
                </a:lnTo>
                <a:lnTo>
                  <a:pt x="2615345" y="2892365"/>
                </a:lnTo>
                <a:lnTo>
                  <a:pt x="2623202" y="2894329"/>
                </a:lnTo>
                <a:lnTo>
                  <a:pt x="2627131" y="2896293"/>
                </a:lnTo>
                <a:lnTo>
                  <a:pt x="2621238" y="2900222"/>
                </a:lnTo>
                <a:lnTo>
                  <a:pt x="2615345" y="2902186"/>
                </a:lnTo>
                <a:lnTo>
                  <a:pt x="2603559" y="2902186"/>
                </a:lnTo>
                <a:lnTo>
                  <a:pt x="2595701" y="2900222"/>
                </a:lnTo>
                <a:lnTo>
                  <a:pt x="2593633" y="2896293"/>
                </a:lnTo>
                <a:lnTo>
                  <a:pt x="2593633" y="2890401"/>
                </a:lnTo>
                <a:lnTo>
                  <a:pt x="2591669" y="2884508"/>
                </a:lnTo>
                <a:lnTo>
                  <a:pt x="2585776" y="2878616"/>
                </a:lnTo>
                <a:lnTo>
                  <a:pt x="2579883" y="2874688"/>
                </a:lnTo>
                <a:lnTo>
                  <a:pt x="2546386" y="2862799"/>
                </a:lnTo>
                <a:lnTo>
                  <a:pt x="2536564" y="2862799"/>
                </a:lnTo>
                <a:lnTo>
                  <a:pt x="2514853" y="2866831"/>
                </a:lnTo>
                <a:lnTo>
                  <a:pt x="2508960" y="2868795"/>
                </a:lnTo>
                <a:lnTo>
                  <a:pt x="2508960" y="2874688"/>
                </a:lnTo>
                <a:lnTo>
                  <a:pt x="2516920" y="2884508"/>
                </a:lnTo>
                <a:lnTo>
                  <a:pt x="2505031" y="2888437"/>
                </a:lnTo>
                <a:lnTo>
                  <a:pt x="2481355" y="2898258"/>
                </a:lnTo>
                <a:lnTo>
                  <a:pt x="2455819" y="2906218"/>
                </a:lnTo>
                <a:lnTo>
                  <a:pt x="2453854" y="2916039"/>
                </a:lnTo>
                <a:lnTo>
                  <a:pt x="2451890" y="2927824"/>
                </a:lnTo>
                <a:lnTo>
                  <a:pt x="2443929" y="2933716"/>
                </a:lnTo>
                <a:lnTo>
                  <a:pt x="2443929" y="2939609"/>
                </a:lnTo>
                <a:lnTo>
                  <a:pt x="2508960" y="2904150"/>
                </a:lnTo>
                <a:lnTo>
                  <a:pt x="2520746" y="2904150"/>
                </a:lnTo>
                <a:lnTo>
                  <a:pt x="2522710" y="2918003"/>
                </a:lnTo>
                <a:lnTo>
                  <a:pt x="2526742" y="2927824"/>
                </a:lnTo>
                <a:lnTo>
                  <a:pt x="2528707" y="2937644"/>
                </a:lnTo>
                <a:lnTo>
                  <a:pt x="2522710" y="2947465"/>
                </a:lnTo>
                <a:lnTo>
                  <a:pt x="2514853" y="2953461"/>
                </a:lnTo>
                <a:lnTo>
                  <a:pt x="2501102" y="2955425"/>
                </a:lnTo>
                <a:lnTo>
                  <a:pt x="2489316" y="2955425"/>
                </a:lnTo>
                <a:lnTo>
                  <a:pt x="2481355" y="2951394"/>
                </a:lnTo>
                <a:lnTo>
                  <a:pt x="2477530" y="2959250"/>
                </a:lnTo>
                <a:lnTo>
                  <a:pt x="2479494" y="2963282"/>
                </a:lnTo>
                <a:lnTo>
                  <a:pt x="2485387" y="2965246"/>
                </a:lnTo>
                <a:lnTo>
                  <a:pt x="2489316" y="2973103"/>
                </a:lnTo>
                <a:lnTo>
                  <a:pt x="2491177" y="2977031"/>
                </a:lnTo>
                <a:lnTo>
                  <a:pt x="2491177" y="2982924"/>
                </a:lnTo>
                <a:lnTo>
                  <a:pt x="2489316" y="2998637"/>
                </a:lnTo>
                <a:lnTo>
                  <a:pt x="2485387" y="3032235"/>
                </a:lnTo>
                <a:lnTo>
                  <a:pt x="2491177" y="3038024"/>
                </a:lnTo>
                <a:lnTo>
                  <a:pt x="2497173" y="3036060"/>
                </a:lnTo>
                <a:lnTo>
                  <a:pt x="2501102" y="3028203"/>
                </a:lnTo>
                <a:lnTo>
                  <a:pt x="2503067" y="3022311"/>
                </a:lnTo>
                <a:lnTo>
                  <a:pt x="2510924" y="3032235"/>
                </a:lnTo>
                <a:lnTo>
                  <a:pt x="2503067" y="3047948"/>
                </a:lnTo>
                <a:lnTo>
                  <a:pt x="2487352" y="3069554"/>
                </a:lnTo>
                <a:lnTo>
                  <a:pt x="2471534" y="3073586"/>
                </a:lnTo>
                <a:lnTo>
                  <a:pt x="2451890" y="3071622"/>
                </a:lnTo>
                <a:lnTo>
                  <a:pt x="2451890" y="3059733"/>
                </a:lnTo>
                <a:lnTo>
                  <a:pt x="2465641" y="3059733"/>
                </a:lnTo>
                <a:lnTo>
                  <a:pt x="2469569" y="3059733"/>
                </a:lnTo>
                <a:lnTo>
                  <a:pt x="2473498" y="3053841"/>
                </a:lnTo>
                <a:lnTo>
                  <a:pt x="2434108" y="3049912"/>
                </a:lnTo>
                <a:lnTo>
                  <a:pt x="2424286" y="3045984"/>
                </a:lnTo>
                <a:lnTo>
                  <a:pt x="2416428" y="3032235"/>
                </a:lnTo>
                <a:lnTo>
                  <a:pt x="2414464" y="3026239"/>
                </a:lnTo>
                <a:lnTo>
                  <a:pt x="2420357" y="3022311"/>
                </a:lnTo>
                <a:lnTo>
                  <a:pt x="2436072" y="3016418"/>
                </a:lnTo>
                <a:lnTo>
                  <a:pt x="2420357" y="2986852"/>
                </a:lnTo>
                <a:lnTo>
                  <a:pt x="2410535" y="2996776"/>
                </a:lnTo>
                <a:lnTo>
                  <a:pt x="2400714" y="3018382"/>
                </a:lnTo>
                <a:lnTo>
                  <a:pt x="2384895" y="3018382"/>
                </a:lnTo>
                <a:lnTo>
                  <a:pt x="2371145" y="3000705"/>
                </a:lnTo>
                <a:lnTo>
                  <a:pt x="2363184" y="2996776"/>
                </a:lnTo>
                <a:lnTo>
                  <a:pt x="2349434" y="2994812"/>
                </a:lnTo>
                <a:lnTo>
                  <a:pt x="2341576" y="2998637"/>
                </a:lnTo>
                <a:lnTo>
                  <a:pt x="2339612" y="3008561"/>
                </a:lnTo>
                <a:lnTo>
                  <a:pt x="2337648" y="3020346"/>
                </a:lnTo>
                <a:lnTo>
                  <a:pt x="2337648" y="3032235"/>
                </a:lnTo>
                <a:lnTo>
                  <a:pt x="2323897" y="3030167"/>
                </a:lnTo>
                <a:lnTo>
                  <a:pt x="2294329" y="3030167"/>
                </a:lnTo>
                <a:lnTo>
                  <a:pt x="2282543" y="3024275"/>
                </a:lnTo>
                <a:lnTo>
                  <a:pt x="2280578" y="3020346"/>
                </a:lnTo>
                <a:lnTo>
                  <a:pt x="2280578" y="3008561"/>
                </a:lnTo>
                <a:lnTo>
                  <a:pt x="2280578" y="3004633"/>
                </a:lnTo>
                <a:lnTo>
                  <a:pt x="2276546" y="3004633"/>
                </a:lnTo>
                <a:lnTo>
                  <a:pt x="2268689" y="3006597"/>
                </a:lnTo>
                <a:lnTo>
                  <a:pt x="2260831" y="3002669"/>
                </a:lnTo>
                <a:lnTo>
                  <a:pt x="2245117" y="3002669"/>
                </a:lnTo>
                <a:lnTo>
                  <a:pt x="2239120" y="2998637"/>
                </a:lnTo>
                <a:lnTo>
                  <a:pt x="2237156" y="2992848"/>
                </a:lnTo>
                <a:lnTo>
                  <a:pt x="2237156" y="2986852"/>
                </a:lnTo>
                <a:lnTo>
                  <a:pt x="2239120" y="2980960"/>
                </a:lnTo>
                <a:lnTo>
                  <a:pt x="2239120" y="2975067"/>
                </a:lnTo>
                <a:lnTo>
                  <a:pt x="2239120" y="2916039"/>
                </a:lnTo>
                <a:lnTo>
                  <a:pt x="2239120" y="2906218"/>
                </a:lnTo>
                <a:lnTo>
                  <a:pt x="2241188" y="2902186"/>
                </a:lnTo>
                <a:lnTo>
                  <a:pt x="2245117" y="2896293"/>
                </a:lnTo>
                <a:lnTo>
                  <a:pt x="2246978" y="2888437"/>
                </a:lnTo>
                <a:lnTo>
                  <a:pt x="2249045" y="2878616"/>
                </a:lnTo>
                <a:lnTo>
                  <a:pt x="2239120" y="2892365"/>
                </a:lnTo>
                <a:lnTo>
                  <a:pt x="2229298" y="2906218"/>
                </a:lnTo>
                <a:lnTo>
                  <a:pt x="2219477" y="2916039"/>
                </a:lnTo>
                <a:lnTo>
                  <a:pt x="2203762" y="2918003"/>
                </a:lnTo>
                <a:lnTo>
                  <a:pt x="2215548" y="2945605"/>
                </a:lnTo>
                <a:lnTo>
                  <a:pt x="2207691" y="2951394"/>
                </a:lnTo>
                <a:lnTo>
                  <a:pt x="2189908" y="2951394"/>
                </a:lnTo>
                <a:lnTo>
                  <a:pt x="2174193" y="2961318"/>
                </a:lnTo>
                <a:lnTo>
                  <a:pt x="2166336" y="2943537"/>
                </a:lnTo>
                <a:lnTo>
                  <a:pt x="2162407" y="2935680"/>
                </a:lnTo>
                <a:lnTo>
                  <a:pt x="2154550" y="2929788"/>
                </a:lnTo>
                <a:lnTo>
                  <a:pt x="2152482" y="2955425"/>
                </a:lnTo>
                <a:lnTo>
                  <a:pt x="2146589" y="2975067"/>
                </a:lnTo>
                <a:lnTo>
                  <a:pt x="2132839" y="2986852"/>
                </a:lnTo>
                <a:lnTo>
                  <a:pt x="2115159" y="2988816"/>
                </a:lnTo>
                <a:lnTo>
                  <a:pt x="2109163" y="2986852"/>
                </a:lnTo>
                <a:lnTo>
                  <a:pt x="2101306" y="2984991"/>
                </a:lnTo>
                <a:lnTo>
                  <a:pt x="2097377" y="2984991"/>
                </a:lnTo>
                <a:lnTo>
                  <a:pt x="2093448" y="2988816"/>
                </a:lnTo>
                <a:lnTo>
                  <a:pt x="2083627" y="2980960"/>
                </a:lnTo>
                <a:lnTo>
                  <a:pt x="2075769" y="2978995"/>
                </a:lnTo>
                <a:lnTo>
                  <a:pt x="2075769" y="2978908"/>
                </a:lnTo>
                <a:lnTo>
                  <a:pt x="2071784" y="2976967"/>
                </a:lnTo>
                <a:lnTo>
                  <a:pt x="2046250" y="2978931"/>
                </a:lnTo>
                <a:lnTo>
                  <a:pt x="2036429" y="2976967"/>
                </a:lnTo>
                <a:lnTo>
                  <a:pt x="2034362" y="2973038"/>
                </a:lnTo>
                <a:lnTo>
                  <a:pt x="2032397" y="2967146"/>
                </a:lnTo>
                <a:lnTo>
                  <a:pt x="2028573" y="2959185"/>
                </a:lnTo>
                <a:lnTo>
                  <a:pt x="2020613" y="2953396"/>
                </a:lnTo>
                <a:lnTo>
                  <a:pt x="2018648" y="2959185"/>
                </a:lnTo>
                <a:lnTo>
                  <a:pt x="2020613" y="2969110"/>
                </a:lnTo>
                <a:lnTo>
                  <a:pt x="2020613" y="2973038"/>
                </a:lnTo>
                <a:lnTo>
                  <a:pt x="2016684" y="2986788"/>
                </a:lnTo>
                <a:lnTo>
                  <a:pt x="2014720" y="2992784"/>
                </a:lnTo>
                <a:lnTo>
                  <a:pt x="2008828" y="2998573"/>
                </a:lnTo>
                <a:lnTo>
                  <a:pt x="1983190" y="3018318"/>
                </a:lnTo>
                <a:lnTo>
                  <a:pt x="1969441" y="3024211"/>
                </a:lnTo>
                <a:lnTo>
                  <a:pt x="1959620" y="3016354"/>
                </a:lnTo>
                <a:lnTo>
                  <a:pt x="1947732" y="2990716"/>
                </a:lnTo>
                <a:lnTo>
                  <a:pt x="1937911" y="2986788"/>
                </a:lnTo>
                <a:lnTo>
                  <a:pt x="1930054" y="2996712"/>
                </a:lnTo>
                <a:lnTo>
                  <a:pt x="1926126" y="3014390"/>
                </a:lnTo>
                <a:lnTo>
                  <a:pt x="1928090" y="3026175"/>
                </a:lnTo>
                <a:lnTo>
                  <a:pt x="1933983" y="3040028"/>
                </a:lnTo>
                <a:lnTo>
                  <a:pt x="1943803" y="3059670"/>
                </a:lnTo>
                <a:lnTo>
                  <a:pt x="1955589" y="3075384"/>
                </a:lnTo>
                <a:lnTo>
                  <a:pt x="1965513" y="3081380"/>
                </a:lnTo>
                <a:lnTo>
                  <a:pt x="1973369" y="3091201"/>
                </a:lnTo>
                <a:lnTo>
                  <a:pt x="1979262" y="3093165"/>
                </a:lnTo>
                <a:lnTo>
                  <a:pt x="1987119" y="3089236"/>
                </a:lnTo>
                <a:lnTo>
                  <a:pt x="2008828" y="3069491"/>
                </a:lnTo>
                <a:lnTo>
                  <a:pt x="2022577" y="3067527"/>
                </a:lnTo>
                <a:lnTo>
                  <a:pt x="2034362" y="3069491"/>
                </a:lnTo>
                <a:lnTo>
                  <a:pt x="2044286" y="3071559"/>
                </a:lnTo>
                <a:lnTo>
                  <a:pt x="2058035" y="3065563"/>
                </a:lnTo>
                <a:lnTo>
                  <a:pt x="2056071" y="3079415"/>
                </a:lnTo>
                <a:lnTo>
                  <a:pt x="2054107" y="3091201"/>
                </a:lnTo>
                <a:lnTo>
                  <a:pt x="2048214" y="3112807"/>
                </a:lnTo>
                <a:lnTo>
                  <a:pt x="2040357" y="3154159"/>
                </a:lnTo>
                <a:lnTo>
                  <a:pt x="2034362" y="3162119"/>
                </a:lnTo>
                <a:lnTo>
                  <a:pt x="2012756" y="3169976"/>
                </a:lnTo>
                <a:lnTo>
                  <a:pt x="1994975" y="3160155"/>
                </a:lnTo>
                <a:lnTo>
                  <a:pt x="1979262" y="3158190"/>
                </a:lnTo>
                <a:lnTo>
                  <a:pt x="1967477" y="3183725"/>
                </a:lnTo>
                <a:lnTo>
                  <a:pt x="1963549" y="3181761"/>
                </a:lnTo>
                <a:lnTo>
                  <a:pt x="1961584" y="3183725"/>
                </a:lnTo>
                <a:lnTo>
                  <a:pt x="1959620" y="3183725"/>
                </a:lnTo>
                <a:lnTo>
                  <a:pt x="1963549" y="3193546"/>
                </a:lnTo>
                <a:lnTo>
                  <a:pt x="1967477" y="3205435"/>
                </a:lnTo>
                <a:lnTo>
                  <a:pt x="1973369" y="3240790"/>
                </a:lnTo>
                <a:lnTo>
                  <a:pt x="1969441" y="3246786"/>
                </a:lnTo>
                <a:lnTo>
                  <a:pt x="1963549" y="3242755"/>
                </a:lnTo>
                <a:lnTo>
                  <a:pt x="1951763" y="3232934"/>
                </a:lnTo>
                <a:lnTo>
                  <a:pt x="1935947" y="3230969"/>
                </a:lnTo>
                <a:lnTo>
                  <a:pt x="1926126" y="3225077"/>
                </a:lnTo>
                <a:lnTo>
                  <a:pt x="1918269" y="3213292"/>
                </a:lnTo>
                <a:lnTo>
                  <a:pt x="1914238" y="3195510"/>
                </a:lnTo>
                <a:lnTo>
                  <a:pt x="1918269" y="3177832"/>
                </a:lnTo>
                <a:lnTo>
                  <a:pt x="1926126" y="3162119"/>
                </a:lnTo>
                <a:lnTo>
                  <a:pt x="1933983" y="3146302"/>
                </a:lnTo>
                <a:lnTo>
                  <a:pt x="1930054" y="3132552"/>
                </a:lnTo>
                <a:lnTo>
                  <a:pt x="1924162" y="3124592"/>
                </a:lnTo>
                <a:lnTo>
                  <a:pt x="1914238" y="3102986"/>
                </a:lnTo>
                <a:lnTo>
                  <a:pt x="1912377" y="3101022"/>
                </a:lnTo>
                <a:lnTo>
                  <a:pt x="1908345" y="3101022"/>
                </a:lnTo>
                <a:lnTo>
                  <a:pt x="1904417" y="3101022"/>
                </a:lnTo>
                <a:lnTo>
                  <a:pt x="1900489" y="3097093"/>
                </a:lnTo>
                <a:lnTo>
                  <a:pt x="1900489" y="3093165"/>
                </a:lnTo>
                <a:lnTo>
                  <a:pt x="1902453" y="3089236"/>
                </a:lnTo>
                <a:lnTo>
                  <a:pt x="1904417" y="3085308"/>
                </a:lnTo>
                <a:lnTo>
                  <a:pt x="1894596" y="3063598"/>
                </a:lnTo>
                <a:lnTo>
                  <a:pt x="1892632" y="3057706"/>
                </a:lnTo>
                <a:lnTo>
                  <a:pt x="1892632" y="3051813"/>
                </a:lnTo>
                <a:lnTo>
                  <a:pt x="1896560" y="3043956"/>
                </a:lnTo>
                <a:lnTo>
                  <a:pt x="1896560" y="3040028"/>
                </a:lnTo>
                <a:lnTo>
                  <a:pt x="1894596" y="3035996"/>
                </a:lnTo>
                <a:lnTo>
                  <a:pt x="1892632" y="3032171"/>
                </a:lnTo>
                <a:lnTo>
                  <a:pt x="1888704" y="3032171"/>
                </a:lnTo>
                <a:lnTo>
                  <a:pt x="1886739" y="3034135"/>
                </a:lnTo>
                <a:lnTo>
                  <a:pt x="1884775" y="3035996"/>
                </a:lnTo>
                <a:lnTo>
                  <a:pt x="1874955" y="3065563"/>
                </a:lnTo>
                <a:lnTo>
                  <a:pt x="1868959" y="3071559"/>
                </a:lnTo>
                <a:lnTo>
                  <a:pt x="1866995" y="3071559"/>
                </a:lnTo>
                <a:lnTo>
                  <a:pt x="1865030" y="3073523"/>
                </a:lnTo>
                <a:lnTo>
                  <a:pt x="1841460" y="3081380"/>
                </a:lnTo>
                <a:lnTo>
                  <a:pt x="1829572" y="3081380"/>
                </a:lnTo>
                <a:lnTo>
                  <a:pt x="1802074" y="3081380"/>
                </a:lnTo>
                <a:lnTo>
                  <a:pt x="1790185" y="3085308"/>
                </a:lnTo>
                <a:lnTo>
                  <a:pt x="1800110" y="3091201"/>
                </a:lnTo>
                <a:lnTo>
                  <a:pt x="1815823" y="3099058"/>
                </a:lnTo>
                <a:lnTo>
                  <a:pt x="1829572" y="3102986"/>
                </a:lnTo>
                <a:lnTo>
                  <a:pt x="1829572" y="3106914"/>
                </a:lnTo>
                <a:lnTo>
                  <a:pt x="1802074" y="3116735"/>
                </a:lnTo>
                <a:lnTo>
                  <a:pt x="1788221" y="3124592"/>
                </a:lnTo>
                <a:lnTo>
                  <a:pt x="1786257" y="3134517"/>
                </a:lnTo>
                <a:lnTo>
                  <a:pt x="1792253" y="3140409"/>
                </a:lnTo>
                <a:lnTo>
                  <a:pt x="1804038" y="3134517"/>
                </a:lnTo>
                <a:lnTo>
                  <a:pt x="1809931" y="3138445"/>
                </a:lnTo>
                <a:lnTo>
                  <a:pt x="1813859" y="3146302"/>
                </a:lnTo>
                <a:lnTo>
                  <a:pt x="1813859" y="3148266"/>
                </a:lnTo>
                <a:lnTo>
                  <a:pt x="1809931" y="3148266"/>
                </a:lnTo>
                <a:lnTo>
                  <a:pt x="1807966" y="3150334"/>
                </a:lnTo>
                <a:lnTo>
                  <a:pt x="1817787" y="3181761"/>
                </a:lnTo>
                <a:lnTo>
                  <a:pt x="1835568" y="3199542"/>
                </a:lnTo>
                <a:lnTo>
                  <a:pt x="1855209" y="3213292"/>
                </a:lnTo>
                <a:lnTo>
                  <a:pt x="1871026" y="3232934"/>
                </a:lnTo>
                <a:lnTo>
                  <a:pt x="1863169" y="3230969"/>
                </a:lnTo>
                <a:lnTo>
                  <a:pt x="1851281" y="3230969"/>
                </a:lnTo>
                <a:lnTo>
                  <a:pt x="1847353" y="3232934"/>
                </a:lnTo>
                <a:lnTo>
                  <a:pt x="1874955" y="3242755"/>
                </a:lnTo>
                <a:lnTo>
                  <a:pt x="1878883" y="3252679"/>
                </a:lnTo>
                <a:lnTo>
                  <a:pt x="1880847" y="3268393"/>
                </a:lnTo>
                <a:lnTo>
                  <a:pt x="1874955" y="3274285"/>
                </a:lnTo>
                <a:lnTo>
                  <a:pt x="1866995" y="3280178"/>
                </a:lnTo>
                <a:lnTo>
                  <a:pt x="1855209" y="3280178"/>
                </a:lnTo>
                <a:lnTo>
                  <a:pt x="1847353" y="3282142"/>
                </a:lnTo>
                <a:lnTo>
                  <a:pt x="1817787" y="3262500"/>
                </a:lnTo>
                <a:lnTo>
                  <a:pt x="1807966" y="3260536"/>
                </a:lnTo>
                <a:lnTo>
                  <a:pt x="1800110" y="3262500"/>
                </a:lnTo>
                <a:lnTo>
                  <a:pt x="1788221" y="3266428"/>
                </a:lnTo>
                <a:lnTo>
                  <a:pt x="1780365" y="3272321"/>
                </a:lnTo>
                <a:lnTo>
                  <a:pt x="1776436" y="3278317"/>
                </a:lnTo>
                <a:lnTo>
                  <a:pt x="1778401" y="3282142"/>
                </a:lnTo>
                <a:lnTo>
                  <a:pt x="1786257" y="3297959"/>
                </a:lnTo>
                <a:lnTo>
                  <a:pt x="1794217" y="3299923"/>
                </a:lnTo>
                <a:lnTo>
                  <a:pt x="1800110" y="3303852"/>
                </a:lnTo>
                <a:lnTo>
                  <a:pt x="1825644" y="3297959"/>
                </a:lnTo>
                <a:lnTo>
                  <a:pt x="1839496" y="3307780"/>
                </a:lnTo>
                <a:lnTo>
                  <a:pt x="1807966" y="3337347"/>
                </a:lnTo>
                <a:lnTo>
                  <a:pt x="1796181" y="3353060"/>
                </a:lnTo>
                <a:lnTo>
                  <a:pt x="1784396" y="3347168"/>
                </a:lnTo>
                <a:lnTo>
                  <a:pt x="1766615" y="3360917"/>
                </a:lnTo>
                <a:lnTo>
                  <a:pt x="1768580" y="3374770"/>
                </a:lnTo>
                <a:lnTo>
                  <a:pt x="1776436" y="3384591"/>
                </a:lnTo>
                <a:lnTo>
                  <a:pt x="1758759" y="3384591"/>
                </a:lnTo>
                <a:lnTo>
                  <a:pt x="1731157" y="3349132"/>
                </a:lnTo>
                <a:lnTo>
                  <a:pt x="1723301" y="3329386"/>
                </a:lnTo>
                <a:lnTo>
                  <a:pt x="1697663" y="3303852"/>
                </a:lnTo>
                <a:lnTo>
                  <a:pt x="1691771" y="3305816"/>
                </a:lnTo>
                <a:lnTo>
                  <a:pt x="1664169" y="3319565"/>
                </a:lnTo>
                <a:lnTo>
                  <a:pt x="1668201" y="3327526"/>
                </a:lnTo>
                <a:lnTo>
                  <a:pt x="1670061" y="3329386"/>
                </a:lnTo>
                <a:lnTo>
                  <a:pt x="1658380" y="3327526"/>
                </a:lnTo>
                <a:lnTo>
                  <a:pt x="1648456" y="3323597"/>
                </a:lnTo>
                <a:lnTo>
                  <a:pt x="1640599" y="3319565"/>
                </a:lnTo>
                <a:lnTo>
                  <a:pt x="1634707" y="3307780"/>
                </a:lnTo>
                <a:lnTo>
                  <a:pt x="1632639" y="3297959"/>
                </a:lnTo>
                <a:lnTo>
                  <a:pt x="1636671" y="3290102"/>
                </a:lnTo>
                <a:lnTo>
                  <a:pt x="1652384" y="3282142"/>
                </a:lnTo>
                <a:lnTo>
                  <a:pt x="1656312" y="3278317"/>
                </a:lnTo>
                <a:lnTo>
                  <a:pt x="1670061" y="3260536"/>
                </a:lnTo>
                <a:lnTo>
                  <a:pt x="1678021" y="3242755"/>
                </a:lnTo>
                <a:lnTo>
                  <a:pt x="1681950" y="3236965"/>
                </a:lnTo>
                <a:lnTo>
                  <a:pt x="1691771" y="3232934"/>
                </a:lnTo>
                <a:lnTo>
                  <a:pt x="1691771" y="3246786"/>
                </a:lnTo>
                <a:lnTo>
                  <a:pt x="1687842" y="3258572"/>
                </a:lnTo>
                <a:lnTo>
                  <a:pt x="1678021" y="3282142"/>
                </a:lnTo>
                <a:lnTo>
                  <a:pt x="1697663" y="3280178"/>
                </a:lnTo>
                <a:lnTo>
                  <a:pt x="1713480" y="3274285"/>
                </a:lnTo>
                <a:lnTo>
                  <a:pt x="1723301" y="3260536"/>
                </a:lnTo>
                <a:lnTo>
                  <a:pt x="1723301" y="3238930"/>
                </a:lnTo>
                <a:lnTo>
                  <a:pt x="1719372" y="3229005"/>
                </a:lnTo>
                <a:lnTo>
                  <a:pt x="1713480" y="3223113"/>
                </a:lnTo>
                <a:lnTo>
                  <a:pt x="1709448" y="3217220"/>
                </a:lnTo>
                <a:lnTo>
                  <a:pt x="1709448" y="3205435"/>
                </a:lnTo>
                <a:lnTo>
                  <a:pt x="1713480" y="3199542"/>
                </a:lnTo>
                <a:lnTo>
                  <a:pt x="1731157" y="3177832"/>
                </a:lnTo>
                <a:lnTo>
                  <a:pt x="1739014" y="3181761"/>
                </a:lnTo>
                <a:lnTo>
                  <a:pt x="1742942" y="3187653"/>
                </a:lnTo>
                <a:lnTo>
                  <a:pt x="1742942" y="3193546"/>
                </a:lnTo>
                <a:lnTo>
                  <a:pt x="1740978" y="3201506"/>
                </a:lnTo>
                <a:lnTo>
                  <a:pt x="1745010" y="3211327"/>
                </a:lnTo>
                <a:lnTo>
                  <a:pt x="1750799" y="3219184"/>
                </a:lnTo>
                <a:lnTo>
                  <a:pt x="1756795" y="3221148"/>
                </a:lnTo>
                <a:lnTo>
                  <a:pt x="1766615" y="3217220"/>
                </a:lnTo>
                <a:lnTo>
                  <a:pt x="1772508" y="3211327"/>
                </a:lnTo>
                <a:lnTo>
                  <a:pt x="1780365" y="3191582"/>
                </a:lnTo>
                <a:lnTo>
                  <a:pt x="1786257" y="3183725"/>
                </a:lnTo>
                <a:lnTo>
                  <a:pt x="1776436" y="3169976"/>
                </a:lnTo>
                <a:lnTo>
                  <a:pt x="1772508" y="3156123"/>
                </a:lnTo>
                <a:lnTo>
                  <a:pt x="1768580" y="3150334"/>
                </a:lnTo>
                <a:lnTo>
                  <a:pt x="1756795" y="3160155"/>
                </a:lnTo>
                <a:lnTo>
                  <a:pt x="1742942" y="3166047"/>
                </a:lnTo>
                <a:lnTo>
                  <a:pt x="1731157" y="3156123"/>
                </a:lnTo>
                <a:lnTo>
                  <a:pt x="1713480" y="3130588"/>
                </a:lnTo>
                <a:lnTo>
                  <a:pt x="1705623" y="3144338"/>
                </a:lnTo>
                <a:lnTo>
                  <a:pt x="1691771" y="3177832"/>
                </a:lnTo>
                <a:lnTo>
                  <a:pt x="1681950" y="3189721"/>
                </a:lnTo>
                <a:lnTo>
                  <a:pt x="1674093" y="3193546"/>
                </a:lnTo>
                <a:lnTo>
                  <a:pt x="1666237" y="3193546"/>
                </a:lnTo>
                <a:lnTo>
                  <a:pt x="1648456" y="3189721"/>
                </a:lnTo>
                <a:lnTo>
                  <a:pt x="1640599" y="3191582"/>
                </a:lnTo>
                <a:lnTo>
                  <a:pt x="1634707" y="3199542"/>
                </a:lnTo>
                <a:lnTo>
                  <a:pt x="1622818" y="3213292"/>
                </a:lnTo>
                <a:lnTo>
                  <a:pt x="1616926" y="3219184"/>
                </a:lnTo>
                <a:lnTo>
                  <a:pt x="1593253" y="3232934"/>
                </a:lnTo>
                <a:lnTo>
                  <a:pt x="1581467" y="3242755"/>
                </a:lnTo>
                <a:lnTo>
                  <a:pt x="1571647" y="3246786"/>
                </a:lnTo>
                <a:lnTo>
                  <a:pt x="1563790" y="3248751"/>
                </a:lnTo>
                <a:lnTo>
                  <a:pt x="1559862" y="3252679"/>
                </a:lnTo>
                <a:lnTo>
                  <a:pt x="1557898" y="3258572"/>
                </a:lnTo>
                <a:lnTo>
                  <a:pt x="1557898" y="3266428"/>
                </a:lnTo>
                <a:lnTo>
                  <a:pt x="1557898" y="3276353"/>
                </a:lnTo>
                <a:lnTo>
                  <a:pt x="1553866" y="3282142"/>
                </a:lnTo>
                <a:lnTo>
                  <a:pt x="1548077" y="3290102"/>
                </a:lnTo>
                <a:lnTo>
                  <a:pt x="1544045" y="3297959"/>
                </a:lnTo>
                <a:lnTo>
                  <a:pt x="1550041" y="3307780"/>
                </a:lnTo>
                <a:lnTo>
                  <a:pt x="1512619" y="3343239"/>
                </a:lnTo>
                <a:lnTo>
                  <a:pt x="1514583" y="3376734"/>
                </a:lnTo>
                <a:lnTo>
                  <a:pt x="1508690" y="3382627"/>
                </a:lnTo>
                <a:lnTo>
                  <a:pt x="1490909" y="3372806"/>
                </a:lnTo>
                <a:lnTo>
                  <a:pt x="1485017" y="3380662"/>
                </a:lnTo>
                <a:lnTo>
                  <a:pt x="1483053" y="3388519"/>
                </a:lnTo>
                <a:lnTo>
                  <a:pt x="1483053" y="3396376"/>
                </a:lnTo>
                <a:lnTo>
                  <a:pt x="1486981" y="3406301"/>
                </a:lnTo>
                <a:lnTo>
                  <a:pt x="1479124" y="3402372"/>
                </a:lnTo>
                <a:lnTo>
                  <a:pt x="1459379" y="3390484"/>
                </a:lnTo>
                <a:lnTo>
                  <a:pt x="1435809" y="3382627"/>
                </a:lnTo>
                <a:lnTo>
                  <a:pt x="1429917" y="3378698"/>
                </a:lnTo>
                <a:lnTo>
                  <a:pt x="1424025" y="3364949"/>
                </a:lnTo>
                <a:lnTo>
                  <a:pt x="1425885" y="3323597"/>
                </a:lnTo>
                <a:lnTo>
                  <a:pt x="1424025" y="3307780"/>
                </a:lnTo>
                <a:lnTo>
                  <a:pt x="1427849" y="3297959"/>
                </a:lnTo>
                <a:lnTo>
                  <a:pt x="1427849" y="3286174"/>
                </a:lnTo>
                <a:lnTo>
                  <a:pt x="1422060" y="3276353"/>
                </a:lnTo>
                <a:lnTo>
                  <a:pt x="1416065" y="3270357"/>
                </a:lnTo>
                <a:lnTo>
                  <a:pt x="1408208" y="3272321"/>
                </a:lnTo>
                <a:lnTo>
                  <a:pt x="1402315" y="3278317"/>
                </a:lnTo>
                <a:lnTo>
                  <a:pt x="1396423" y="3288138"/>
                </a:lnTo>
                <a:lnTo>
                  <a:pt x="1394459" y="3295995"/>
                </a:lnTo>
                <a:lnTo>
                  <a:pt x="1396423" y="3305816"/>
                </a:lnTo>
                <a:lnTo>
                  <a:pt x="1400351" y="3315740"/>
                </a:lnTo>
                <a:lnTo>
                  <a:pt x="1400351" y="3321530"/>
                </a:lnTo>
                <a:lnTo>
                  <a:pt x="1380606" y="3329386"/>
                </a:lnTo>
                <a:lnTo>
                  <a:pt x="1382674" y="3339311"/>
                </a:lnTo>
                <a:lnTo>
                  <a:pt x="1398387" y="3356989"/>
                </a:lnTo>
                <a:lnTo>
                  <a:pt x="1372750" y="3370841"/>
                </a:lnTo>
                <a:lnTo>
                  <a:pt x="1362929" y="3380662"/>
                </a:lnTo>
                <a:lnTo>
                  <a:pt x="1372750" y="3384591"/>
                </a:lnTo>
                <a:lnTo>
                  <a:pt x="1374817" y="3386555"/>
                </a:lnTo>
                <a:lnTo>
                  <a:pt x="1376678" y="3390484"/>
                </a:lnTo>
                <a:lnTo>
                  <a:pt x="1374817" y="3394515"/>
                </a:lnTo>
                <a:lnTo>
                  <a:pt x="1372750" y="3394515"/>
                </a:lnTo>
                <a:lnTo>
                  <a:pt x="1368821" y="3394515"/>
                </a:lnTo>
                <a:lnTo>
                  <a:pt x="1362929" y="3390484"/>
                </a:lnTo>
                <a:lnTo>
                  <a:pt x="1360965" y="3390484"/>
                </a:lnTo>
                <a:lnTo>
                  <a:pt x="1351144" y="3390484"/>
                </a:lnTo>
                <a:lnTo>
                  <a:pt x="1349076" y="3394515"/>
                </a:lnTo>
                <a:lnTo>
                  <a:pt x="1349076" y="3400305"/>
                </a:lnTo>
                <a:lnTo>
                  <a:pt x="1347215" y="3408161"/>
                </a:lnTo>
                <a:lnTo>
                  <a:pt x="1341220" y="3412193"/>
                </a:lnTo>
                <a:lnTo>
                  <a:pt x="1321578" y="3416122"/>
                </a:lnTo>
                <a:lnTo>
                  <a:pt x="1313721" y="3422014"/>
                </a:lnTo>
                <a:lnTo>
                  <a:pt x="1311757" y="3427907"/>
                </a:lnTo>
                <a:lnTo>
                  <a:pt x="1296044" y="3481147"/>
                </a:lnTo>
                <a:lnTo>
                  <a:pt x="1293976" y="3489004"/>
                </a:lnTo>
                <a:lnTo>
                  <a:pt x="1293976" y="3498825"/>
                </a:lnTo>
                <a:lnTo>
                  <a:pt x="1278263" y="3494897"/>
                </a:lnTo>
                <a:lnTo>
                  <a:pt x="1248697" y="3504718"/>
                </a:lnTo>
                <a:lnTo>
                  <a:pt x="1240841" y="3502753"/>
                </a:lnTo>
                <a:lnTo>
                  <a:pt x="1240841" y="3492932"/>
                </a:lnTo>
                <a:lnTo>
                  <a:pt x="1246733" y="3475151"/>
                </a:lnTo>
                <a:lnTo>
                  <a:pt x="1244769" y="3465330"/>
                </a:lnTo>
                <a:lnTo>
                  <a:pt x="1238877" y="3461402"/>
                </a:lnTo>
                <a:lnTo>
                  <a:pt x="1231020" y="3459437"/>
                </a:lnTo>
                <a:lnTo>
                  <a:pt x="1215203" y="3459437"/>
                </a:lnTo>
                <a:lnTo>
                  <a:pt x="1215203" y="3455509"/>
                </a:lnTo>
                <a:lnTo>
                  <a:pt x="1217271" y="3449616"/>
                </a:lnTo>
                <a:lnTo>
                  <a:pt x="1219235" y="3447549"/>
                </a:lnTo>
                <a:lnTo>
                  <a:pt x="1221096" y="3435764"/>
                </a:lnTo>
                <a:lnTo>
                  <a:pt x="1223060" y="3433799"/>
                </a:lnTo>
                <a:lnTo>
                  <a:pt x="1225127" y="3435764"/>
                </a:lnTo>
                <a:lnTo>
                  <a:pt x="1229056" y="3433799"/>
                </a:lnTo>
                <a:lnTo>
                  <a:pt x="1236912" y="3416122"/>
                </a:lnTo>
                <a:lnTo>
                  <a:pt x="1238877" y="3408161"/>
                </a:lnTo>
                <a:lnTo>
                  <a:pt x="1236912" y="3400305"/>
                </a:lnTo>
                <a:lnTo>
                  <a:pt x="1232984" y="3398340"/>
                </a:lnTo>
                <a:lnTo>
                  <a:pt x="1229056" y="3396376"/>
                </a:lnTo>
                <a:lnTo>
                  <a:pt x="1219235" y="3394515"/>
                </a:lnTo>
                <a:lnTo>
                  <a:pt x="1211275" y="3392448"/>
                </a:lnTo>
                <a:lnTo>
                  <a:pt x="1211275" y="3388519"/>
                </a:lnTo>
                <a:lnTo>
                  <a:pt x="1213239" y="3384591"/>
                </a:lnTo>
                <a:lnTo>
                  <a:pt x="1215203" y="3384591"/>
                </a:lnTo>
                <a:lnTo>
                  <a:pt x="1215203" y="3374770"/>
                </a:lnTo>
                <a:lnTo>
                  <a:pt x="1217271" y="3364949"/>
                </a:lnTo>
                <a:lnTo>
                  <a:pt x="1215203" y="3358953"/>
                </a:lnTo>
                <a:lnTo>
                  <a:pt x="1205382" y="3362985"/>
                </a:lnTo>
                <a:lnTo>
                  <a:pt x="1209311" y="3343239"/>
                </a:lnTo>
                <a:lnTo>
                  <a:pt x="1221096" y="3333418"/>
                </a:lnTo>
                <a:lnTo>
                  <a:pt x="1238877" y="3331454"/>
                </a:lnTo>
                <a:lnTo>
                  <a:pt x="1254590" y="3329386"/>
                </a:lnTo>
                <a:lnTo>
                  <a:pt x="1252626" y="3323597"/>
                </a:lnTo>
                <a:lnTo>
                  <a:pt x="1248697" y="3319565"/>
                </a:lnTo>
                <a:lnTo>
                  <a:pt x="1242805" y="3315740"/>
                </a:lnTo>
                <a:lnTo>
                  <a:pt x="1236912" y="3313673"/>
                </a:lnTo>
                <a:lnTo>
                  <a:pt x="1246733" y="3305816"/>
                </a:lnTo>
                <a:lnTo>
                  <a:pt x="1252626" y="3297959"/>
                </a:lnTo>
                <a:lnTo>
                  <a:pt x="1252626" y="3290102"/>
                </a:lnTo>
                <a:lnTo>
                  <a:pt x="1244769" y="3286174"/>
                </a:lnTo>
                <a:lnTo>
                  <a:pt x="1242805" y="3288138"/>
                </a:lnTo>
                <a:lnTo>
                  <a:pt x="1236912" y="3295995"/>
                </a:lnTo>
                <a:lnTo>
                  <a:pt x="1232984" y="3297959"/>
                </a:lnTo>
                <a:lnTo>
                  <a:pt x="1227091" y="3297959"/>
                </a:lnTo>
                <a:lnTo>
                  <a:pt x="1219235" y="3292067"/>
                </a:lnTo>
                <a:lnTo>
                  <a:pt x="1215203" y="3292067"/>
                </a:lnTo>
                <a:lnTo>
                  <a:pt x="1211275" y="3295995"/>
                </a:lnTo>
                <a:lnTo>
                  <a:pt x="1207347" y="3301888"/>
                </a:lnTo>
                <a:lnTo>
                  <a:pt x="1205382" y="3307780"/>
                </a:lnTo>
                <a:lnTo>
                  <a:pt x="1199490" y="3309744"/>
                </a:lnTo>
                <a:lnTo>
                  <a:pt x="1193597" y="3309744"/>
                </a:lnTo>
                <a:lnTo>
                  <a:pt x="1187705" y="3307780"/>
                </a:lnTo>
                <a:lnTo>
                  <a:pt x="1173852" y="3309744"/>
                </a:lnTo>
                <a:lnTo>
                  <a:pt x="1165996" y="3309744"/>
                </a:lnTo>
                <a:lnTo>
                  <a:pt x="1156175" y="3313673"/>
                </a:lnTo>
                <a:lnTo>
                  <a:pt x="1156175" y="3301888"/>
                </a:lnTo>
                <a:lnTo>
                  <a:pt x="1150282" y="3294031"/>
                </a:lnTo>
                <a:lnTo>
                  <a:pt x="1134466" y="3286174"/>
                </a:lnTo>
                <a:lnTo>
                  <a:pt x="1134466" y="3284210"/>
                </a:lnTo>
                <a:lnTo>
                  <a:pt x="1130641" y="3278317"/>
                </a:lnTo>
                <a:lnTo>
                  <a:pt x="1126609" y="3274285"/>
                </a:lnTo>
                <a:lnTo>
                  <a:pt x="1126609" y="3278317"/>
                </a:lnTo>
                <a:lnTo>
                  <a:pt x="1124645" y="3282142"/>
                </a:lnTo>
                <a:lnTo>
                  <a:pt x="1118752" y="3284210"/>
                </a:lnTo>
                <a:lnTo>
                  <a:pt x="1114824" y="3286174"/>
                </a:lnTo>
                <a:lnTo>
                  <a:pt x="1108932" y="3284210"/>
                </a:lnTo>
                <a:lnTo>
                  <a:pt x="1097043" y="3270357"/>
                </a:lnTo>
                <a:lnTo>
                  <a:pt x="1095079" y="3270357"/>
                </a:lnTo>
                <a:lnTo>
                  <a:pt x="1093115" y="3262500"/>
                </a:lnTo>
                <a:lnTo>
                  <a:pt x="1093115" y="3260536"/>
                </a:lnTo>
                <a:lnTo>
                  <a:pt x="1097043" y="3258572"/>
                </a:lnTo>
                <a:lnTo>
                  <a:pt x="1099111" y="3254643"/>
                </a:lnTo>
                <a:lnTo>
                  <a:pt x="1101075" y="3258572"/>
                </a:lnTo>
                <a:lnTo>
                  <a:pt x="1106967" y="3258572"/>
                </a:lnTo>
                <a:lnTo>
                  <a:pt x="1112860" y="3254643"/>
                </a:lnTo>
                <a:lnTo>
                  <a:pt x="1108932" y="3246786"/>
                </a:lnTo>
                <a:lnTo>
                  <a:pt x="1093115" y="3238930"/>
                </a:lnTo>
                <a:lnTo>
                  <a:pt x="1079366" y="3229005"/>
                </a:lnTo>
                <a:lnTo>
                  <a:pt x="1077402" y="3205435"/>
                </a:lnTo>
                <a:lnTo>
                  <a:pt x="1083294" y="3179797"/>
                </a:lnTo>
                <a:lnTo>
                  <a:pt x="1091254" y="3162119"/>
                </a:lnTo>
                <a:lnTo>
                  <a:pt x="1091254" y="3156123"/>
                </a:lnTo>
                <a:lnTo>
                  <a:pt x="1091254" y="3148266"/>
                </a:lnTo>
                <a:lnTo>
                  <a:pt x="1091254" y="3142373"/>
                </a:lnTo>
                <a:lnTo>
                  <a:pt x="1097043" y="3140409"/>
                </a:lnTo>
                <a:lnTo>
                  <a:pt x="1101075" y="3140409"/>
                </a:lnTo>
                <a:lnTo>
                  <a:pt x="1106967" y="3142373"/>
                </a:lnTo>
                <a:lnTo>
                  <a:pt x="1110896" y="3144338"/>
                </a:lnTo>
                <a:lnTo>
                  <a:pt x="1114824" y="3154159"/>
                </a:lnTo>
                <a:lnTo>
                  <a:pt x="1134466" y="3183725"/>
                </a:lnTo>
                <a:lnTo>
                  <a:pt x="1128573" y="3191582"/>
                </a:lnTo>
                <a:lnTo>
                  <a:pt x="1126609" y="3199542"/>
                </a:lnTo>
                <a:lnTo>
                  <a:pt x="1126609" y="3207399"/>
                </a:lnTo>
                <a:lnTo>
                  <a:pt x="1130641" y="3217220"/>
                </a:lnTo>
                <a:lnTo>
                  <a:pt x="1142426" y="3254643"/>
                </a:lnTo>
                <a:lnTo>
                  <a:pt x="1150282" y="3260536"/>
                </a:lnTo>
                <a:lnTo>
                  <a:pt x="1183673" y="3264464"/>
                </a:lnTo>
                <a:lnTo>
                  <a:pt x="1197526" y="3274285"/>
                </a:lnTo>
                <a:lnTo>
                  <a:pt x="1205382" y="3274285"/>
                </a:lnTo>
                <a:lnTo>
                  <a:pt x="1209311" y="3260536"/>
                </a:lnTo>
                <a:lnTo>
                  <a:pt x="1203418" y="3260536"/>
                </a:lnTo>
                <a:lnTo>
                  <a:pt x="1199490" y="3258572"/>
                </a:lnTo>
                <a:lnTo>
                  <a:pt x="1185741" y="3256607"/>
                </a:lnTo>
                <a:lnTo>
                  <a:pt x="1179848" y="3246786"/>
                </a:lnTo>
                <a:lnTo>
                  <a:pt x="1170027" y="3238930"/>
                </a:lnTo>
                <a:lnTo>
                  <a:pt x="1173852" y="3219184"/>
                </a:lnTo>
                <a:lnTo>
                  <a:pt x="1164031" y="3221148"/>
                </a:lnTo>
                <a:lnTo>
                  <a:pt x="1160103" y="3232934"/>
                </a:lnTo>
                <a:lnTo>
                  <a:pt x="1154211" y="3232934"/>
                </a:lnTo>
                <a:lnTo>
                  <a:pt x="1150282" y="3219184"/>
                </a:lnTo>
                <a:lnTo>
                  <a:pt x="1148318" y="3199542"/>
                </a:lnTo>
                <a:lnTo>
                  <a:pt x="1152246" y="3187653"/>
                </a:lnTo>
                <a:lnTo>
                  <a:pt x="1148318" y="3173904"/>
                </a:lnTo>
                <a:lnTo>
                  <a:pt x="1165996" y="3171940"/>
                </a:lnTo>
                <a:lnTo>
                  <a:pt x="1193597" y="3177832"/>
                </a:lnTo>
                <a:lnTo>
                  <a:pt x="1197526" y="3183725"/>
                </a:lnTo>
                <a:lnTo>
                  <a:pt x="1195562" y="3195510"/>
                </a:lnTo>
                <a:lnTo>
                  <a:pt x="1195562" y="3197578"/>
                </a:lnTo>
                <a:lnTo>
                  <a:pt x="1195562" y="3201506"/>
                </a:lnTo>
                <a:lnTo>
                  <a:pt x="1197526" y="3205435"/>
                </a:lnTo>
                <a:lnTo>
                  <a:pt x="1203418" y="3209363"/>
                </a:lnTo>
                <a:lnTo>
                  <a:pt x="1207347" y="3215256"/>
                </a:lnTo>
                <a:lnTo>
                  <a:pt x="1217271" y="3221148"/>
                </a:lnTo>
                <a:lnTo>
                  <a:pt x="1227091" y="3225077"/>
                </a:lnTo>
                <a:lnTo>
                  <a:pt x="1234948" y="3232934"/>
                </a:lnTo>
                <a:lnTo>
                  <a:pt x="1244769" y="3238930"/>
                </a:lnTo>
                <a:lnTo>
                  <a:pt x="1250661" y="3242755"/>
                </a:lnTo>
                <a:lnTo>
                  <a:pt x="1254590" y="3240790"/>
                </a:lnTo>
                <a:lnTo>
                  <a:pt x="1240841" y="3221148"/>
                </a:lnTo>
                <a:lnTo>
                  <a:pt x="1248697" y="3219184"/>
                </a:lnTo>
                <a:lnTo>
                  <a:pt x="1260482" y="3227041"/>
                </a:lnTo>
                <a:lnTo>
                  <a:pt x="1276299" y="3234898"/>
                </a:lnTo>
                <a:lnTo>
                  <a:pt x="1293976" y="3240790"/>
                </a:lnTo>
                <a:lnTo>
                  <a:pt x="1307829" y="3238930"/>
                </a:lnTo>
                <a:lnTo>
                  <a:pt x="1293976" y="3234898"/>
                </a:lnTo>
                <a:lnTo>
                  <a:pt x="1284156" y="3229005"/>
                </a:lnTo>
                <a:lnTo>
                  <a:pt x="1264514" y="3211327"/>
                </a:lnTo>
                <a:lnTo>
                  <a:pt x="1268442" y="3205435"/>
                </a:lnTo>
                <a:lnTo>
                  <a:pt x="1254590" y="3195510"/>
                </a:lnTo>
                <a:lnTo>
                  <a:pt x="1232984" y="3168011"/>
                </a:lnTo>
                <a:lnTo>
                  <a:pt x="1221096" y="3162119"/>
                </a:lnTo>
                <a:lnTo>
                  <a:pt x="1205382" y="3160155"/>
                </a:lnTo>
                <a:lnTo>
                  <a:pt x="1185741" y="3160155"/>
                </a:lnTo>
                <a:lnTo>
                  <a:pt x="1171888" y="3152194"/>
                </a:lnTo>
                <a:lnTo>
                  <a:pt x="1156175" y="3156123"/>
                </a:lnTo>
                <a:lnTo>
                  <a:pt x="1140461" y="3152194"/>
                </a:lnTo>
                <a:lnTo>
                  <a:pt x="1138497" y="3144338"/>
                </a:lnTo>
                <a:lnTo>
                  <a:pt x="1148318" y="3132552"/>
                </a:lnTo>
                <a:lnTo>
                  <a:pt x="1158139" y="3128624"/>
                </a:lnTo>
                <a:lnTo>
                  <a:pt x="1177884" y="3130588"/>
                </a:lnTo>
                <a:lnTo>
                  <a:pt x="1201454" y="3120767"/>
                </a:lnTo>
                <a:lnTo>
                  <a:pt x="1231020" y="3142373"/>
                </a:lnTo>
                <a:lnTo>
                  <a:pt x="1240841" y="3140409"/>
                </a:lnTo>
                <a:lnTo>
                  <a:pt x="1244769" y="3142373"/>
                </a:lnTo>
                <a:lnTo>
                  <a:pt x="1244769" y="3144338"/>
                </a:lnTo>
                <a:lnTo>
                  <a:pt x="1246733" y="3144338"/>
                </a:lnTo>
                <a:lnTo>
                  <a:pt x="1250661" y="3146302"/>
                </a:lnTo>
                <a:lnTo>
                  <a:pt x="1246733" y="3130588"/>
                </a:lnTo>
                <a:lnTo>
                  <a:pt x="1248697" y="3116735"/>
                </a:lnTo>
                <a:lnTo>
                  <a:pt x="1256657" y="3106914"/>
                </a:lnTo>
                <a:lnTo>
                  <a:pt x="1272371" y="3102986"/>
                </a:lnTo>
                <a:lnTo>
                  <a:pt x="1301833" y="3110946"/>
                </a:lnTo>
                <a:lnTo>
                  <a:pt x="1317650" y="3112807"/>
                </a:lnTo>
                <a:lnTo>
                  <a:pt x="1313721" y="3102986"/>
                </a:lnTo>
                <a:lnTo>
                  <a:pt x="1323542" y="3097093"/>
                </a:lnTo>
                <a:lnTo>
                  <a:pt x="1329435" y="3097093"/>
                </a:lnTo>
                <a:lnTo>
                  <a:pt x="1335431" y="3097093"/>
                </a:lnTo>
                <a:lnTo>
                  <a:pt x="1325506" y="3085308"/>
                </a:lnTo>
                <a:lnTo>
                  <a:pt x="1311757" y="3083344"/>
                </a:lnTo>
                <a:lnTo>
                  <a:pt x="1276299" y="3087272"/>
                </a:lnTo>
                <a:lnTo>
                  <a:pt x="1280227" y="3079415"/>
                </a:lnTo>
                <a:lnTo>
                  <a:pt x="1278263" y="3073523"/>
                </a:lnTo>
                <a:lnTo>
                  <a:pt x="1276299" y="3067527"/>
                </a:lnTo>
                <a:lnTo>
                  <a:pt x="1276299" y="3059670"/>
                </a:lnTo>
                <a:lnTo>
                  <a:pt x="1280227" y="3053777"/>
                </a:lnTo>
                <a:lnTo>
                  <a:pt x="1282191" y="3049849"/>
                </a:lnTo>
                <a:lnTo>
                  <a:pt x="1286120" y="3045921"/>
                </a:lnTo>
                <a:lnTo>
                  <a:pt x="1286120" y="3037960"/>
                </a:lnTo>
                <a:lnTo>
                  <a:pt x="1280227" y="3026175"/>
                </a:lnTo>
                <a:lnTo>
                  <a:pt x="1272371" y="3022247"/>
                </a:lnTo>
                <a:lnTo>
                  <a:pt x="1262446" y="3028139"/>
                </a:lnTo>
                <a:lnTo>
                  <a:pt x="1254590" y="3037960"/>
                </a:lnTo>
                <a:lnTo>
                  <a:pt x="1254590" y="3043956"/>
                </a:lnTo>
                <a:lnTo>
                  <a:pt x="1258621" y="3057706"/>
                </a:lnTo>
                <a:lnTo>
                  <a:pt x="1258621" y="3065563"/>
                </a:lnTo>
                <a:lnTo>
                  <a:pt x="1250661" y="3081380"/>
                </a:lnTo>
                <a:lnTo>
                  <a:pt x="1242805" y="3108879"/>
                </a:lnTo>
                <a:lnTo>
                  <a:pt x="1236912" y="3116735"/>
                </a:lnTo>
                <a:lnTo>
                  <a:pt x="1223060" y="3118803"/>
                </a:lnTo>
                <a:lnTo>
                  <a:pt x="1223060" y="3116735"/>
                </a:lnTo>
                <a:lnTo>
                  <a:pt x="1219235" y="3112807"/>
                </a:lnTo>
                <a:lnTo>
                  <a:pt x="1221096" y="3108879"/>
                </a:lnTo>
                <a:lnTo>
                  <a:pt x="1225127" y="3101022"/>
                </a:lnTo>
                <a:lnTo>
                  <a:pt x="1229056" y="3097093"/>
                </a:lnTo>
                <a:lnTo>
                  <a:pt x="1219235" y="3093165"/>
                </a:lnTo>
                <a:lnTo>
                  <a:pt x="1213239" y="3095129"/>
                </a:lnTo>
                <a:lnTo>
                  <a:pt x="1207347" y="3101022"/>
                </a:lnTo>
                <a:lnTo>
                  <a:pt x="1199490" y="3102986"/>
                </a:lnTo>
                <a:lnTo>
                  <a:pt x="1181709" y="3099058"/>
                </a:lnTo>
                <a:lnTo>
                  <a:pt x="1175816" y="3101022"/>
                </a:lnTo>
                <a:lnTo>
                  <a:pt x="1175816" y="3108879"/>
                </a:lnTo>
                <a:lnTo>
                  <a:pt x="1165996" y="3108879"/>
                </a:lnTo>
                <a:lnTo>
                  <a:pt x="1152246" y="3114771"/>
                </a:lnTo>
                <a:lnTo>
                  <a:pt x="1146354" y="3110946"/>
                </a:lnTo>
                <a:lnTo>
                  <a:pt x="1142426" y="3102986"/>
                </a:lnTo>
                <a:lnTo>
                  <a:pt x="1148318" y="3095129"/>
                </a:lnTo>
                <a:lnTo>
                  <a:pt x="1162067" y="3081380"/>
                </a:lnTo>
                <a:lnTo>
                  <a:pt x="1165996" y="3073523"/>
                </a:lnTo>
                <a:lnTo>
                  <a:pt x="1167960" y="3067527"/>
                </a:lnTo>
                <a:lnTo>
                  <a:pt x="1170027" y="3063598"/>
                </a:lnTo>
                <a:lnTo>
                  <a:pt x="1170027" y="3057706"/>
                </a:lnTo>
                <a:lnTo>
                  <a:pt x="1167960" y="3043956"/>
                </a:lnTo>
                <a:lnTo>
                  <a:pt x="1170027" y="3040028"/>
                </a:lnTo>
                <a:lnTo>
                  <a:pt x="1179848" y="3032171"/>
                </a:lnTo>
                <a:lnTo>
                  <a:pt x="1170027" y="3026175"/>
                </a:lnTo>
                <a:lnTo>
                  <a:pt x="1164031" y="3012426"/>
                </a:lnTo>
                <a:lnTo>
                  <a:pt x="1160103" y="2996712"/>
                </a:lnTo>
                <a:lnTo>
                  <a:pt x="1162067" y="2982859"/>
                </a:lnTo>
                <a:lnTo>
                  <a:pt x="1170027" y="2975002"/>
                </a:lnTo>
                <a:lnTo>
                  <a:pt x="1181709" y="2967146"/>
                </a:lnTo>
                <a:lnTo>
                  <a:pt x="1185741" y="2959185"/>
                </a:lnTo>
                <a:lnTo>
                  <a:pt x="1170027" y="2955360"/>
                </a:lnTo>
                <a:lnTo>
                  <a:pt x="1162067" y="2957325"/>
                </a:lnTo>
                <a:lnTo>
                  <a:pt x="1158139" y="2961253"/>
                </a:lnTo>
                <a:lnTo>
                  <a:pt x="1154211" y="2965181"/>
                </a:lnTo>
                <a:lnTo>
                  <a:pt x="1150282" y="2967146"/>
                </a:lnTo>
                <a:lnTo>
                  <a:pt x="1144286" y="2969110"/>
                </a:lnTo>
                <a:lnTo>
                  <a:pt x="1144286" y="2976967"/>
                </a:lnTo>
                <a:lnTo>
                  <a:pt x="1148318" y="2986788"/>
                </a:lnTo>
                <a:lnTo>
                  <a:pt x="1148318" y="2994748"/>
                </a:lnTo>
                <a:lnTo>
                  <a:pt x="1138497" y="3002605"/>
                </a:lnTo>
                <a:lnTo>
                  <a:pt x="1126609" y="3002605"/>
                </a:lnTo>
                <a:lnTo>
                  <a:pt x="1114824" y="2998573"/>
                </a:lnTo>
                <a:lnTo>
                  <a:pt x="1106967" y="2994748"/>
                </a:lnTo>
                <a:lnTo>
                  <a:pt x="1112860" y="2990716"/>
                </a:lnTo>
                <a:lnTo>
                  <a:pt x="1116788" y="2988752"/>
                </a:lnTo>
                <a:lnTo>
                  <a:pt x="1110896" y="2984927"/>
                </a:lnTo>
                <a:lnTo>
                  <a:pt x="1104900" y="2978931"/>
                </a:lnTo>
                <a:lnTo>
                  <a:pt x="1101075" y="2973038"/>
                </a:lnTo>
                <a:lnTo>
                  <a:pt x="1099111" y="2967146"/>
                </a:lnTo>
                <a:lnTo>
                  <a:pt x="1106967" y="2963217"/>
                </a:lnTo>
                <a:lnTo>
                  <a:pt x="1112860" y="2963217"/>
                </a:lnTo>
                <a:lnTo>
                  <a:pt x="1130641" y="2967146"/>
                </a:lnTo>
                <a:lnTo>
                  <a:pt x="1128573" y="2949364"/>
                </a:lnTo>
                <a:lnTo>
                  <a:pt x="1146354" y="2931687"/>
                </a:lnTo>
                <a:lnTo>
                  <a:pt x="1140461" y="2914009"/>
                </a:lnTo>
                <a:lnTo>
                  <a:pt x="1122681" y="2888371"/>
                </a:lnTo>
                <a:lnTo>
                  <a:pt x="1110896" y="2878550"/>
                </a:lnTo>
                <a:lnTo>
                  <a:pt x="1099111" y="2874621"/>
                </a:lnTo>
                <a:lnTo>
                  <a:pt x="1103039" y="2892299"/>
                </a:lnTo>
                <a:lnTo>
                  <a:pt x="1099111" y="2902120"/>
                </a:lnTo>
                <a:lnTo>
                  <a:pt x="1089187" y="2902120"/>
                </a:lnTo>
                <a:lnTo>
                  <a:pt x="1081330" y="2890335"/>
                </a:lnTo>
                <a:lnTo>
                  <a:pt x="1087222" y="2882478"/>
                </a:lnTo>
                <a:lnTo>
                  <a:pt x="1069545" y="2860768"/>
                </a:lnTo>
                <a:lnTo>
                  <a:pt x="1067581" y="2847019"/>
                </a:lnTo>
                <a:lnTo>
                  <a:pt x="1077402" y="2835234"/>
                </a:lnTo>
                <a:lnTo>
                  <a:pt x="1091254" y="2833166"/>
                </a:lnTo>
                <a:lnTo>
                  <a:pt x="1103039" y="2841126"/>
                </a:lnTo>
                <a:lnTo>
                  <a:pt x="1106967" y="2852912"/>
                </a:lnTo>
                <a:lnTo>
                  <a:pt x="1116788" y="2847019"/>
                </a:lnTo>
                <a:lnTo>
                  <a:pt x="1120716" y="2839162"/>
                </a:lnTo>
                <a:lnTo>
                  <a:pt x="1126609" y="2819417"/>
                </a:lnTo>
                <a:lnTo>
                  <a:pt x="1130641" y="2829341"/>
                </a:lnTo>
                <a:lnTo>
                  <a:pt x="1130641" y="2837198"/>
                </a:lnTo>
                <a:lnTo>
                  <a:pt x="1128573" y="2850947"/>
                </a:lnTo>
                <a:lnTo>
                  <a:pt x="1126609" y="2858804"/>
                </a:lnTo>
                <a:lnTo>
                  <a:pt x="1126609" y="2862733"/>
                </a:lnTo>
                <a:lnTo>
                  <a:pt x="1126609" y="2868729"/>
                </a:lnTo>
                <a:lnTo>
                  <a:pt x="1128573" y="2868729"/>
                </a:lnTo>
                <a:lnTo>
                  <a:pt x="1132501" y="2866764"/>
                </a:lnTo>
                <a:lnTo>
                  <a:pt x="1134466" y="2868729"/>
                </a:lnTo>
                <a:lnTo>
                  <a:pt x="1136430" y="2878550"/>
                </a:lnTo>
                <a:lnTo>
                  <a:pt x="1138497" y="2884442"/>
                </a:lnTo>
                <a:lnTo>
                  <a:pt x="1140461" y="2886406"/>
                </a:lnTo>
                <a:lnTo>
                  <a:pt x="1148318" y="2890335"/>
                </a:lnTo>
                <a:lnTo>
                  <a:pt x="1154211" y="2892299"/>
                </a:lnTo>
                <a:lnTo>
                  <a:pt x="1165996" y="2894263"/>
                </a:lnTo>
                <a:lnTo>
                  <a:pt x="1170027" y="2896227"/>
                </a:lnTo>
                <a:lnTo>
                  <a:pt x="1165996" y="2906152"/>
                </a:lnTo>
                <a:lnTo>
                  <a:pt x="1167960" y="2914009"/>
                </a:lnTo>
                <a:lnTo>
                  <a:pt x="1171888" y="2921865"/>
                </a:lnTo>
                <a:lnTo>
                  <a:pt x="1179848" y="2929722"/>
                </a:lnTo>
                <a:lnTo>
                  <a:pt x="1195562" y="2892299"/>
                </a:lnTo>
                <a:lnTo>
                  <a:pt x="1197526" y="2878550"/>
                </a:lnTo>
                <a:lnTo>
                  <a:pt x="1197526" y="2864697"/>
                </a:lnTo>
                <a:lnTo>
                  <a:pt x="1193597" y="2860768"/>
                </a:lnTo>
                <a:lnTo>
                  <a:pt x="1181709" y="2856840"/>
                </a:lnTo>
                <a:lnTo>
                  <a:pt x="1175816" y="2854876"/>
                </a:lnTo>
                <a:lnTo>
                  <a:pt x="1171888" y="2848983"/>
                </a:lnTo>
                <a:lnTo>
                  <a:pt x="1165996" y="2831202"/>
                </a:lnTo>
                <a:lnTo>
                  <a:pt x="1144286" y="2807631"/>
                </a:lnTo>
                <a:lnTo>
                  <a:pt x="1138497" y="2795846"/>
                </a:lnTo>
                <a:lnTo>
                  <a:pt x="1140461" y="2791918"/>
                </a:lnTo>
                <a:lnTo>
                  <a:pt x="1144286" y="2787989"/>
                </a:lnTo>
                <a:lnTo>
                  <a:pt x="1146354" y="2783958"/>
                </a:lnTo>
                <a:lnTo>
                  <a:pt x="1148318" y="2776101"/>
                </a:lnTo>
                <a:lnTo>
                  <a:pt x="1140461" y="2772172"/>
                </a:lnTo>
                <a:lnTo>
                  <a:pt x="1138497" y="2766280"/>
                </a:lnTo>
                <a:lnTo>
                  <a:pt x="1138497" y="2754391"/>
                </a:lnTo>
                <a:lnTo>
                  <a:pt x="1130641" y="2758423"/>
                </a:lnTo>
                <a:lnTo>
                  <a:pt x="1122681" y="2758423"/>
                </a:lnTo>
                <a:lnTo>
                  <a:pt x="1103039" y="2760387"/>
                </a:lnTo>
                <a:lnTo>
                  <a:pt x="1110896" y="2750566"/>
                </a:lnTo>
                <a:lnTo>
                  <a:pt x="1122681" y="2748602"/>
                </a:lnTo>
                <a:lnTo>
                  <a:pt x="1136430" y="2746534"/>
                </a:lnTo>
                <a:lnTo>
                  <a:pt x="1148318" y="2744570"/>
                </a:lnTo>
                <a:lnTo>
                  <a:pt x="1144286" y="2742606"/>
                </a:lnTo>
                <a:lnTo>
                  <a:pt x="1142426" y="2740745"/>
                </a:lnTo>
                <a:lnTo>
                  <a:pt x="1140461" y="2738677"/>
                </a:lnTo>
                <a:lnTo>
                  <a:pt x="1134466" y="2738677"/>
                </a:lnTo>
                <a:lnTo>
                  <a:pt x="1138497" y="2730821"/>
                </a:lnTo>
                <a:lnTo>
                  <a:pt x="1142426" y="2726892"/>
                </a:lnTo>
                <a:lnTo>
                  <a:pt x="1146354" y="2722964"/>
                </a:lnTo>
                <a:lnTo>
                  <a:pt x="1150282" y="2719035"/>
                </a:lnTo>
                <a:lnTo>
                  <a:pt x="1152246" y="2713143"/>
                </a:lnTo>
                <a:lnTo>
                  <a:pt x="1150282" y="2707147"/>
                </a:lnTo>
                <a:lnTo>
                  <a:pt x="1148318" y="2703218"/>
                </a:lnTo>
                <a:lnTo>
                  <a:pt x="1148318" y="2697326"/>
                </a:lnTo>
                <a:lnTo>
                  <a:pt x="1150282" y="2685541"/>
                </a:lnTo>
                <a:lnTo>
                  <a:pt x="1156175" y="2671791"/>
                </a:lnTo>
                <a:lnTo>
                  <a:pt x="1170027" y="2650081"/>
                </a:lnTo>
                <a:lnTo>
                  <a:pt x="1173852" y="2654010"/>
                </a:lnTo>
                <a:lnTo>
                  <a:pt x="1183673" y="2667759"/>
                </a:lnTo>
                <a:lnTo>
                  <a:pt x="1195562" y="2669827"/>
                </a:lnTo>
                <a:lnTo>
                  <a:pt x="1201454" y="2669827"/>
                </a:lnTo>
                <a:lnTo>
                  <a:pt x="1199490" y="2663934"/>
                </a:lnTo>
                <a:lnTo>
                  <a:pt x="1187705" y="2650081"/>
                </a:lnTo>
                <a:lnTo>
                  <a:pt x="1199490" y="2646153"/>
                </a:lnTo>
                <a:lnTo>
                  <a:pt x="1262446" y="2628372"/>
                </a:lnTo>
                <a:lnTo>
                  <a:pt x="1282083" y="2632381"/>
                </a:lnTo>
                <a:lnTo>
                  <a:pt x="1282094" y="2632295"/>
                </a:lnTo>
                <a:lnTo>
                  <a:pt x="1262351" y="2628263"/>
                </a:lnTo>
                <a:lnTo>
                  <a:pt x="1199400" y="2646042"/>
                </a:lnTo>
                <a:lnTo>
                  <a:pt x="1187616" y="2649970"/>
                </a:lnTo>
                <a:lnTo>
                  <a:pt x="1177796" y="2640151"/>
                </a:lnTo>
                <a:lnTo>
                  <a:pt x="1173765" y="2630331"/>
                </a:lnTo>
                <a:lnTo>
                  <a:pt x="1179760" y="2612552"/>
                </a:lnTo>
                <a:lnTo>
                  <a:pt x="1189580" y="2588881"/>
                </a:lnTo>
                <a:lnTo>
                  <a:pt x="1207256" y="2547637"/>
                </a:lnTo>
                <a:lnTo>
                  <a:pt x="1222968" y="2525930"/>
                </a:lnTo>
                <a:lnTo>
                  <a:pt x="1244675" y="2518075"/>
                </a:lnTo>
                <a:lnTo>
                  <a:pt x="1268346" y="2514147"/>
                </a:lnTo>
                <a:lnTo>
                  <a:pt x="1287986" y="2512183"/>
                </a:lnTo>
                <a:lnTo>
                  <a:pt x="1297909" y="2504327"/>
                </a:lnTo>
                <a:lnTo>
                  <a:pt x="1307729" y="2492440"/>
                </a:lnTo>
                <a:lnTo>
                  <a:pt x="1321477" y="2488512"/>
                </a:lnTo>
                <a:lnTo>
                  <a:pt x="1331296" y="2502260"/>
                </a:lnTo>
                <a:lnTo>
                  <a:pt x="1343183" y="2516111"/>
                </a:lnTo>
                <a:lnTo>
                  <a:pt x="1353003" y="2520039"/>
                </a:lnTo>
                <a:lnTo>
                  <a:pt x="1345147" y="2488512"/>
                </a:lnTo>
                <a:lnTo>
                  <a:pt x="1339152" y="2474764"/>
                </a:lnTo>
                <a:lnTo>
                  <a:pt x="1329332" y="2470836"/>
                </a:lnTo>
                <a:lnTo>
                  <a:pt x="1236819" y="2484584"/>
                </a:lnTo>
                <a:lnTo>
                  <a:pt x="1203328" y="2464944"/>
                </a:lnTo>
                <a:lnTo>
                  <a:pt x="1205292" y="2443237"/>
                </a:lnTo>
                <a:lnTo>
                  <a:pt x="1207256" y="2435381"/>
                </a:lnTo>
                <a:lnTo>
                  <a:pt x="1221004" y="2427526"/>
                </a:lnTo>
                <a:lnTo>
                  <a:pt x="1234855" y="2413674"/>
                </a:lnTo>
                <a:lnTo>
                  <a:pt x="1246639" y="2399927"/>
                </a:lnTo>
                <a:lnTo>
                  <a:pt x="1266382" y="2388143"/>
                </a:lnTo>
                <a:lnTo>
                  <a:pt x="1289950" y="2376256"/>
                </a:lnTo>
                <a:lnTo>
                  <a:pt x="1309589" y="2350724"/>
                </a:lnTo>
                <a:lnTo>
                  <a:pt x="1311657" y="2327053"/>
                </a:lnTo>
                <a:lnTo>
                  <a:pt x="1321477" y="2321161"/>
                </a:lnTo>
                <a:lnTo>
                  <a:pt x="1329332" y="2315269"/>
                </a:lnTo>
                <a:lnTo>
                  <a:pt x="1333260" y="2311341"/>
                </a:lnTo>
                <a:lnTo>
                  <a:pt x="1356931" y="2309378"/>
                </a:lnTo>
                <a:lnTo>
                  <a:pt x="1378535" y="2313305"/>
                </a:lnTo>
                <a:lnTo>
                  <a:pt x="1394350" y="2323125"/>
                </a:lnTo>
                <a:lnTo>
                  <a:pt x="1404170" y="2327053"/>
                </a:lnTo>
                <a:lnTo>
                  <a:pt x="1410062" y="2338940"/>
                </a:lnTo>
                <a:lnTo>
                  <a:pt x="1414093" y="2331085"/>
                </a:lnTo>
                <a:lnTo>
                  <a:pt x="1415954" y="2323125"/>
                </a:lnTo>
                <a:lnTo>
                  <a:pt x="1415954" y="2313305"/>
                </a:lnTo>
                <a:lnTo>
                  <a:pt x="1408098" y="2307414"/>
                </a:lnTo>
                <a:lnTo>
                  <a:pt x="1402206" y="2301522"/>
                </a:lnTo>
                <a:lnTo>
                  <a:pt x="1390422" y="2295526"/>
                </a:lnTo>
                <a:lnTo>
                  <a:pt x="1376571" y="2285707"/>
                </a:lnTo>
                <a:lnTo>
                  <a:pt x="1364787" y="2277851"/>
                </a:lnTo>
                <a:lnTo>
                  <a:pt x="1358895" y="2273923"/>
                </a:lnTo>
                <a:lnTo>
                  <a:pt x="1360859" y="2268031"/>
                </a:lnTo>
                <a:lnTo>
                  <a:pt x="1364787" y="2260175"/>
                </a:lnTo>
                <a:lnTo>
                  <a:pt x="1370679" y="2256144"/>
                </a:lnTo>
                <a:lnTo>
                  <a:pt x="1376571" y="2254283"/>
                </a:lnTo>
                <a:lnTo>
                  <a:pt x="1412026" y="2256144"/>
                </a:lnTo>
                <a:lnTo>
                  <a:pt x="1419882" y="2256144"/>
                </a:lnTo>
                <a:lnTo>
                  <a:pt x="1425774" y="2252319"/>
                </a:lnTo>
                <a:lnTo>
                  <a:pt x="1429805" y="2246324"/>
                </a:lnTo>
                <a:lnTo>
                  <a:pt x="1431769" y="2240432"/>
                </a:lnTo>
                <a:lnTo>
                  <a:pt x="1435697" y="2236504"/>
                </a:lnTo>
                <a:lnTo>
                  <a:pt x="1443553" y="2234540"/>
                </a:lnTo>
                <a:lnTo>
                  <a:pt x="1447481" y="2232576"/>
                </a:lnTo>
                <a:lnTo>
                  <a:pt x="1443553" y="2226684"/>
                </a:lnTo>
                <a:lnTo>
                  <a:pt x="1437661" y="2218725"/>
                </a:lnTo>
                <a:lnTo>
                  <a:pt x="1429805" y="2216761"/>
                </a:lnTo>
                <a:lnTo>
                  <a:pt x="1427738" y="2218725"/>
                </a:lnTo>
                <a:lnTo>
                  <a:pt x="1378535" y="2238468"/>
                </a:lnTo>
                <a:lnTo>
                  <a:pt x="1362823" y="2238468"/>
                </a:lnTo>
                <a:lnTo>
                  <a:pt x="1331296" y="2236504"/>
                </a:lnTo>
                <a:lnTo>
                  <a:pt x="1299769" y="2234540"/>
                </a:lnTo>
                <a:lnTo>
                  <a:pt x="1299769" y="2220792"/>
                </a:lnTo>
                <a:lnTo>
                  <a:pt x="1297909" y="2201049"/>
                </a:lnTo>
                <a:lnTo>
                  <a:pt x="1291914" y="2195157"/>
                </a:lnTo>
                <a:lnTo>
                  <a:pt x="1272274" y="2189266"/>
                </a:lnTo>
                <a:lnTo>
                  <a:pt x="1244675" y="2193193"/>
                </a:lnTo>
                <a:lnTo>
                  <a:pt x="1240747" y="2169626"/>
                </a:lnTo>
                <a:lnTo>
                  <a:pt x="1299769" y="2163734"/>
                </a:lnTo>
                <a:lnTo>
                  <a:pt x="1333260" y="2159806"/>
                </a:lnTo>
                <a:lnTo>
                  <a:pt x="1364787" y="2157842"/>
                </a:lnTo>
                <a:lnTo>
                  <a:pt x="1374710" y="2151950"/>
                </a:lnTo>
                <a:lnTo>
                  <a:pt x="1386494" y="2153914"/>
                </a:lnTo>
                <a:lnTo>
                  <a:pt x="1400242" y="2148022"/>
                </a:lnTo>
                <a:lnTo>
                  <a:pt x="1423913" y="2128279"/>
                </a:lnTo>
                <a:lnTo>
                  <a:pt x="1455336" y="2116495"/>
                </a:lnTo>
                <a:lnTo>
                  <a:pt x="1467120" y="2108640"/>
                </a:lnTo>
                <a:lnTo>
                  <a:pt x="1469188" y="2096856"/>
                </a:lnTo>
                <a:lnTo>
                  <a:pt x="1429805" y="2108640"/>
                </a:lnTo>
                <a:lnTo>
                  <a:pt x="1459264" y="2071221"/>
                </a:lnTo>
                <a:lnTo>
                  <a:pt x="1490791" y="2069257"/>
                </a:lnTo>
                <a:lnTo>
                  <a:pt x="1528210" y="2061401"/>
                </a:lnTo>
                <a:lnTo>
                  <a:pt x="1595115" y="2039719"/>
                </a:lnTo>
                <a:lnTo>
                  <a:pt x="1595003" y="2039701"/>
                </a:lnTo>
                <a:lnTo>
                  <a:pt x="1528019" y="2061407"/>
                </a:lnTo>
                <a:lnTo>
                  <a:pt x="1490599" y="2069262"/>
                </a:lnTo>
                <a:lnTo>
                  <a:pt x="1459071" y="2071226"/>
                </a:lnTo>
                <a:lnTo>
                  <a:pt x="1429611" y="2108643"/>
                </a:lnTo>
                <a:lnTo>
                  <a:pt x="1417723" y="2112571"/>
                </a:lnTo>
                <a:lnTo>
                  <a:pt x="1403975" y="2120427"/>
                </a:lnTo>
                <a:lnTo>
                  <a:pt x="1392191" y="2132210"/>
                </a:lnTo>
                <a:lnTo>
                  <a:pt x="1380303" y="2138205"/>
                </a:lnTo>
                <a:lnTo>
                  <a:pt x="1366555" y="2140066"/>
                </a:lnTo>
                <a:lnTo>
                  <a:pt x="1352807" y="2146061"/>
                </a:lnTo>
                <a:lnTo>
                  <a:pt x="1342987" y="2142133"/>
                </a:lnTo>
                <a:lnTo>
                  <a:pt x="1338955" y="2136241"/>
                </a:lnTo>
                <a:lnTo>
                  <a:pt x="1338955" y="2128282"/>
                </a:lnTo>
                <a:lnTo>
                  <a:pt x="1335131" y="2118463"/>
                </a:lnTo>
                <a:lnTo>
                  <a:pt x="1329135" y="2108643"/>
                </a:lnTo>
                <a:lnTo>
                  <a:pt x="1319315" y="2094896"/>
                </a:lnTo>
                <a:lnTo>
                  <a:pt x="1313423" y="2084973"/>
                </a:lnTo>
                <a:lnTo>
                  <a:pt x="1321279" y="2077118"/>
                </a:lnTo>
                <a:lnTo>
                  <a:pt x="1317351" y="2073190"/>
                </a:lnTo>
                <a:lnTo>
                  <a:pt x="1309391" y="2069262"/>
                </a:lnTo>
                <a:lnTo>
                  <a:pt x="1299571" y="2067298"/>
                </a:lnTo>
                <a:lnTo>
                  <a:pt x="1285823" y="2041665"/>
                </a:lnTo>
                <a:lnTo>
                  <a:pt x="1274039" y="2035773"/>
                </a:lnTo>
                <a:lnTo>
                  <a:pt x="1266183" y="2041665"/>
                </a:lnTo>
                <a:lnTo>
                  <a:pt x="1262151" y="2041665"/>
                </a:lnTo>
                <a:lnTo>
                  <a:pt x="1260187" y="2031845"/>
                </a:lnTo>
                <a:lnTo>
                  <a:pt x="1246439" y="2022026"/>
                </a:lnTo>
                <a:lnTo>
                  <a:pt x="1234655" y="2023990"/>
                </a:lnTo>
                <a:lnTo>
                  <a:pt x="1230727" y="2039701"/>
                </a:lnTo>
                <a:lnTo>
                  <a:pt x="1226798" y="2045592"/>
                </a:lnTo>
                <a:lnTo>
                  <a:pt x="1222767" y="2041665"/>
                </a:lnTo>
                <a:lnTo>
                  <a:pt x="1224834" y="2018098"/>
                </a:lnTo>
                <a:lnTo>
                  <a:pt x="1248403" y="2006211"/>
                </a:lnTo>
                <a:lnTo>
                  <a:pt x="1268147" y="2000320"/>
                </a:lnTo>
                <a:lnTo>
                  <a:pt x="1293679" y="2008279"/>
                </a:lnTo>
                <a:lnTo>
                  <a:pt x="1285823" y="1992464"/>
                </a:lnTo>
                <a:lnTo>
                  <a:pt x="1279931" y="1986572"/>
                </a:lnTo>
                <a:lnTo>
                  <a:pt x="1272075" y="1980681"/>
                </a:lnTo>
                <a:lnTo>
                  <a:pt x="1268147" y="1978717"/>
                </a:lnTo>
                <a:lnTo>
                  <a:pt x="1262151" y="1982645"/>
                </a:lnTo>
                <a:lnTo>
                  <a:pt x="1258326" y="1980681"/>
                </a:lnTo>
                <a:lnTo>
                  <a:pt x="1254295" y="1974686"/>
                </a:lnTo>
                <a:lnTo>
                  <a:pt x="1250367" y="1968897"/>
                </a:lnTo>
                <a:lnTo>
                  <a:pt x="1264219" y="1931480"/>
                </a:lnTo>
                <a:lnTo>
                  <a:pt x="1272075" y="1915666"/>
                </a:lnTo>
                <a:lnTo>
                  <a:pt x="1281895" y="1907810"/>
                </a:lnTo>
                <a:lnTo>
                  <a:pt x="1274039" y="1899955"/>
                </a:lnTo>
                <a:lnTo>
                  <a:pt x="1246439" y="1892099"/>
                </a:lnTo>
                <a:lnTo>
                  <a:pt x="1236619" y="1886104"/>
                </a:lnTo>
                <a:lnTo>
                  <a:pt x="1246439" y="1876285"/>
                </a:lnTo>
                <a:lnTo>
                  <a:pt x="1276003" y="1870393"/>
                </a:lnTo>
                <a:lnTo>
                  <a:pt x="1281895" y="1862537"/>
                </a:lnTo>
                <a:lnTo>
                  <a:pt x="1277967" y="1850754"/>
                </a:lnTo>
                <a:lnTo>
                  <a:pt x="1266183" y="1848687"/>
                </a:lnTo>
                <a:lnTo>
                  <a:pt x="1244475" y="1848687"/>
                </a:lnTo>
                <a:lnTo>
                  <a:pt x="1240547" y="1844862"/>
                </a:lnTo>
                <a:lnTo>
                  <a:pt x="1232691" y="1834940"/>
                </a:lnTo>
                <a:lnTo>
                  <a:pt x="1228763" y="1831012"/>
                </a:lnTo>
                <a:lnTo>
                  <a:pt x="1228763" y="1825120"/>
                </a:lnTo>
                <a:lnTo>
                  <a:pt x="1236619" y="1825120"/>
                </a:lnTo>
                <a:lnTo>
                  <a:pt x="1226798" y="1807342"/>
                </a:lnTo>
                <a:lnTo>
                  <a:pt x="1238583" y="1801450"/>
                </a:lnTo>
                <a:lnTo>
                  <a:pt x="1252331" y="1797522"/>
                </a:lnTo>
                <a:lnTo>
                  <a:pt x="1264219" y="1777884"/>
                </a:lnTo>
                <a:lnTo>
                  <a:pt x="1291715" y="1771992"/>
                </a:lnTo>
                <a:lnTo>
                  <a:pt x="1303603" y="1764136"/>
                </a:lnTo>
                <a:lnTo>
                  <a:pt x="1266183" y="1764136"/>
                </a:lnTo>
                <a:lnTo>
                  <a:pt x="1256362" y="1769925"/>
                </a:lnTo>
                <a:lnTo>
                  <a:pt x="1242511" y="1789667"/>
                </a:lnTo>
                <a:lnTo>
                  <a:pt x="1232691" y="1791631"/>
                </a:lnTo>
                <a:lnTo>
                  <a:pt x="1226798" y="1783775"/>
                </a:lnTo>
                <a:lnTo>
                  <a:pt x="1220803" y="1769925"/>
                </a:lnTo>
                <a:lnTo>
                  <a:pt x="1216978" y="1754214"/>
                </a:lnTo>
                <a:lnTo>
                  <a:pt x="1216978" y="1744394"/>
                </a:lnTo>
                <a:lnTo>
                  <a:pt x="1230727" y="1728683"/>
                </a:lnTo>
                <a:lnTo>
                  <a:pt x="1236619" y="1718760"/>
                </a:lnTo>
                <a:lnTo>
                  <a:pt x="1234655" y="1714832"/>
                </a:lnTo>
                <a:lnTo>
                  <a:pt x="1222767" y="1718760"/>
                </a:lnTo>
                <a:lnTo>
                  <a:pt x="1216978" y="1714832"/>
                </a:lnTo>
                <a:lnTo>
                  <a:pt x="1210983" y="1710905"/>
                </a:lnTo>
                <a:lnTo>
                  <a:pt x="1209019" y="1710905"/>
                </a:lnTo>
                <a:lnTo>
                  <a:pt x="1205091" y="1703049"/>
                </a:lnTo>
                <a:lnTo>
                  <a:pt x="1207055" y="1695194"/>
                </a:lnTo>
                <a:lnTo>
                  <a:pt x="1207055" y="1689302"/>
                </a:lnTo>
                <a:lnTo>
                  <a:pt x="1205091" y="1675451"/>
                </a:lnTo>
                <a:lnTo>
                  <a:pt x="1201163" y="1669560"/>
                </a:lnTo>
                <a:lnTo>
                  <a:pt x="1199199" y="1665632"/>
                </a:lnTo>
                <a:lnTo>
                  <a:pt x="1209019" y="1665632"/>
                </a:lnTo>
                <a:lnTo>
                  <a:pt x="1222767" y="1659740"/>
                </a:lnTo>
                <a:lnTo>
                  <a:pt x="1234655" y="1659740"/>
                </a:lnTo>
                <a:lnTo>
                  <a:pt x="1236619" y="1649921"/>
                </a:lnTo>
                <a:lnTo>
                  <a:pt x="1240547" y="1640101"/>
                </a:lnTo>
                <a:lnTo>
                  <a:pt x="1234655" y="1634106"/>
                </a:lnTo>
                <a:lnTo>
                  <a:pt x="1226798" y="1632142"/>
                </a:lnTo>
                <a:lnTo>
                  <a:pt x="1216978" y="1622323"/>
                </a:lnTo>
                <a:lnTo>
                  <a:pt x="1222767" y="1612504"/>
                </a:lnTo>
                <a:lnTo>
                  <a:pt x="1232691" y="1604545"/>
                </a:lnTo>
                <a:lnTo>
                  <a:pt x="1226798" y="1592761"/>
                </a:lnTo>
                <a:lnTo>
                  <a:pt x="1210983" y="1590797"/>
                </a:lnTo>
                <a:lnTo>
                  <a:pt x="1207055" y="1577050"/>
                </a:lnTo>
                <a:lnTo>
                  <a:pt x="1212947" y="1567231"/>
                </a:lnTo>
                <a:lnTo>
                  <a:pt x="1228763" y="1565164"/>
                </a:lnTo>
                <a:lnTo>
                  <a:pt x="1218942" y="1555344"/>
                </a:lnTo>
                <a:lnTo>
                  <a:pt x="1216978" y="1549452"/>
                </a:lnTo>
                <a:lnTo>
                  <a:pt x="1214911" y="1543561"/>
                </a:lnTo>
                <a:lnTo>
                  <a:pt x="1209019" y="1547489"/>
                </a:lnTo>
                <a:lnTo>
                  <a:pt x="1199199" y="1557308"/>
                </a:lnTo>
                <a:lnTo>
                  <a:pt x="1189378" y="1561339"/>
                </a:lnTo>
                <a:lnTo>
                  <a:pt x="1187414" y="1567231"/>
                </a:lnTo>
                <a:lnTo>
                  <a:pt x="1187414" y="1573123"/>
                </a:lnTo>
                <a:lnTo>
                  <a:pt x="1191342" y="1580978"/>
                </a:lnTo>
                <a:lnTo>
                  <a:pt x="1193307" y="1594725"/>
                </a:lnTo>
                <a:lnTo>
                  <a:pt x="1187414" y="1610540"/>
                </a:lnTo>
                <a:lnTo>
                  <a:pt x="1191342" y="1630179"/>
                </a:lnTo>
                <a:lnTo>
                  <a:pt x="1183383" y="1649921"/>
                </a:lnTo>
                <a:lnTo>
                  <a:pt x="1177594" y="1655812"/>
                </a:lnTo>
                <a:lnTo>
                  <a:pt x="1165706" y="1647957"/>
                </a:lnTo>
                <a:lnTo>
                  <a:pt x="1153922" y="1645993"/>
                </a:lnTo>
                <a:lnTo>
                  <a:pt x="1140174" y="1638138"/>
                </a:lnTo>
                <a:lnTo>
                  <a:pt x="1143999" y="1594725"/>
                </a:lnTo>
                <a:lnTo>
                  <a:pt x="1148030" y="1579014"/>
                </a:lnTo>
                <a:lnTo>
                  <a:pt x="1140174" y="1575086"/>
                </a:lnTo>
                <a:lnTo>
                  <a:pt x="1142138" y="1555344"/>
                </a:lnTo>
                <a:lnTo>
                  <a:pt x="1136143" y="1545525"/>
                </a:lnTo>
                <a:lnTo>
                  <a:pt x="1126322" y="1547489"/>
                </a:lnTo>
                <a:lnTo>
                  <a:pt x="1120430" y="1559375"/>
                </a:lnTo>
                <a:lnTo>
                  <a:pt x="1118466" y="1571159"/>
                </a:lnTo>
                <a:lnTo>
                  <a:pt x="1112574" y="1580978"/>
                </a:lnTo>
                <a:lnTo>
                  <a:pt x="1098826" y="1580978"/>
                </a:lnTo>
                <a:lnTo>
                  <a:pt x="1104615" y="1594725"/>
                </a:lnTo>
                <a:lnTo>
                  <a:pt x="1116502" y="1612504"/>
                </a:lnTo>
                <a:lnTo>
                  <a:pt x="1120430" y="1626251"/>
                </a:lnTo>
                <a:lnTo>
                  <a:pt x="1112574" y="1632142"/>
                </a:lnTo>
                <a:lnTo>
                  <a:pt x="1114538" y="1638138"/>
                </a:lnTo>
                <a:lnTo>
                  <a:pt x="1126322" y="1653849"/>
                </a:lnTo>
                <a:lnTo>
                  <a:pt x="1114538" y="1655812"/>
                </a:lnTo>
                <a:lnTo>
                  <a:pt x="1106682" y="1659740"/>
                </a:lnTo>
                <a:lnTo>
                  <a:pt x="1100790" y="1667596"/>
                </a:lnTo>
                <a:lnTo>
                  <a:pt x="1094794" y="1675451"/>
                </a:lnTo>
                <a:lnTo>
                  <a:pt x="1094794" y="1669560"/>
                </a:lnTo>
                <a:lnTo>
                  <a:pt x="1092830" y="1663668"/>
                </a:lnTo>
                <a:lnTo>
                  <a:pt x="1092830" y="1657776"/>
                </a:lnTo>
                <a:lnTo>
                  <a:pt x="1090970" y="1653849"/>
                </a:lnTo>
                <a:lnTo>
                  <a:pt x="1098826" y="1634106"/>
                </a:lnTo>
                <a:lnTo>
                  <a:pt x="1079082" y="1602581"/>
                </a:lnTo>
                <a:lnTo>
                  <a:pt x="1084974" y="1586870"/>
                </a:lnTo>
                <a:lnTo>
                  <a:pt x="1081046" y="1565164"/>
                </a:lnTo>
                <a:lnTo>
                  <a:pt x="1069262" y="1571159"/>
                </a:lnTo>
                <a:lnTo>
                  <a:pt x="1051586" y="1592761"/>
                </a:lnTo>
                <a:lnTo>
                  <a:pt x="1037734" y="1598756"/>
                </a:lnTo>
                <a:lnTo>
                  <a:pt x="1031842" y="1598756"/>
                </a:lnTo>
                <a:lnTo>
                  <a:pt x="1023986" y="1602581"/>
                </a:lnTo>
                <a:lnTo>
                  <a:pt x="1017990" y="1602581"/>
                </a:lnTo>
                <a:lnTo>
                  <a:pt x="1010134" y="1598756"/>
                </a:lnTo>
                <a:lnTo>
                  <a:pt x="1008170" y="1594725"/>
                </a:lnTo>
                <a:lnTo>
                  <a:pt x="1006206" y="1586870"/>
                </a:lnTo>
                <a:lnTo>
                  <a:pt x="1004242" y="1579014"/>
                </a:lnTo>
                <a:lnTo>
                  <a:pt x="1008170" y="1575086"/>
                </a:lnTo>
                <a:lnTo>
                  <a:pt x="1033806" y="1577050"/>
                </a:lnTo>
                <a:lnTo>
                  <a:pt x="1041662" y="1571159"/>
                </a:lnTo>
                <a:lnTo>
                  <a:pt x="1041662" y="1559375"/>
                </a:lnTo>
                <a:lnTo>
                  <a:pt x="1033806" y="1545525"/>
                </a:lnTo>
                <a:lnTo>
                  <a:pt x="1023986" y="1541597"/>
                </a:lnTo>
                <a:lnTo>
                  <a:pt x="1014166" y="1537669"/>
                </a:lnTo>
                <a:lnTo>
                  <a:pt x="1004242" y="1531778"/>
                </a:lnTo>
                <a:lnTo>
                  <a:pt x="1002278" y="1541597"/>
                </a:lnTo>
                <a:lnTo>
                  <a:pt x="1000314" y="1561339"/>
                </a:lnTo>
                <a:lnTo>
                  <a:pt x="996386" y="1571159"/>
                </a:lnTo>
                <a:lnTo>
                  <a:pt x="988530" y="1577050"/>
                </a:lnTo>
                <a:lnTo>
                  <a:pt x="986566" y="1571159"/>
                </a:lnTo>
                <a:lnTo>
                  <a:pt x="986566" y="1551520"/>
                </a:lnTo>
                <a:lnTo>
                  <a:pt x="986566" y="1531778"/>
                </a:lnTo>
                <a:lnTo>
                  <a:pt x="986566" y="1525782"/>
                </a:lnTo>
                <a:lnTo>
                  <a:pt x="1004242" y="1504180"/>
                </a:lnTo>
                <a:lnTo>
                  <a:pt x="1008170" y="1496324"/>
                </a:lnTo>
                <a:lnTo>
                  <a:pt x="1010134" y="1486401"/>
                </a:lnTo>
                <a:lnTo>
                  <a:pt x="1012202" y="1494360"/>
                </a:lnTo>
                <a:lnTo>
                  <a:pt x="1014166" y="1502216"/>
                </a:lnTo>
                <a:lnTo>
                  <a:pt x="1017990" y="1508108"/>
                </a:lnTo>
                <a:lnTo>
                  <a:pt x="1022022" y="1513999"/>
                </a:lnTo>
                <a:lnTo>
                  <a:pt x="1025950" y="1512139"/>
                </a:lnTo>
                <a:lnTo>
                  <a:pt x="1029878" y="1512139"/>
                </a:lnTo>
                <a:lnTo>
                  <a:pt x="1035770" y="1513999"/>
                </a:lnTo>
                <a:lnTo>
                  <a:pt x="1041662" y="1513999"/>
                </a:lnTo>
                <a:lnTo>
                  <a:pt x="1033806" y="1506144"/>
                </a:lnTo>
                <a:lnTo>
                  <a:pt x="1027914" y="1492396"/>
                </a:lnTo>
                <a:lnTo>
                  <a:pt x="1045590" y="1498288"/>
                </a:lnTo>
                <a:lnTo>
                  <a:pt x="1053550" y="1496324"/>
                </a:lnTo>
                <a:lnTo>
                  <a:pt x="1057374" y="1486401"/>
                </a:lnTo>
                <a:lnTo>
                  <a:pt x="1041662" y="1484541"/>
                </a:lnTo>
                <a:lnTo>
                  <a:pt x="1031842" y="1480613"/>
                </a:lnTo>
                <a:lnTo>
                  <a:pt x="1029878" y="1470690"/>
                </a:lnTo>
                <a:lnTo>
                  <a:pt x="1041662" y="1453015"/>
                </a:lnTo>
                <a:lnTo>
                  <a:pt x="1025950" y="1441232"/>
                </a:lnTo>
                <a:lnTo>
                  <a:pt x="1027914" y="1429345"/>
                </a:lnTo>
                <a:lnTo>
                  <a:pt x="1037734" y="1421490"/>
                </a:lnTo>
                <a:lnTo>
                  <a:pt x="1053550" y="1415598"/>
                </a:lnTo>
                <a:lnTo>
                  <a:pt x="1049518" y="1435340"/>
                </a:lnTo>
                <a:lnTo>
                  <a:pt x="1051586" y="1441232"/>
                </a:lnTo>
                <a:lnTo>
                  <a:pt x="1061406" y="1443196"/>
                </a:lnTo>
                <a:lnTo>
                  <a:pt x="1077118" y="1441232"/>
                </a:lnTo>
                <a:lnTo>
                  <a:pt x="1081046" y="1439165"/>
                </a:lnTo>
                <a:lnTo>
                  <a:pt x="1084974" y="1431309"/>
                </a:lnTo>
                <a:lnTo>
                  <a:pt x="1086938" y="1413634"/>
                </a:lnTo>
                <a:lnTo>
                  <a:pt x="1084974" y="1388000"/>
                </a:lnTo>
                <a:lnTo>
                  <a:pt x="1088902" y="1368361"/>
                </a:lnTo>
                <a:lnTo>
                  <a:pt x="1102754" y="1364434"/>
                </a:lnTo>
                <a:lnTo>
                  <a:pt x="1100790" y="1376217"/>
                </a:lnTo>
                <a:lnTo>
                  <a:pt x="1100790" y="1391928"/>
                </a:lnTo>
                <a:lnTo>
                  <a:pt x="1104615" y="1409706"/>
                </a:lnTo>
                <a:lnTo>
                  <a:pt x="1112574" y="1431309"/>
                </a:lnTo>
                <a:lnTo>
                  <a:pt x="1108646" y="1439165"/>
                </a:lnTo>
                <a:lnTo>
                  <a:pt x="1102754" y="1447124"/>
                </a:lnTo>
                <a:lnTo>
                  <a:pt x="1098826" y="1453015"/>
                </a:lnTo>
                <a:lnTo>
                  <a:pt x="1098826" y="1460871"/>
                </a:lnTo>
                <a:lnTo>
                  <a:pt x="1102754" y="1472758"/>
                </a:lnTo>
                <a:lnTo>
                  <a:pt x="1102754" y="1476582"/>
                </a:lnTo>
                <a:lnTo>
                  <a:pt x="1098826" y="1480613"/>
                </a:lnTo>
                <a:lnTo>
                  <a:pt x="1086938" y="1488469"/>
                </a:lnTo>
                <a:lnTo>
                  <a:pt x="1084974" y="1490433"/>
                </a:lnTo>
                <a:lnTo>
                  <a:pt x="1086938" y="1496324"/>
                </a:lnTo>
                <a:lnTo>
                  <a:pt x="1088902" y="1504180"/>
                </a:lnTo>
                <a:lnTo>
                  <a:pt x="1090970" y="1508108"/>
                </a:lnTo>
                <a:lnTo>
                  <a:pt x="1096758" y="1506144"/>
                </a:lnTo>
                <a:lnTo>
                  <a:pt x="1106682" y="1496324"/>
                </a:lnTo>
                <a:lnTo>
                  <a:pt x="1116502" y="1496324"/>
                </a:lnTo>
                <a:lnTo>
                  <a:pt x="1134178" y="1508108"/>
                </a:lnTo>
                <a:lnTo>
                  <a:pt x="1120430" y="1480613"/>
                </a:lnTo>
                <a:lnTo>
                  <a:pt x="1116502" y="1460871"/>
                </a:lnTo>
                <a:lnTo>
                  <a:pt x="1122394" y="1453015"/>
                </a:lnTo>
                <a:lnTo>
                  <a:pt x="1134178" y="1466763"/>
                </a:lnTo>
                <a:lnTo>
                  <a:pt x="1140174" y="1470690"/>
                </a:lnTo>
                <a:lnTo>
                  <a:pt x="1142138" y="1462835"/>
                </a:lnTo>
                <a:lnTo>
                  <a:pt x="1146066" y="1458907"/>
                </a:lnTo>
                <a:lnTo>
                  <a:pt x="1151958" y="1456943"/>
                </a:lnTo>
                <a:lnTo>
                  <a:pt x="1165706" y="1453015"/>
                </a:lnTo>
                <a:lnTo>
                  <a:pt x="1165706" y="1449088"/>
                </a:lnTo>
                <a:lnTo>
                  <a:pt x="1159814" y="1447124"/>
                </a:lnTo>
                <a:lnTo>
                  <a:pt x="1148030" y="1443196"/>
                </a:lnTo>
                <a:lnTo>
                  <a:pt x="1148030" y="1437201"/>
                </a:lnTo>
                <a:lnTo>
                  <a:pt x="1163742" y="1433376"/>
                </a:lnTo>
                <a:lnTo>
                  <a:pt x="1171599" y="1419526"/>
                </a:lnTo>
                <a:lnTo>
                  <a:pt x="1175527" y="1399784"/>
                </a:lnTo>
                <a:lnTo>
                  <a:pt x="1169738" y="1386036"/>
                </a:lnTo>
                <a:lnTo>
                  <a:pt x="1163742" y="1384073"/>
                </a:lnTo>
                <a:lnTo>
                  <a:pt x="1148030" y="1384073"/>
                </a:lnTo>
                <a:lnTo>
                  <a:pt x="1138210" y="1382109"/>
                </a:lnTo>
                <a:lnTo>
                  <a:pt x="1132214" y="1374253"/>
                </a:lnTo>
                <a:lnTo>
                  <a:pt x="1130354" y="1366398"/>
                </a:lnTo>
                <a:lnTo>
                  <a:pt x="1134178" y="1362470"/>
                </a:lnTo>
                <a:lnTo>
                  <a:pt x="1142138" y="1370325"/>
                </a:lnTo>
                <a:lnTo>
                  <a:pt x="1148030" y="1356578"/>
                </a:lnTo>
                <a:lnTo>
                  <a:pt x="1142138" y="1350583"/>
                </a:lnTo>
                <a:lnTo>
                  <a:pt x="1132214" y="1346759"/>
                </a:lnTo>
                <a:lnTo>
                  <a:pt x="1120430" y="1348619"/>
                </a:lnTo>
                <a:lnTo>
                  <a:pt x="1126322" y="1340764"/>
                </a:lnTo>
                <a:lnTo>
                  <a:pt x="1132214" y="1336836"/>
                </a:lnTo>
                <a:lnTo>
                  <a:pt x="1138210" y="1336836"/>
                </a:lnTo>
                <a:lnTo>
                  <a:pt x="1146066" y="1338800"/>
                </a:lnTo>
                <a:lnTo>
                  <a:pt x="1151958" y="1344691"/>
                </a:lnTo>
                <a:lnTo>
                  <a:pt x="1155886" y="1344691"/>
                </a:lnTo>
                <a:lnTo>
                  <a:pt x="1159814" y="1342728"/>
                </a:lnTo>
                <a:lnTo>
                  <a:pt x="1155886" y="1336836"/>
                </a:lnTo>
                <a:lnTo>
                  <a:pt x="1155886" y="1330944"/>
                </a:lnTo>
                <a:lnTo>
                  <a:pt x="1179558" y="1330944"/>
                </a:lnTo>
                <a:lnTo>
                  <a:pt x="1191342" y="1334872"/>
                </a:lnTo>
                <a:lnTo>
                  <a:pt x="1197235" y="1344691"/>
                </a:lnTo>
                <a:lnTo>
                  <a:pt x="1193307" y="1352547"/>
                </a:lnTo>
                <a:lnTo>
                  <a:pt x="1187414" y="1358542"/>
                </a:lnTo>
                <a:lnTo>
                  <a:pt x="1183383" y="1368361"/>
                </a:lnTo>
                <a:lnTo>
                  <a:pt x="1187414" y="1382109"/>
                </a:lnTo>
                <a:lnTo>
                  <a:pt x="1193307" y="1376217"/>
                </a:lnTo>
                <a:lnTo>
                  <a:pt x="1201163" y="1372289"/>
                </a:lnTo>
                <a:lnTo>
                  <a:pt x="1207055" y="1372289"/>
                </a:lnTo>
                <a:lnTo>
                  <a:pt x="1209019" y="1378181"/>
                </a:lnTo>
                <a:lnTo>
                  <a:pt x="1210983" y="1384073"/>
                </a:lnTo>
                <a:lnTo>
                  <a:pt x="1212947" y="1389964"/>
                </a:lnTo>
                <a:lnTo>
                  <a:pt x="1214911" y="1393995"/>
                </a:lnTo>
                <a:lnTo>
                  <a:pt x="1212947" y="1397820"/>
                </a:lnTo>
                <a:lnTo>
                  <a:pt x="1207055" y="1403815"/>
                </a:lnTo>
                <a:lnTo>
                  <a:pt x="1205091" y="1409706"/>
                </a:lnTo>
                <a:lnTo>
                  <a:pt x="1205091" y="1445160"/>
                </a:lnTo>
                <a:lnTo>
                  <a:pt x="1207055" y="1454979"/>
                </a:lnTo>
                <a:lnTo>
                  <a:pt x="1212947" y="1462835"/>
                </a:lnTo>
                <a:lnTo>
                  <a:pt x="1216978" y="1466763"/>
                </a:lnTo>
                <a:lnTo>
                  <a:pt x="1218942" y="1462835"/>
                </a:lnTo>
                <a:lnTo>
                  <a:pt x="1220803" y="1441232"/>
                </a:lnTo>
                <a:lnTo>
                  <a:pt x="1232691" y="1403815"/>
                </a:lnTo>
                <a:lnTo>
                  <a:pt x="1236619" y="1384073"/>
                </a:lnTo>
                <a:lnTo>
                  <a:pt x="1240547" y="1380145"/>
                </a:lnTo>
                <a:lnTo>
                  <a:pt x="1248403" y="1384073"/>
                </a:lnTo>
                <a:lnTo>
                  <a:pt x="1258326" y="1397820"/>
                </a:lnTo>
                <a:lnTo>
                  <a:pt x="1264219" y="1405779"/>
                </a:lnTo>
                <a:lnTo>
                  <a:pt x="1266183" y="1413634"/>
                </a:lnTo>
                <a:lnTo>
                  <a:pt x="1272075" y="1419526"/>
                </a:lnTo>
                <a:lnTo>
                  <a:pt x="1281895" y="1419526"/>
                </a:lnTo>
                <a:lnTo>
                  <a:pt x="1281895" y="1415598"/>
                </a:lnTo>
                <a:lnTo>
                  <a:pt x="1276003" y="1409706"/>
                </a:lnTo>
                <a:lnTo>
                  <a:pt x="1270111" y="1391928"/>
                </a:lnTo>
                <a:lnTo>
                  <a:pt x="1266183" y="1384073"/>
                </a:lnTo>
                <a:lnTo>
                  <a:pt x="1226798" y="1342728"/>
                </a:lnTo>
                <a:lnTo>
                  <a:pt x="1222767" y="1338800"/>
                </a:lnTo>
                <a:lnTo>
                  <a:pt x="1224834" y="1330944"/>
                </a:lnTo>
                <a:lnTo>
                  <a:pt x="1230727" y="1330944"/>
                </a:lnTo>
                <a:lnTo>
                  <a:pt x="1238583" y="1338800"/>
                </a:lnTo>
                <a:lnTo>
                  <a:pt x="1248403" y="1350583"/>
                </a:lnTo>
                <a:lnTo>
                  <a:pt x="1254295" y="1356578"/>
                </a:lnTo>
                <a:lnTo>
                  <a:pt x="1260187" y="1358542"/>
                </a:lnTo>
                <a:lnTo>
                  <a:pt x="1268147" y="1358542"/>
                </a:lnTo>
                <a:lnTo>
                  <a:pt x="1274039" y="1354614"/>
                </a:lnTo>
                <a:lnTo>
                  <a:pt x="1274039" y="1350583"/>
                </a:lnTo>
                <a:lnTo>
                  <a:pt x="1270111" y="1344691"/>
                </a:lnTo>
                <a:lnTo>
                  <a:pt x="1262151" y="1342728"/>
                </a:lnTo>
                <a:lnTo>
                  <a:pt x="1248403" y="1336836"/>
                </a:lnTo>
                <a:lnTo>
                  <a:pt x="1234655" y="1323089"/>
                </a:lnTo>
                <a:lnTo>
                  <a:pt x="1228763" y="1305310"/>
                </a:lnTo>
                <a:lnTo>
                  <a:pt x="1228763" y="1291563"/>
                </a:lnTo>
                <a:lnTo>
                  <a:pt x="1240547" y="1291563"/>
                </a:lnTo>
                <a:lnTo>
                  <a:pt x="1250367" y="1297455"/>
                </a:lnTo>
                <a:lnTo>
                  <a:pt x="1260187" y="1305310"/>
                </a:lnTo>
                <a:lnTo>
                  <a:pt x="1272075" y="1315233"/>
                </a:lnTo>
                <a:lnTo>
                  <a:pt x="1285823" y="1323089"/>
                </a:lnTo>
                <a:lnTo>
                  <a:pt x="1289751" y="1328980"/>
                </a:lnTo>
                <a:lnTo>
                  <a:pt x="1299571" y="1334872"/>
                </a:lnTo>
                <a:lnTo>
                  <a:pt x="1309391" y="1340764"/>
                </a:lnTo>
                <a:lnTo>
                  <a:pt x="1315387" y="1350583"/>
                </a:lnTo>
                <a:lnTo>
                  <a:pt x="1313423" y="1362470"/>
                </a:lnTo>
                <a:lnTo>
                  <a:pt x="1307531" y="1370325"/>
                </a:lnTo>
                <a:lnTo>
                  <a:pt x="1307531" y="1376217"/>
                </a:lnTo>
                <a:lnTo>
                  <a:pt x="1313423" y="1388000"/>
                </a:lnTo>
                <a:lnTo>
                  <a:pt x="1315387" y="1395959"/>
                </a:lnTo>
                <a:lnTo>
                  <a:pt x="1313423" y="1409706"/>
                </a:lnTo>
                <a:lnTo>
                  <a:pt x="1319315" y="1403815"/>
                </a:lnTo>
                <a:lnTo>
                  <a:pt x="1323243" y="1397820"/>
                </a:lnTo>
                <a:lnTo>
                  <a:pt x="1325207" y="1391928"/>
                </a:lnTo>
                <a:lnTo>
                  <a:pt x="1321279" y="1372289"/>
                </a:lnTo>
                <a:lnTo>
                  <a:pt x="1325207" y="1364434"/>
                </a:lnTo>
                <a:lnTo>
                  <a:pt x="1329135" y="1358542"/>
                </a:lnTo>
                <a:lnTo>
                  <a:pt x="1335131" y="1346759"/>
                </a:lnTo>
                <a:lnTo>
                  <a:pt x="1344951" y="1340764"/>
                </a:lnTo>
                <a:lnTo>
                  <a:pt x="1354771" y="1340764"/>
                </a:lnTo>
                <a:lnTo>
                  <a:pt x="1366555" y="1342728"/>
                </a:lnTo>
                <a:lnTo>
                  <a:pt x="1378339" y="1346759"/>
                </a:lnTo>
                <a:lnTo>
                  <a:pt x="1394155" y="1350583"/>
                </a:lnTo>
                <a:lnTo>
                  <a:pt x="1405939" y="1358542"/>
                </a:lnTo>
                <a:lnTo>
                  <a:pt x="1419687" y="1372289"/>
                </a:lnTo>
                <a:lnTo>
                  <a:pt x="1421755" y="1389964"/>
                </a:lnTo>
                <a:lnTo>
                  <a:pt x="1409867" y="1425418"/>
                </a:lnTo>
                <a:lnTo>
                  <a:pt x="1417723" y="1419526"/>
                </a:lnTo>
                <a:lnTo>
                  <a:pt x="1431575" y="1403815"/>
                </a:lnTo>
                <a:lnTo>
                  <a:pt x="1437467" y="1403815"/>
                </a:lnTo>
                <a:lnTo>
                  <a:pt x="1441395" y="1409706"/>
                </a:lnTo>
                <a:lnTo>
                  <a:pt x="1445323" y="1421490"/>
                </a:lnTo>
                <a:lnTo>
                  <a:pt x="1445323" y="1445160"/>
                </a:lnTo>
                <a:lnTo>
                  <a:pt x="1445323" y="1451051"/>
                </a:lnTo>
                <a:lnTo>
                  <a:pt x="1443359" y="1460871"/>
                </a:lnTo>
                <a:lnTo>
                  <a:pt x="1441395" y="1466763"/>
                </a:lnTo>
                <a:lnTo>
                  <a:pt x="1443359" y="1474618"/>
                </a:lnTo>
                <a:lnTo>
                  <a:pt x="1449251" y="1484541"/>
                </a:lnTo>
                <a:lnTo>
                  <a:pt x="1455143" y="1510071"/>
                </a:lnTo>
                <a:lnTo>
                  <a:pt x="1453179" y="1515963"/>
                </a:lnTo>
                <a:lnTo>
                  <a:pt x="1441395" y="1519994"/>
                </a:lnTo>
                <a:lnTo>
                  <a:pt x="1443359" y="1525782"/>
                </a:lnTo>
                <a:lnTo>
                  <a:pt x="1447287" y="1531778"/>
                </a:lnTo>
                <a:lnTo>
                  <a:pt x="1449251" y="1533741"/>
                </a:lnTo>
                <a:lnTo>
                  <a:pt x="1455143" y="1537669"/>
                </a:lnTo>
                <a:lnTo>
                  <a:pt x="1459071" y="1517927"/>
                </a:lnTo>
                <a:lnTo>
                  <a:pt x="1464964" y="1508108"/>
                </a:lnTo>
                <a:lnTo>
                  <a:pt x="1468995" y="1496324"/>
                </a:lnTo>
                <a:lnTo>
                  <a:pt x="1463103" y="1476582"/>
                </a:lnTo>
                <a:lnTo>
                  <a:pt x="1476851" y="1480613"/>
                </a:lnTo>
                <a:lnTo>
                  <a:pt x="1490599" y="1482577"/>
                </a:lnTo>
                <a:lnTo>
                  <a:pt x="1468995" y="1456943"/>
                </a:lnTo>
                <a:lnTo>
                  <a:pt x="1461139" y="1443196"/>
                </a:lnTo>
                <a:lnTo>
                  <a:pt x="1474887" y="1437201"/>
                </a:lnTo>
                <a:lnTo>
                  <a:pt x="1486671" y="1435340"/>
                </a:lnTo>
                <a:lnTo>
                  <a:pt x="1514271" y="1423454"/>
                </a:lnTo>
                <a:lnTo>
                  <a:pt x="1528019" y="1413634"/>
                </a:lnTo>
                <a:lnTo>
                  <a:pt x="1528305" y="1413710"/>
                </a:lnTo>
                <a:lnTo>
                  <a:pt x="1536025" y="1407920"/>
                </a:lnTo>
                <a:lnTo>
                  <a:pt x="1545847" y="1403991"/>
                </a:lnTo>
                <a:lnTo>
                  <a:pt x="1553705" y="1396134"/>
                </a:lnTo>
                <a:lnTo>
                  <a:pt x="1557737" y="1376387"/>
                </a:lnTo>
                <a:lnTo>
                  <a:pt x="1555773" y="1372458"/>
                </a:lnTo>
                <a:lnTo>
                  <a:pt x="1549879" y="1366565"/>
                </a:lnTo>
                <a:lnTo>
                  <a:pt x="1549879" y="1364601"/>
                </a:lnTo>
                <a:lnTo>
                  <a:pt x="1551844" y="1360569"/>
                </a:lnTo>
                <a:lnTo>
                  <a:pt x="1555773" y="1360569"/>
                </a:lnTo>
                <a:lnTo>
                  <a:pt x="1559701" y="1360569"/>
                </a:lnTo>
                <a:lnTo>
                  <a:pt x="1567559" y="1354779"/>
                </a:lnTo>
                <a:lnTo>
                  <a:pt x="1573452" y="1354779"/>
                </a:lnTo>
                <a:lnTo>
                  <a:pt x="1579448" y="1352711"/>
                </a:lnTo>
                <a:lnTo>
                  <a:pt x="1579448" y="1342889"/>
                </a:lnTo>
                <a:lnTo>
                  <a:pt x="1541919" y="1352711"/>
                </a:lnTo>
                <a:lnTo>
                  <a:pt x="1536025" y="1362636"/>
                </a:lnTo>
                <a:lnTo>
                  <a:pt x="1537990" y="1386208"/>
                </a:lnTo>
                <a:lnTo>
                  <a:pt x="1532097" y="1392101"/>
                </a:lnTo>
                <a:lnTo>
                  <a:pt x="1518346" y="1397994"/>
                </a:lnTo>
                <a:lnTo>
                  <a:pt x="1496635" y="1394169"/>
                </a:lnTo>
                <a:lnTo>
                  <a:pt x="1471098" y="1380315"/>
                </a:lnTo>
                <a:lnTo>
                  <a:pt x="1447423" y="1356743"/>
                </a:lnTo>
                <a:lnTo>
                  <a:pt x="1437601" y="1335032"/>
                </a:lnTo>
                <a:lnTo>
                  <a:pt x="1476991" y="1331103"/>
                </a:lnTo>
                <a:lnTo>
                  <a:pt x="1476991" y="1325210"/>
                </a:lnTo>
                <a:lnTo>
                  <a:pt x="1475027" y="1325210"/>
                </a:lnTo>
                <a:lnTo>
                  <a:pt x="1469134" y="1319317"/>
                </a:lnTo>
                <a:lnTo>
                  <a:pt x="1475027" y="1319317"/>
                </a:lnTo>
                <a:lnTo>
                  <a:pt x="1482885" y="1319317"/>
                </a:lnTo>
                <a:lnTo>
                  <a:pt x="1488777" y="1321178"/>
                </a:lnTo>
                <a:lnTo>
                  <a:pt x="1494671" y="1325210"/>
                </a:lnTo>
                <a:lnTo>
                  <a:pt x="1492706" y="1309392"/>
                </a:lnTo>
                <a:lnTo>
                  <a:pt x="1482885" y="1295642"/>
                </a:lnTo>
                <a:lnTo>
                  <a:pt x="1476991" y="1279927"/>
                </a:lnTo>
                <a:lnTo>
                  <a:pt x="1480920" y="1258216"/>
                </a:lnTo>
                <a:lnTo>
                  <a:pt x="1475027" y="1256252"/>
                </a:lnTo>
                <a:lnTo>
                  <a:pt x="1469134" y="1264109"/>
                </a:lnTo>
                <a:lnTo>
                  <a:pt x="1465102" y="1275998"/>
                </a:lnTo>
                <a:lnTo>
                  <a:pt x="1463241" y="1289749"/>
                </a:lnTo>
                <a:lnTo>
                  <a:pt x="1461277" y="1303499"/>
                </a:lnTo>
                <a:lnTo>
                  <a:pt x="1455280" y="1307531"/>
                </a:lnTo>
                <a:lnTo>
                  <a:pt x="1449387" y="1301535"/>
                </a:lnTo>
                <a:lnTo>
                  <a:pt x="1435636" y="1303499"/>
                </a:lnTo>
                <a:lnTo>
                  <a:pt x="1423850" y="1307531"/>
                </a:lnTo>
                <a:lnTo>
                  <a:pt x="1394281" y="1297606"/>
                </a:lnTo>
                <a:lnTo>
                  <a:pt x="1394281" y="1287784"/>
                </a:lnTo>
                <a:lnTo>
                  <a:pt x="1390353" y="1279927"/>
                </a:lnTo>
                <a:lnTo>
                  <a:pt x="1394281" y="1270002"/>
                </a:lnTo>
                <a:lnTo>
                  <a:pt x="1392317" y="1254287"/>
                </a:lnTo>
                <a:lnTo>
                  <a:pt x="1400175" y="1240537"/>
                </a:lnTo>
                <a:lnTo>
                  <a:pt x="1408032" y="1228751"/>
                </a:lnTo>
                <a:lnTo>
                  <a:pt x="1419818" y="1224719"/>
                </a:lnTo>
                <a:lnTo>
                  <a:pt x="1429743" y="1218826"/>
                </a:lnTo>
                <a:lnTo>
                  <a:pt x="1445458" y="1218826"/>
                </a:lnTo>
                <a:lnTo>
                  <a:pt x="1463241" y="1214897"/>
                </a:lnTo>
                <a:lnTo>
                  <a:pt x="1467066" y="1209004"/>
                </a:lnTo>
                <a:lnTo>
                  <a:pt x="1469134" y="1193186"/>
                </a:lnTo>
                <a:lnTo>
                  <a:pt x="1465102" y="1191325"/>
                </a:lnTo>
                <a:lnTo>
                  <a:pt x="1455280" y="1195150"/>
                </a:lnTo>
                <a:lnTo>
                  <a:pt x="1441529" y="1207040"/>
                </a:lnTo>
                <a:lnTo>
                  <a:pt x="1433672" y="1207040"/>
                </a:lnTo>
                <a:lnTo>
                  <a:pt x="1427676" y="1203111"/>
                </a:lnTo>
                <a:lnTo>
                  <a:pt x="1423850" y="1195150"/>
                </a:lnTo>
                <a:lnTo>
                  <a:pt x="1423850" y="1185328"/>
                </a:lnTo>
                <a:lnTo>
                  <a:pt x="1408032" y="1193186"/>
                </a:lnTo>
                <a:lnTo>
                  <a:pt x="1396246" y="1203111"/>
                </a:lnTo>
                <a:lnTo>
                  <a:pt x="1372570" y="1228751"/>
                </a:lnTo>
                <a:lnTo>
                  <a:pt x="1366677" y="1232576"/>
                </a:lnTo>
                <a:lnTo>
                  <a:pt x="1358820" y="1236608"/>
                </a:lnTo>
                <a:lnTo>
                  <a:pt x="1352927" y="1234540"/>
                </a:lnTo>
                <a:lnTo>
                  <a:pt x="1348895" y="1230715"/>
                </a:lnTo>
                <a:lnTo>
                  <a:pt x="1348895" y="1222754"/>
                </a:lnTo>
                <a:lnTo>
                  <a:pt x="1352927" y="1216861"/>
                </a:lnTo>
                <a:lnTo>
                  <a:pt x="1362748" y="1203111"/>
                </a:lnTo>
                <a:lnTo>
                  <a:pt x="1343105" y="1207040"/>
                </a:lnTo>
                <a:lnTo>
                  <a:pt x="1337108" y="1205075"/>
                </a:lnTo>
                <a:lnTo>
                  <a:pt x="1335247" y="1193186"/>
                </a:lnTo>
                <a:lnTo>
                  <a:pt x="1339073" y="1185328"/>
                </a:lnTo>
                <a:lnTo>
                  <a:pt x="1347033" y="1181400"/>
                </a:lnTo>
                <a:lnTo>
                  <a:pt x="1354891" y="1177471"/>
                </a:lnTo>
                <a:lnTo>
                  <a:pt x="1362748" y="1173542"/>
                </a:lnTo>
                <a:lnTo>
                  <a:pt x="1370606" y="1163721"/>
                </a:lnTo>
                <a:lnTo>
                  <a:pt x="1368641" y="1161756"/>
                </a:lnTo>
                <a:lnTo>
                  <a:pt x="1350962" y="1163721"/>
                </a:lnTo>
                <a:lnTo>
                  <a:pt x="1345069" y="1159792"/>
                </a:lnTo>
                <a:lnTo>
                  <a:pt x="1341037" y="1151935"/>
                </a:lnTo>
                <a:lnTo>
                  <a:pt x="1335247" y="1140045"/>
                </a:lnTo>
                <a:lnTo>
                  <a:pt x="1331215" y="1130223"/>
                </a:lnTo>
                <a:lnTo>
                  <a:pt x="1333180" y="1128259"/>
                </a:lnTo>
                <a:lnTo>
                  <a:pt x="1335247" y="1128259"/>
                </a:lnTo>
                <a:lnTo>
                  <a:pt x="1339073" y="1124330"/>
                </a:lnTo>
                <a:lnTo>
                  <a:pt x="1345069" y="1128259"/>
                </a:lnTo>
                <a:lnTo>
                  <a:pt x="1350962" y="1126295"/>
                </a:lnTo>
                <a:lnTo>
                  <a:pt x="1364713" y="1124330"/>
                </a:lnTo>
                <a:lnTo>
                  <a:pt x="1374638" y="1126295"/>
                </a:lnTo>
                <a:lnTo>
                  <a:pt x="1382495" y="1132188"/>
                </a:lnTo>
                <a:lnTo>
                  <a:pt x="1392317" y="1134152"/>
                </a:lnTo>
                <a:lnTo>
                  <a:pt x="1402139" y="1130223"/>
                </a:lnTo>
                <a:lnTo>
                  <a:pt x="1400175" y="1138081"/>
                </a:lnTo>
                <a:lnTo>
                  <a:pt x="1402139" y="1147902"/>
                </a:lnTo>
                <a:lnTo>
                  <a:pt x="1404103" y="1153899"/>
                </a:lnTo>
                <a:lnTo>
                  <a:pt x="1409996" y="1157828"/>
                </a:lnTo>
                <a:lnTo>
                  <a:pt x="1417854" y="1155760"/>
                </a:lnTo>
                <a:lnTo>
                  <a:pt x="1421886" y="1147902"/>
                </a:lnTo>
                <a:lnTo>
                  <a:pt x="1423850" y="1130223"/>
                </a:lnTo>
                <a:lnTo>
                  <a:pt x="1435636" y="1112544"/>
                </a:lnTo>
                <a:lnTo>
                  <a:pt x="1443494" y="1114509"/>
                </a:lnTo>
                <a:lnTo>
                  <a:pt x="1455280" y="1120402"/>
                </a:lnTo>
                <a:lnTo>
                  <a:pt x="1469134" y="1118437"/>
                </a:lnTo>
                <a:lnTo>
                  <a:pt x="1465102" y="1112544"/>
                </a:lnTo>
                <a:lnTo>
                  <a:pt x="1461277" y="1106548"/>
                </a:lnTo>
                <a:lnTo>
                  <a:pt x="1457244" y="1104584"/>
                </a:lnTo>
                <a:lnTo>
                  <a:pt x="1451351" y="1102723"/>
                </a:lnTo>
                <a:lnTo>
                  <a:pt x="1441529" y="1102723"/>
                </a:lnTo>
                <a:lnTo>
                  <a:pt x="1437601" y="1096726"/>
                </a:lnTo>
                <a:lnTo>
                  <a:pt x="1427676" y="1094762"/>
                </a:lnTo>
                <a:lnTo>
                  <a:pt x="1419818" y="1096726"/>
                </a:lnTo>
                <a:lnTo>
                  <a:pt x="1411961" y="1096726"/>
                </a:lnTo>
                <a:lnTo>
                  <a:pt x="1400175" y="1094762"/>
                </a:lnTo>
                <a:lnTo>
                  <a:pt x="1378463" y="1086904"/>
                </a:lnTo>
                <a:lnTo>
                  <a:pt x="1350962" y="1065193"/>
                </a:lnTo>
                <a:lnTo>
                  <a:pt x="1348895" y="1057336"/>
                </a:lnTo>
                <a:lnTo>
                  <a:pt x="1362748" y="1037692"/>
                </a:lnTo>
                <a:lnTo>
                  <a:pt x="1370606" y="1029732"/>
                </a:lnTo>
                <a:lnTo>
                  <a:pt x="1390353" y="1023942"/>
                </a:lnTo>
                <a:lnTo>
                  <a:pt x="1396246" y="1019910"/>
                </a:lnTo>
                <a:lnTo>
                  <a:pt x="1404103" y="1014017"/>
                </a:lnTo>
                <a:lnTo>
                  <a:pt x="1404245" y="1013764"/>
                </a:lnTo>
                <a:lnTo>
                  <a:pt x="1396436" y="1019614"/>
                </a:lnTo>
                <a:lnTo>
                  <a:pt x="1390539" y="1023643"/>
                </a:lnTo>
                <a:lnTo>
                  <a:pt x="1370778" y="1029429"/>
                </a:lnTo>
                <a:lnTo>
                  <a:pt x="1368813" y="1023643"/>
                </a:lnTo>
                <a:lnTo>
                  <a:pt x="1335397" y="1019614"/>
                </a:lnTo>
                <a:lnTo>
                  <a:pt x="1319568" y="1039348"/>
                </a:lnTo>
                <a:lnTo>
                  <a:pt x="1301773" y="1027466"/>
                </a:lnTo>
                <a:lnTo>
                  <a:pt x="1309636" y="1011761"/>
                </a:lnTo>
                <a:lnTo>
                  <a:pt x="1317602" y="999983"/>
                </a:lnTo>
                <a:lnTo>
                  <a:pt x="1311705" y="990064"/>
                </a:lnTo>
                <a:lnTo>
                  <a:pt x="1299808" y="984278"/>
                </a:lnTo>
                <a:lnTo>
                  <a:pt x="1289979" y="978285"/>
                </a:lnTo>
                <a:lnTo>
                  <a:pt x="1291945" y="962580"/>
                </a:lnTo>
                <a:lnTo>
                  <a:pt x="1289979" y="950699"/>
                </a:lnTo>
                <a:lnTo>
                  <a:pt x="1295980" y="940883"/>
                </a:lnTo>
                <a:lnTo>
                  <a:pt x="1313671" y="934994"/>
                </a:lnTo>
                <a:lnTo>
                  <a:pt x="1319568" y="931068"/>
                </a:lnTo>
                <a:lnTo>
                  <a:pt x="1321533" y="925178"/>
                </a:lnTo>
                <a:lnTo>
                  <a:pt x="1313671" y="923215"/>
                </a:lnTo>
                <a:lnTo>
                  <a:pt x="1309636" y="929105"/>
                </a:lnTo>
                <a:lnTo>
                  <a:pt x="1297945" y="931068"/>
                </a:lnTo>
                <a:lnTo>
                  <a:pt x="1293911" y="923215"/>
                </a:lnTo>
                <a:lnTo>
                  <a:pt x="1291945" y="907510"/>
                </a:lnTo>
                <a:lnTo>
                  <a:pt x="1295937" y="887989"/>
                </a:lnTo>
                <a:lnTo>
                  <a:pt x="1295857" y="887989"/>
                </a:lnTo>
                <a:lnTo>
                  <a:pt x="1291825" y="880131"/>
                </a:lnTo>
                <a:lnTo>
                  <a:pt x="1285932" y="868345"/>
                </a:lnTo>
                <a:lnTo>
                  <a:pt x="1282003" y="858524"/>
                </a:lnTo>
                <a:lnTo>
                  <a:pt x="1274145" y="848598"/>
                </a:lnTo>
                <a:lnTo>
                  <a:pt x="1266288" y="840741"/>
                </a:lnTo>
                <a:lnTo>
                  <a:pt x="1266288" y="828955"/>
                </a:lnTo>
                <a:lnTo>
                  <a:pt x="1264324" y="813138"/>
                </a:lnTo>
                <a:lnTo>
                  <a:pt x="1256466" y="787601"/>
                </a:lnTo>
                <a:lnTo>
                  <a:pt x="1248505" y="718642"/>
                </a:lnTo>
                <a:lnTo>
                  <a:pt x="1250470" y="708820"/>
                </a:lnTo>
                <a:lnTo>
                  <a:pt x="1258431" y="706753"/>
                </a:lnTo>
                <a:lnTo>
                  <a:pt x="1293789" y="718642"/>
                </a:lnTo>
                <a:lnTo>
                  <a:pt x="1305679" y="716678"/>
                </a:lnTo>
                <a:lnTo>
                  <a:pt x="1315500" y="712749"/>
                </a:lnTo>
                <a:lnTo>
                  <a:pt x="1323358" y="710784"/>
                </a:lnTo>
                <a:lnTo>
                  <a:pt x="1333180" y="716678"/>
                </a:lnTo>
                <a:lnTo>
                  <a:pt x="1335247" y="726499"/>
                </a:lnTo>
                <a:lnTo>
                  <a:pt x="1337108" y="742318"/>
                </a:lnTo>
                <a:lnTo>
                  <a:pt x="1337108" y="758032"/>
                </a:lnTo>
                <a:lnTo>
                  <a:pt x="1333180" y="767855"/>
                </a:lnTo>
                <a:lnTo>
                  <a:pt x="1333180" y="787601"/>
                </a:lnTo>
                <a:lnTo>
                  <a:pt x="1352927" y="803315"/>
                </a:lnTo>
                <a:lnTo>
                  <a:pt x="1378463" y="815101"/>
                </a:lnTo>
                <a:lnTo>
                  <a:pt x="1394281" y="815101"/>
                </a:lnTo>
                <a:lnTo>
                  <a:pt x="1380428" y="803315"/>
                </a:lnTo>
                <a:lnTo>
                  <a:pt x="1343105" y="775711"/>
                </a:lnTo>
                <a:lnTo>
                  <a:pt x="1354891" y="746143"/>
                </a:lnTo>
                <a:lnTo>
                  <a:pt x="1358820" y="728463"/>
                </a:lnTo>
                <a:lnTo>
                  <a:pt x="1354891" y="716678"/>
                </a:lnTo>
                <a:lnTo>
                  <a:pt x="1348895" y="704891"/>
                </a:lnTo>
                <a:lnTo>
                  <a:pt x="1348895" y="696930"/>
                </a:lnTo>
                <a:lnTo>
                  <a:pt x="1347033" y="687109"/>
                </a:lnTo>
                <a:lnTo>
                  <a:pt x="1350962" y="671395"/>
                </a:lnTo>
                <a:lnTo>
                  <a:pt x="1356855" y="657541"/>
                </a:lnTo>
                <a:lnTo>
                  <a:pt x="1352927" y="651647"/>
                </a:lnTo>
                <a:lnTo>
                  <a:pt x="1347033" y="651647"/>
                </a:lnTo>
                <a:lnTo>
                  <a:pt x="1337108" y="659505"/>
                </a:lnTo>
                <a:lnTo>
                  <a:pt x="1331215" y="588685"/>
                </a:lnTo>
                <a:lnTo>
                  <a:pt x="1335247" y="568938"/>
                </a:lnTo>
                <a:lnTo>
                  <a:pt x="1343105" y="563046"/>
                </a:lnTo>
                <a:lnTo>
                  <a:pt x="1354891" y="561081"/>
                </a:lnTo>
                <a:lnTo>
                  <a:pt x="1372570" y="555188"/>
                </a:lnTo>
                <a:lnTo>
                  <a:pt x="1398210" y="535544"/>
                </a:lnTo>
                <a:lnTo>
                  <a:pt x="1453316" y="448907"/>
                </a:lnTo>
                <a:lnTo>
                  <a:pt x="1465102" y="438982"/>
                </a:lnTo>
                <a:lnTo>
                  <a:pt x="1490742" y="419338"/>
                </a:lnTo>
                <a:lnTo>
                  <a:pt x="1500667" y="405484"/>
                </a:lnTo>
                <a:lnTo>
                  <a:pt x="1514418" y="373951"/>
                </a:lnTo>
                <a:lnTo>
                  <a:pt x="1522275" y="352343"/>
                </a:lnTo>
                <a:lnTo>
                  <a:pt x="1530133" y="340557"/>
                </a:lnTo>
                <a:lnTo>
                  <a:pt x="1543883" y="348415"/>
                </a:lnTo>
                <a:lnTo>
                  <a:pt x="1565594" y="362165"/>
                </a:lnTo>
                <a:lnTo>
                  <a:pt x="1575416" y="368058"/>
                </a:lnTo>
                <a:lnTo>
                  <a:pt x="1581309" y="381912"/>
                </a:lnTo>
                <a:lnTo>
                  <a:pt x="1589270" y="387805"/>
                </a:lnTo>
                <a:lnTo>
                  <a:pt x="1595163" y="393698"/>
                </a:lnTo>
                <a:lnTo>
                  <a:pt x="1599092" y="407449"/>
                </a:lnTo>
                <a:lnTo>
                  <a:pt x="1606949" y="417270"/>
                </a:lnTo>
                <a:lnTo>
                  <a:pt x="1607213" y="417270"/>
                </a:lnTo>
                <a:lnTo>
                  <a:pt x="1599408" y="407514"/>
                </a:lnTo>
                <a:lnTo>
                  <a:pt x="1595480" y="393765"/>
                </a:lnTo>
                <a:lnTo>
                  <a:pt x="1589587" y="387873"/>
                </a:lnTo>
                <a:lnTo>
                  <a:pt x="1581627" y="381980"/>
                </a:lnTo>
                <a:lnTo>
                  <a:pt x="1575734" y="368127"/>
                </a:lnTo>
                <a:lnTo>
                  <a:pt x="1565913" y="362235"/>
                </a:lnTo>
                <a:lnTo>
                  <a:pt x="1544204" y="348486"/>
                </a:lnTo>
                <a:lnTo>
                  <a:pt x="1530454" y="340629"/>
                </a:lnTo>
                <a:lnTo>
                  <a:pt x="1534382" y="336597"/>
                </a:lnTo>
                <a:lnTo>
                  <a:pt x="1569842" y="307135"/>
                </a:lnTo>
                <a:lnTo>
                  <a:pt x="1611194" y="281497"/>
                </a:lnTo>
                <a:lnTo>
                  <a:pt x="1656474" y="263820"/>
                </a:lnTo>
                <a:lnTo>
                  <a:pt x="1697826" y="257824"/>
                </a:lnTo>
                <a:lnTo>
                  <a:pt x="1717572" y="261855"/>
                </a:lnTo>
                <a:lnTo>
                  <a:pt x="1798208" y="253999"/>
                </a:lnTo>
                <a:lnTo>
                  <a:pt x="1859306" y="273640"/>
                </a:lnTo>
                <a:lnTo>
                  <a:pt x="1879051" y="271676"/>
                </a:lnTo>
                <a:lnTo>
                  <a:pt x="1918439" y="259892"/>
                </a:lnTo>
                <a:lnTo>
                  <a:pt x="2042391" y="248003"/>
                </a:lnTo>
                <a:lnTo>
                  <a:pt x="2048387" y="252034"/>
                </a:lnTo>
                <a:lnTo>
                  <a:pt x="2056244" y="263820"/>
                </a:lnTo>
                <a:lnTo>
                  <a:pt x="2064101" y="271676"/>
                </a:lnTo>
                <a:lnTo>
                  <a:pt x="2073922" y="273640"/>
                </a:lnTo>
                <a:lnTo>
                  <a:pt x="2117342" y="265784"/>
                </a:lnTo>
                <a:lnTo>
                  <a:pt x="2184229" y="269713"/>
                </a:lnTo>
                <a:lnTo>
                  <a:pt x="2229509" y="265784"/>
                </a:lnTo>
                <a:lnTo>
                  <a:pt x="2274790" y="249967"/>
                </a:lnTo>
                <a:lnTo>
                  <a:pt x="2316142" y="222469"/>
                </a:lnTo>
                <a:lnTo>
                  <a:pt x="2349637" y="187010"/>
                </a:lnTo>
                <a:lnTo>
                  <a:pt x="2365350" y="165405"/>
                </a:lnTo>
                <a:lnTo>
                  <a:pt x="2377239" y="141731"/>
                </a:lnTo>
                <a:lnTo>
                  <a:pt x="2387060" y="116093"/>
                </a:lnTo>
                <a:lnTo>
                  <a:pt x="2389024" y="86631"/>
                </a:lnTo>
                <a:lnTo>
                  <a:pt x="2383132" y="59029"/>
                </a:lnTo>
                <a:lnTo>
                  <a:pt x="2383132" y="43213"/>
                </a:lnTo>
                <a:lnTo>
                  <a:pt x="2387060" y="33392"/>
                </a:lnTo>
                <a:lnTo>
                  <a:pt x="2404738" y="19642"/>
                </a:lnTo>
                <a:close/>
              </a:path>
            </a:pathLst>
          </a:custGeom>
          <a:solidFill>
            <a:srgbClr val="EBECF0"/>
          </a:soli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en-UA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86" name="Freeform 28">
            <a:extLst>
              <a:ext uri="{FF2B5EF4-FFF2-40B4-BE49-F238E27FC236}">
                <a16:creationId xmlns:a16="http://schemas.microsoft.com/office/drawing/2014/main" id="{8BC02715-D54E-4827-8001-B9D800900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31271" y="1247977"/>
            <a:ext cx="1632576" cy="1652179"/>
          </a:xfrm>
          <a:custGeom>
            <a:avLst/>
            <a:gdLst>
              <a:gd name="T0" fmla="*/ 2147483646 w 15792"/>
              <a:gd name="T1" fmla="*/ 2147483646 h 15982"/>
              <a:gd name="T2" fmla="*/ 2147483646 w 15792"/>
              <a:gd name="T3" fmla="*/ 2147483646 h 15982"/>
              <a:gd name="T4" fmla="*/ 2147483646 w 15792"/>
              <a:gd name="T5" fmla="*/ 2147483646 h 15982"/>
              <a:gd name="T6" fmla="*/ 2147483646 w 15792"/>
              <a:gd name="T7" fmla="*/ 2147483646 h 15982"/>
              <a:gd name="T8" fmla="*/ 2147483646 w 15792"/>
              <a:gd name="T9" fmla="*/ 2147483646 h 15982"/>
              <a:gd name="T10" fmla="*/ 2147483646 w 15792"/>
              <a:gd name="T11" fmla="*/ 2147483646 h 15982"/>
              <a:gd name="T12" fmla="*/ 2147483646 w 15792"/>
              <a:gd name="T13" fmla="*/ 2147483646 h 15982"/>
              <a:gd name="T14" fmla="*/ 2147483646 w 15792"/>
              <a:gd name="T15" fmla="*/ 2147483646 h 15982"/>
              <a:gd name="T16" fmla="*/ 2147483646 w 15792"/>
              <a:gd name="T17" fmla="*/ 2147483646 h 15982"/>
              <a:gd name="T18" fmla="*/ 2147483646 w 15792"/>
              <a:gd name="T19" fmla="*/ 2147483646 h 15982"/>
              <a:gd name="T20" fmla="*/ 2147483646 w 15792"/>
              <a:gd name="T21" fmla="*/ 2147483646 h 15982"/>
              <a:gd name="T22" fmla="*/ 2147483646 w 15792"/>
              <a:gd name="T23" fmla="*/ 2147483646 h 15982"/>
              <a:gd name="T24" fmla="*/ 2147483646 w 15792"/>
              <a:gd name="T25" fmla="*/ 2147483646 h 15982"/>
              <a:gd name="T26" fmla="*/ 2147483646 w 15792"/>
              <a:gd name="T27" fmla="*/ 2147483646 h 15982"/>
              <a:gd name="T28" fmla="*/ 2147483646 w 15792"/>
              <a:gd name="T29" fmla="*/ 2147483646 h 15982"/>
              <a:gd name="T30" fmla="*/ 2147483646 w 15792"/>
              <a:gd name="T31" fmla="*/ 2147483646 h 15982"/>
              <a:gd name="T32" fmla="*/ 2147483646 w 15792"/>
              <a:gd name="T33" fmla="*/ 2147483646 h 15982"/>
              <a:gd name="T34" fmla="*/ 2147483646 w 15792"/>
              <a:gd name="T35" fmla="*/ 2147483646 h 15982"/>
              <a:gd name="T36" fmla="*/ 2147483646 w 15792"/>
              <a:gd name="T37" fmla="*/ 2147483646 h 15982"/>
              <a:gd name="T38" fmla="*/ 2147483646 w 15792"/>
              <a:gd name="T39" fmla="*/ 2147483646 h 15982"/>
              <a:gd name="T40" fmla="*/ 2147483646 w 15792"/>
              <a:gd name="T41" fmla="*/ 2147483646 h 15982"/>
              <a:gd name="T42" fmla="*/ 2147483646 w 15792"/>
              <a:gd name="T43" fmla="*/ 2147483646 h 15982"/>
              <a:gd name="T44" fmla="*/ 2147483646 w 15792"/>
              <a:gd name="T45" fmla="*/ 2147483646 h 15982"/>
              <a:gd name="T46" fmla="*/ 2147483646 w 15792"/>
              <a:gd name="T47" fmla="*/ 2147483646 h 15982"/>
              <a:gd name="T48" fmla="*/ 2147483646 w 15792"/>
              <a:gd name="T49" fmla="*/ 2147483646 h 15982"/>
              <a:gd name="T50" fmla="*/ 2147483646 w 15792"/>
              <a:gd name="T51" fmla="*/ 2147483646 h 15982"/>
              <a:gd name="T52" fmla="*/ 2147483646 w 15792"/>
              <a:gd name="T53" fmla="*/ 2147483646 h 15982"/>
              <a:gd name="T54" fmla="*/ 2147483646 w 15792"/>
              <a:gd name="T55" fmla="*/ 2147483646 h 15982"/>
              <a:gd name="T56" fmla="*/ 2147483646 w 15792"/>
              <a:gd name="T57" fmla="*/ 2147483646 h 15982"/>
              <a:gd name="T58" fmla="*/ 2147483646 w 15792"/>
              <a:gd name="T59" fmla="*/ 2147483646 h 15982"/>
              <a:gd name="T60" fmla="*/ 2147483646 w 15792"/>
              <a:gd name="T61" fmla="*/ 2147483646 h 15982"/>
              <a:gd name="T62" fmla="*/ 2147483646 w 15792"/>
              <a:gd name="T63" fmla="*/ 2147483646 h 15982"/>
              <a:gd name="T64" fmla="*/ 2147483646 w 15792"/>
              <a:gd name="T65" fmla="*/ 2147483646 h 15982"/>
              <a:gd name="T66" fmla="*/ 2147483646 w 15792"/>
              <a:gd name="T67" fmla="*/ 2147483646 h 15982"/>
              <a:gd name="T68" fmla="*/ 2147483646 w 15792"/>
              <a:gd name="T69" fmla="*/ 2147483646 h 15982"/>
              <a:gd name="T70" fmla="*/ 2147483646 w 15792"/>
              <a:gd name="T71" fmla="*/ 2147483646 h 15982"/>
              <a:gd name="T72" fmla="*/ 2147483646 w 15792"/>
              <a:gd name="T73" fmla="*/ 2147483646 h 15982"/>
              <a:gd name="T74" fmla="*/ 2147483646 w 15792"/>
              <a:gd name="T75" fmla="*/ 2147483646 h 15982"/>
              <a:gd name="T76" fmla="*/ 2147483646 w 15792"/>
              <a:gd name="T77" fmla="*/ 2147483646 h 15982"/>
              <a:gd name="T78" fmla="*/ 2147483646 w 15792"/>
              <a:gd name="T79" fmla="*/ 2147483646 h 15982"/>
              <a:gd name="T80" fmla="*/ 2147483646 w 15792"/>
              <a:gd name="T81" fmla="*/ 2147483646 h 15982"/>
              <a:gd name="T82" fmla="*/ 2147483646 w 15792"/>
              <a:gd name="T83" fmla="*/ 2147483646 h 15982"/>
              <a:gd name="T84" fmla="*/ 2147483646 w 15792"/>
              <a:gd name="T85" fmla="*/ 2147483646 h 15982"/>
              <a:gd name="T86" fmla="*/ 2147483646 w 15792"/>
              <a:gd name="T87" fmla="*/ 2147483646 h 15982"/>
              <a:gd name="T88" fmla="*/ 2147483646 w 15792"/>
              <a:gd name="T89" fmla="*/ 2147483646 h 15982"/>
              <a:gd name="T90" fmla="*/ 2147483646 w 15792"/>
              <a:gd name="T91" fmla="*/ 2147483646 h 15982"/>
              <a:gd name="T92" fmla="*/ 0 w 15792"/>
              <a:gd name="T93" fmla="*/ 2147483646 h 15982"/>
              <a:gd name="T94" fmla="*/ 2147483646 w 15792"/>
              <a:gd name="T95" fmla="*/ 2147483646 h 15982"/>
              <a:gd name="T96" fmla="*/ 2147483646 w 15792"/>
              <a:gd name="T97" fmla="*/ 2147483646 h 15982"/>
              <a:gd name="T98" fmla="*/ 2147483646 w 15792"/>
              <a:gd name="T99" fmla="*/ 2147483646 h 15982"/>
              <a:gd name="T100" fmla="*/ 2147483646 w 15792"/>
              <a:gd name="T101" fmla="*/ 2147483646 h 15982"/>
              <a:gd name="T102" fmla="*/ 2147483646 w 15792"/>
              <a:gd name="T103" fmla="*/ 2147483646 h 15982"/>
              <a:gd name="T104" fmla="*/ 2147483646 w 15792"/>
              <a:gd name="T105" fmla="*/ 0 h 15982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15792" h="15982">
                <a:moveTo>
                  <a:pt x="8801" y="0"/>
                </a:moveTo>
                <a:lnTo>
                  <a:pt x="8991" y="381"/>
                </a:lnTo>
                <a:lnTo>
                  <a:pt x="9295" y="952"/>
                </a:lnTo>
                <a:lnTo>
                  <a:pt x="9353" y="1199"/>
                </a:lnTo>
                <a:lnTo>
                  <a:pt x="9486" y="1600"/>
                </a:lnTo>
                <a:lnTo>
                  <a:pt x="10057" y="2685"/>
                </a:lnTo>
                <a:lnTo>
                  <a:pt x="10477" y="3847"/>
                </a:lnTo>
                <a:lnTo>
                  <a:pt x="10553" y="3981"/>
                </a:lnTo>
                <a:lnTo>
                  <a:pt x="10782" y="4247"/>
                </a:lnTo>
                <a:lnTo>
                  <a:pt x="10858" y="4495"/>
                </a:lnTo>
                <a:lnTo>
                  <a:pt x="11924" y="5980"/>
                </a:lnTo>
                <a:lnTo>
                  <a:pt x="12324" y="6590"/>
                </a:lnTo>
                <a:lnTo>
                  <a:pt x="12800" y="7123"/>
                </a:lnTo>
                <a:lnTo>
                  <a:pt x="12877" y="7181"/>
                </a:lnTo>
                <a:lnTo>
                  <a:pt x="13201" y="7562"/>
                </a:lnTo>
                <a:lnTo>
                  <a:pt x="13220" y="7733"/>
                </a:lnTo>
                <a:lnTo>
                  <a:pt x="13220" y="7924"/>
                </a:lnTo>
                <a:lnTo>
                  <a:pt x="13258" y="8095"/>
                </a:lnTo>
                <a:lnTo>
                  <a:pt x="13486" y="8209"/>
                </a:lnTo>
                <a:lnTo>
                  <a:pt x="13543" y="8342"/>
                </a:lnTo>
                <a:lnTo>
                  <a:pt x="13734" y="8952"/>
                </a:lnTo>
                <a:lnTo>
                  <a:pt x="13810" y="9085"/>
                </a:lnTo>
                <a:lnTo>
                  <a:pt x="13905" y="9143"/>
                </a:lnTo>
                <a:lnTo>
                  <a:pt x="14001" y="9219"/>
                </a:lnTo>
                <a:lnTo>
                  <a:pt x="14286" y="9790"/>
                </a:lnTo>
                <a:lnTo>
                  <a:pt x="14458" y="10000"/>
                </a:lnTo>
                <a:lnTo>
                  <a:pt x="14515" y="10133"/>
                </a:lnTo>
                <a:lnTo>
                  <a:pt x="14534" y="10247"/>
                </a:lnTo>
                <a:lnTo>
                  <a:pt x="14572" y="10381"/>
                </a:lnTo>
                <a:lnTo>
                  <a:pt x="14877" y="10704"/>
                </a:lnTo>
                <a:lnTo>
                  <a:pt x="14972" y="10990"/>
                </a:lnTo>
                <a:lnTo>
                  <a:pt x="15067" y="11581"/>
                </a:lnTo>
                <a:lnTo>
                  <a:pt x="15182" y="11905"/>
                </a:lnTo>
                <a:lnTo>
                  <a:pt x="15506" y="12362"/>
                </a:lnTo>
                <a:lnTo>
                  <a:pt x="15524" y="12457"/>
                </a:lnTo>
                <a:lnTo>
                  <a:pt x="15506" y="12552"/>
                </a:lnTo>
                <a:lnTo>
                  <a:pt x="15429" y="12628"/>
                </a:lnTo>
                <a:lnTo>
                  <a:pt x="15410" y="12724"/>
                </a:lnTo>
                <a:lnTo>
                  <a:pt x="15391" y="12800"/>
                </a:lnTo>
                <a:lnTo>
                  <a:pt x="15448" y="13047"/>
                </a:lnTo>
                <a:lnTo>
                  <a:pt x="15506" y="13752"/>
                </a:lnTo>
                <a:lnTo>
                  <a:pt x="15563" y="14076"/>
                </a:lnTo>
                <a:lnTo>
                  <a:pt x="15772" y="14724"/>
                </a:lnTo>
                <a:lnTo>
                  <a:pt x="15791" y="15047"/>
                </a:lnTo>
                <a:lnTo>
                  <a:pt x="15715" y="15352"/>
                </a:lnTo>
                <a:lnTo>
                  <a:pt x="15582" y="15619"/>
                </a:lnTo>
                <a:lnTo>
                  <a:pt x="15467" y="15943"/>
                </a:lnTo>
                <a:lnTo>
                  <a:pt x="15391" y="15943"/>
                </a:lnTo>
                <a:lnTo>
                  <a:pt x="15182" y="15904"/>
                </a:lnTo>
                <a:lnTo>
                  <a:pt x="14991" y="15981"/>
                </a:lnTo>
                <a:lnTo>
                  <a:pt x="14553" y="15828"/>
                </a:lnTo>
                <a:lnTo>
                  <a:pt x="14629" y="15638"/>
                </a:lnTo>
                <a:lnTo>
                  <a:pt x="14591" y="15467"/>
                </a:lnTo>
                <a:lnTo>
                  <a:pt x="14553" y="15276"/>
                </a:lnTo>
                <a:lnTo>
                  <a:pt x="14534" y="15047"/>
                </a:lnTo>
                <a:lnTo>
                  <a:pt x="14610" y="14838"/>
                </a:lnTo>
                <a:lnTo>
                  <a:pt x="14686" y="14647"/>
                </a:lnTo>
                <a:lnTo>
                  <a:pt x="14629" y="14590"/>
                </a:lnTo>
                <a:lnTo>
                  <a:pt x="14572" y="14533"/>
                </a:lnTo>
                <a:lnTo>
                  <a:pt x="14610" y="14362"/>
                </a:lnTo>
                <a:lnTo>
                  <a:pt x="14134" y="14324"/>
                </a:lnTo>
                <a:lnTo>
                  <a:pt x="14001" y="14248"/>
                </a:lnTo>
                <a:lnTo>
                  <a:pt x="13867" y="14190"/>
                </a:lnTo>
                <a:lnTo>
                  <a:pt x="13810" y="14038"/>
                </a:lnTo>
                <a:lnTo>
                  <a:pt x="13753" y="13867"/>
                </a:lnTo>
                <a:lnTo>
                  <a:pt x="13543" y="13771"/>
                </a:lnTo>
                <a:lnTo>
                  <a:pt x="13410" y="13581"/>
                </a:lnTo>
                <a:lnTo>
                  <a:pt x="13391" y="13314"/>
                </a:lnTo>
                <a:lnTo>
                  <a:pt x="13429" y="13124"/>
                </a:lnTo>
                <a:lnTo>
                  <a:pt x="13543" y="13047"/>
                </a:lnTo>
                <a:lnTo>
                  <a:pt x="13658" y="12990"/>
                </a:lnTo>
                <a:lnTo>
                  <a:pt x="13848" y="13066"/>
                </a:lnTo>
                <a:lnTo>
                  <a:pt x="14001" y="12952"/>
                </a:lnTo>
                <a:lnTo>
                  <a:pt x="13924" y="12780"/>
                </a:lnTo>
                <a:lnTo>
                  <a:pt x="13734" y="12666"/>
                </a:lnTo>
                <a:lnTo>
                  <a:pt x="13525" y="12609"/>
                </a:lnTo>
                <a:lnTo>
                  <a:pt x="13353" y="12704"/>
                </a:lnTo>
                <a:lnTo>
                  <a:pt x="13181" y="12743"/>
                </a:lnTo>
                <a:lnTo>
                  <a:pt x="12953" y="12628"/>
                </a:lnTo>
                <a:lnTo>
                  <a:pt x="12705" y="12590"/>
                </a:lnTo>
                <a:lnTo>
                  <a:pt x="12629" y="12628"/>
                </a:lnTo>
                <a:lnTo>
                  <a:pt x="12553" y="12628"/>
                </a:lnTo>
                <a:lnTo>
                  <a:pt x="12496" y="12552"/>
                </a:lnTo>
                <a:lnTo>
                  <a:pt x="12419" y="12514"/>
                </a:lnTo>
                <a:lnTo>
                  <a:pt x="12248" y="12648"/>
                </a:lnTo>
                <a:lnTo>
                  <a:pt x="12058" y="12724"/>
                </a:lnTo>
                <a:lnTo>
                  <a:pt x="12038" y="12590"/>
                </a:lnTo>
                <a:lnTo>
                  <a:pt x="12058" y="12457"/>
                </a:lnTo>
                <a:lnTo>
                  <a:pt x="11943" y="12399"/>
                </a:lnTo>
                <a:lnTo>
                  <a:pt x="11829" y="12381"/>
                </a:lnTo>
                <a:lnTo>
                  <a:pt x="11734" y="12209"/>
                </a:lnTo>
                <a:lnTo>
                  <a:pt x="11562" y="12209"/>
                </a:lnTo>
                <a:lnTo>
                  <a:pt x="11391" y="12285"/>
                </a:lnTo>
                <a:lnTo>
                  <a:pt x="11277" y="12419"/>
                </a:lnTo>
                <a:lnTo>
                  <a:pt x="11315" y="12609"/>
                </a:lnTo>
                <a:lnTo>
                  <a:pt x="11296" y="12800"/>
                </a:lnTo>
                <a:lnTo>
                  <a:pt x="11258" y="12971"/>
                </a:lnTo>
                <a:lnTo>
                  <a:pt x="11105" y="12952"/>
                </a:lnTo>
                <a:lnTo>
                  <a:pt x="10915" y="12914"/>
                </a:lnTo>
                <a:lnTo>
                  <a:pt x="10763" y="12838"/>
                </a:lnTo>
                <a:lnTo>
                  <a:pt x="10610" y="12762"/>
                </a:lnTo>
                <a:lnTo>
                  <a:pt x="10477" y="12685"/>
                </a:lnTo>
                <a:lnTo>
                  <a:pt x="10343" y="12628"/>
                </a:lnTo>
                <a:lnTo>
                  <a:pt x="10191" y="12609"/>
                </a:lnTo>
                <a:lnTo>
                  <a:pt x="10020" y="12571"/>
                </a:lnTo>
                <a:lnTo>
                  <a:pt x="9867" y="12457"/>
                </a:lnTo>
                <a:lnTo>
                  <a:pt x="9715" y="12343"/>
                </a:lnTo>
                <a:lnTo>
                  <a:pt x="9562" y="12343"/>
                </a:lnTo>
                <a:lnTo>
                  <a:pt x="9410" y="12399"/>
                </a:lnTo>
                <a:lnTo>
                  <a:pt x="9277" y="12419"/>
                </a:lnTo>
                <a:lnTo>
                  <a:pt x="9163" y="12438"/>
                </a:lnTo>
                <a:lnTo>
                  <a:pt x="9105" y="12323"/>
                </a:lnTo>
                <a:lnTo>
                  <a:pt x="8991" y="12190"/>
                </a:lnTo>
                <a:lnTo>
                  <a:pt x="8991" y="12095"/>
                </a:lnTo>
                <a:lnTo>
                  <a:pt x="8934" y="12019"/>
                </a:lnTo>
                <a:lnTo>
                  <a:pt x="8629" y="12057"/>
                </a:lnTo>
                <a:lnTo>
                  <a:pt x="8438" y="12114"/>
                </a:lnTo>
                <a:lnTo>
                  <a:pt x="8381" y="12152"/>
                </a:lnTo>
                <a:lnTo>
                  <a:pt x="8324" y="12133"/>
                </a:lnTo>
                <a:lnTo>
                  <a:pt x="8248" y="12095"/>
                </a:lnTo>
                <a:lnTo>
                  <a:pt x="8172" y="12019"/>
                </a:lnTo>
                <a:lnTo>
                  <a:pt x="8286" y="11847"/>
                </a:lnTo>
                <a:lnTo>
                  <a:pt x="8457" y="11714"/>
                </a:lnTo>
                <a:lnTo>
                  <a:pt x="8534" y="11542"/>
                </a:lnTo>
                <a:lnTo>
                  <a:pt x="8420" y="11524"/>
                </a:lnTo>
                <a:lnTo>
                  <a:pt x="8057" y="11466"/>
                </a:lnTo>
                <a:lnTo>
                  <a:pt x="7715" y="11333"/>
                </a:lnTo>
                <a:lnTo>
                  <a:pt x="7563" y="11447"/>
                </a:lnTo>
                <a:lnTo>
                  <a:pt x="7448" y="11505"/>
                </a:lnTo>
                <a:lnTo>
                  <a:pt x="7296" y="11485"/>
                </a:lnTo>
                <a:lnTo>
                  <a:pt x="7162" y="11581"/>
                </a:lnTo>
                <a:lnTo>
                  <a:pt x="6953" y="11695"/>
                </a:lnTo>
                <a:lnTo>
                  <a:pt x="6743" y="11752"/>
                </a:lnTo>
                <a:lnTo>
                  <a:pt x="6667" y="11638"/>
                </a:lnTo>
                <a:lnTo>
                  <a:pt x="6667" y="11466"/>
                </a:lnTo>
                <a:lnTo>
                  <a:pt x="6439" y="11219"/>
                </a:lnTo>
                <a:lnTo>
                  <a:pt x="6115" y="11314"/>
                </a:lnTo>
                <a:lnTo>
                  <a:pt x="6000" y="11466"/>
                </a:lnTo>
                <a:lnTo>
                  <a:pt x="6019" y="11847"/>
                </a:lnTo>
                <a:lnTo>
                  <a:pt x="5905" y="11942"/>
                </a:lnTo>
                <a:lnTo>
                  <a:pt x="5848" y="12000"/>
                </a:lnTo>
                <a:lnTo>
                  <a:pt x="5810" y="12038"/>
                </a:lnTo>
                <a:lnTo>
                  <a:pt x="5753" y="12000"/>
                </a:lnTo>
                <a:lnTo>
                  <a:pt x="5696" y="11981"/>
                </a:lnTo>
                <a:lnTo>
                  <a:pt x="5505" y="11962"/>
                </a:lnTo>
                <a:lnTo>
                  <a:pt x="5315" y="12000"/>
                </a:lnTo>
                <a:lnTo>
                  <a:pt x="5372" y="11619"/>
                </a:lnTo>
                <a:lnTo>
                  <a:pt x="4705" y="11714"/>
                </a:lnTo>
                <a:lnTo>
                  <a:pt x="4038" y="11905"/>
                </a:lnTo>
                <a:lnTo>
                  <a:pt x="4381" y="11276"/>
                </a:lnTo>
                <a:lnTo>
                  <a:pt x="4667" y="10571"/>
                </a:lnTo>
                <a:lnTo>
                  <a:pt x="5048" y="9752"/>
                </a:lnTo>
                <a:lnTo>
                  <a:pt x="5086" y="9580"/>
                </a:lnTo>
                <a:lnTo>
                  <a:pt x="5067" y="9390"/>
                </a:lnTo>
                <a:lnTo>
                  <a:pt x="5143" y="9257"/>
                </a:lnTo>
                <a:lnTo>
                  <a:pt x="5257" y="9104"/>
                </a:lnTo>
                <a:lnTo>
                  <a:pt x="5391" y="9067"/>
                </a:lnTo>
                <a:lnTo>
                  <a:pt x="5448" y="8914"/>
                </a:lnTo>
                <a:lnTo>
                  <a:pt x="5372" y="8800"/>
                </a:lnTo>
                <a:lnTo>
                  <a:pt x="5277" y="8723"/>
                </a:lnTo>
                <a:lnTo>
                  <a:pt x="5124" y="8704"/>
                </a:lnTo>
                <a:lnTo>
                  <a:pt x="4972" y="8647"/>
                </a:lnTo>
                <a:lnTo>
                  <a:pt x="4762" y="8609"/>
                </a:lnTo>
                <a:lnTo>
                  <a:pt x="4419" y="8419"/>
                </a:lnTo>
                <a:lnTo>
                  <a:pt x="4248" y="8342"/>
                </a:lnTo>
                <a:lnTo>
                  <a:pt x="4095" y="8247"/>
                </a:lnTo>
                <a:lnTo>
                  <a:pt x="3924" y="8209"/>
                </a:lnTo>
                <a:lnTo>
                  <a:pt x="3753" y="8266"/>
                </a:lnTo>
                <a:lnTo>
                  <a:pt x="3619" y="8152"/>
                </a:lnTo>
                <a:lnTo>
                  <a:pt x="3619" y="8019"/>
                </a:lnTo>
                <a:lnTo>
                  <a:pt x="3696" y="7885"/>
                </a:lnTo>
                <a:lnTo>
                  <a:pt x="3714" y="7733"/>
                </a:lnTo>
                <a:lnTo>
                  <a:pt x="3714" y="7580"/>
                </a:lnTo>
                <a:lnTo>
                  <a:pt x="3562" y="7619"/>
                </a:lnTo>
                <a:lnTo>
                  <a:pt x="3486" y="7523"/>
                </a:lnTo>
                <a:lnTo>
                  <a:pt x="3657" y="7314"/>
                </a:lnTo>
                <a:lnTo>
                  <a:pt x="3638" y="7162"/>
                </a:lnTo>
                <a:lnTo>
                  <a:pt x="3581" y="7028"/>
                </a:lnTo>
                <a:lnTo>
                  <a:pt x="3619" y="6914"/>
                </a:lnTo>
                <a:lnTo>
                  <a:pt x="3619" y="6781"/>
                </a:lnTo>
                <a:lnTo>
                  <a:pt x="3600" y="6666"/>
                </a:lnTo>
                <a:lnTo>
                  <a:pt x="3924" y="6438"/>
                </a:lnTo>
                <a:lnTo>
                  <a:pt x="4058" y="6380"/>
                </a:lnTo>
                <a:lnTo>
                  <a:pt x="4114" y="6285"/>
                </a:lnTo>
                <a:lnTo>
                  <a:pt x="4153" y="5962"/>
                </a:lnTo>
                <a:lnTo>
                  <a:pt x="4000" y="5733"/>
                </a:lnTo>
                <a:lnTo>
                  <a:pt x="3886" y="5695"/>
                </a:lnTo>
                <a:lnTo>
                  <a:pt x="3772" y="5638"/>
                </a:lnTo>
                <a:lnTo>
                  <a:pt x="3677" y="5409"/>
                </a:lnTo>
                <a:lnTo>
                  <a:pt x="3543" y="5409"/>
                </a:lnTo>
                <a:lnTo>
                  <a:pt x="3391" y="5409"/>
                </a:lnTo>
                <a:lnTo>
                  <a:pt x="3238" y="5295"/>
                </a:lnTo>
                <a:lnTo>
                  <a:pt x="3162" y="5085"/>
                </a:lnTo>
                <a:lnTo>
                  <a:pt x="3124" y="4704"/>
                </a:lnTo>
                <a:lnTo>
                  <a:pt x="3067" y="4514"/>
                </a:lnTo>
                <a:lnTo>
                  <a:pt x="3010" y="4475"/>
                </a:lnTo>
                <a:lnTo>
                  <a:pt x="2971" y="4495"/>
                </a:lnTo>
                <a:lnTo>
                  <a:pt x="2934" y="4514"/>
                </a:lnTo>
                <a:lnTo>
                  <a:pt x="2895" y="4533"/>
                </a:lnTo>
                <a:lnTo>
                  <a:pt x="2781" y="4457"/>
                </a:lnTo>
                <a:lnTo>
                  <a:pt x="2534" y="4552"/>
                </a:lnTo>
                <a:lnTo>
                  <a:pt x="2286" y="4495"/>
                </a:lnTo>
                <a:lnTo>
                  <a:pt x="2191" y="4419"/>
                </a:lnTo>
                <a:lnTo>
                  <a:pt x="2096" y="4343"/>
                </a:lnTo>
                <a:lnTo>
                  <a:pt x="2077" y="4190"/>
                </a:lnTo>
                <a:lnTo>
                  <a:pt x="2133" y="4037"/>
                </a:lnTo>
                <a:lnTo>
                  <a:pt x="2172" y="3999"/>
                </a:lnTo>
                <a:lnTo>
                  <a:pt x="2191" y="3942"/>
                </a:lnTo>
                <a:lnTo>
                  <a:pt x="2153" y="3904"/>
                </a:lnTo>
                <a:lnTo>
                  <a:pt x="2096" y="3885"/>
                </a:lnTo>
                <a:lnTo>
                  <a:pt x="2038" y="3904"/>
                </a:lnTo>
                <a:lnTo>
                  <a:pt x="2000" y="3942"/>
                </a:lnTo>
                <a:lnTo>
                  <a:pt x="1924" y="4037"/>
                </a:lnTo>
                <a:lnTo>
                  <a:pt x="1829" y="4133"/>
                </a:lnTo>
                <a:lnTo>
                  <a:pt x="1676" y="4171"/>
                </a:lnTo>
                <a:lnTo>
                  <a:pt x="1562" y="4076"/>
                </a:lnTo>
                <a:lnTo>
                  <a:pt x="1543" y="3999"/>
                </a:lnTo>
                <a:lnTo>
                  <a:pt x="1524" y="3923"/>
                </a:lnTo>
                <a:lnTo>
                  <a:pt x="1486" y="3885"/>
                </a:lnTo>
                <a:lnTo>
                  <a:pt x="1429" y="3942"/>
                </a:lnTo>
                <a:lnTo>
                  <a:pt x="1410" y="4018"/>
                </a:lnTo>
                <a:lnTo>
                  <a:pt x="1410" y="4285"/>
                </a:lnTo>
                <a:lnTo>
                  <a:pt x="1334" y="4419"/>
                </a:lnTo>
                <a:lnTo>
                  <a:pt x="1105" y="4304"/>
                </a:lnTo>
                <a:lnTo>
                  <a:pt x="895" y="4114"/>
                </a:lnTo>
                <a:lnTo>
                  <a:pt x="819" y="4037"/>
                </a:lnTo>
                <a:lnTo>
                  <a:pt x="743" y="4037"/>
                </a:lnTo>
                <a:lnTo>
                  <a:pt x="667" y="3942"/>
                </a:lnTo>
                <a:lnTo>
                  <a:pt x="629" y="3809"/>
                </a:lnTo>
                <a:lnTo>
                  <a:pt x="572" y="3752"/>
                </a:lnTo>
                <a:lnTo>
                  <a:pt x="495" y="3695"/>
                </a:lnTo>
                <a:lnTo>
                  <a:pt x="438" y="3561"/>
                </a:lnTo>
                <a:lnTo>
                  <a:pt x="343" y="3504"/>
                </a:lnTo>
                <a:lnTo>
                  <a:pt x="133" y="3371"/>
                </a:lnTo>
                <a:lnTo>
                  <a:pt x="0" y="3295"/>
                </a:lnTo>
                <a:lnTo>
                  <a:pt x="38" y="3256"/>
                </a:lnTo>
                <a:lnTo>
                  <a:pt x="381" y="2971"/>
                </a:lnTo>
                <a:lnTo>
                  <a:pt x="781" y="2723"/>
                </a:lnTo>
                <a:lnTo>
                  <a:pt x="1219" y="2552"/>
                </a:lnTo>
                <a:lnTo>
                  <a:pt x="1619" y="2494"/>
                </a:lnTo>
                <a:lnTo>
                  <a:pt x="1810" y="2533"/>
                </a:lnTo>
                <a:lnTo>
                  <a:pt x="2590" y="2457"/>
                </a:lnTo>
                <a:lnTo>
                  <a:pt x="3181" y="2647"/>
                </a:lnTo>
                <a:lnTo>
                  <a:pt x="3372" y="2628"/>
                </a:lnTo>
                <a:lnTo>
                  <a:pt x="3753" y="2514"/>
                </a:lnTo>
                <a:lnTo>
                  <a:pt x="4952" y="2399"/>
                </a:lnTo>
                <a:lnTo>
                  <a:pt x="5010" y="2438"/>
                </a:lnTo>
                <a:lnTo>
                  <a:pt x="5086" y="2552"/>
                </a:lnTo>
                <a:lnTo>
                  <a:pt x="5162" y="2628"/>
                </a:lnTo>
                <a:lnTo>
                  <a:pt x="5257" y="2647"/>
                </a:lnTo>
                <a:lnTo>
                  <a:pt x="5677" y="2571"/>
                </a:lnTo>
                <a:lnTo>
                  <a:pt x="6324" y="2609"/>
                </a:lnTo>
                <a:lnTo>
                  <a:pt x="6762" y="2571"/>
                </a:lnTo>
                <a:lnTo>
                  <a:pt x="7200" y="2418"/>
                </a:lnTo>
                <a:lnTo>
                  <a:pt x="7600" y="2152"/>
                </a:lnTo>
                <a:lnTo>
                  <a:pt x="7924" y="1809"/>
                </a:lnTo>
                <a:lnTo>
                  <a:pt x="8076" y="1600"/>
                </a:lnTo>
                <a:lnTo>
                  <a:pt x="8191" y="1371"/>
                </a:lnTo>
                <a:lnTo>
                  <a:pt x="8286" y="1123"/>
                </a:lnTo>
                <a:lnTo>
                  <a:pt x="8305" y="838"/>
                </a:lnTo>
                <a:lnTo>
                  <a:pt x="8248" y="571"/>
                </a:lnTo>
                <a:lnTo>
                  <a:pt x="8248" y="418"/>
                </a:lnTo>
                <a:lnTo>
                  <a:pt x="8286" y="323"/>
                </a:lnTo>
                <a:lnTo>
                  <a:pt x="8457" y="190"/>
                </a:lnTo>
                <a:lnTo>
                  <a:pt x="8801" y="0"/>
                </a:lnTo>
              </a:path>
            </a:pathLst>
          </a:custGeom>
          <a:solidFill>
            <a:schemeClr val="accent1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A"/>
          </a:p>
        </p:txBody>
      </p:sp>
      <p:sp>
        <p:nvSpPr>
          <p:cNvPr id="187" name="Freeform 29">
            <a:extLst>
              <a:ext uri="{FF2B5EF4-FFF2-40B4-BE49-F238E27FC236}">
                <a16:creationId xmlns:a16="http://schemas.microsoft.com/office/drawing/2014/main" id="{B11DF5D3-D17C-477F-8927-39FB78C926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00817" y="1588534"/>
            <a:ext cx="2093490" cy="1095070"/>
          </a:xfrm>
          <a:custGeom>
            <a:avLst/>
            <a:gdLst>
              <a:gd name="T0" fmla="*/ 2147483646 w 20249"/>
              <a:gd name="T1" fmla="*/ 2147483646 h 10592"/>
              <a:gd name="T2" fmla="*/ 2147483646 w 20249"/>
              <a:gd name="T3" fmla="*/ 2147483646 h 10592"/>
              <a:gd name="T4" fmla="*/ 2147483646 w 20249"/>
              <a:gd name="T5" fmla="*/ 2147483646 h 10592"/>
              <a:gd name="T6" fmla="*/ 2147483646 w 20249"/>
              <a:gd name="T7" fmla="*/ 2147483646 h 10592"/>
              <a:gd name="T8" fmla="*/ 2147483646 w 20249"/>
              <a:gd name="T9" fmla="*/ 2147483646 h 10592"/>
              <a:gd name="T10" fmla="*/ 2147483646 w 20249"/>
              <a:gd name="T11" fmla="*/ 2147483646 h 10592"/>
              <a:gd name="T12" fmla="*/ 2147483646 w 20249"/>
              <a:gd name="T13" fmla="*/ 2147483646 h 10592"/>
              <a:gd name="T14" fmla="*/ 2147483646 w 20249"/>
              <a:gd name="T15" fmla="*/ 2147483646 h 10592"/>
              <a:gd name="T16" fmla="*/ 2147483646 w 20249"/>
              <a:gd name="T17" fmla="*/ 2147483646 h 10592"/>
              <a:gd name="T18" fmla="*/ 2147483646 w 20249"/>
              <a:gd name="T19" fmla="*/ 2147483646 h 10592"/>
              <a:gd name="T20" fmla="*/ 2147483646 w 20249"/>
              <a:gd name="T21" fmla="*/ 2147483646 h 10592"/>
              <a:gd name="T22" fmla="*/ 2147483646 w 20249"/>
              <a:gd name="T23" fmla="*/ 2147483646 h 10592"/>
              <a:gd name="T24" fmla="*/ 2147483646 w 20249"/>
              <a:gd name="T25" fmla="*/ 2147483646 h 10592"/>
              <a:gd name="T26" fmla="*/ 2147483646 w 20249"/>
              <a:gd name="T27" fmla="*/ 2147483646 h 10592"/>
              <a:gd name="T28" fmla="*/ 2147483646 w 20249"/>
              <a:gd name="T29" fmla="*/ 2147483646 h 10592"/>
              <a:gd name="T30" fmla="*/ 2147483646 w 20249"/>
              <a:gd name="T31" fmla="*/ 2147483646 h 10592"/>
              <a:gd name="T32" fmla="*/ 2147483646 w 20249"/>
              <a:gd name="T33" fmla="*/ 2147483646 h 10592"/>
              <a:gd name="T34" fmla="*/ 2147483646 w 20249"/>
              <a:gd name="T35" fmla="*/ 2147483646 h 10592"/>
              <a:gd name="T36" fmla="*/ 2147483646 w 20249"/>
              <a:gd name="T37" fmla="*/ 2147483646 h 10592"/>
              <a:gd name="T38" fmla="*/ 2147483646 w 20249"/>
              <a:gd name="T39" fmla="*/ 2147483646 h 10592"/>
              <a:gd name="T40" fmla="*/ 2147483646 w 20249"/>
              <a:gd name="T41" fmla="*/ 2147483646 h 10592"/>
              <a:gd name="T42" fmla="*/ 2147483646 w 20249"/>
              <a:gd name="T43" fmla="*/ 2147483646 h 10592"/>
              <a:gd name="T44" fmla="*/ 2147483646 w 20249"/>
              <a:gd name="T45" fmla="*/ 2147483646 h 10592"/>
              <a:gd name="T46" fmla="*/ 2147483646 w 20249"/>
              <a:gd name="T47" fmla="*/ 2147483646 h 10592"/>
              <a:gd name="T48" fmla="*/ 2147483646 w 20249"/>
              <a:gd name="T49" fmla="*/ 2147483646 h 10592"/>
              <a:gd name="T50" fmla="*/ 2147483646 w 20249"/>
              <a:gd name="T51" fmla="*/ 2147483646 h 10592"/>
              <a:gd name="T52" fmla="*/ 2147483646 w 20249"/>
              <a:gd name="T53" fmla="*/ 2147483646 h 10592"/>
              <a:gd name="T54" fmla="*/ 2147483646 w 20249"/>
              <a:gd name="T55" fmla="*/ 2147483646 h 10592"/>
              <a:gd name="T56" fmla="*/ 2147483646 w 20249"/>
              <a:gd name="T57" fmla="*/ 2147483646 h 10592"/>
              <a:gd name="T58" fmla="*/ 2147483646 w 20249"/>
              <a:gd name="T59" fmla="*/ 2147483646 h 10592"/>
              <a:gd name="T60" fmla="*/ 2147483646 w 20249"/>
              <a:gd name="T61" fmla="*/ 2147483646 h 10592"/>
              <a:gd name="T62" fmla="*/ 2147483646 w 20249"/>
              <a:gd name="T63" fmla="*/ 2147483646 h 10592"/>
              <a:gd name="T64" fmla="*/ 2147483646 w 20249"/>
              <a:gd name="T65" fmla="*/ 2147483646 h 10592"/>
              <a:gd name="T66" fmla="*/ 2147483646 w 20249"/>
              <a:gd name="T67" fmla="*/ 2147483646 h 10592"/>
              <a:gd name="T68" fmla="*/ 2147483646 w 20249"/>
              <a:gd name="T69" fmla="*/ 2147483646 h 10592"/>
              <a:gd name="T70" fmla="*/ 2147483646 w 20249"/>
              <a:gd name="T71" fmla="*/ 2147483646 h 10592"/>
              <a:gd name="T72" fmla="*/ 2147483646 w 20249"/>
              <a:gd name="T73" fmla="*/ 2147483646 h 10592"/>
              <a:gd name="T74" fmla="*/ 2147483646 w 20249"/>
              <a:gd name="T75" fmla="*/ 2147483646 h 10592"/>
              <a:gd name="T76" fmla="*/ 2147483646 w 20249"/>
              <a:gd name="T77" fmla="*/ 2147483646 h 10592"/>
              <a:gd name="T78" fmla="*/ 2147483646 w 20249"/>
              <a:gd name="T79" fmla="*/ 2147483646 h 10592"/>
              <a:gd name="T80" fmla="*/ 2147483646 w 20249"/>
              <a:gd name="T81" fmla="*/ 2147483646 h 10592"/>
              <a:gd name="T82" fmla="*/ 2147483646 w 20249"/>
              <a:gd name="T83" fmla="*/ 2147483646 h 10592"/>
              <a:gd name="T84" fmla="*/ 2147483646 w 20249"/>
              <a:gd name="T85" fmla="*/ 2147483646 h 10592"/>
              <a:gd name="T86" fmla="*/ 2147483646 w 20249"/>
              <a:gd name="T87" fmla="*/ 2147483646 h 10592"/>
              <a:gd name="T88" fmla="*/ 2147483646 w 20249"/>
              <a:gd name="T89" fmla="*/ 2147483646 h 10592"/>
              <a:gd name="T90" fmla="*/ 2147483646 w 20249"/>
              <a:gd name="T91" fmla="*/ 2147483646 h 10592"/>
              <a:gd name="T92" fmla="*/ 2147483646 w 20249"/>
              <a:gd name="T93" fmla="*/ 2147483646 h 10592"/>
              <a:gd name="T94" fmla="*/ 2147483646 w 20249"/>
              <a:gd name="T95" fmla="*/ 2147483646 h 10592"/>
              <a:gd name="T96" fmla="*/ 2147483646 w 20249"/>
              <a:gd name="T97" fmla="*/ 2147483646 h 10592"/>
              <a:gd name="T98" fmla="*/ 2147483646 w 20249"/>
              <a:gd name="T99" fmla="*/ 2147483646 h 10592"/>
              <a:gd name="T100" fmla="*/ 2147483646 w 20249"/>
              <a:gd name="T101" fmla="*/ 2147483646 h 10592"/>
              <a:gd name="T102" fmla="*/ 2147483646 w 20249"/>
              <a:gd name="T103" fmla="*/ 2147483646 h 10592"/>
              <a:gd name="T104" fmla="*/ 2147483646 w 20249"/>
              <a:gd name="T105" fmla="*/ 2147483646 h 10592"/>
              <a:gd name="T106" fmla="*/ 2147483646 w 20249"/>
              <a:gd name="T107" fmla="*/ 2147483646 h 10592"/>
              <a:gd name="T108" fmla="*/ 2147483646 w 20249"/>
              <a:gd name="T109" fmla="*/ 2147483646 h 10592"/>
              <a:gd name="T110" fmla="*/ 2147483646 w 20249"/>
              <a:gd name="T111" fmla="*/ 2147483646 h 10592"/>
              <a:gd name="T112" fmla="*/ 2147483646 w 20249"/>
              <a:gd name="T113" fmla="*/ 2147483646 h 10592"/>
              <a:gd name="T114" fmla="*/ 2147483646 w 20249"/>
              <a:gd name="T115" fmla="*/ 2147483646 h 10592"/>
              <a:gd name="T116" fmla="*/ 2147483646 w 20249"/>
              <a:gd name="T117" fmla="*/ 2147483646 h 1059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20249" h="10592">
                <a:moveTo>
                  <a:pt x="12933" y="3085"/>
                </a:moveTo>
                <a:lnTo>
                  <a:pt x="12876" y="2400"/>
                </a:lnTo>
                <a:lnTo>
                  <a:pt x="12915" y="2209"/>
                </a:lnTo>
                <a:lnTo>
                  <a:pt x="12991" y="2152"/>
                </a:lnTo>
                <a:lnTo>
                  <a:pt x="13105" y="2133"/>
                </a:lnTo>
                <a:lnTo>
                  <a:pt x="13276" y="2076"/>
                </a:lnTo>
                <a:lnTo>
                  <a:pt x="13524" y="1886"/>
                </a:lnTo>
                <a:lnTo>
                  <a:pt x="14057" y="1048"/>
                </a:lnTo>
                <a:lnTo>
                  <a:pt x="14171" y="952"/>
                </a:lnTo>
                <a:lnTo>
                  <a:pt x="14419" y="762"/>
                </a:lnTo>
                <a:lnTo>
                  <a:pt x="14515" y="628"/>
                </a:lnTo>
                <a:lnTo>
                  <a:pt x="14648" y="323"/>
                </a:lnTo>
                <a:lnTo>
                  <a:pt x="14724" y="114"/>
                </a:lnTo>
                <a:lnTo>
                  <a:pt x="14800" y="0"/>
                </a:lnTo>
                <a:lnTo>
                  <a:pt x="14933" y="76"/>
                </a:lnTo>
                <a:lnTo>
                  <a:pt x="15143" y="209"/>
                </a:lnTo>
                <a:lnTo>
                  <a:pt x="15238" y="266"/>
                </a:lnTo>
                <a:lnTo>
                  <a:pt x="15295" y="400"/>
                </a:lnTo>
                <a:lnTo>
                  <a:pt x="15372" y="457"/>
                </a:lnTo>
                <a:lnTo>
                  <a:pt x="15429" y="514"/>
                </a:lnTo>
                <a:lnTo>
                  <a:pt x="15467" y="647"/>
                </a:lnTo>
                <a:lnTo>
                  <a:pt x="15543" y="742"/>
                </a:lnTo>
                <a:lnTo>
                  <a:pt x="15619" y="742"/>
                </a:lnTo>
                <a:lnTo>
                  <a:pt x="15695" y="819"/>
                </a:lnTo>
                <a:lnTo>
                  <a:pt x="15905" y="1009"/>
                </a:lnTo>
                <a:lnTo>
                  <a:pt x="16134" y="1124"/>
                </a:lnTo>
                <a:lnTo>
                  <a:pt x="16210" y="990"/>
                </a:lnTo>
                <a:lnTo>
                  <a:pt x="16210" y="723"/>
                </a:lnTo>
                <a:lnTo>
                  <a:pt x="16229" y="647"/>
                </a:lnTo>
                <a:lnTo>
                  <a:pt x="16286" y="590"/>
                </a:lnTo>
                <a:lnTo>
                  <a:pt x="16324" y="628"/>
                </a:lnTo>
                <a:lnTo>
                  <a:pt x="16343" y="704"/>
                </a:lnTo>
                <a:lnTo>
                  <a:pt x="16362" y="781"/>
                </a:lnTo>
                <a:lnTo>
                  <a:pt x="16476" y="876"/>
                </a:lnTo>
                <a:lnTo>
                  <a:pt x="16629" y="838"/>
                </a:lnTo>
                <a:lnTo>
                  <a:pt x="16724" y="742"/>
                </a:lnTo>
                <a:lnTo>
                  <a:pt x="16800" y="647"/>
                </a:lnTo>
                <a:lnTo>
                  <a:pt x="16838" y="609"/>
                </a:lnTo>
                <a:lnTo>
                  <a:pt x="16896" y="590"/>
                </a:lnTo>
                <a:lnTo>
                  <a:pt x="16953" y="609"/>
                </a:lnTo>
                <a:lnTo>
                  <a:pt x="16991" y="647"/>
                </a:lnTo>
                <a:lnTo>
                  <a:pt x="16972" y="704"/>
                </a:lnTo>
                <a:lnTo>
                  <a:pt x="16933" y="742"/>
                </a:lnTo>
                <a:lnTo>
                  <a:pt x="16877" y="895"/>
                </a:lnTo>
                <a:lnTo>
                  <a:pt x="16896" y="1048"/>
                </a:lnTo>
                <a:lnTo>
                  <a:pt x="16991" y="1124"/>
                </a:lnTo>
                <a:lnTo>
                  <a:pt x="17086" y="1200"/>
                </a:lnTo>
                <a:lnTo>
                  <a:pt x="17334" y="1257"/>
                </a:lnTo>
                <a:lnTo>
                  <a:pt x="17581" y="1162"/>
                </a:lnTo>
                <a:lnTo>
                  <a:pt x="17695" y="1238"/>
                </a:lnTo>
                <a:lnTo>
                  <a:pt x="17734" y="1219"/>
                </a:lnTo>
                <a:lnTo>
                  <a:pt x="17771" y="1200"/>
                </a:lnTo>
                <a:lnTo>
                  <a:pt x="17810" y="1180"/>
                </a:lnTo>
                <a:lnTo>
                  <a:pt x="17867" y="1219"/>
                </a:lnTo>
                <a:lnTo>
                  <a:pt x="17924" y="1409"/>
                </a:lnTo>
                <a:lnTo>
                  <a:pt x="17962" y="1790"/>
                </a:lnTo>
                <a:lnTo>
                  <a:pt x="18038" y="2000"/>
                </a:lnTo>
                <a:lnTo>
                  <a:pt x="18191" y="2114"/>
                </a:lnTo>
                <a:lnTo>
                  <a:pt x="18343" y="2114"/>
                </a:lnTo>
                <a:lnTo>
                  <a:pt x="18477" y="2114"/>
                </a:lnTo>
                <a:lnTo>
                  <a:pt x="18572" y="2343"/>
                </a:lnTo>
                <a:lnTo>
                  <a:pt x="18686" y="2400"/>
                </a:lnTo>
                <a:lnTo>
                  <a:pt x="18800" y="2438"/>
                </a:lnTo>
                <a:lnTo>
                  <a:pt x="18953" y="2667"/>
                </a:lnTo>
                <a:lnTo>
                  <a:pt x="18914" y="2990"/>
                </a:lnTo>
                <a:lnTo>
                  <a:pt x="18858" y="3085"/>
                </a:lnTo>
                <a:lnTo>
                  <a:pt x="18724" y="3143"/>
                </a:lnTo>
                <a:lnTo>
                  <a:pt x="18400" y="3371"/>
                </a:lnTo>
                <a:lnTo>
                  <a:pt x="18419" y="3486"/>
                </a:lnTo>
                <a:lnTo>
                  <a:pt x="18419" y="3619"/>
                </a:lnTo>
                <a:lnTo>
                  <a:pt x="18381" y="3733"/>
                </a:lnTo>
                <a:lnTo>
                  <a:pt x="18438" y="3867"/>
                </a:lnTo>
                <a:lnTo>
                  <a:pt x="18457" y="4019"/>
                </a:lnTo>
                <a:lnTo>
                  <a:pt x="18286" y="4228"/>
                </a:lnTo>
                <a:lnTo>
                  <a:pt x="18362" y="4324"/>
                </a:lnTo>
                <a:lnTo>
                  <a:pt x="18514" y="4285"/>
                </a:lnTo>
                <a:lnTo>
                  <a:pt x="18514" y="4438"/>
                </a:lnTo>
                <a:lnTo>
                  <a:pt x="18496" y="4590"/>
                </a:lnTo>
                <a:lnTo>
                  <a:pt x="18419" y="4724"/>
                </a:lnTo>
                <a:lnTo>
                  <a:pt x="18419" y="4857"/>
                </a:lnTo>
                <a:lnTo>
                  <a:pt x="18553" y="4971"/>
                </a:lnTo>
                <a:lnTo>
                  <a:pt x="18724" y="4914"/>
                </a:lnTo>
                <a:lnTo>
                  <a:pt x="18895" y="4952"/>
                </a:lnTo>
                <a:lnTo>
                  <a:pt x="19048" y="5047"/>
                </a:lnTo>
                <a:lnTo>
                  <a:pt x="19219" y="5124"/>
                </a:lnTo>
                <a:lnTo>
                  <a:pt x="19562" y="5314"/>
                </a:lnTo>
                <a:lnTo>
                  <a:pt x="19772" y="5352"/>
                </a:lnTo>
                <a:lnTo>
                  <a:pt x="19924" y="5409"/>
                </a:lnTo>
                <a:lnTo>
                  <a:pt x="20077" y="5428"/>
                </a:lnTo>
                <a:lnTo>
                  <a:pt x="20172" y="5505"/>
                </a:lnTo>
                <a:lnTo>
                  <a:pt x="20248" y="5619"/>
                </a:lnTo>
                <a:lnTo>
                  <a:pt x="20191" y="5772"/>
                </a:lnTo>
                <a:lnTo>
                  <a:pt x="20057" y="5809"/>
                </a:lnTo>
                <a:lnTo>
                  <a:pt x="19943" y="5962"/>
                </a:lnTo>
                <a:lnTo>
                  <a:pt x="19867" y="6095"/>
                </a:lnTo>
                <a:lnTo>
                  <a:pt x="19886" y="6285"/>
                </a:lnTo>
                <a:lnTo>
                  <a:pt x="19848" y="6457"/>
                </a:lnTo>
                <a:lnTo>
                  <a:pt x="19467" y="7276"/>
                </a:lnTo>
                <a:lnTo>
                  <a:pt x="19181" y="7981"/>
                </a:lnTo>
                <a:lnTo>
                  <a:pt x="18838" y="8610"/>
                </a:lnTo>
                <a:lnTo>
                  <a:pt x="18800" y="8686"/>
                </a:lnTo>
                <a:lnTo>
                  <a:pt x="18743" y="8762"/>
                </a:lnTo>
                <a:lnTo>
                  <a:pt x="18686" y="8800"/>
                </a:lnTo>
                <a:lnTo>
                  <a:pt x="18648" y="8838"/>
                </a:lnTo>
                <a:lnTo>
                  <a:pt x="18610" y="8895"/>
                </a:lnTo>
                <a:lnTo>
                  <a:pt x="18572" y="8972"/>
                </a:lnTo>
                <a:lnTo>
                  <a:pt x="18267" y="9524"/>
                </a:lnTo>
                <a:lnTo>
                  <a:pt x="18115" y="9638"/>
                </a:lnTo>
                <a:lnTo>
                  <a:pt x="18076" y="9600"/>
                </a:lnTo>
                <a:lnTo>
                  <a:pt x="17962" y="9562"/>
                </a:lnTo>
                <a:lnTo>
                  <a:pt x="17867" y="9676"/>
                </a:lnTo>
                <a:lnTo>
                  <a:pt x="17810" y="9790"/>
                </a:lnTo>
                <a:lnTo>
                  <a:pt x="17734" y="9905"/>
                </a:lnTo>
                <a:lnTo>
                  <a:pt x="17581" y="9962"/>
                </a:lnTo>
                <a:lnTo>
                  <a:pt x="17467" y="10076"/>
                </a:lnTo>
                <a:lnTo>
                  <a:pt x="17410" y="10305"/>
                </a:lnTo>
                <a:lnTo>
                  <a:pt x="17200" y="10381"/>
                </a:lnTo>
                <a:lnTo>
                  <a:pt x="16933" y="10514"/>
                </a:lnTo>
                <a:lnTo>
                  <a:pt x="16648" y="10591"/>
                </a:lnTo>
                <a:lnTo>
                  <a:pt x="16362" y="10552"/>
                </a:lnTo>
                <a:lnTo>
                  <a:pt x="16115" y="10343"/>
                </a:lnTo>
                <a:lnTo>
                  <a:pt x="15848" y="10228"/>
                </a:lnTo>
                <a:lnTo>
                  <a:pt x="15314" y="10457"/>
                </a:lnTo>
                <a:lnTo>
                  <a:pt x="15067" y="10457"/>
                </a:lnTo>
                <a:lnTo>
                  <a:pt x="14781" y="10381"/>
                </a:lnTo>
                <a:lnTo>
                  <a:pt x="14857" y="10324"/>
                </a:lnTo>
                <a:lnTo>
                  <a:pt x="14952" y="10286"/>
                </a:lnTo>
                <a:lnTo>
                  <a:pt x="15028" y="10210"/>
                </a:lnTo>
                <a:lnTo>
                  <a:pt x="15067" y="10019"/>
                </a:lnTo>
                <a:lnTo>
                  <a:pt x="15048" y="9981"/>
                </a:lnTo>
                <a:lnTo>
                  <a:pt x="14991" y="9924"/>
                </a:lnTo>
                <a:lnTo>
                  <a:pt x="14991" y="9905"/>
                </a:lnTo>
                <a:lnTo>
                  <a:pt x="15010" y="9866"/>
                </a:lnTo>
                <a:lnTo>
                  <a:pt x="15048" y="9866"/>
                </a:lnTo>
                <a:lnTo>
                  <a:pt x="15086" y="9866"/>
                </a:lnTo>
                <a:lnTo>
                  <a:pt x="15162" y="9810"/>
                </a:lnTo>
                <a:lnTo>
                  <a:pt x="15219" y="9810"/>
                </a:lnTo>
                <a:lnTo>
                  <a:pt x="15277" y="9790"/>
                </a:lnTo>
                <a:lnTo>
                  <a:pt x="15277" y="9695"/>
                </a:lnTo>
                <a:lnTo>
                  <a:pt x="14914" y="9790"/>
                </a:lnTo>
                <a:lnTo>
                  <a:pt x="14857" y="9886"/>
                </a:lnTo>
                <a:lnTo>
                  <a:pt x="14876" y="10114"/>
                </a:lnTo>
                <a:lnTo>
                  <a:pt x="14819" y="10171"/>
                </a:lnTo>
                <a:lnTo>
                  <a:pt x="14686" y="10228"/>
                </a:lnTo>
                <a:lnTo>
                  <a:pt x="14476" y="10191"/>
                </a:lnTo>
                <a:lnTo>
                  <a:pt x="14229" y="10057"/>
                </a:lnTo>
                <a:lnTo>
                  <a:pt x="14000" y="9829"/>
                </a:lnTo>
                <a:lnTo>
                  <a:pt x="13905" y="9619"/>
                </a:lnTo>
                <a:lnTo>
                  <a:pt x="14286" y="9581"/>
                </a:lnTo>
                <a:lnTo>
                  <a:pt x="14286" y="9524"/>
                </a:lnTo>
                <a:lnTo>
                  <a:pt x="14267" y="9524"/>
                </a:lnTo>
                <a:lnTo>
                  <a:pt x="14210" y="9467"/>
                </a:lnTo>
                <a:lnTo>
                  <a:pt x="14267" y="9467"/>
                </a:lnTo>
                <a:lnTo>
                  <a:pt x="14343" y="9467"/>
                </a:lnTo>
                <a:lnTo>
                  <a:pt x="14400" y="9485"/>
                </a:lnTo>
                <a:lnTo>
                  <a:pt x="14457" y="9524"/>
                </a:lnTo>
                <a:lnTo>
                  <a:pt x="14438" y="9371"/>
                </a:lnTo>
                <a:lnTo>
                  <a:pt x="14343" y="9238"/>
                </a:lnTo>
                <a:lnTo>
                  <a:pt x="14286" y="9086"/>
                </a:lnTo>
                <a:lnTo>
                  <a:pt x="14324" y="8876"/>
                </a:lnTo>
                <a:lnTo>
                  <a:pt x="14267" y="8857"/>
                </a:lnTo>
                <a:lnTo>
                  <a:pt x="14210" y="8933"/>
                </a:lnTo>
                <a:lnTo>
                  <a:pt x="14171" y="9048"/>
                </a:lnTo>
                <a:lnTo>
                  <a:pt x="14153" y="9181"/>
                </a:lnTo>
                <a:lnTo>
                  <a:pt x="14134" y="9314"/>
                </a:lnTo>
                <a:lnTo>
                  <a:pt x="14076" y="9353"/>
                </a:lnTo>
                <a:lnTo>
                  <a:pt x="14019" y="9295"/>
                </a:lnTo>
                <a:lnTo>
                  <a:pt x="13886" y="9314"/>
                </a:lnTo>
                <a:lnTo>
                  <a:pt x="13772" y="9353"/>
                </a:lnTo>
                <a:lnTo>
                  <a:pt x="13486" y="9257"/>
                </a:lnTo>
                <a:lnTo>
                  <a:pt x="13486" y="9162"/>
                </a:lnTo>
                <a:lnTo>
                  <a:pt x="13448" y="9086"/>
                </a:lnTo>
                <a:lnTo>
                  <a:pt x="13486" y="8990"/>
                </a:lnTo>
                <a:lnTo>
                  <a:pt x="13467" y="8838"/>
                </a:lnTo>
                <a:lnTo>
                  <a:pt x="13543" y="8705"/>
                </a:lnTo>
                <a:lnTo>
                  <a:pt x="13619" y="8591"/>
                </a:lnTo>
                <a:lnTo>
                  <a:pt x="13733" y="8552"/>
                </a:lnTo>
                <a:lnTo>
                  <a:pt x="13829" y="8495"/>
                </a:lnTo>
                <a:lnTo>
                  <a:pt x="13981" y="8495"/>
                </a:lnTo>
                <a:lnTo>
                  <a:pt x="14153" y="8457"/>
                </a:lnTo>
                <a:lnTo>
                  <a:pt x="14190" y="8400"/>
                </a:lnTo>
                <a:lnTo>
                  <a:pt x="14210" y="8247"/>
                </a:lnTo>
                <a:lnTo>
                  <a:pt x="14171" y="8229"/>
                </a:lnTo>
                <a:lnTo>
                  <a:pt x="14076" y="8266"/>
                </a:lnTo>
                <a:lnTo>
                  <a:pt x="13943" y="8381"/>
                </a:lnTo>
                <a:lnTo>
                  <a:pt x="13867" y="8381"/>
                </a:lnTo>
                <a:lnTo>
                  <a:pt x="13809" y="8343"/>
                </a:lnTo>
                <a:lnTo>
                  <a:pt x="13772" y="8266"/>
                </a:lnTo>
                <a:lnTo>
                  <a:pt x="13772" y="8171"/>
                </a:lnTo>
                <a:lnTo>
                  <a:pt x="13619" y="8247"/>
                </a:lnTo>
                <a:lnTo>
                  <a:pt x="13505" y="8343"/>
                </a:lnTo>
                <a:lnTo>
                  <a:pt x="13276" y="8591"/>
                </a:lnTo>
                <a:lnTo>
                  <a:pt x="13219" y="8628"/>
                </a:lnTo>
                <a:lnTo>
                  <a:pt x="13143" y="8667"/>
                </a:lnTo>
                <a:lnTo>
                  <a:pt x="13086" y="8647"/>
                </a:lnTo>
                <a:lnTo>
                  <a:pt x="13047" y="8610"/>
                </a:lnTo>
                <a:lnTo>
                  <a:pt x="13047" y="8533"/>
                </a:lnTo>
                <a:lnTo>
                  <a:pt x="13086" y="8476"/>
                </a:lnTo>
                <a:lnTo>
                  <a:pt x="13181" y="8343"/>
                </a:lnTo>
                <a:lnTo>
                  <a:pt x="12991" y="8381"/>
                </a:lnTo>
                <a:lnTo>
                  <a:pt x="12933" y="8362"/>
                </a:lnTo>
                <a:lnTo>
                  <a:pt x="12915" y="8247"/>
                </a:lnTo>
                <a:lnTo>
                  <a:pt x="12952" y="8171"/>
                </a:lnTo>
                <a:lnTo>
                  <a:pt x="13029" y="8133"/>
                </a:lnTo>
                <a:lnTo>
                  <a:pt x="13105" y="8095"/>
                </a:lnTo>
                <a:lnTo>
                  <a:pt x="13181" y="8057"/>
                </a:lnTo>
                <a:lnTo>
                  <a:pt x="13257" y="7962"/>
                </a:lnTo>
                <a:lnTo>
                  <a:pt x="13238" y="7943"/>
                </a:lnTo>
                <a:lnTo>
                  <a:pt x="13067" y="7962"/>
                </a:lnTo>
                <a:lnTo>
                  <a:pt x="13010" y="7924"/>
                </a:lnTo>
                <a:lnTo>
                  <a:pt x="12971" y="7848"/>
                </a:lnTo>
                <a:lnTo>
                  <a:pt x="12915" y="7733"/>
                </a:lnTo>
                <a:lnTo>
                  <a:pt x="12876" y="7638"/>
                </a:lnTo>
                <a:lnTo>
                  <a:pt x="12895" y="7619"/>
                </a:lnTo>
                <a:lnTo>
                  <a:pt x="12915" y="7619"/>
                </a:lnTo>
                <a:lnTo>
                  <a:pt x="12952" y="7581"/>
                </a:lnTo>
                <a:lnTo>
                  <a:pt x="13010" y="7619"/>
                </a:lnTo>
                <a:lnTo>
                  <a:pt x="13067" y="7600"/>
                </a:lnTo>
                <a:lnTo>
                  <a:pt x="13200" y="7581"/>
                </a:lnTo>
                <a:lnTo>
                  <a:pt x="13296" y="7600"/>
                </a:lnTo>
                <a:lnTo>
                  <a:pt x="13372" y="7657"/>
                </a:lnTo>
                <a:lnTo>
                  <a:pt x="13467" y="7676"/>
                </a:lnTo>
                <a:lnTo>
                  <a:pt x="13562" y="7638"/>
                </a:lnTo>
                <a:lnTo>
                  <a:pt x="13543" y="7714"/>
                </a:lnTo>
                <a:lnTo>
                  <a:pt x="13562" y="7809"/>
                </a:lnTo>
                <a:lnTo>
                  <a:pt x="13581" y="7867"/>
                </a:lnTo>
                <a:lnTo>
                  <a:pt x="13638" y="7905"/>
                </a:lnTo>
                <a:lnTo>
                  <a:pt x="13714" y="7885"/>
                </a:lnTo>
                <a:lnTo>
                  <a:pt x="13753" y="7809"/>
                </a:lnTo>
                <a:lnTo>
                  <a:pt x="13772" y="7638"/>
                </a:lnTo>
                <a:lnTo>
                  <a:pt x="13886" y="7467"/>
                </a:lnTo>
                <a:lnTo>
                  <a:pt x="13962" y="7486"/>
                </a:lnTo>
                <a:lnTo>
                  <a:pt x="14076" y="7543"/>
                </a:lnTo>
                <a:lnTo>
                  <a:pt x="14210" y="7524"/>
                </a:lnTo>
                <a:lnTo>
                  <a:pt x="14171" y="7467"/>
                </a:lnTo>
                <a:lnTo>
                  <a:pt x="14134" y="7409"/>
                </a:lnTo>
                <a:lnTo>
                  <a:pt x="14095" y="7390"/>
                </a:lnTo>
                <a:lnTo>
                  <a:pt x="14038" y="7372"/>
                </a:lnTo>
                <a:lnTo>
                  <a:pt x="13943" y="7372"/>
                </a:lnTo>
                <a:lnTo>
                  <a:pt x="13905" y="7314"/>
                </a:lnTo>
                <a:lnTo>
                  <a:pt x="13809" y="7295"/>
                </a:lnTo>
                <a:lnTo>
                  <a:pt x="13733" y="7314"/>
                </a:lnTo>
                <a:lnTo>
                  <a:pt x="13657" y="7314"/>
                </a:lnTo>
                <a:lnTo>
                  <a:pt x="13543" y="7295"/>
                </a:lnTo>
                <a:lnTo>
                  <a:pt x="13333" y="7219"/>
                </a:lnTo>
                <a:lnTo>
                  <a:pt x="13067" y="7009"/>
                </a:lnTo>
                <a:lnTo>
                  <a:pt x="13047" y="6933"/>
                </a:lnTo>
                <a:lnTo>
                  <a:pt x="13181" y="6743"/>
                </a:lnTo>
                <a:lnTo>
                  <a:pt x="13257" y="6666"/>
                </a:lnTo>
                <a:lnTo>
                  <a:pt x="13448" y="6610"/>
                </a:lnTo>
                <a:lnTo>
                  <a:pt x="13505" y="6571"/>
                </a:lnTo>
                <a:lnTo>
                  <a:pt x="13581" y="6514"/>
                </a:lnTo>
                <a:lnTo>
                  <a:pt x="13677" y="6343"/>
                </a:lnTo>
                <a:lnTo>
                  <a:pt x="13733" y="6133"/>
                </a:lnTo>
                <a:lnTo>
                  <a:pt x="13677" y="6038"/>
                </a:lnTo>
                <a:lnTo>
                  <a:pt x="13581" y="5981"/>
                </a:lnTo>
                <a:lnTo>
                  <a:pt x="13505" y="5828"/>
                </a:lnTo>
                <a:lnTo>
                  <a:pt x="13505" y="5638"/>
                </a:lnTo>
                <a:lnTo>
                  <a:pt x="13143" y="5276"/>
                </a:lnTo>
                <a:lnTo>
                  <a:pt x="12819" y="5295"/>
                </a:lnTo>
                <a:lnTo>
                  <a:pt x="12534" y="5295"/>
                </a:lnTo>
                <a:lnTo>
                  <a:pt x="12495" y="5219"/>
                </a:lnTo>
                <a:lnTo>
                  <a:pt x="12438" y="5105"/>
                </a:lnTo>
                <a:lnTo>
                  <a:pt x="12400" y="5010"/>
                </a:lnTo>
                <a:lnTo>
                  <a:pt x="12324" y="4914"/>
                </a:lnTo>
                <a:lnTo>
                  <a:pt x="12248" y="4838"/>
                </a:lnTo>
                <a:lnTo>
                  <a:pt x="12248" y="4724"/>
                </a:lnTo>
                <a:lnTo>
                  <a:pt x="12229" y="4571"/>
                </a:lnTo>
                <a:lnTo>
                  <a:pt x="12153" y="4324"/>
                </a:lnTo>
                <a:lnTo>
                  <a:pt x="12076" y="3657"/>
                </a:lnTo>
                <a:lnTo>
                  <a:pt x="12095" y="3562"/>
                </a:lnTo>
                <a:lnTo>
                  <a:pt x="12172" y="3542"/>
                </a:lnTo>
                <a:lnTo>
                  <a:pt x="12514" y="3657"/>
                </a:lnTo>
                <a:lnTo>
                  <a:pt x="12629" y="3638"/>
                </a:lnTo>
                <a:lnTo>
                  <a:pt x="12724" y="3600"/>
                </a:lnTo>
                <a:lnTo>
                  <a:pt x="12800" y="3581"/>
                </a:lnTo>
                <a:lnTo>
                  <a:pt x="12895" y="3638"/>
                </a:lnTo>
                <a:lnTo>
                  <a:pt x="12915" y="3733"/>
                </a:lnTo>
                <a:lnTo>
                  <a:pt x="12933" y="3886"/>
                </a:lnTo>
                <a:lnTo>
                  <a:pt x="12933" y="4038"/>
                </a:lnTo>
                <a:lnTo>
                  <a:pt x="12895" y="4133"/>
                </a:lnTo>
                <a:lnTo>
                  <a:pt x="12895" y="4324"/>
                </a:lnTo>
                <a:lnTo>
                  <a:pt x="13086" y="4476"/>
                </a:lnTo>
                <a:lnTo>
                  <a:pt x="13333" y="4590"/>
                </a:lnTo>
                <a:lnTo>
                  <a:pt x="13486" y="4590"/>
                </a:lnTo>
                <a:lnTo>
                  <a:pt x="13352" y="4476"/>
                </a:lnTo>
                <a:lnTo>
                  <a:pt x="12991" y="4209"/>
                </a:lnTo>
                <a:lnTo>
                  <a:pt x="13105" y="3923"/>
                </a:lnTo>
                <a:lnTo>
                  <a:pt x="13143" y="3752"/>
                </a:lnTo>
                <a:lnTo>
                  <a:pt x="13105" y="3638"/>
                </a:lnTo>
                <a:lnTo>
                  <a:pt x="13047" y="3524"/>
                </a:lnTo>
                <a:lnTo>
                  <a:pt x="13047" y="3447"/>
                </a:lnTo>
                <a:lnTo>
                  <a:pt x="13029" y="3352"/>
                </a:lnTo>
                <a:lnTo>
                  <a:pt x="13067" y="3200"/>
                </a:lnTo>
                <a:lnTo>
                  <a:pt x="13124" y="3066"/>
                </a:lnTo>
                <a:lnTo>
                  <a:pt x="13086" y="3009"/>
                </a:lnTo>
                <a:lnTo>
                  <a:pt x="13029" y="3009"/>
                </a:lnTo>
                <a:lnTo>
                  <a:pt x="12933" y="3085"/>
                </a:lnTo>
                <a:close/>
                <a:moveTo>
                  <a:pt x="15753" y="5295"/>
                </a:moveTo>
                <a:lnTo>
                  <a:pt x="15810" y="5066"/>
                </a:lnTo>
                <a:lnTo>
                  <a:pt x="15810" y="4876"/>
                </a:lnTo>
                <a:lnTo>
                  <a:pt x="15734" y="4685"/>
                </a:lnTo>
                <a:lnTo>
                  <a:pt x="15695" y="4438"/>
                </a:lnTo>
                <a:lnTo>
                  <a:pt x="15581" y="4248"/>
                </a:lnTo>
                <a:lnTo>
                  <a:pt x="15353" y="4228"/>
                </a:lnTo>
                <a:lnTo>
                  <a:pt x="15162" y="4285"/>
                </a:lnTo>
                <a:lnTo>
                  <a:pt x="15048" y="4419"/>
                </a:lnTo>
                <a:lnTo>
                  <a:pt x="14952" y="4609"/>
                </a:lnTo>
                <a:lnTo>
                  <a:pt x="14800" y="4781"/>
                </a:lnTo>
                <a:lnTo>
                  <a:pt x="14515" y="4819"/>
                </a:lnTo>
                <a:lnTo>
                  <a:pt x="14495" y="4933"/>
                </a:lnTo>
                <a:lnTo>
                  <a:pt x="14476" y="5086"/>
                </a:lnTo>
                <a:lnTo>
                  <a:pt x="14343" y="5162"/>
                </a:lnTo>
                <a:lnTo>
                  <a:pt x="14190" y="5219"/>
                </a:lnTo>
                <a:lnTo>
                  <a:pt x="14000" y="5086"/>
                </a:lnTo>
                <a:lnTo>
                  <a:pt x="13809" y="5066"/>
                </a:lnTo>
                <a:lnTo>
                  <a:pt x="13714" y="5276"/>
                </a:lnTo>
                <a:lnTo>
                  <a:pt x="13867" y="5467"/>
                </a:lnTo>
                <a:lnTo>
                  <a:pt x="14000" y="5638"/>
                </a:lnTo>
                <a:lnTo>
                  <a:pt x="14019" y="5867"/>
                </a:lnTo>
                <a:lnTo>
                  <a:pt x="14153" y="5943"/>
                </a:lnTo>
                <a:lnTo>
                  <a:pt x="14343" y="6000"/>
                </a:lnTo>
                <a:lnTo>
                  <a:pt x="14515" y="6248"/>
                </a:lnTo>
                <a:lnTo>
                  <a:pt x="14781" y="6248"/>
                </a:lnTo>
                <a:lnTo>
                  <a:pt x="14914" y="6229"/>
                </a:lnTo>
                <a:lnTo>
                  <a:pt x="15010" y="6171"/>
                </a:lnTo>
                <a:lnTo>
                  <a:pt x="15181" y="6133"/>
                </a:lnTo>
                <a:lnTo>
                  <a:pt x="15333" y="6095"/>
                </a:lnTo>
                <a:lnTo>
                  <a:pt x="15409" y="6248"/>
                </a:lnTo>
                <a:lnTo>
                  <a:pt x="15581" y="6171"/>
                </a:lnTo>
                <a:lnTo>
                  <a:pt x="15772" y="6114"/>
                </a:lnTo>
                <a:lnTo>
                  <a:pt x="15924" y="6019"/>
                </a:lnTo>
                <a:lnTo>
                  <a:pt x="15981" y="5924"/>
                </a:lnTo>
                <a:lnTo>
                  <a:pt x="16095" y="5772"/>
                </a:lnTo>
                <a:lnTo>
                  <a:pt x="16039" y="5714"/>
                </a:lnTo>
                <a:lnTo>
                  <a:pt x="16039" y="5581"/>
                </a:lnTo>
                <a:lnTo>
                  <a:pt x="16134" y="5505"/>
                </a:lnTo>
                <a:lnTo>
                  <a:pt x="16229" y="5467"/>
                </a:lnTo>
                <a:lnTo>
                  <a:pt x="16248" y="5352"/>
                </a:lnTo>
                <a:lnTo>
                  <a:pt x="16191" y="5238"/>
                </a:lnTo>
                <a:lnTo>
                  <a:pt x="16076" y="5238"/>
                </a:lnTo>
                <a:lnTo>
                  <a:pt x="15924" y="5276"/>
                </a:lnTo>
                <a:lnTo>
                  <a:pt x="15753" y="5295"/>
                </a:lnTo>
                <a:close/>
                <a:moveTo>
                  <a:pt x="10590" y="3276"/>
                </a:moveTo>
                <a:lnTo>
                  <a:pt x="10705" y="3276"/>
                </a:lnTo>
                <a:lnTo>
                  <a:pt x="10819" y="3295"/>
                </a:lnTo>
                <a:lnTo>
                  <a:pt x="10876" y="3371"/>
                </a:lnTo>
                <a:lnTo>
                  <a:pt x="10838" y="3505"/>
                </a:lnTo>
                <a:lnTo>
                  <a:pt x="10724" y="3600"/>
                </a:lnTo>
                <a:lnTo>
                  <a:pt x="10590" y="3619"/>
                </a:lnTo>
                <a:lnTo>
                  <a:pt x="10324" y="3562"/>
                </a:lnTo>
                <a:lnTo>
                  <a:pt x="10267" y="3581"/>
                </a:lnTo>
                <a:lnTo>
                  <a:pt x="10209" y="3619"/>
                </a:lnTo>
                <a:lnTo>
                  <a:pt x="10133" y="3619"/>
                </a:lnTo>
                <a:lnTo>
                  <a:pt x="10114" y="3524"/>
                </a:lnTo>
                <a:lnTo>
                  <a:pt x="10133" y="3505"/>
                </a:lnTo>
                <a:lnTo>
                  <a:pt x="10209" y="3295"/>
                </a:lnTo>
                <a:lnTo>
                  <a:pt x="10286" y="3219"/>
                </a:lnTo>
                <a:lnTo>
                  <a:pt x="10362" y="3181"/>
                </a:lnTo>
                <a:lnTo>
                  <a:pt x="10476" y="3219"/>
                </a:lnTo>
                <a:lnTo>
                  <a:pt x="10590" y="3276"/>
                </a:lnTo>
                <a:close/>
                <a:moveTo>
                  <a:pt x="10971" y="4133"/>
                </a:moveTo>
                <a:lnTo>
                  <a:pt x="11048" y="4209"/>
                </a:lnTo>
                <a:lnTo>
                  <a:pt x="11105" y="4267"/>
                </a:lnTo>
                <a:lnTo>
                  <a:pt x="11124" y="4343"/>
                </a:lnTo>
                <a:lnTo>
                  <a:pt x="11048" y="4438"/>
                </a:lnTo>
                <a:lnTo>
                  <a:pt x="10934" y="4438"/>
                </a:lnTo>
                <a:lnTo>
                  <a:pt x="10495" y="4114"/>
                </a:lnTo>
                <a:lnTo>
                  <a:pt x="10553" y="4057"/>
                </a:lnTo>
                <a:lnTo>
                  <a:pt x="10590" y="4000"/>
                </a:lnTo>
                <a:lnTo>
                  <a:pt x="10609" y="3847"/>
                </a:lnTo>
                <a:lnTo>
                  <a:pt x="10648" y="3809"/>
                </a:lnTo>
                <a:lnTo>
                  <a:pt x="10667" y="3771"/>
                </a:lnTo>
                <a:lnTo>
                  <a:pt x="10705" y="3733"/>
                </a:lnTo>
                <a:lnTo>
                  <a:pt x="10743" y="3733"/>
                </a:lnTo>
                <a:lnTo>
                  <a:pt x="10762" y="3733"/>
                </a:lnTo>
                <a:lnTo>
                  <a:pt x="10781" y="3771"/>
                </a:lnTo>
                <a:lnTo>
                  <a:pt x="10781" y="3791"/>
                </a:lnTo>
                <a:lnTo>
                  <a:pt x="10800" y="3943"/>
                </a:lnTo>
                <a:lnTo>
                  <a:pt x="10819" y="3962"/>
                </a:lnTo>
                <a:lnTo>
                  <a:pt x="10838" y="4019"/>
                </a:lnTo>
                <a:lnTo>
                  <a:pt x="10895" y="4057"/>
                </a:lnTo>
                <a:lnTo>
                  <a:pt x="10971" y="4133"/>
                </a:lnTo>
                <a:close/>
                <a:moveTo>
                  <a:pt x="11924" y="4914"/>
                </a:moveTo>
                <a:lnTo>
                  <a:pt x="11867" y="4933"/>
                </a:lnTo>
                <a:lnTo>
                  <a:pt x="11828" y="4914"/>
                </a:lnTo>
                <a:lnTo>
                  <a:pt x="11772" y="4838"/>
                </a:lnTo>
                <a:lnTo>
                  <a:pt x="11714" y="4800"/>
                </a:lnTo>
                <a:lnTo>
                  <a:pt x="11695" y="4819"/>
                </a:lnTo>
                <a:lnTo>
                  <a:pt x="11657" y="4838"/>
                </a:lnTo>
                <a:lnTo>
                  <a:pt x="11638" y="4857"/>
                </a:lnTo>
                <a:lnTo>
                  <a:pt x="11315" y="4876"/>
                </a:lnTo>
                <a:lnTo>
                  <a:pt x="11181" y="4819"/>
                </a:lnTo>
                <a:lnTo>
                  <a:pt x="11048" y="4648"/>
                </a:lnTo>
                <a:lnTo>
                  <a:pt x="11257" y="4590"/>
                </a:lnTo>
                <a:lnTo>
                  <a:pt x="11295" y="4571"/>
                </a:lnTo>
                <a:lnTo>
                  <a:pt x="11352" y="4476"/>
                </a:lnTo>
                <a:lnTo>
                  <a:pt x="11333" y="4438"/>
                </a:lnTo>
                <a:lnTo>
                  <a:pt x="11315" y="4419"/>
                </a:lnTo>
                <a:lnTo>
                  <a:pt x="11276" y="4381"/>
                </a:lnTo>
                <a:lnTo>
                  <a:pt x="11048" y="3943"/>
                </a:lnTo>
                <a:lnTo>
                  <a:pt x="11029" y="3886"/>
                </a:lnTo>
                <a:lnTo>
                  <a:pt x="11066" y="3791"/>
                </a:lnTo>
                <a:lnTo>
                  <a:pt x="11048" y="3428"/>
                </a:lnTo>
                <a:lnTo>
                  <a:pt x="11086" y="3333"/>
                </a:lnTo>
                <a:lnTo>
                  <a:pt x="11143" y="3314"/>
                </a:lnTo>
                <a:lnTo>
                  <a:pt x="11295" y="3143"/>
                </a:lnTo>
                <a:lnTo>
                  <a:pt x="11410" y="3105"/>
                </a:lnTo>
                <a:lnTo>
                  <a:pt x="11505" y="3181"/>
                </a:lnTo>
                <a:lnTo>
                  <a:pt x="11600" y="3295"/>
                </a:lnTo>
                <a:lnTo>
                  <a:pt x="11695" y="3390"/>
                </a:lnTo>
                <a:lnTo>
                  <a:pt x="11905" y="3486"/>
                </a:lnTo>
                <a:lnTo>
                  <a:pt x="11981" y="3562"/>
                </a:lnTo>
                <a:lnTo>
                  <a:pt x="12000" y="3695"/>
                </a:lnTo>
                <a:lnTo>
                  <a:pt x="12000" y="3752"/>
                </a:lnTo>
                <a:lnTo>
                  <a:pt x="11962" y="3867"/>
                </a:lnTo>
                <a:lnTo>
                  <a:pt x="11962" y="3905"/>
                </a:lnTo>
                <a:lnTo>
                  <a:pt x="11981" y="3962"/>
                </a:lnTo>
                <a:lnTo>
                  <a:pt x="12038" y="4076"/>
                </a:lnTo>
                <a:lnTo>
                  <a:pt x="12038" y="4133"/>
                </a:lnTo>
                <a:lnTo>
                  <a:pt x="12076" y="4419"/>
                </a:lnTo>
                <a:lnTo>
                  <a:pt x="12038" y="4495"/>
                </a:lnTo>
                <a:lnTo>
                  <a:pt x="12076" y="4533"/>
                </a:lnTo>
                <a:lnTo>
                  <a:pt x="12114" y="4609"/>
                </a:lnTo>
                <a:lnTo>
                  <a:pt x="12133" y="4648"/>
                </a:lnTo>
                <a:lnTo>
                  <a:pt x="12057" y="4705"/>
                </a:lnTo>
                <a:lnTo>
                  <a:pt x="11981" y="4857"/>
                </a:lnTo>
                <a:lnTo>
                  <a:pt x="11924" y="4914"/>
                </a:lnTo>
                <a:close/>
                <a:moveTo>
                  <a:pt x="761" y="1866"/>
                </a:moveTo>
                <a:lnTo>
                  <a:pt x="819" y="1942"/>
                </a:lnTo>
                <a:lnTo>
                  <a:pt x="819" y="2076"/>
                </a:lnTo>
                <a:lnTo>
                  <a:pt x="724" y="2133"/>
                </a:lnTo>
                <a:lnTo>
                  <a:pt x="610" y="2057"/>
                </a:lnTo>
                <a:lnTo>
                  <a:pt x="439" y="2076"/>
                </a:lnTo>
                <a:lnTo>
                  <a:pt x="420" y="2095"/>
                </a:lnTo>
                <a:lnTo>
                  <a:pt x="420" y="2171"/>
                </a:lnTo>
                <a:lnTo>
                  <a:pt x="477" y="2209"/>
                </a:lnTo>
                <a:lnTo>
                  <a:pt x="553" y="2209"/>
                </a:lnTo>
                <a:lnTo>
                  <a:pt x="591" y="2247"/>
                </a:lnTo>
                <a:lnTo>
                  <a:pt x="458" y="2343"/>
                </a:lnTo>
                <a:lnTo>
                  <a:pt x="191" y="2304"/>
                </a:lnTo>
                <a:lnTo>
                  <a:pt x="0" y="2152"/>
                </a:lnTo>
                <a:lnTo>
                  <a:pt x="77" y="1866"/>
                </a:lnTo>
                <a:lnTo>
                  <a:pt x="229" y="1924"/>
                </a:lnTo>
                <a:lnTo>
                  <a:pt x="572" y="1810"/>
                </a:lnTo>
                <a:lnTo>
                  <a:pt x="761" y="1866"/>
                </a:lnTo>
                <a:close/>
                <a:moveTo>
                  <a:pt x="9352" y="7848"/>
                </a:moveTo>
                <a:lnTo>
                  <a:pt x="9314" y="7867"/>
                </a:lnTo>
                <a:lnTo>
                  <a:pt x="9276" y="7867"/>
                </a:lnTo>
                <a:lnTo>
                  <a:pt x="9295" y="7829"/>
                </a:lnTo>
                <a:lnTo>
                  <a:pt x="9314" y="7695"/>
                </a:lnTo>
                <a:lnTo>
                  <a:pt x="9333" y="7600"/>
                </a:lnTo>
                <a:lnTo>
                  <a:pt x="9390" y="7524"/>
                </a:lnTo>
                <a:lnTo>
                  <a:pt x="9429" y="7562"/>
                </a:lnTo>
                <a:lnTo>
                  <a:pt x="9486" y="7638"/>
                </a:lnTo>
                <a:lnTo>
                  <a:pt x="9524" y="7676"/>
                </a:lnTo>
                <a:lnTo>
                  <a:pt x="9676" y="7753"/>
                </a:lnTo>
                <a:lnTo>
                  <a:pt x="9733" y="7809"/>
                </a:lnTo>
                <a:lnTo>
                  <a:pt x="9695" y="7867"/>
                </a:lnTo>
                <a:lnTo>
                  <a:pt x="9619" y="7943"/>
                </a:lnTo>
                <a:lnTo>
                  <a:pt x="9562" y="7962"/>
                </a:lnTo>
                <a:lnTo>
                  <a:pt x="9486" y="7981"/>
                </a:lnTo>
                <a:lnTo>
                  <a:pt x="9429" y="7943"/>
                </a:lnTo>
                <a:lnTo>
                  <a:pt x="9390" y="7885"/>
                </a:lnTo>
                <a:lnTo>
                  <a:pt x="9371" y="7829"/>
                </a:lnTo>
                <a:lnTo>
                  <a:pt x="9352" y="7848"/>
                </a:lnTo>
                <a:close/>
                <a:moveTo>
                  <a:pt x="11772" y="7448"/>
                </a:moveTo>
                <a:lnTo>
                  <a:pt x="11828" y="7486"/>
                </a:lnTo>
                <a:lnTo>
                  <a:pt x="11867" y="7581"/>
                </a:lnTo>
                <a:lnTo>
                  <a:pt x="11828" y="7619"/>
                </a:lnTo>
                <a:lnTo>
                  <a:pt x="11772" y="7638"/>
                </a:lnTo>
                <a:lnTo>
                  <a:pt x="11733" y="7676"/>
                </a:lnTo>
                <a:lnTo>
                  <a:pt x="11733" y="7733"/>
                </a:lnTo>
                <a:lnTo>
                  <a:pt x="11676" y="7790"/>
                </a:lnTo>
                <a:lnTo>
                  <a:pt x="11619" y="7809"/>
                </a:lnTo>
                <a:lnTo>
                  <a:pt x="11562" y="7771"/>
                </a:lnTo>
                <a:lnTo>
                  <a:pt x="11505" y="7790"/>
                </a:lnTo>
                <a:lnTo>
                  <a:pt x="11467" y="7753"/>
                </a:lnTo>
                <a:lnTo>
                  <a:pt x="11447" y="7657"/>
                </a:lnTo>
                <a:lnTo>
                  <a:pt x="11467" y="7562"/>
                </a:lnTo>
                <a:lnTo>
                  <a:pt x="11524" y="7486"/>
                </a:lnTo>
                <a:lnTo>
                  <a:pt x="11638" y="7428"/>
                </a:lnTo>
                <a:lnTo>
                  <a:pt x="11772" y="7448"/>
                </a:lnTo>
                <a:close/>
                <a:moveTo>
                  <a:pt x="12590" y="7619"/>
                </a:moveTo>
                <a:lnTo>
                  <a:pt x="12610" y="7657"/>
                </a:lnTo>
                <a:lnTo>
                  <a:pt x="12629" y="7733"/>
                </a:lnTo>
                <a:lnTo>
                  <a:pt x="12590" y="7809"/>
                </a:lnTo>
                <a:lnTo>
                  <a:pt x="12267" y="8057"/>
                </a:lnTo>
                <a:lnTo>
                  <a:pt x="12114" y="8076"/>
                </a:lnTo>
                <a:lnTo>
                  <a:pt x="12114" y="8038"/>
                </a:lnTo>
                <a:lnTo>
                  <a:pt x="12190" y="7943"/>
                </a:lnTo>
                <a:lnTo>
                  <a:pt x="12209" y="7885"/>
                </a:lnTo>
                <a:lnTo>
                  <a:pt x="12172" y="7848"/>
                </a:lnTo>
                <a:lnTo>
                  <a:pt x="12248" y="7753"/>
                </a:lnTo>
                <a:lnTo>
                  <a:pt x="12248" y="7657"/>
                </a:lnTo>
                <a:lnTo>
                  <a:pt x="12229" y="7543"/>
                </a:lnTo>
                <a:lnTo>
                  <a:pt x="12172" y="7467"/>
                </a:lnTo>
                <a:lnTo>
                  <a:pt x="12133" y="7409"/>
                </a:lnTo>
                <a:lnTo>
                  <a:pt x="12153" y="7390"/>
                </a:lnTo>
                <a:lnTo>
                  <a:pt x="12248" y="7448"/>
                </a:lnTo>
                <a:lnTo>
                  <a:pt x="12343" y="7372"/>
                </a:lnTo>
                <a:lnTo>
                  <a:pt x="12362" y="7372"/>
                </a:lnTo>
                <a:lnTo>
                  <a:pt x="12343" y="7448"/>
                </a:lnTo>
                <a:lnTo>
                  <a:pt x="12362" y="7504"/>
                </a:lnTo>
                <a:lnTo>
                  <a:pt x="12438" y="7543"/>
                </a:lnTo>
                <a:lnTo>
                  <a:pt x="12553" y="7600"/>
                </a:lnTo>
                <a:lnTo>
                  <a:pt x="12590" y="7619"/>
                </a:lnTo>
                <a:close/>
                <a:moveTo>
                  <a:pt x="6762" y="4267"/>
                </a:moveTo>
                <a:lnTo>
                  <a:pt x="6838" y="4267"/>
                </a:lnTo>
                <a:lnTo>
                  <a:pt x="6876" y="4324"/>
                </a:lnTo>
                <a:lnTo>
                  <a:pt x="6857" y="4400"/>
                </a:lnTo>
                <a:lnTo>
                  <a:pt x="6800" y="4457"/>
                </a:lnTo>
                <a:lnTo>
                  <a:pt x="6762" y="4476"/>
                </a:lnTo>
                <a:lnTo>
                  <a:pt x="6743" y="4438"/>
                </a:lnTo>
                <a:lnTo>
                  <a:pt x="6705" y="4343"/>
                </a:lnTo>
                <a:lnTo>
                  <a:pt x="6723" y="4267"/>
                </a:lnTo>
                <a:lnTo>
                  <a:pt x="6762" y="4267"/>
                </a:lnTo>
                <a:close/>
                <a:moveTo>
                  <a:pt x="647" y="2933"/>
                </a:moveTo>
                <a:lnTo>
                  <a:pt x="704" y="2952"/>
                </a:lnTo>
                <a:lnTo>
                  <a:pt x="704" y="3009"/>
                </a:lnTo>
                <a:lnTo>
                  <a:pt x="685" y="3085"/>
                </a:lnTo>
                <a:lnTo>
                  <a:pt x="666" y="3161"/>
                </a:lnTo>
                <a:lnTo>
                  <a:pt x="647" y="3238"/>
                </a:lnTo>
                <a:lnTo>
                  <a:pt x="591" y="3257"/>
                </a:lnTo>
                <a:lnTo>
                  <a:pt x="534" y="3257"/>
                </a:lnTo>
                <a:lnTo>
                  <a:pt x="496" y="3257"/>
                </a:lnTo>
                <a:lnTo>
                  <a:pt x="477" y="3295"/>
                </a:lnTo>
                <a:lnTo>
                  <a:pt x="458" y="3314"/>
                </a:lnTo>
                <a:lnTo>
                  <a:pt x="458" y="3276"/>
                </a:lnTo>
                <a:lnTo>
                  <a:pt x="439" y="3238"/>
                </a:lnTo>
                <a:lnTo>
                  <a:pt x="381" y="3161"/>
                </a:lnTo>
                <a:lnTo>
                  <a:pt x="400" y="3105"/>
                </a:lnTo>
                <a:lnTo>
                  <a:pt x="515" y="3029"/>
                </a:lnTo>
                <a:lnTo>
                  <a:pt x="572" y="2952"/>
                </a:lnTo>
                <a:lnTo>
                  <a:pt x="610" y="2933"/>
                </a:lnTo>
                <a:lnTo>
                  <a:pt x="647" y="2933"/>
                </a:lnTo>
                <a:close/>
              </a:path>
            </a:pathLst>
          </a:custGeom>
          <a:solidFill>
            <a:schemeClr val="accent2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A"/>
          </a:p>
        </p:txBody>
      </p:sp>
      <p:sp>
        <p:nvSpPr>
          <p:cNvPr id="188" name="Freeform 30">
            <a:extLst>
              <a:ext uri="{FF2B5EF4-FFF2-40B4-BE49-F238E27FC236}">
                <a16:creationId xmlns:a16="http://schemas.microsoft.com/office/drawing/2014/main" id="{E22E30C7-3FD9-4E73-AA31-D33E1AD0C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7383" y="2539540"/>
            <a:ext cx="968786" cy="870312"/>
          </a:xfrm>
          <a:custGeom>
            <a:avLst/>
            <a:gdLst>
              <a:gd name="T0" fmla="*/ 2147483646 w 9372"/>
              <a:gd name="T1" fmla="*/ 2147483646 h 8420"/>
              <a:gd name="T2" fmla="*/ 2147483646 w 9372"/>
              <a:gd name="T3" fmla="*/ 2147483646 h 8420"/>
              <a:gd name="T4" fmla="*/ 2147483646 w 9372"/>
              <a:gd name="T5" fmla="*/ 2147483646 h 8420"/>
              <a:gd name="T6" fmla="*/ 2147483646 w 9372"/>
              <a:gd name="T7" fmla="*/ 2147483646 h 8420"/>
              <a:gd name="T8" fmla="*/ 2147483646 w 9372"/>
              <a:gd name="T9" fmla="*/ 2147483646 h 8420"/>
              <a:gd name="T10" fmla="*/ 2147483646 w 9372"/>
              <a:gd name="T11" fmla="*/ 2147483646 h 8420"/>
              <a:gd name="T12" fmla="*/ 2147483646 w 9372"/>
              <a:gd name="T13" fmla="*/ 2147483646 h 8420"/>
              <a:gd name="T14" fmla="*/ 2147483646 w 9372"/>
              <a:gd name="T15" fmla="*/ 2147483646 h 8420"/>
              <a:gd name="T16" fmla="*/ 2147483646 w 9372"/>
              <a:gd name="T17" fmla="*/ 2147483646 h 8420"/>
              <a:gd name="T18" fmla="*/ 2147483646 w 9372"/>
              <a:gd name="T19" fmla="*/ 2147483646 h 8420"/>
              <a:gd name="T20" fmla="*/ 2147483646 w 9372"/>
              <a:gd name="T21" fmla="*/ 2147483646 h 8420"/>
              <a:gd name="T22" fmla="*/ 2147483646 w 9372"/>
              <a:gd name="T23" fmla="*/ 2147483646 h 8420"/>
              <a:gd name="T24" fmla="*/ 2147483646 w 9372"/>
              <a:gd name="T25" fmla="*/ 2147483646 h 8420"/>
              <a:gd name="T26" fmla="*/ 2147483646 w 9372"/>
              <a:gd name="T27" fmla="*/ 2147483646 h 8420"/>
              <a:gd name="T28" fmla="*/ 2147483646 w 9372"/>
              <a:gd name="T29" fmla="*/ 2147483646 h 8420"/>
              <a:gd name="T30" fmla="*/ 2147483646 w 9372"/>
              <a:gd name="T31" fmla="*/ 2147483646 h 8420"/>
              <a:gd name="T32" fmla="*/ 2147483646 w 9372"/>
              <a:gd name="T33" fmla="*/ 2147483646 h 8420"/>
              <a:gd name="T34" fmla="*/ 2147483646 w 9372"/>
              <a:gd name="T35" fmla="*/ 2147483646 h 8420"/>
              <a:gd name="T36" fmla="*/ 2147483646 w 9372"/>
              <a:gd name="T37" fmla="*/ 2147483646 h 8420"/>
              <a:gd name="T38" fmla="*/ 2147483646 w 9372"/>
              <a:gd name="T39" fmla="*/ 2147483646 h 8420"/>
              <a:gd name="T40" fmla="*/ 2147483646 w 9372"/>
              <a:gd name="T41" fmla="*/ 2147483646 h 8420"/>
              <a:gd name="T42" fmla="*/ 2147483646 w 9372"/>
              <a:gd name="T43" fmla="*/ 2147483646 h 8420"/>
              <a:gd name="T44" fmla="*/ 2147483646 w 9372"/>
              <a:gd name="T45" fmla="*/ 2147483646 h 8420"/>
              <a:gd name="T46" fmla="*/ 2147483646 w 9372"/>
              <a:gd name="T47" fmla="*/ 2147483646 h 8420"/>
              <a:gd name="T48" fmla="*/ 2147483646 w 9372"/>
              <a:gd name="T49" fmla="*/ 2147483646 h 8420"/>
              <a:gd name="T50" fmla="*/ 2147483646 w 9372"/>
              <a:gd name="T51" fmla="*/ 2147483646 h 8420"/>
              <a:gd name="T52" fmla="*/ 2147483646 w 9372"/>
              <a:gd name="T53" fmla="*/ 2147483646 h 8420"/>
              <a:gd name="T54" fmla="*/ 2147483646 w 9372"/>
              <a:gd name="T55" fmla="*/ 2147483646 h 8420"/>
              <a:gd name="T56" fmla="*/ 2147483646 w 9372"/>
              <a:gd name="T57" fmla="*/ 2147483646 h 8420"/>
              <a:gd name="T58" fmla="*/ 2147483646 w 9372"/>
              <a:gd name="T59" fmla="*/ 2147483646 h 8420"/>
              <a:gd name="T60" fmla="*/ 2147483646 w 9372"/>
              <a:gd name="T61" fmla="*/ 2147483646 h 8420"/>
              <a:gd name="T62" fmla="*/ 2147483646 w 9372"/>
              <a:gd name="T63" fmla="*/ 2147483646 h 8420"/>
              <a:gd name="T64" fmla="*/ 2147483646 w 9372"/>
              <a:gd name="T65" fmla="*/ 2147483646 h 8420"/>
              <a:gd name="T66" fmla="*/ 2147483646 w 9372"/>
              <a:gd name="T67" fmla="*/ 2147483646 h 8420"/>
              <a:gd name="T68" fmla="*/ 2147483646 w 9372"/>
              <a:gd name="T69" fmla="*/ 2147483646 h 8420"/>
              <a:gd name="T70" fmla="*/ 2147483646 w 9372"/>
              <a:gd name="T71" fmla="*/ 2147483646 h 8420"/>
              <a:gd name="T72" fmla="*/ 2147483646 w 9372"/>
              <a:gd name="T73" fmla="*/ 2147483646 h 8420"/>
              <a:gd name="T74" fmla="*/ 2147483646 w 9372"/>
              <a:gd name="T75" fmla="*/ 2147483646 h 8420"/>
              <a:gd name="T76" fmla="*/ 2147483646 w 9372"/>
              <a:gd name="T77" fmla="*/ 2147483646 h 8420"/>
              <a:gd name="T78" fmla="*/ 2147483646 w 9372"/>
              <a:gd name="T79" fmla="*/ 2147483646 h 8420"/>
              <a:gd name="T80" fmla="*/ 2147483646 w 9372"/>
              <a:gd name="T81" fmla="*/ 2147483646 h 8420"/>
              <a:gd name="T82" fmla="*/ 2147483646 w 9372"/>
              <a:gd name="T83" fmla="*/ 2147483646 h 8420"/>
              <a:gd name="T84" fmla="*/ 2147483646 w 9372"/>
              <a:gd name="T85" fmla="*/ 2147483646 h 8420"/>
              <a:gd name="T86" fmla="*/ 2147483646 w 9372"/>
              <a:gd name="T87" fmla="*/ 2147483646 h 8420"/>
              <a:gd name="T88" fmla="*/ 2147483646 w 9372"/>
              <a:gd name="T89" fmla="*/ 2147483646 h 8420"/>
              <a:gd name="T90" fmla="*/ 2147483646 w 9372"/>
              <a:gd name="T91" fmla="*/ 2147483646 h 8420"/>
              <a:gd name="T92" fmla="*/ 2147483646 w 9372"/>
              <a:gd name="T93" fmla="*/ 2147483646 h 8420"/>
              <a:gd name="T94" fmla="*/ 2147483646 w 9372"/>
              <a:gd name="T95" fmla="*/ 2147483646 h 8420"/>
              <a:gd name="T96" fmla="*/ 2147483646 w 9372"/>
              <a:gd name="T97" fmla="*/ 2147483646 h 8420"/>
              <a:gd name="T98" fmla="*/ 2147483646 w 9372"/>
              <a:gd name="T99" fmla="*/ 2147483646 h 8420"/>
              <a:gd name="T100" fmla="*/ 2147483646 w 9372"/>
              <a:gd name="T101" fmla="*/ 2147483646 h 8420"/>
              <a:gd name="T102" fmla="*/ 2147483646 w 9372"/>
              <a:gd name="T103" fmla="*/ 2147483646 h 8420"/>
              <a:gd name="T104" fmla="*/ 2147483646 w 9372"/>
              <a:gd name="T105" fmla="*/ 2147483646 h 8420"/>
              <a:gd name="T106" fmla="*/ 2147483646 w 9372"/>
              <a:gd name="T107" fmla="*/ 2147483646 h 8420"/>
              <a:gd name="T108" fmla="*/ 2147483646 w 9372"/>
              <a:gd name="T109" fmla="*/ 2147483646 h 8420"/>
              <a:gd name="T110" fmla="*/ 2147483646 w 9372"/>
              <a:gd name="T111" fmla="*/ 2147483646 h 8420"/>
              <a:gd name="T112" fmla="*/ 2147483646 w 9372"/>
              <a:gd name="T113" fmla="*/ 2147483646 h 8420"/>
              <a:gd name="T114" fmla="*/ 2147483646 w 9372"/>
              <a:gd name="T115" fmla="*/ 2147483646 h 8420"/>
              <a:gd name="T116" fmla="*/ 2147483646 w 9372"/>
              <a:gd name="T117" fmla="*/ 2147483646 h 8420"/>
              <a:gd name="T118" fmla="*/ 2147483646 w 9372"/>
              <a:gd name="T119" fmla="*/ 2147483646 h 8420"/>
              <a:gd name="T120" fmla="*/ 2147483646 w 9372"/>
              <a:gd name="T121" fmla="*/ 2147483646 h 8420"/>
              <a:gd name="T122" fmla="*/ 2147483646 w 9372"/>
              <a:gd name="T123" fmla="*/ 2147483646 h 8420"/>
              <a:gd name="T124" fmla="*/ 2147483646 w 9372"/>
              <a:gd name="T125" fmla="*/ 2147483646 h 842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9372" h="8420">
                <a:moveTo>
                  <a:pt x="1733" y="4686"/>
                </a:moveTo>
                <a:lnTo>
                  <a:pt x="1790" y="4838"/>
                </a:lnTo>
                <a:lnTo>
                  <a:pt x="1867" y="4972"/>
                </a:lnTo>
                <a:lnTo>
                  <a:pt x="1904" y="5086"/>
                </a:lnTo>
                <a:lnTo>
                  <a:pt x="1848" y="5067"/>
                </a:lnTo>
                <a:lnTo>
                  <a:pt x="1562" y="5067"/>
                </a:lnTo>
                <a:lnTo>
                  <a:pt x="1467" y="5067"/>
                </a:lnTo>
                <a:lnTo>
                  <a:pt x="1447" y="4933"/>
                </a:lnTo>
                <a:lnTo>
                  <a:pt x="1486" y="4895"/>
                </a:lnTo>
                <a:lnTo>
                  <a:pt x="1543" y="4857"/>
                </a:lnTo>
                <a:lnTo>
                  <a:pt x="1562" y="4781"/>
                </a:lnTo>
                <a:lnTo>
                  <a:pt x="1409" y="4876"/>
                </a:lnTo>
                <a:lnTo>
                  <a:pt x="1333" y="4857"/>
                </a:lnTo>
                <a:lnTo>
                  <a:pt x="1352" y="4724"/>
                </a:lnTo>
                <a:lnTo>
                  <a:pt x="1467" y="4572"/>
                </a:lnTo>
                <a:lnTo>
                  <a:pt x="1428" y="4533"/>
                </a:lnTo>
                <a:lnTo>
                  <a:pt x="1352" y="4628"/>
                </a:lnTo>
                <a:lnTo>
                  <a:pt x="1314" y="4552"/>
                </a:lnTo>
                <a:lnTo>
                  <a:pt x="1257" y="4591"/>
                </a:lnTo>
                <a:lnTo>
                  <a:pt x="1276" y="4400"/>
                </a:lnTo>
                <a:lnTo>
                  <a:pt x="1257" y="4115"/>
                </a:lnTo>
                <a:lnTo>
                  <a:pt x="1238" y="3943"/>
                </a:lnTo>
                <a:lnTo>
                  <a:pt x="1162" y="3734"/>
                </a:lnTo>
                <a:lnTo>
                  <a:pt x="1219" y="3657"/>
                </a:lnTo>
                <a:lnTo>
                  <a:pt x="1333" y="3543"/>
                </a:lnTo>
                <a:lnTo>
                  <a:pt x="1447" y="3505"/>
                </a:lnTo>
                <a:lnTo>
                  <a:pt x="1543" y="3638"/>
                </a:lnTo>
                <a:lnTo>
                  <a:pt x="1543" y="3695"/>
                </a:lnTo>
                <a:lnTo>
                  <a:pt x="1523" y="3752"/>
                </a:lnTo>
                <a:lnTo>
                  <a:pt x="1467" y="3790"/>
                </a:lnTo>
                <a:lnTo>
                  <a:pt x="1486" y="3848"/>
                </a:lnTo>
                <a:lnTo>
                  <a:pt x="1581" y="4076"/>
                </a:lnTo>
                <a:lnTo>
                  <a:pt x="1600" y="4152"/>
                </a:lnTo>
                <a:lnTo>
                  <a:pt x="1581" y="4229"/>
                </a:lnTo>
                <a:lnTo>
                  <a:pt x="1600" y="4286"/>
                </a:lnTo>
                <a:lnTo>
                  <a:pt x="1676" y="4324"/>
                </a:lnTo>
                <a:lnTo>
                  <a:pt x="1733" y="4419"/>
                </a:lnTo>
                <a:lnTo>
                  <a:pt x="1600" y="4419"/>
                </a:lnTo>
                <a:lnTo>
                  <a:pt x="1600" y="4476"/>
                </a:lnTo>
                <a:lnTo>
                  <a:pt x="1638" y="4476"/>
                </a:lnTo>
                <a:lnTo>
                  <a:pt x="1733" y="4533"/>
                </a:lnTo>
                <a:lnTo>
                  <a:pt x="1733" y="4572"/>
                </a:lnTo>
                <a:lnTo>
                  <a:pt x="1714" y="4610"/>
                </a:lnTo>
                <a:lnTo>
                  <a:pt x="1733" y="4686"/>
                </a:lnTo>
                <a:close/>
                <a:moveTo>
                  <a:pt x="4286" y="7905"/>
                </a:moveTo>
                <a:lnTo>
                  <a:pt x="4171" y="7943"/>
                </a:lnTo>
                <a:lnTo>
                  <a:pt x="4038" y="8019"/>
                </a:lnTo>
                <a:lnTo>
                  <a:pt x="3924" y="8133"/>
                </a:lnTo>
                <a:lnTo>
                  <a:pt x="3809" y="8191"/>
                </a:lnTo>
                <a:lnTo>
                  <a:pt x="3676" y="8209"/>
                </a:lnTo>
                <a:lnTo>
                  <a:pt x="3543" y="8267"/>
                </a:lnTo>
                <a:lnTo>
                  <a:pt x="3448" y="8229"/>
                </a:lnTo>
                <a:lnTo>
                  <a:pt x="3409" y="8172"/>
                </a:lnTo>
                <a:lnTo>
                  <a:pt x="3409" y="8095"/>
                </a:lnTo>
                <a:lnTo>
                  <a:pt x="3372" y="8000"/>
                </a:lnTo>
                <a:lnTo>
                  <a:pt x="3314" y="7905"/>
                </a:lnTo>
                <a:lnTo>
                  <a:pt x="3219" y="7772"/>
                </a:lnTo>
                <a:lnTo>
                  <a:pt x="3162" y="7676"/>
                </a:lnTo>
                <a:lnTo>
                  <a:pt x="3238" y="7600"/>
                </a:lnTo>
                <a:lnTo>
                  <a:pt x="3200" y="7562"/>
                </a:lnTo>
                <a:lnTo>
                  <a:pt x="3123" y="7524"/>
                </a:lnTo>
                <a:lnTo>
                  <a:pt x="3028" y="7505"/>
                </a:lnTo>
                <a:lnTo>
                  <a:pt x="2895" y="7257"/>
                </a:lnTo>
                <a:lnTo>
                  <a:pt x="2781" y="7200"/>
                </a:lnTo>
                <a:lnTo>
                  <a:pt x="2705" y="7257"/>
                </a:lnTo>
                <a:lnTo>
                  <a:pt x="2666" y="7257"/>
                </a:lnTo>
                <a:lnTo>
                  <a:pt x="2647" y="7162"/>
                </a:lnTo>
                <a:lnTo>
                  <a:pt x="2514" y="7067"/>
                </a:lnTo>
                <a:lnTo>
                  <a:pt x="2400" y="7086"/>
                </a:lnTo>
                <a:lnTo>
                  <a:pt x="2362" y="7238"/>
                </a:lnTo>
                <a:lnTo>
                  <a:pt x="2324" y="7295"/>
                </a:lnTo>
                <a:lnTo>
                  <a:pt x="2285" y="7257"/>
                </a:lnTo>
                <a:lnTo>
                  <a:pt x="2305" y="7029"/>
                </a:lnTo>
                <a:lnTo>
                  <a:pt x="2533" y="6914"/>
                </a:lnTo>
                <a:lnTo>
                  <a:pt x="2724" y="6857"/>
                </a:lnTo>
                <a:lnTo>
                  <a:pt x="2971" y="6934"/>
                </a:lnTo>
                <a:lnTo>
                  <a:pt x="2895" y="6781"/>
                </a:lnTo>
                <a:lnTo>
                  <a:pt x="2838" y="6724"/>
                </a:lnTo>
                <a:lnTo>
                  <a:pt x="2762" y="6667"/>
                </a:lnTo>
                <a:lnTo>
                  <a:pt x="2724" y="6648"/>
                </a:lnTo>
                <a:lnTo>
                  <a:pt x="2666" y="6686"/>
                </a:lnTo>
                <a:lnTo>
                  <a:pt x="2629" y="6667"/>
                </a:lnTo>
                <a:lnTo>
                  <a:pt x="2590" y="6609"/>
                </a:lnTo>
                <a:lnTo>
                  <a:pt x="2552" y="6553"/>
                </a:lnTo>
                <a:lnTo>
                  <a:pt x="2686" y="6191"/>
                </a:lnTo>
                <a:lnTo>
                  <a:pt x="2762" y="6038"/>
                </a:lnTo>
                <a:lnTo>
                  <a:pt x="2857" y="5962"/>
                </a:lnTo>
                <a:lnTo>
                  <a:pt x="2781" y="5886"/>
                </a:lnTo>
                <a:lnTo>
                  <a:pt x="2514" y="5810"/>
                </a:lnTo>
                <a:lnTo>
                  <a:pt x="2419" y="5752"/>
                </a:lnTo>
                <a:lnTo>
                  <a:pt x="2514" y="5657"/>
                </a:lnTo>
                <a:lnTo>
                  <a:pt x="2800" y="5600"/>
                </a:lnTo>
                <a:lnTo>
                  <a:pt x="2857" y="5524"/>
                </a:lnTo>
                <a:lnTo>
                  <a:pt x="2819" y="5410"/>
                </a:lnTo>
                <a:lnTo>
                  <a:pt x="2705" y="5390"/>
                </a:lnTo>
                <a:lnTo>
                  <a:pt x="2495" y="5390"/>
                </a:lnTo>
                <a:lnTo>
                  <a:pt x="2457" y="5353"/>
                </a:lnTo>
                <a:lnTo>
                  <a:pt x="2381" y="5257"/>
                </a:lnTo>
                <a:lnTo>
                  <a:pt x="2343" y="5219"/>
                </a:lnTo>
                <a:lnTo>
                  <a:pt x="2343" y="5162"/>
                </a:lnTo>
                <a:lnTo>
                  <a:pt x="2419" y="5162"/>
                </a:lnTo>
                <a:lnTo>
                  <a:pt x="2324" y="4990"/>
                </a:lnTo>
                <a:lnTo>
                  <a:pt x="2438" y="4933"/>
                </a:lnTo>
                <a:lnTo>
                  <a:pt x="2571" y="4895"/>
                </a:lnTo>
                <a:lnTo>
                  <a:pt x="2686" y="4705"/>
                </a:lnTo>
                <a:lnTo>
                  <a:pt x="2952" y="4648"/>
                </a:lnTo>
                <a:lnTo>
                  <a:pt x="3067" y="4572"/>
                </a:lnTo>
                <a:lnTo>
                  <a:pt x="2705" y="4572"/>
                </a:lnTo>
                <a:lnTo>
                  <a:pt x="2610" y="4628"/>
                </a:lnTo>
                <a:lnTo>
                  <a:pt x="2476" y="4819"/>
                </a:lnTo>
                <a:lnTo>
                  <a:pt x="2381" y="4838"/>
                </a:lnTo>
                <a:lnTo>
                  <a:pt x="2324" y="4762"/>
                </a:lnTo>
                <a:lnTo>
                  <a:pt x="2266" y="4628"/>
                </a:lnTo>
                <a:lnTo>
                  <a:pt x="2229" y="4476"/>
                </a:lnTo>
                <a:lnTo>
                  <a:pt x="2229" y="4381"/>
                </a:lnTo>
                <a:lnTo>
                  <a:pt x="2362" y="4229"/>
                </a:lnTo>
                <a:lnTo>
                  <a:pt x="2419" y="4133"/>
                </a:lnTo>
                <a:lnTo>
                  <a:pt x="2400" y="4095"/>
                </a:lnTo>
                <a:lnTo>
                  <a:pt x="2285" y="4133"/>
                </a:lnTo>
                <a:lnTo>
                  <a:pt x="2229" y="4095"/>
                </a:lnTo>
                <a:lnTo>
                  <a:pt x="2171" y="4057"/>
                </a:lnTo>
                <a:lnTo>
                  <a:pt x="2152" y="4057"/>
                </a:lnTo>
                <a:lnTo>
                  <a:pt x="2114" y="3981"/>
                </a:lnTo>
                <a:lnTo>
                  <a:pt x="2133" y="3905"/>
                </a:lnTo>
                <a:lnTo>
                  <a:pt x="2133" y="3848"/>
                </a:lnTo>
                <a:lnTo>
                  <a:pt x="2114" y="3714"/>
                </a:lnTo>
                <a:lnTo>
                  <a:pt x="2076" y="3657"/>
                </a:lnTo>
                <a:lnTo>
                  <a:pt x="2057" y="3619"/>
                </a:lnTo>
                <a:lnTo>
                  <a:pt x="2152" y="3619"/>
                </a:lnTo>
                <a:lnTo>
                  <a:pt x="2285" y="3562"/>
                </a:lnTo>
                <a:lnTo>
                  <a:pt x="2400" y="3562"/>
                </a:lnTo>
                <a:lnTo>
                  <a:pt x="2419" y="3467"/>
                </a:lnTo>
                <a:lnTo>
                  <a:pt x="2457" y="3372"/>
                </a:lnTo>
                <a:lnTo>
                  <a:pt x="2400" y="3314"/>
                </a:lnTo>
                <a:lnTo>
                  <a:pt x="2324" y="3295"/>
                </a:lnTo>
                <a:lnTo>
                  <a:pt x="2229" y="3200"/>
                </a:lnTo>
                <a:lnTo>
                  <a:pt x="2285" y="3105"/>
                </a:lnTo>
                <a:lnTo>
                  <a:pt x="2381" y="3028"/>
                </a:lnTo>
                <a:lnTo>
                  <a:pt x="2324" y="2914"/>
                </a:lnTo>
                <a:lnTo>
                  <a:pt x="2171" y="2895"/>
                </a:lnTo>
                <a:lnTo>
                  <a:pt x="2133" y="2762"/>
                </a:lnTo>
                <a:lnTo>
                  <a:pt x="2190" y="2667"/>
                </a:lnTo>
                <a:lnTo>
                  <a:pt x="2343" y="2647"/>
                </a:lnTo>
                <a:lnTo>
                  <a:pt x="2248" y="2552"/>
                </a:lnTo>
                <a:lnTo>
                  <a:pt x="2229" y="2495"/>
                </a:lnTo>
                <a:lnTo>
                  <a:pt x="2209" y="2438"/>
                </a:lnTo>
                <a:lnTo>
                  <a:pt x="2152" y="2476"/>
                </a:lnTo>
                <a:lnTo>
                  <a:pt x="2057" y="2571"/>
                </a:lnTo>
                <a:lnTo>
                  <a:pt x="1962" y="2610"/>
                </a:lnTo>
                <a:lnTo>
                  <a:pt x="1943" y="2667"/>
                </a:lnTo>
                <a:lnTo>
                  <a:pt x="1943" y="2724"/>
                </a:lnTo>
                <a:lnTo>
                  <a:pt x="1981" y="2800"/>
                </a:lnTo>
                <a:lnTo>
                  <a:pt x="2000" y="2933"/>
                </a:lnTo>
                <a:lnTo>
                  <a:pt x="1943" y="3086"/>
                </a:lnTo>
                <a:lnTo>
                  <a:pt x="1981" y="3276"/>
                </a:lnTo>
                <a:lnTo>
                  <a:pt x="1904" y="3467"/>
                </a:lnTo>
                <a:lnTo>
                  <a:pt x="1848" y="3524"/>
                </a:lnTo>
                <a:lnTo>
                  <a:pt x="1733" y="3448"/>
                </a:lnTo>
                <a:lnTo>
                  <a:pt x="1619" y="3429"/>
                </a:lnTo>
                <a:lnTo>
                  <a:pt x="1486" y="3353"/>
                </a:lnTo>
                <a:lnTo>
                  <a:pt x="1523" y="2933"/>
                </a:lnTo>
                <a:lnTo>
                  <a:pt x="1562" y="2781"/>
                </a:lnTo>
                <a:lnTo>
                  <a:pt x="1486" y="2743"/>
                </a:lnTo>
                <a:lnTo>
                  <a:pt x="1505" y="2552"/>
                </a:lnTo>
                <a:lnTo>
                  <a:pt x="1447" y="2457"/>
                </a:lnTo>
                <a:lnTo>
                  <a:pt x="1352" y="2476"/>
                </a:lnTo>
                <a:lnTo>
                  <a:pt x="1295" y="2591"/>
                </a:lnTo>
                <a:lnTo>
                  <a:pt x="1276" y="2705"/>
                </a:lnTo>
                <a:lnTo>
                  <a:pt x="1219" y="2800"/>
                </a:lnTo>
                <a:lnTo>
                  <a:pt x="1086" y="2800"/>
                </a:lnTo>
                <a:lnTo>
                  <a:pt x="1142" y="2933"/>
                </a:lnTo>
                <a:lnTo>
                  <a:pt x="1257" y="3105"/>
                </a:lnTo>
                <a:lnTo>
                  <a:pt x="1295" y="3238"/>
                </a:lnTo>
                <a:lnTo>
                  <a:pt x="1219" y="3295"/>
                </a:lnTo>
                <a:lnTo>
                  <a:pt x="1238" y="3353"/>
                </a:lnTo>
                <a:lnTo>
                  <a:pt x="1352" y="3505"/>
                </a:lnTo>
                <a:lnTo>
                  <a:pt x="1238" y="3524"/>
                </a:lnTo>
                <a:lnTo>
                  <a:pt x="1162" y="3562"/>
                </a:lnTo>
                <a:lnTo>
                  <a:pt x="1105" y="3638"/>
                </a:lnTo>
                <a:lnTo>
                  <a:pt x="1047" y="3714"/>
                </a:lnTo>
                <a:lnTo>
                  <a:pt x="1047" y="3657"/>
                </a:lnTo>
                <a:lnTo>
                  <a:pt x="1028" y="3600"/>
                </a:lnTo>
                <a:lnTo>
                  <a:pt x="1028" y="3543"/>
                </a:lnTo>
                <a:lnTo>
                  <a:pt x="1010" y="3505"/>
                </a:lnTo>
                <a:lnTo>
                  <a:pt x="1086" y="3314"/>
                </a:lnTo>
                <a:lnTo>
                  <a:pt x="895" y="3009"/>
                </a:lnTo>
                <a:lnTo>
                  <a:pt x="952" y="2857"/>
                </a:lnTo>
                <a:lnTo>
                  <a:pt x="914" y="2647"/>
                </a:lnTo>
                <a:lnTo>
                  <a:pt x="800" y="2705"/>
                </a:lnTo>
                <a:lnTo>
                  <a:pt x="629" y="2914"/>
                </a:lnTo>
                <a:lnTo>
                  <a:pt x="495" y="2972"/>
                </a:lnTo>
                <a:lnTo>
                  <a:pt x="438" y="2972"/>
                </a:lnTo>
                <a:lnTo>
                  <a:pt x="362" y="3009"/>
                </a:lnTo>
                <a:lnTo>
                  <a:pt x="304" y="3009"/>
                </a:lnTo>
                <a:lnTo>
                  <a:pt x="228" y="2972"/>
                </a:lnTo>
                <a:lnTo>
                  <a:pt x="209" y="2933"/>
                </a:lnTo>
                <a:lnTo>
                  <a:pt x="190" y="2857"/>
                </a:lnTo>
                <a:lnTo>
                  <a:pt x="171" y="2781"/>
                </a:lnTo>
                <a:lnTo>
                  <a:pt x="209" y="2743"/>
                </a:lnTo>
                <a:lnTo>
                  <a:pt x="457" y="2762"/>
                </a:lnTo>
                <a:lnTo>
                  <a:pt x="533" y="2705"/>
                </a:lnTo>
                <a:lnTo>
                  <a:pt x="533" y="2591"/>
                </a:lnTo>
                <a:lnTo>
                  <a:pt x="457" y="2457"/>
                </a:lnTo>
                <a:lnTo>
                  <a:pt x="362" y="2419"/>
                </a:lnTo>
                <a:lnTo>
                  <a:pt x="267" y="2381"/>
                </a:lnTo>
                <a:lnTo>
                  <a:pt x="171" y="2324"/>
                </a:lnTo>
                <a:lnTo>
                  <a:pt x="152" y="2419"/>
                </a:lnTo>
                <a:lnTo>
                  <a:pt x="133" y="2610"/>
                </a:lnTo>
                <a:lnTo>
                  <a:pt x="95" y="2705"/>
                </a:lnTo>
                <a:lnTo>
                  <a:pt x="19" y="2762"/>
                </a:lnTo>
                <a:lnTo>
                  <a:pt x="0" y="2705"/>
                </a:lnTo>
                <a:lnTo>
                  <a:pt x="0" y="2515"/>
                </a:lnTo>
                <a:lnTo>
                  <a:pt x="0" y="2324"/>
                </a:lnTo>
                <a:lnTo>
                  <a:pt x="0" y="2266"/>
                </a:lnTo>
                <a:lnTo>
                  <a:pt x="171" y="2057"/>
                </a:lnTo>
                <a:lnTo>
                  <a:pt x="209" y="1981"/>
                </a:lnTo>
                <a:lnTo>
                  <a:pt x="228" y="1885"/>
                </a:lnTo>
                <a:lnTo>
                  <a:pt x="248" y="1962"/>
                </a:lnTo>
                <a:lnTo>
                  <a:pt x="267" y="2038"/>
                </a:lnTo>
                <a:lnTo>
                  <a:pt x="304" y="2095"/>
                </a:lnTo>
                <a:lnTo>
                  <a:pt x="343" y="2152"/>
                </a:lnTo>
                <a:lnTo>
                  <a:pt x="381" y="2134"/>
                </a:lnTo>
                <a:lnTo>
                  <a:pt x="419" y="2134"/>
                </a:lnTo>
                <a:lnTo>
                  <a:pt x="476" y="2152"/>
                </a:lnTo>
                <a:lnTo>
                  <a:pt x="533" y="2152"/>
                </a:lnTo>
                <a:lnTo>
                  <a:pt x="457" y="2076"/>
                </a:lnTo>
                <a:lnTo>
                  <a:pt x="400" y="1943"/>
                </a:lnTo>
                <a:lnTo>
                  <a:pt x="571" y="2000"/>
                </a:lnTo>
                <a:lnTo>
                  <a:pt x="648" y="1981"/>
                </a:lnTo>
                <a:lnTo>
                  <a:pt x="685" y="1885"/>
                </a:lnTo>
                <a:lnTo>
                  <a:pt x="533" y="1867"/>
                </a:lnTo>
                <a:lnTo>
                  <a:pt x="438" y="1829"/>
                </a:lnTo>
                <a:lnTo>
                  <a:pt x="419" y="1733"/>
                </a:lnTo>
                <a:lnTo>
                  <a:pt x="533" y="1562"/>
                </a:lnTo>
                <a:lnTo>
                  <a:pt x="381" y="1448"/>
                </a:lnTo>
                <a:lnTo>
                  <a:pt x="400" y="1333"/>
                </a:lnTo>
                <a:lnTo>
                  <a:pt x="495" y="1257"/>
                </a:lnTo>
                <a:lnTo>
                  <a:pt x="648" y="1200"/>
                </a:lnTo>
                <a:lnTo>
                  <a:pt x="609" y="1391"/>
                </a:lnTo>
                <a:lnTo>
                  <a:pt x="629" y="1448"/>
                </a:lnTo>
                <a:lnTo>
                  <a:pt x="724" y="1467"/>
                </a:lnTo>
                <a:lnTo>
                  <a:pt x="876" y="1448"/>
                </a:lnTo>
                <a:lnTo>
                  <a:pt x="914" y="1428"/>
                </a:lnTo>
                <a:lnTo>
                  <a:pt x="952" y="1352"/>
                </a:lnTo>
                <a:lnTo>
                  <a:pt x="971" y="1181"/>
                </a:lnTo>
                <a:lnTo>
                  <a:pt x="952" y="933"/>
                </a:lnTo>
                <a:lnTo>
                  <a:pt x="990" y="743"/>
                </a:lnTo>
                <a:lnTo>
                  <a:pt x="1124" y="705"/>
                </a:lnTo>
                <a:lnTo>
                  <a:pt x="1105" y="819"/>
                </a:lnTo>
                <a:lnTo>
                  <a:pt x="1105" y="971"/>
                </a:lnTo>
                <a:lnTo>
                  <a:pt x="1142" y="1143"/>
                </a:lnTo>
                <a:lnTo>
                  <a:pt x="1219" y="1352"/>
                </a:lnTo>
                <a:lnTo>
                  <a:pt x="1181" y="1428"/>
                </a:lnTo>
                <a:lnTo>
                  <a:pt x="1124" y="1505"/>
                </a:lnTo>
                <a:lnTo>
                  <a:pt x="1086" y="1562"/>
                </a:lnTo>
                <a:lnTo>
                  <a:pt x="1086" y="1638"/>
                </a:lnTo>
                <a:lnTo>
                  <a:pt x="1124" y="1753"/>
                </a:lnTo>
                <a:lnTo>
                  <a:pt x="1124" y="1790"/>
                </a:lnTo>
                <a:lnTo>
                  <a:pt x="1086" y="1829"/>
                </a:lnTo>
                <a:lnTo>
                  <a:pt x="971" y="1905"/>
                </a:lnTo>
                <a:lnTo>
                  <a:pt x="952" y="1924"/>
                </a:lnTo>
                <a:lnTo>
                  <a:pt x="971" y="1981"/>
                </a:lnTo>
                <a:lnTo>
                  <a:pt x="990" y="2057"/>
                </a:lnTo>
                <a:lnTo>
                  <a:pt x="1010" y="2095"/>
                </a:lnTo>
                <a:lnTo>
                  <a:pt x="1066" y="2076"/>
                </a:lnTo>
                <a:lnTo>
                  <a:pt x="1162" y="1981"/>
                </a:lnTo>
                <a:lnTo>
                  <a:pt x="1257" y="1981"/>
                </a:lnTo>
                <a:lnTo>
                  <a:pt x="1428" y="2095"/>
                </a:lnTo>
                <a:lnTo>
                  <a:pt x="1295" y="1829"/>
                </a:lnTo>
                <a:lnTo>
                  <a:pt x="1257" y="1638"/>
                </a:lnTo>
                <a:lnTo>
                  <a:pt x="1314" y="1562"/>
                </a:lnTo>
                <a:lnTo>
                  <a:pt x="1428" y="1695"/>
                </a:lnTo>
                <a:lnTo>
                  <a:pt x="1486" y="1733"/>
                </a:lnTo>
                <a:lnTo>
                  <a:pt x="1505" y="1657"/>
                </a:lnTo>
                <a:lnTo>
                  <a:pt x="1543" y="1619"/>
                </a:lnTo>
                <a:lnTo>
                  <a:pt x="1600" y="1600"/>
                </a:lnTo>
                <a:lnTo>
                  <a:pt x="1733" y="1562"/>
                </a:lnTo>
                <a:lnTo>
                  <a:pt x="1733" y="1524"/>
                </a:lnTo>
                <a:lnTo>
                  <a:pt x="1676" y="1505"/>
                </a:lnTo>
                <a:lnTo>
                  <a:pt x="1562" y="1467"/>
                </a:lnTo>
                <a:lnTo>
                  <a:pt x="1562" y="1409"/>
                </a:lnTo>
                <a:lnTo>
                  <a:pt x="1714" y="1372"/>
                </a:lnTo>
                <a:lnTo>
                  <a:pt x="1790" y="1238"/>
                </a:lnTo>
                <a:lnTo>
                  <a:pt x="1828" y="1047"/>
                </a:lnTo>
                <a:lnTo>
                  <a:pt x="1772" y="914"/>
                </a:lnTo>
                <a:lnTo>
                  <a:pt x="1714" y="895"/>
                </a:lnTo>
                <a:lnTo>
                  <a:pt x="1562" y="895"/>
                </a:lnTo>
                <a:lnTo>
                  <a:pt x="1467" y="876"/>
                </a:lnTo>
                <a:lnTo>
                  <a:pt x="1409" y="800"/>
                </a:lnTo>
                <a:lnTo>
                  <a:pt x="1391" y="724"/>
                </a:lnTo>
                <a:lnTo>
                  <a:pt x="1428" y="686"/>
                </a:lnTo>
                <a:lnTo>
                  <a:pt x="1505" y="762"/>
                </a:lnTo>
                <a:lnTo>
                  <a:pt x="1562" y="629"/>
                </a:lnTo>
                <a:lnTo>
                  <a:pt x="1505" y="571"/>
                </a:lnTo>
                <a:lnTo>
                  <a:pt x="1409" y="534"/>
                </a:lnTo>
                <a:lnTo>
                  <a:pt x="1295" y="552"/>
                </a:lnTo>
                <a:lnTo>
                  <a:pt x="1352" y="476"/>
                </a:lnTo>
                <a:lnTo>
                  <a:pt x="1409" y="438"/>
                </a:lnTo>
                <a:lnTo>
                  <a:pt x="1467" y="438"/>
                </a:lnTo>
                <a:lnTo>
                  <a:pt x="1543" y="457"/>
                </a:lnTo>
                <a:lnTo>
                  <a:pt x="1600" y="514"/>
                </a:lnTo>
                <a:lnTo>
                  <a:pt x="1638" y="514"/>
                </a:lnTo>
                <a:lnTo>
                  <a:pt x="1676" y="495"/>
                </a:lnTo>
                <a:lnTo>
                  <a:pt x="1638" y="438"/>
                </a:lnTo>
                <a:lnTo>
                  <a:pt x="1638" y="381"/>
                </a:lnTo>
                <a:lnTo>
                  <a:pt x="1867" y="381"/>
                </a:lnTo>
                <a:lnTo>
                  <a:pt x="1981" y="419"/>
                </a:lnTo>
                <a:lnTo>
                  <a:pt x="2038" y="514"/>
                </a:lnTo>
                <a:lnTo>
                  <a:pt x="2000" y="590"/>
                </a:lnTo>
                <a:lnTo>
                  <a:pt x="1943" y="648"/>
                </a:lnTo>
                <a:lnTo>
                  <a:pt x="1904" y="743"/>
                </a:lnTo>
                <a:lnTo>
                  <a:pt x="1943" y="876"/>
                </a:lnTo>
                <a:lnTo>
                  <a:pt x="2000" y="819"/>
                </a:lnTo>
                <a:lnTo>
                  <a:pt x="2076" y="781"/>
                </a:lnTo>
                <a:lnTo>
                  <a:pt x="2133" y="781"/>
                </a:lnTo>
                <a:lnTo>
                  <a:pt x="2152" y="838"/>
                </a:lnTo>
                <a:lnTo>
                  <a:pt x="2171" y="895"/>
                </a:lnTo>
                <a:lnTo>
                  <a:pt x="2190" y="952"/>
                </a:lnTo>
                <a:lnTo>
                  <a:pt x="2209" y="991"/>
                </a:lnTo>
                <a:lnTo>
                  <a:pt x="2190" y="1028"/>
                </a:lnTo>
                <a:lnTo>
                  <a:pt x="2133" y="1086"/>
                </a:lnTo>
                <a:lnTo>
                  <a:pt x="2114" y="1143"/>
                </a:lnTo>
                <a:lnTo>
                  <a:pt x="2114" y="1486"/>
                </a:lnTo>
                <a:lnTo>
                  <a:pt x="2133" y="1581"/>
                </a:lnTo>
                <a:lnTo>
                  <a:pt x="2190" y="1657"/>
                </a:lnTo>
                <a:lnTo>
                  <a:pt x="2229" y="1695"/>
                </a:lnTo>
                <a:lnTo>
                  <a:pt x="2248" y="1657"/>
                </a:lnTo>
                <a:lnTo>
                  <a:pt x="2266" y="1448"/>
                </a:lnTo>
                <a:lnTo>
                  <a:pt x="2381" y="1086"/>
                </a:lnTo>
                <a:lnTo>
                  <a:pt x="2419" y="895"/>
                </a:lnTo>
                <a:lnTo>
                  <a:pt x="2457" y="857"/>
                </a:lnTo>
                <a:lnTo>
                  <a:pt x="2533" y="895"/>
                </a:lnTo>
                <a:lnTo>
                  <a:pt x="2629" y="1028"/>
                </a:lnTo>
                <a:lnTo>
                  <a:pt x="2686" y="1105"/>
                </a:lnTo>
                <a:lnTo>
                  <a:pt x="2705" y="1181"/>
                </a:lnTo>
                <a:lnTo>
                  <a:pt x="2762" y="1238"/>
                </a:lnTo>
                <a:lnTo>
                  <a:pt x="2857" y="1238"/>
                </a:lnTo>
                <a:lnTo>
                  <a:pt x="2857" y="1200"/>
                </a:lnTo>
                <a:lnTo>
                  <a:pt x="2800" y="1143"/>
                </a:lnTo>
                <a:lnTo>
                  <a:pt x="2743" y="971"/>
                </a:lnTo>
                <a:lnTo>
                  <a:pt x="2705" y="895"/>
                </a:lnTo>
                <a:lnTo>
                  <a:pt x="2324" y="495"/>
                </a:lnTo>
                <a:lnTo>
                  <a:pt x="2285" y="457"/>
                </a:lnTo>
                <a:lnTo>
                  <a:pt x="2305" y="381"/>
                </a:lnTo>
                <a:lnTo>
                  <a:pt x="2362" y="381"/>
                </a:lnTo>
                <a:lnTo>
                  <a:pt x="2438" y="457"/>
                </a:lnTo>
                <a:lnTo>
                  <a:pt x="2533" y="571"/>
                </a:lnTo>
                <a:lnTo>
                  <a:pt x="2590" y="629"/>
                </a:lnTo>
                <a:lnTo>
                  <a:pt x="2647" y="648"/>
                </a:lnTo>
                <a:lnTo>
                  <a:pt x="2724" y="648"/>
                </a:lnTo>
                <a:lnTo>
                  <a:pt x="2781" y="610"/>
                </a:lnTo>
                <a:lnTo>
                  <a:pt x="2781" y="571"/>
                </a:lnTo>
                <a:lnTo>
                  <a:pt x="2743" y="514"/>
                </a:lnTo>
                <a:lnTo>
                  <a:pt x="2666" y="495"/>
                </a:lnTo>
                <a:lnTo>
                  <a:pt x="2533" y="438"/>
                </a:lnTo>
                <a:lnTo>
                  <a:pt x="2400" y="305"/>
                </a:lnTo>
                <a:lnTo>
                  <a:pt x="2343" y="133"/>
                </a:lnTo>
                <a:lnTo>
                  <a:pt x="2343" y="0"/>
                </a:lnTo>
                <a:lnTo>
                  <a:pt x="2457" y="0"/>
                </a:lnTo>
                <a:lnTo>
                  <a:pt x="2552" y="57"/>
                </a:lnTo>
                <a:lnTo>
                  <a:pt x="2647" y="133"/>
                </a:lnTo>
                <a:lnTo>
                  <a:pt x="2762" y="229"/>
                </a:lnTo>
                <a:lnTo>
                  <a:pt x="2895" y="305"/>
                </a:lnTo>
                <a:lnTo>
                  <a:pt x="2933" y="362"/>
                </a:lnTo>
                <a:lnTo>
                  <a:pt x="3028" y="419"/>
                </a:lnTo>
                <a:lnTo>
                  <a:pt x="3123" y="476"/>
                </a:lnTo>
                <a:lnTo>
                  <a:pt x="3181" y="571"/>
                </a:lnTo>
                <a:lnTo>
                  <a:pt x="3162" y="686"/>
                </a:lnTo>
                <a:lnTo>
                  <a:pt x="3105" y="762"/>
                </a:lnTo>
                <a:lnTo>
                  <a:pt x="3105" y="819"/>
                </a:lnTo>
                <a:lnTo>
                  <a:pt x="3162" y="933"/>
                </a:lnTo>
                <a:lnTo>
                  <a:pt x="3181" y="1010"/>
                </a:lnTo>
                <a:lnTo>
                  <a:pt x="3162" y="1143"/>
                </a:lnTo>
                <a:lnTo>
                  <a:pt x="3219" y="1086"/>
                </a:lnTo>
                <a:lnTo>
                  <a:pt x="3257" y="1028"/>
                </a:lnTo>
                <a:lnTo>
                  <a:pt x="3276" y="971"/>
                </a:lnTo>
                <a:lnTo>
                  <a:pt x="3238" y="781"/>
                </a:lnTo>
                <a:lnTo>
                  <a:pt x="3276" y="705"/>
                </a:lnTo>
                <a:lnTo>
                  <a:pt x="3314" y="648"/>
                </a:lnTo>
                <a:lnTo>
                  <a:pt x="3372" y="534"/>
                </a:lnTo>
                <a:lnTo>
                  <a:pt x="3467" y="476"/>
                </a:lnTo>
                <a:lnTo>
                  <a:pt x="3562" y="476"/>
                </a:lnTo>
                <a:lnTo>
                  <a:pt x="3676" y="495"/>
                </a:lnTo>
                <a:lnTo>
                  <a:pt x="3790" y="534"/>
                </a:lnTo>
                <a:lnTo>
                  <a:pt x="3943" y="571"/>
                </a:lnTo>
                <a:lnTo>
                  <a:pt x="4057" y="648"/>
                </a:lnTo>
                <a:lnTo>
                  <a:pt x="4190" y="781"/>
                </a:lnTo>
                <a:lnTo>
                  <a:pt x="4210" y="952"/>
                </a:lnTo>
                <a:lnTo>
                  <a:pt x="4095" y="1295"/>
                </a:lnTo>
                <a:lnTo>
                  <a:pt x="4171" y="1238"/>
                </a:lnTo>
                <a:lnTo>
                  <a:pt x="4305" y="1086"/>
                </a:lnTo>
                <a:lnTo>
                  <a:pt x="4362" y="1086"/>
                </a:lnTo>
                <a:lnTo>
                  <a:pt x="4400" y="1143"/>
                </a:lnTo>
                <a:lnTo>
                  <a:pt x="4438" y="1257"/>
                </a:lnTo>
                <a:lnTo>
                  <a:pt x="4438" y="1486"/>
                </a:lnTo>
                <a:lnTo>
                  <a:pt x="4438" y="1543"/>
                </a:lnTo>
                <a:lnTo>
                  <a:pt x="4419" y="1638"/>
                </a:lnTo>
                <a:lnTo>
                  <a:pt x="4400" y="1695"/>
                </a:lnTo>
                <a:lnTo>
                  <a:pt x="4419" y="1771"/>
                </a:lnTo>
                <a:lnTo>
                  <a:pt x="4476" y="1867"/>
                </a:lnTo>
                <a:lnTo>
                  <a:pt x="4533" y="2114"/>
                </a:lnTo>
                <a:lnTo>
                  <a:pt x="4514" y="2171"/>
                </a:lnTo>
                <a:lnTo>
                  <a:pt x="4400" y="2210"/>
                </a:lnTo>
                <a:lnTo>
                  <a:pt x="4419" y="2266"/>
                </a:lnTo>
                <a:lnTo>
                  <a:pt x="4457" y="2324"/>
                </a:lnTo>
                <a:lnTo>
                  <a:pt x="4476" y="2343"/>
                </a:lnTo>
                <a:lnTo>
                  <a:pt x="4533" y="2381"/>
                </a:lnTo>
                <a:lnTo>
                  <a:pt x="4571" y="2190"/>
                </a:lnTo>
                <a:lnTo>
                  <a:pt x="4628" y="2095"/>
                </a:lnTo>
                <a:lnTo>
                  <a:pt x="4667" y="1981"/>
                </a:lnTo>
                <a:lnTo>
                  <a:pt x="4610" y="1790"/>
                </a:lnTo>
                <a:lnTo>
                  <a:pt x="4743" y="1829"/>
                </a:lnTo>
                <a:lnTo>
                  <a:pt x="4876" y="1848"/>
                </a:lnTo>
                <a:lnTo>
                  <a:pt x="4667" y="1600"/>
                </a:lnTo>
                <a:lnTo>
                  <a:pt x="4591" y="1467"/>
                </a:lnTo>
                <a:lnTo>
                  <a:pt x="4724" y="1409"/>
                </a:lnTo>
                <a:lnTo>
                  <a:pt x="4838" y="1391"/>
                </a:lnTo>
                <a:lnTo>
                  <a:pt x="5105" y="1276"/>
                </a:lnTo>
                <a:lnTo>
                  <a:pt x="5238" y="1181"/>
                </a:lnTo>
                <a:lnTo>
                  <a:pt x="5524" y="1257"/>
                </a:lnTo>
                <a:lnTo>
                  <a:pt x="5771" y="1257"/>
                </a:lnTo>
                <a:lnTo>
                  <a:pt x="6305" y="1028"/>
                </a:lnTo>
                <a:lnTo>
                  <a:pt x="6572" y="1143"/>
                </a:lnTo>
                <a:lnTo>
                  <a:pt x="6819" y="1352"/>
                </a:lnTo>
                <a:lnTo>
                  <a:pt x="7105" y="1391"/>
                </a:lnTo>
                <a:lnTo>
                  <a:pt x="7162" y="1505"/>
                </a:lnTo>
                <a:lnTo>
                  <a:pt x="7238" y="1581"/>
                </a:lnTo>
                <a:lnTo>
                  <a:pt x="7314" y="1638"/>
                </a:lnTo>
                <a:lnTo>
                  <a:pt x="7429" y="1848"/>
                </a:lnTo>
                <a:lnTo>
                  <a:pt x="7505" y="1905"/>
                </a:lnTo>
                <a:lnTo>
                  <a:pt x="7505" y="2076"/>
                </a:lnTo>
                <a:lnTo>
                  <a:pt x="7562" y="2114"/>
                </a:lnTo>
                <a:lnTo>
                  <a:pt x="7600" y="2210"/>
                </a:lnTo>
                <a:lnTo>
                  <a:pt x="7619" y="2286"/>
                </a:lnTo>
                <a:lnTo>
                  <a:pt x="7600" y="2381"/>
                </a:lnTo>
                <a:lnTo>
                  <a:pt x="7562" y="2457"/>
                </a:lnTo>
                <a:lnTo>
                  <a:pt x="7543" y="2552"/>
                </a:lnTo>
                <a:lnTo>
                  <a:pt x="7543" y="2610"/>
                </a:lnTo>
                <a:lnTo>
                  <a:pt x="7505" y="2667"/>
                </a:lnTo>
                <a:lnTo>
                  <a:pt x="7448" y="2686"/>
                </a:lnTo>
                <a:lnTo>
                  <a:pt x="7390" y="2686"/>
                </a:lnTo>
                <a:lnTo>
                  <a:pt x="7334" y="2743"/>
                </a:lnTo>
                <a:lnTo>
                  <a:pt x="7200" y="2972"/>
                </a:lnTo>
                <a:lnTo>
                  <a:pt x="7029" y="3219"/>
                </a:lnTo>
                <a:lnTo>
                  <a:pt x="6133" y="2857"/>
                </a:lnTo>
                <a:lnTo>
                  <a:pt x="5981" y="3276"/>
                </a:lnTo>
                <a:lnTo>
                  <a:pt x="6000" y="4457"/>
                </a:lnTo>
                <a:lnTo>
                  <a:pt x="5905" y="4552"/>
                </a:lnTo>
                <a:lnTo>
                  <a:pt x="5848" y="4705"/>
                </a:lnTo>
                <a:lnTo>
                  <a:pt x="6419" y="4819"/>
                </a:lnTo>
                <a:lnTo>
                  <a:pt x="6857" y="4705"/>
                </a:lnTo>
                <a:lnTo>
                  <a:pt x="7200" y="5238"/>
                </a:lnTo>
                <a:lnTo>
                  <a:pt x="7314" y="5467"/>
                </a:lnTo>
                <a:lnTo>
                  <a:pt x="7334" y="6019"/>
                </a:lnTo>
                <a:lnTo>
                  <a:pt x="7467" y="6457"/>
                </a:lnTo>
                <a:lnTo>
                  <a:pt x="7771" y="6362"/>
                </a:lnTo>
                <a:lnTo>
                  <a:pt x="8057" y="6172"/>
                </a:lnTo>
                <a:lnTo>
                  <a:pt x="8133" y="6133"/>
                </a:lnTo>
                <a:lnTo>
                  <a:pt x="8305" y="6000"/>
                </a:lnTo>
                <a:lnTo>
                  <a:pt x="8400" y="5657"/>
                </a:lnTo>
                <a:lnTo>
                  <a:pt x="8477" y="5524"/>
                </a:lnTo>
                <a:lnTo>
                  <a:pt x="8514" y="5353"/>
                </a:lnTo>
                <a:lnTo>
                  <a:pt x="8591" y="5238"/>
                </a:lnTo>
                <a:lnTo>
                  <a:pt x="8705" y="5162"/>
                </a:lnTo>
                <a:lnTo>
                  <a:pt x="8781" y="5200"/>
                </a:lnTo>
                <a:lnTo>
                  <a:pt x="8857" y="5219"/>
                </a:lnTo>
                <a:lnTo>
                  <a:pt x="8838" y="5353"/>
                </a:lnTo>
                <a:lnTo>
                  <a:pt x="8743" y="5448"/>
                </a:lnTo>
                <a:lnTo>
                  <a:pt x="8667" y="5562"/>
                </a:lnTo>
                <a:lnTo>
                  <a:pt x="8609" y="5676"/>
                </a:lnTo>
                <a:lnTo>
                  <a:pt x="8477" y="5943"/>
                </a:lnTo>
                <a:lnTo>
                  <a:pt x="8400" y="6248"/>
                </a:lnTo>
                <a:lnTo>
                  <a:pt x="8381" y="6457"/>
                </a:lnTo>
                <a:lnTo>
                  <a:pt x="8400" y="6686"/>
                </a:lnTo>
                <a:lnTo>
                  <a:pt x="8609" y="6648"/>
                </a:lnTo>
                <a:lnTo>
                  <a:pt x="8800" y="6705"/>
                </a:lnTo>
                <a:lnTo>
                  <a:pt x="8990" y="6819"/>
                </a:lnTo>
                <a:lnTo>
                  <a:pt x="9048" y="7048"/>
                </a:lnTo>
                <a:lnTo>
                  <a:pt x="9048" y="7315"/>
                </a:lnTo>
                <a:lnTo>
                  <a:pt x="9105" y="7581"/>
                </a:lnTo>
                <a:lnTo>
                  <a:pt x="9219" y="7810"/>
                </a:lnTo>
                <a:lnTo>
                  <a:pt x="9371" y="8038"/>
                </a:lnTo>
                <a:lnTo>
                  <a:pt x="9219" y="8191"/>
                </a:lnTo>
                <a:lnTo>
                  <a:pt x="9067" y="8324"/>
                </a:lnTo>
                <a:lnTo>
                  <a:pt x="8876" y="8381"/>
                </a:lnTo>
                <a:lnTo>
                  <a:pt x="8705" y="8381"/>
                </a:lnTo>
                <a:lnTo>
                  <a:pt x="8553" y="8419"/>
                </a:lnTo>
                <a:lnTo>
                  <a:pt x="8191" y="8362"/>
                </a:lnTo>
                <a:lnTo>
                  <a:pt x="8172" y="8305"/>
                </a:lnTo>
                <a:lnTo>
                  <a:pt x="8210" y="8209"/>
                </a:lnTo>
                <a:lnTo>
                  <a:pt x="8172" y="8133"/>
                </a:lnTo>
                <a:lnTo>
                  <a:pt x="8096" y="8114"/>
                </a:lnTo>
                <a:lnTo>
                  <a:pt x="7886" y="8019"/>
                </a:lnTo>
                <a:lnTo>
                  <a:pt x="7600" y="7505"/>
                </a:lnTo>
                <a:lnTo>
                  <a:pt x="7410" y="7334"/>
                </a:lnTo>
                <a:lnTo>
                  <a:pt x="7295" y="7429"/>
                </a:lnTo>
                <a:lnTo>
                  <a:pt x="7219" y="7562"/>
                </a:lnTo>
                <a:lnTo>
                  <a:pt x="7086" y="7600"/>
                </a:lnTo>
                <a:lnTo>
                  <a:pt x="6990" y="7638"/>
                </a:lnTo>
                <a:lnTo>
                  <a:pt x="6895" y="7657"/>
                </a:lnTo>
                <a:lnTo>
                  <a:pt x="6552" y="7733"/>
                </a:lnTo>
                <a:lnTo>
                  <a:pt x="6381" y="7791"/>
                </a:lnTo>
                <a:lnTo>
                  <a:pt x="6191" y="7828"/>
                </a:lnTo>
                <a:lnTo>
                  <a:pt x="6057" y="7619"/>
                </a:lnTo>
                <a:lnTo>
                  <a:pt x="6115" y="7276"/>
                </a:lnTo>
                <a:lnTo>
                  <a:pt x="5886" y="7238"/>
                </a:lnTo>
                <a:lnTo>
                  <a:pt x="5238" y="7448"/>
                </a:lnTo>
                <a:lnTo>
                  <a:pt x="4876" y="7524"/>
                </a:lnTo>
                <a:lnTo>
                  <a:pt x="4571" y="7543"/>
                </a:lnTo>
                <a:lnTo>
                  <a:pt x="4286" y="7905"/>
                </a:lnTo>
                <a:close/>
              </a:path>
            </a:pathLst>
          </a:custGeom>
          <a:solidFill>
            <a:schemeClr val="accent1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A"/>
          </a:p>
        </p:txBody>
      </p:sp>
      <p:sp>
        <p:nvSpPr>
          <p:cNvPr id="189" name="Freeform 31">
            <a:extLst>
              <a:ext uri="{FF2B5EF4-FFF2-40B4-BE49-F238E27FC236}">
                <a16:creationId xmlns:a16="http://schemas.microsoft.com/office/drawing/2014/main" id="{FBBFACA7-6BED-491C-8E7E-8190F60552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5095" y="2133790"/>
            <a:ext cx="285849" cy="153638"/>
          </a:xfrm>
          <a:custGeom>
            <a:avLst/>
            <a:gdLst>
              <a:gd name="T0" fmla="*/ 2147483646 w 2763"/>
              <a:gd name="T1" fmla="*/ 2147483646 h 1487"/>
              <a:gd name="T2" fmla="*/ 2147483646 w 2763"/>
              <a:gd name="T3" fmla="*/ 2147483646 h 1487"/>
              <a:gd name="T4" fmla="*/ 2147483646 w 2763"/>
              <a:gd name="T5" fmla="*/ 2147483646 h 1487"/>
              <a:gd name="T6" fmla="*/ 2147483646 w 2763"/>
              <a:gd name="T7" fmla="*/ 2147483646 h 1487"/>
              <a:gd name="T8" fmla="*/ 2147483646 w 2763"/>
              <a:gd name="T9" fmla="*/ 2147483646 h 1487"/>
              <a:gd name="T10" fmla="*/ 2147483646 w 2763"/>
              <a:gd name="T11" fmla="*/ 2147483646 h 1487"/>
              <a:gd name="T12" fmla="*/ 2147483646 w 2763"/>
              <a:gd name="T13" fmla="*/ 2147483646 h 1487"/>
              <a:gd name="T14" fmla="*/ 2147483646 w 2763"/>
              <a:gd name="T15" fmla="*/ 2147483646 h 1487"/>
              <a:gd name="T16" fmla="*/ 2147483646 w 2763"/>
              <a:gd name="T17" fmla="*/ 2147483646 h 1487"/>
              <a:gd name="T18" fmla="*/ 2147483646 w 2763"/>
              <a:gd name="T19" fmla="*/ 2147483646 h 1487"/>
              <a:gd name="T20" fmla="*/ 2147483646 w 2763"/>
              <a:gd name="T21" fmla="*/ 2147483646 h 1487"/>
              <a:gd name="T22" fmla="*/ 2147483646 w 2763"/>
              <a:gd name="T23" fmla="*/ 0 h 1487"/>
              <a:gd name="T24" fmla="*/ 2147483646 w 2763"/>
              <a:gd name="T25" fmla="*/ 2147483646 h 1487"/>
              <a:gd name="T26" fmla="*/ 2147483646 w 2763"/>
              <a:gd name="T27" fmla="*/ 2147483646 h 1487"/>
              <a:gd name="T28" fmla="*/ 2147483646 w 2763"/>
              <a:gd name="T29" fmla="*/ 2147483646 h 1487"/>
              <a:gd name="T30" fmla="*/ 2147483646 w 2763"/>
              <a:gd name="T31" fmla="*/ 2147483646 h 1487"/>
              <a:gd name="T32" fmla="*/ 2147483646 w 2763"/>
              <a:gd name="T33" fmla="*/ 2147483646 h 1487"/>
              <a:gd name="T34" fmla="*/ 2147483646 w 2763"/>
              <a:gd name="T35" fmla="*/ 2147483646 h 1487"/>
              <a:gd name="T36" fmla="*/ 2147483646 w 2763"/>
              <a:gd name="T37" fmla="*/ 2147483646 h 1487"/>
              <a:gd name="T38" fmla="*/ 2147483646 w 2763"/>
              <a:gd name="T39" fmla="*/ 2147483646 h 1487"/>
              <a:gd name="T40" fmla="*/ 2147483646 w 2763"/>
              <a:gd name="T41" fmla="*/ 2147483646 h 1487"/>
              <a:gd name="T42" fmla="*/ 2147483646 w 2763"/>
              <a:gd name="T43" fmla="*/ 2147483646 h 1487"/>
              <a:gd name="T44" fmla="*/ 2147483646 w 2763"/>
              <a:gd name="T45" fmla="*/ 2147483646 h 1487"/>
              <a:gd name="T46" fmla="*/ 2147483646 w 2763"/>
              <a:gd name="T47" fmla="*/ 2147483646 h 1487"/>
              <a:gd name="T48" fmla="*/ 2147483646 w 2763"/>
              <a:gd name="T49" fmla="*/ 2147483646 h 1487"/>
              <a:gd name="T50" fmla="*/ 2147483646 w 2763"/>
              <a:gd name="T51" fmla="*/ 2147483646 h 1487"/>
              <a:gd name="T52" fmla="*/ 2147483646 w 2763"/>
              <a:gd name="T53" fmla="*/ 2147483646 h 1487"/>
              <a:gd name="T54" fmla="*/ 2147483646 w 2763"/>
              <a:gd name="T55" fmla="*/ 2147483646 h 1487"/>
              <a:gd name="T56" fmla="*/ 2147483646 w 2763"/>
              <a:gd name="T57" fmla="*/ 2147483646 h 1487"/>
              <a:gd name="T58" fmla="*/ 2147483646 w 2763"/>
              <a:gd name="T59" fmla="*/ 2147483646 h 1487"/>
              <a:gd name="T60" fmla="*/ 2147483646 w 2763"/>
              <a:gd name="T61" fmla="*/ 2147483646 h 1487"/>
              <a:gd name="T62" fmla="*/ 2147483646 w 2763"/>
              <a:gd name="T63" fmla="*/ 2147483646 h 1487"/>
              <a:gd name="T64" fmla="*/ 2147483646 w 2763"/>
              <a:gd name="T65" fmla="*/ 2147483646 h 1487"/>
              <a:gd name="T66" fmla="*/ 2147483646 w 2763"/>
              <a:gd name="T67" fmla="*/ 2147483646 h 1487"/>
              <a:gd name="T68" fmla="*/ 2147483646 w 2763"/>
              <a:gd name="T69" fmla="*/ 2147483646 h 1487"/>
              <a:gd name="T70" fmla="*/ 2147483646 w 2763"/>
              <a:gd name="T71" fmla="*/ 2147483646 h 1487"/>
              <a:gd name="T72" fmla="*/ 2147483646 w 2763"/>
              <a:gd name="T73" fmla="*/ 2147483646 h 1487"/>
              <a:gd name="T74" fmla="*/ 2147483646 w 2763"/>
              <a:gd name="T75" fmla="*/ 2147483646 h 1487"/>
              <a:gd name="T76" fmla="*/ 2147483646 w 2763"/>
              <a:gd name="T77" fmla="*/ 2147483646 h 1487"/>
              <a:gd name="T78" fmla="*/ 2147483646 w 2763"/>
              <a:gd name="T79" fmla="*/ 2147483646 h 1487"/>
              <a:gd name="T80" fmla="*/ 2147483646 w 2763"/>
              <a:gd name="T81" fmla="*/ 2147483646 h 1487"/>
              <a:gd name="T82" fmla="*/ 2147483646 w 2763"/>
              <a:gd name="T83" fmla="*/ 2147483646 h 1487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2763" h="1487">
                <a:moveTo>
                  <a:pt x="2286" y="1390"/>
                </a:moveTo>
                <a:lnTo>
                  <a:pt x="2267" y="1334"/>
                </a:lnTo>
                <a:lnTo>
                  <a:pt x="1944" y="1295"/>
                </a:lnTo>
                <a:lnTo>
                  <a:pt x="1791" y="1486"/>
                </a:lnTo>
                <a:lnTo>
                  <a:pt x="1619" y="1371"/>
                </a:lnTo>
                <a:lnTo>
                  <a:pt x="1695" y="1219"/>
                </a:lnTo>
                <a:lnTo>
                  <a:pt x="1772" y="1105"/>
                </a:lnTo>
                <a:lnTo>
                  <a:pt x="1715" y="1009"/>
                </a:lnTo>
                <a:lnTo>
                  <a:pt x="1600" y="953"/>
                </a:lnTo>
                <a:lnTo>
                  <a:pt x="1505" y="895"/>
                </a:lnTo>
                <a:lnTo>
                  <a:pt x="1524" y="743"/>
                </a:lnTo>
                <a:lnTo>
                  <a:pt x="1505" y="628"/>
                </a:lnTo>
                <a:lnTo>
                  <a:pt x="1563" y="533"/>
                </a:lnTo>
                <a:lnTo>
                  <a:pt x="1734" y="476"/>
                </a:lnTo>
                <a:lnTo>
                  <a:pt x="1791" y="438"/>
                </a:lnTo>
                <a:lnTo>
                  <a:pt x="1810" y="381"/>
                </a:lnTo>
                <a:lnTo>
                  <a:pt x="1734" y="362"/>
                </a:lnTo>
                <a:lnTo>
                  <a:pt x="1695" y="419"/>
                </a:lnTo>
                <a:lnTo>
                  <a:pt x="1582" y="438"/>
                </a:lnTo>
                <a:lnTo>
                  <a:pt x="1543" y="362"/>
                </a:lnTo>
                <a:lnTo>
                  <a:pt x="1524" y="210"/>
                </a:lnTo>
                <a:lnTo>
                  <a:pt x="1563" y="19"/>
                </a:lnTo>
                <a:lnTo>
                  <a:pt x="1848" y="19"/>
                </a:lnTo>
                <a:lnTo>
                  <a:pt x="2172" y="0"/>
                </a:lnTo>
                <a:lnTo>
                  <a:pt x="2534" y="362"/>
                </a:lnTo>
                <a:lnTo>
                  <a:pt x="2534" y="552"/>
                </a:lnTo>
                <a:lnTo>
                  <a:pt x="2610" y="705"/>
                </a:lnTo>
                <a:lnTo>
                  <a:pt x="2706" y="762"/>
                </a:lnTo>
                <a:lnTo>
                  <a:pt x="2762" y="857"/>
                </a:lnTo>
                <a:lnTo>
                  <a:pt x="2706" y="1067"/>
                </a:lnTo>
                <a:lnTo>
                  <a:pt x="2610" y="1238"/>
                </a:lnTo>
                <a:lnTo>
                  <a:pt x="2534" y="1295"/>
                </a:lnTo>
                <a:lnTo>
                  <a:pt x="2477" y="1334"/>
                </a:lnTo>
                <a:lnTo>
                  <a:pt x="2286" y="1390"/>
                </a:lnTo>
                <a:close/>
                <a:moveTo>
                  <a:pt x="1296" y="305"/>
                </a:moveTo>
                <a:lnTo>
                  <a:pt x="1334" y="324"/>
                </a:lnTo>
                <a:lnTo>
                  <a:pt x="1353" y="362"/>
                </a:lnTo>
                <a:lnTo>
                  <a:pt x="1391" y="400"/>
                </a:lnTo>
                <a:lnTo>
                  <a:pt x="1410" y="438"/>
                </a:lnTo>
                <a:lnTo>
                  <a:pt x="1429" y="496"/>
                </a:lnTo>
                <a:lnTo>
                  <a:pt x="1391" y="496"/>
                </a:lnTo>
                <a:lnTo>
                  <a:pt x="1334" y="533"/>
                </a:lnTo>
                <a:lnTo>
                  <a:pt x="1315" y="572"/>
                </a:lnTo>
                <a:lnTo>
                  <a:pt x="1201" y="591"/>
                </a:lnTo>
                <a:lnTo>
                  <a:pt x="1162" y="591"/>
                </a:lnTo>
                <a:lnTo>
                  <a:pt x="1086" y="628"/>
                </a:lnTo>
                <a:lnTo>
                  <a:pt x="953" y="686"/>
                </a:lnTo>
                <a:lnTo>
                  <a:pt x="857" y="762"/>
                </a:lnTo>
                <a:lnTo>
                  <a:pt x="820" y="838"/>
                </a:lnTo>
                <a:lnTo>
                  <a:pt x="553" y="1048"/>
                </a:lnTo>
                <a:lnTo>
                  <a:pt x="476" y="1029"/>
                </a:lnTo>
                <a:lnTo>
                  <a:pt x="420" y="1029"/>
                </a:lnTo>
                <a:lnTo>
                  <a:pt x="400" y="1029"/>
                </a:lnTo>
                <a:lnTo>
                  <a:pt x="381" y="933"/>
                </a:lnTo>
                <a:lnTo>
                  <a:pt x="324" y="895"/>
                </a:lnTo>
                <a:lnTo>
                  <a:pt x="305" y="933"/>
                </a:lnTo>
                <a:lnTo>
                  <a:pt x="286" y="933"/>
                </a:lnTo>
                <a:lnTo>
                  <a:pt x="267" y="914"/>
                </a:lnTo>
                <a:lnTo>
                  <a:pt x="286" y="895"/>
                </a:lnTo>
                <a:lnTo>
                  <a:pt x="267" y="857"/>
                </a:lnTo>
                <a:lnTo>
                  <a:pt x="229" y="838"/>
                </a:lnTo>
                <a:lnTo>
                  <a:pt x="210" y="876"/>
                </a:lnTo>
                <a:lnTo>
                  <a:pt x="172" y="914"/>
                </a:lnTo>
                <a:lnTo>
                  <a:pt x="115" y="895"/>
                </a:lnTo>
                <a:lnTo>
                  <a:pt x="58" y="876"/>
                </a:lnTo>
                <a:lnTo>
                  <a:pt x="95" y="838"/>
                </a:lnTo>
                <a:lnTo>
                  <a:pt x="77" y="781"/>
                </a:lnTo>
                <a:lnTo>
                  <a:pt x="19" y="724"/>
                </a:lnTo>
                <a:lnTo>
                  <a:pt x="0" y="686"/>
                </a:lnTo>
                <a:lnTo>
                  <a:pt x="19" y="628"/>
                </a:lnTo>
                <a:lnTo>
                  <a:pt x="58" y="610"/>
                </a:lnTo>
                <a:lnTo>
                  <a:pt x="115" y="628"/>
                </a:lnTo>
                <a:lnTo>
                  <a:pt x="400" y="438"/>
                </a:lnTo>
                <a:lnTo>
                  <a:pt x="591" y="419"/>
                </a:lnTo>
                <a:lnTo>
                  <a:pt x="743" y="419"/>
                </a:lnTo>
                <a:lnTo>
                  <a:pt x="857" y="343"/>
                </a:lnTo>
                <a:lnTo>
                  <a:pt x="915" y="171"/>
                </a:lnTo>
                <a:lnTo>
                  <a:pt x="991" y="133"/>
                </a:lnTo>
                <a:lnTo>
                  <a:pt x="1067" y="210"/>
                </a:lnTo>
                <a:lnTo>
                  <a:pt x="1105" y="229"/>
                </a:lnTo>
                <a:lnTo>
                  <a:pt x="1143" y="247"/>
                </a:lnTo>
                <a:lnTo>
                  <a:pt x="1182" y="267"/>
                </a:lnTo>
                <a:lnTo>
                  <a:pt x="1219" y="267"/>
                </a:lnTo>
                <a:lnTo>
                  <a:pt x="1258" y="267"/>
                </a:lnTo>
                <a:lnTo>
                  <a:pt x="1296" y="305"/>
                </a:lnTo>
                <a:close/>
              </a:path>
            </a:pathLst>
          </a:custGeom>
          <a:solidFill>
            <a:schemeClr val="accent1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A"/>
          </a:p>
        </p:txBody>
      </p:sp>
      <p:sp>
        <p:nvSpPr>
          <p:cNvPr id="190" name="Freeform 32">
            <a:extLst>
              <a:ext uri="{FF2B5EF4-FFF2-40B4-BE49-F238E27FC236}">
                <a16:creationId xmlns:a16="http://schemas.microsoft.com/office/drawing/2014/main" id="{4413B293-0894-4009-B1BC-56FF02A675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66254" y="3287671"/>
            <a:ext cx="1085041" cy="685217"/>
          </a:xfrm>
          <a:custGeom>
            <a:avLst/>
            <a:gdLst>
              <a:gd name="T0" fmla="*/ 2147483646 w 10497"/>
              <a:gd name="T1" fmla="*/ 2147483646 h 6629"/>
              <a:gd name="T2" fmla="*/ 2147483646 w 10497"/>
              <a:gd name="T3" fmla="*/ 2147483646 h 6629"/>
              <a:gd name="T4" fmla="*/ 2147483646 w 10497"/>
              <a:gd name="T5" fmla="*/ 2147483646 h 6629"/>
              <a:gd name="T6" fmla="*/ 2147483646 w 10497"/>
              <a:gd name="T7" fmla="*/ 2147483646 h 6629"/>
              <a:gd name="T8" fmla="*/ 2147483646 w 10497"/>
              <a:gd name="T9" fmla="*/ 2147483646 h 6629"/>
              <a:gd name="T10" fmla="*/ 2147483646 w 10497"/>
              <a:gd name="T11" fmla="*/ 2147483646 h 6629"/>
              <a:gd name="T12" fmla="*/ 2147483646 w 10497"/>
              <a:gd name="T13" fmla="*/ 2147483646 h 6629"/>
              <a:gd name="T14" fmla="*/ 2147483646 w 10497"/>
              <a:gd name="T15" fmla="*/ 2147483646 h 6629"/>
              <a:gd name="T16" fmla="*/ 2147483646 w 10497"/>
              <a:gd name="T17" fmla="*/ 2147483646 h 6629"/>
              <a:gd name="T18" fmla="*/ 2147483646 w 10497"/>
              <a:gd name="T19" fmla="*/ 2147483646 h 6629"/>
              <a:gd name="T20" fmla="*/ 2147483646 w 10497"/>
              <a:gd name="T21" fmla="*/ 2147483646 h 6629"/>
              <a:gd name="T22" fmla="*/ 2147483646 w 10497"/>
              <a:gd name="T23" fmla="*/ 2147483646 h 6629"/>
              <a:gd name="T24" fmla="*/ 2147483646 w 10497"/>
              <a:gd name="T25" fmla="*/ 2147483646 h 6629"/>
              <a:gd name="T26" fmla="*/ 2147483646 w 10497"/>
              <a:gd name="T27" fmla="*/ 2147483646 h 6629"/>
              <a:gd name="T28" fmla="*/ 2147483646 w 10497"/>
              <a:gd name="T29" fmla="*/ 2147483646 h 6629"/>
              <a:gd name="T30" fmla="*/ 2147483646 w 10497"/>
              <a:gd name="T31" fmla="*/ 2147483646 h 6629"/>
              <a:gd name="T32" fmla="*/ 2147483646 w 10497"/>
              <a:gd name="T33" fmla="*/ 2147483646 h 6629"/>
              <a:gd name="T34" fmla="*/ 2147483646 w 10497"/>
              <a:gd name="T35" fmla="*/ 2147483646 h 6629"/>
              <a:gd name="T36" fmla="*/ 2147483646 w 10497"/>
              <a:gd name="T37" fmla="*/ 2147483646 h 6629"/>
              <a:gd name="T38" fmla="*/ 2147483646 w 10497"/>
              <a:gd name="T39" fmla="*/ 2147483646 h 6629"/>
              <a:gd name="T40" fmla="*/ 2147483646 w 10497"/>
              <a:gd name="T41" fmla="*/ 2147483646 h 6629"/>
              <a:gd name="T42" fmla="*/ 2147483646 w 10497"/>
              <a:gd name="T43" fmla="*/ 0 h 6629"/>
              <a:gd name="T44" fmla="*/ 2147483646 w 10497"/>
              <a:gd name="T45" fmla="*/ 2147483646 h 6629"/>
              <a:gd name="T46" fmla="*/ 2147483646 w 10497"/>
              <a:gd name="T47" fmla="*/ 2147483646 h 6629"/>
              <a:gd name="T48" fmla="*/ 2147483646 w 10497"/>
              <a:gd name="T49" fmla="*/ 2147483646 h 6629"/>
              <a:gd name="T50" fmla="*/ 2147483646 w 10497"/>
              <a:gd name="T51" fmla="*/ 2147483646 h 6629"/>
              <a:gd name="T52" fmla="*/ 2147483646 w 10497"/>
              <a:gd name="T53" fmla="*/ 2147483646 h 6629"/>
              <a:gd name="T54" fmla="*/ 2147483646 w 10497"/>
              <a:gd name="T55" fmla="*/ 2147483646 h 6629"/>
              <a:gd name="T56" fmla="*/ 2147483646 w 10497"/>
              <a:gd name="T57" fmla="*/ 2147483646 h 6629"/>
              <a:gd name="T58" fmla="*/ 2147483646 w 10497"/>
              <a:gd name="T59" fmla="*/ 2147483646 h 6629"/>
              <a:gd name="T60" fmla="*/ 2147483646 w 10497"/>
              <a:gd name="T61" fmla="*/ 2147483646 h 6629"/>
              <a:gd name="T62" fmla="*/ 2147483646 w 10497"/>
              <a:gd name="T63" fmla="*/ 2147483646 h 6629"/>
              <a:gd name="T64" fmla="*/ 2147483646 w 10497"/>
              <a:gd name="T65" fmla="*/ 2147483646 h 6629"/>
              <a:gd name="T66" fmla="*/ 2147483646 w 10497"/>
              <a:gd name="T67" fmla="*/ 2147483646 h 6629"/>
              <a:gd name="T68" fmla="*/ 2147483646 w 10497"/>
              <a:gd name="T69" fmla="*/ 2147483646 h 6629"/>
              <a:gd name="T70" fmla="*/ 2147483646 w 10497"/>
              <a:gd name="T71" fmla="*/ 2147483646 h 6629"/>
              <a:gd name="T72" fmla="*/ 2147483646 w 10497"/>
              <a:gd name="T73" fmla="*/ 2147483646 h 6629"/>
              <a:gd name="T74" fmla="*/ 2147483646 w 10497"/>
              <a:gd name="T75" fmla="*/ 2147483646 h 6629"/>
              <a:gd name="T76" fmla="*/ 2147483646 w 10497"/>
              <a:gd name="T77" fmla="*/ 2147483646 h 6629"/>
              <a:gd name="T78" fmla="*/ 2147483646 w 10497"/>
              <a:gd name="T79" fmla="*/ 2147483646 h 6629"/>
              <a:gd name="T80" fmla="*/ 2147483646 w 10497"/>
              <a:gd name="T81" fmla="*/ 2147483646 h 6629"/>
              <a:gd name="T82" fmla="*/ 2147483646 w 10497"/>
              <a:gd name="T83" fmla="*/ 2147483646 h 6629"/>
              <a:gd name="T84" fmla="*/ 2147483646 w 10497"/>
              <a:gd name="T85" fmla="*/ 2147483646 h 6629"/>
              <a:gd name="T86" fmla="*/ 2147483646 w 10497"/>
              <a:gd name="T87" fmla="*/ 2147483646 h 6629"/>
              <a:gd name="T88" fmla="*/ 2147483646 w 10497"/>
              <a:gd name="T89" fmla="*/ 2147483646 h 6629"/>
              <a:gd name="T90" fmla="*/ 2147483646 w 10497"/>
              <a:gd name="T91" fmla="*/ 2147483646 h 6629"/>
              <a:gd name="T92" fmla="*/ 2147483646 w 10497"/>
              <a:gd name="T93" fmla="*/ 2147483646 h 6629"/>
              <a:gd name="T94" fmla="*/ 2147483646 w 10497"/>
              <a:gd name="T95" fmla="*/ 2147483646 h 6629"/>
              <a:gd name="T96" fmla="*/ 2147483646 w 10497"/>
              <a:gd name="T97" fmla="*/ 2147483646 h 6629"/>
              <a:gd name="T98" fmla="*/ 2147483646 w 10497"/>
              <a:gd name="T99" fmla="*/ 2147483646 h 6629"/>
              <a:gd name="T100" fmla="*/ 2147483646 w 10497"/>
              <a:gd name="T101" fmla="*/ 2147483646 h 6629"/>
              <a:gd name="T102" fmla="*/ 2147483646 w 10497"/>
              <a:gd name="T103" fmla="*/ 2147483646 h 6629"/>
              <a:gd name="T104" fmla="*/ 2147483646 w 10497"/>
              <a:gd name="T105" fmla="*/ 2147483646 h 6629"/>
              <a:gd name="T106" fmla="*/ 2147483646 w 10497"/>
              <a:gd name="T107" fmla="*/ 2147483646 h 6629"/>
              <a:gd name="T108" fmla="*/ 2147483646 w 10497"/>
              <a:gd name="T109" fmla="*/ 2147483646 h 6629"/>
              <a:gd name="T110" fmla="*/ 2147483646 w 10497"/>
              <a:gd name="T111" fmla="*/ 2147483646 h 6629"/>
              <a:gd name="T112" fmla="*/ 2147483646 w 10497"/>
              <a:gd name="T113" fmla="*/ 2147483646 h 6629"/>
              <a:gd name="T114" fmla="*/ 2147483646 w 10497"/>
              <a:gd name="T115" fmla="*/ 2147483646 h 6629"/>
              <a:gd name="T116" fmla="*/ 2147483646 w 10497"/>
              <a:gd name="T117" fmla="*/ 2147483646 h 662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0497" h="6629">
                <a:moveTo>
                  <a:pt x="1182" y="5904"/>
                </a:moveTo>
                <a:lnTo>
                  <a:pt x="1087" y="5809"/>
                </a:lnTo>
                <a:lnTo>
                  <a:pt x="1048" y="5714"/>
                </a:lnTo>
                <a:lnTo>
                  <a:pt x="1106" y="5542"/>
                </a:lnTo>
                <a:lnTo>
                  <a:pt x="1201" y="5313"/>
                </a:lnTo>
                <a:lnTo>
                  <a:pt x="1372" y="4914"/>
                </a:lnTo>
                <a:lnTo>
                  <a:pt x="1524" y="4704"/>
                </a:lnTo>
                <a:lnTo>
                  <a:pt x="1734" y="4628"/>
                </a:lnTo>
                <a:lnTo>
                  <a:pt x="1963" y="4590"/>
                </a:lnTo>
                <a:lnTo>
                  <a:pt x="2153" y="4571"/>
                </a:lnTo>
                <a:lnTo>
                  <a:pt x="2249" y="4495"/>
                </a:lnTo>
                <a:lnTo>
                  <a:pt x="2344" y="4380"/>
                </a:lnTo>
                <a:lnTo>
                  <a:pt x="2477" y="4342"/>
                </a:lnTo>
                <a:lnTo>
                  <a:pt x="2572" y="4475"/>
                </a:lnTo>
                <a:lnTo>
                  <a:pt x="2687" y="4609"/>
                </a:lnTo>
                <a:lnTo>
                  <a:pt x="2782" y="4647"/>
                </a:lnTo>
                <a:lnTo>
                  <a:pt x="2706" y="4342"/>
                </a:lnTo>
                <a:lnTo>
                  <a:pt x="2648" y="4209"/>
                </a:lnTo>
                <a:lnTo>
                  <a:pt x="2553" y="4171"/>
                </a:lnTo>
                <a:lnTo>
                  <a:pt x="1658" y="4304"/>
                </a:lnTo>
                <a:lnTo>
                  <a:pt x="1334" y="4114"/>
                </a:lnTo>
                <a:lnTo>
                  <a:pt x="1353" y="3904"/>
                </a:lnTo>
                <a:lnTo>
                  <a:pt x="1372" y="3828"/>
                </a:lnTo>
                <a:lnTo>
                  <a:pt x="1505" y="3752"/>
                </a:lnTo>
                <a:lnTo>
                  <a:pt x="1639" y="3618"/>
                </a:lnTo>
                <a:lnTo>
                  <a:pt x="1753" y="3485"/>
                </a:lnTo>
                <a:lnTo>
                  <a:pt x="1944" y="3371"/>
                </a:lnTo>
                <a:lnTo>
                  <a:pt x="2172" y="3256"/>
                </a:lnTo>
                <a:lnTo>
                  <a:pt x="2362" y="3009"/>
                </a:lnTo>
                <a:lnTo>
                  <a:pt x="2382" y="2780"/>
                </a:lnTo>
                <a:lnTo>
                  <a:pt x="2477" y="2723"/>
                </a:lnTo>
                <a:lnTo>
                  <a:pt x="2553" y="2666"/>
                </a:lnTo>
                <a:lnTo>
                  <a:pt x="2591" y="2628"/>
                </a:lnTo>
                <a:lnTo>
                  <a:pt x="2820" y="2609"/>
                </a:lnTo>
                <a:lnTo>
                  <a:pt x="3029" y="2647"/>
                </a:lnTo>
                <a:lnTo>
                  <a:pt x="3182" y="2742"/>
                </a:lnTo>
                <a:lnTo>
                  <a:pt x="3277" y="2780"/>
                </a:lnTo>
                <a:lnTo>
                  <a:pt x="3334" y="2895"/>
                </a:lnTo>
                <a:lnTo>
                  <a:pt x="3373" y="2819"/>
                </a:lnTo>
                <a:lnTo>
                  <a:pt x="3391" y="2742"/>
                </a:lnTo>
                <a:lnTo>
                  <a:pt x="3391" y="2647"/>
                </a:lnTo>
                <a:lnTo>
                  <a:pt x="3315" y="2590"/>
                </a:lnTo>
                <a:lnTo>
                  <a:pt x="3258" y="2533"/>
                </a:lnTo>
                <a:lnTo>
                  <a:pt x="3144" y="2475"/>
                </a:lnTo>
                <a:lnTo>
                  <a:pt x="3010" y="2380"/>
                </a:lnTo>
                <a:lnTo>
                  <a:pt x="2896" y="2304"/>
                </a:lnTo>
                <a:lnTo>
                  <a:pt x="2839" y="2266"/>
                </a:lnTo>
                <a:lnTo>
                  <a:pt x="2858" y="2209"/>
                </a:lnTo>
                <a:lnTo>
                  <a:pt x="2896" y="2133"/>
                </a:lnTo>
                <a:lnTo>
                  <a:pt x="2953" y="2094"/>
                </a:lnTo>
                <a:lnTo>
                  <a:pt x="3010" y="2076"/>
                </a:lnTo>
                <a:lnTo>
                  <a:pt x="3353" y="2094"/>
                </a:lnTo>
                <a:lnTo>
                  <a:pt x="3429" y="2094"/>
                </a:lnTo>
                <a:lnTo>
                  <a:pt x="3486" y="2057"/>
                </a:lnTo>
                <a:lnTo>
                  <a:pt x="3525" y="1999"/>
                </a:lnTo>
                <a:lnTo>
                  <a:pt x="3544" y="1942"/>
                </a:lnTo>
                <a:lnTo>
                  <a:pt x="3582" y="1904"/>
                </a:lnTo>
                <a:lnTo>
                  <a:pt x="3658" y="1885"/>
                </a:lnTo>
                <a:lnTo>
                  <a:pt x="3696" y="1866"/>
                </a:lnTo>
                <a:lnTo>
                  <a:pt x="3658" y="1809"/>
                </a:lnTo>
                <a:lnTo>
                  <a:pt x="3601" y="1732"/>
                </a:lnTo>
                <a:lnTo>
                  <a:pt x="3525" y="1713"/>
                </a:lnTo>
                <a:lnTo>
                  <a:pt x="3505" y="1732"/>
                </a:lnTo>
                <a:lnTo>
                  <a:pt x="3029" y="1923"/>
                </a:lnTo>
                <a:lnTo>
                  <a:pt x="2877" y="1923"/>
                </a:lnTo>
                <a:lnTo>
                  <a:pt x="2572" y="1904"/>
                </a:lnTo>
                <a:lnTo>
                  <a:pt x="2267" y="1885"/>
                </a:lnTo>
                <a:lnTo>
                  <a:pt x="2267" y="1752"/>
                </a:lnTo>
                <a:lnTo>
                  <a:pt x="2249" y="1561"/>
                </a:lnTo>
                <a:lnTo>
                  <a:pt x="2191" y="1504"/>
                </a:lnTo>
                <a:lnTo>
                  <a:pt x="2001" y="1447"/>
                </a:lnTo>
                <a:lnTo>
                  <a:pt x="1734" y="1485"/>
                </a:lnTo>
                <a:lnTo>
                  <a:pt x="1696" y="1257"/>
                </a:lnTo>
                <a:lnTo>
                  <a:pt x="2267" y="1200"/>
                </a:lnTo>
                <a:lnTo>
                  <a:pt x="2591" y="1162"/>
                </a:lnTo>
                <a:lnTo>
                  <a:pt x="2896" y="1143"/>
                </a:lnTo>
                <a:lnTo>
                  <a:pt x="2992" y="1086"/>
                </a:lnTo>
                <a:lnTo>
                  <a:pt x="3106" y="1105"/>
                </a:lnTo>
                <a:lnTo>
                  <a:pt x="3239" y="1048"/>
                </a:lnTo>
                <a:lnTo>
                  <a:pt x="3468" y="857"/>
                </a:lnTo>
                <a:lnTo>
                  <a:pt x="3772" y="743"/>
                </a:lnTo>
                <a:lnTo>
                  <a:pt x="3886" y="667"/>
                </a:lnTo>
                <a:lnTo>
                  <a:pt x="3906" y="553"/>
                </a:lnTo>
                <a:lnTo>
                  <a:pt x="3525" y="667"/>
                </a:lnTo>
                <a:lnTo>
                  <a:pt x="3810" y="305"/>
                </a:lnTo>
                <a:lnTo>
                  <a:pt x="4115" y="286"/>
                </a:lnTo>
                <a:lnTo>
                  <a:pt x="4477" y="210"/>
                </a:lnTo>
                <a:lnTo>
                  <a:pt x="5125" y="0"/>
                </a:lnTo>
                <a:lnTo>
                  <a:pt x="5354" y="38"/>
                </a:lnTo>
                <a:lnTo>
                  <a:pt x="5296" y="381"/>
                </a:lnTo>
                <a:lnTo>
                  <a:pt x="5430" y="590"/>
                </a:lnTo>
                <a:lnTo>
                  <a:pt x="5620" y="553"/>
                </a:lnTo>
                <a:lnTo>
                  <a:pt x="5791" y="495"/>
                </a:lnTo>
                <a:lnTo>
                  <a:pt x="6134" y="419"/>
                </a:lnTo>
                <a:lnTo>
                  <a:pt x="6229" y="400"/>
                </a:lnTo>
                <a:lnTo>
                  <a:pt x="6325" y="362"/>
                </a:lnTo>
                <a:lnTo>
                  <a:pt x="6458" y="324"/>
                </a:lnTo>
                <a:lnTo>
                  <a:pt x="6534" y="191"/>
                </a:lnTo>
                <a:lnTo>
                  <a:pt x="6649" y="96"/>
                </a:lnTo>
                <a:lnTo>
                  <a:pt x="6839" y="267"/>
                </a:lnTo>
                <a:lnTo>
                  <a:pt x="7125" y="781"/>
                </a:lnTo>
                <a:lnTo>
                  <a:pt x="7335" y="876"/>
                </a:lnTo>
                <a:lnTo>
                  <a:pt x="7411" y="895"/>
                </a:lnTo>
                <a:lnTo>
                  <a:pt x="7449" y="971"/>
                </a:lnTo>
                <a:lnTo>
                  <a:pt x="7411" y="1067"/>
                </a:lnTo>
                <a:lnTo>
                  <a:pt x="7430" y="1124"/>
                </a:lnTo>
                <a:lnTo>
                  <a:pt x="7792" y="1181"/>
                </a:lnTo>
                <a:lnTo>
                  <a:pt x="7944" y="1143"/>
                </a:lnTo>
                <a:lnTo>
                  <a:pt x="8115" y="1143"/>
                </a:lnTo>
                <a:lnTo>
                  <a:pt x="8306" y="1086"/>
                </a:lnTo>
                <a:lnTo>
                  <a:pt x="8458" y="953"/>
                </a:lnTo>
                <a:lnTo>
                  <a:pt x="8610" y="800"/>
                </a:lnTo>
                <a:lnTo>
                  <a:pt x="8668" y="857"/>
                </a:lnTo>
                <a:lnTo>
                  <a:pt x="8725" y="915"/>
                </a:lnTo>
                <a:lnTo>
                  <a:pt x="8782" y="915"/>
                </a:lnTo>
                <a:lnTo>
                  <a:pt x="8820" y="857"/>
                </a:lnTo>
                <a:lnTo>
                  <a:pt x="8915" y="915"/>
                </a:lnTo>
                <a:lnTo>
                  <a:pt x="9011" y="1029"/>
                </a:lnTo>
                <a:lnTo>
                  <a:pt x="9296" y="1124"/>
                </a:lnTo>
                <a:lnTo>
                  <a:pt x="9353" y="1200"/>
                </a:lnTo>
                <a:lnTo>
                  <a:pt x="9448" y="1220"/>
                </a:lnTo>
                <a:lnTo>
                  <a:pt x="9658" y="1105"/>
                </a:lnTo>
                <a:lnTo>
                  <a:pt x="9887" y="991"/>
                </a:lnTo>
                <a:lnTo>
                  <a:pt x="9982" y="1086"/>
                </a:lnTo>
                <a:lnTo>
                  <a:pt x="10078" y="1124"/>
                </a:lnTo>
                <a:lnTo>
                  <a:pt x="10154" y="1048"/>
                </a:lnTo>
                <a:lnTo>
                  <a:pt x="10230" y="971"/>
                </a:lnTo>
                <a:lnTo>
                  <a:pt x="10496" y="1410"/>
                </a:lnTo>
                <a:lnTo>
                  <a:pt x="10458" y="1904"/>
                </a:lnTo>
                <a:lnTo>
                  <a:pt x="10230" y="2152"/>
                </a:lnTo>
                <a:lnTo>
                  <a:pt x="10173" y="2323"/>
                </a:lnTo>
                <a:lnTo>
                  <a:pt x="9868" y="2475"/>
                </a:lnTo>
                <a:lnTo>
                  <a:pt x="9697" y="2533"/>
                </a:lnTo>
                <a:lnTo>
                  <a:pt x="9620" y="2514"/>
                </a:lnTo>
                <a:lnTo>
                  <a:pt x="9563" y="2552"/>
                </a:lnTo>
                <a:lnTo>
                  <a:pt x="9448" y="2819"/>
                </a:lnTo>
                <a:lnTo>
                  <a:pt x="9296" y="2951"/>
                </a:lnTo>
                <a:lnTo>
                  <a:pt x="9163" y="3085"/>
                </a:lnTo>
                <a:lnTo>
                  <a:pt x="9087" y="3295"/>
                </a:lnTo>
                <a:lnTo>
                  <a:pt x="9068" y="3523"/>
                </a:lnTo>
                <a:lnTo>
                  <a:pt x="8991" y="3694"/>
                </a:lnTo>
                <a:lnTo>
                  <a:pt x="8896" y="3885"/>
                </a:lnTo>
                <a:lnTo>
                  <a:pt x="8820" y="4114"/>
                </a:lnTo>
                <a:lnTo>
                  <a:pt x="8763" y="4361"/>
                </a:lnTo>
                <a:lnTo>
                  <a:pt x="8687" y="4533"/>
                </a:lnTo>
                <a:lnTo>
                  <a:pt x="8668" y="4723"/>
                </a:lnTo>
                <a:lnTo>
                  <a:pt x="8839" y="4800"/>
                </a:lnTo>
                <a:lnTo>
                  <a:pt x="8858" y="4895"/>
                </a:lnTo>
                <a:lnTo>
                  <a:pt x="8877" y="4990"/>
                </a:lnTo>
                <a:lnTo>
                  <a:pt x="8935" y="5161"/>
                </a:lnTo>
                <a:lnTo>
                  <a:pt x="8935" y="5371"/>
                </a:lnTo>
                <a:lnTo>
                  <a:pt x="8991" y="5504"/>
                </a:lnTo>
                <a:lnTo>
                  <a:pt x="9087" y="5561"/>
                </a:lnTo>
                <a:lnTo>
                  <a:pt x="9049" y="5790"/>
                </a:lnTo>
                <a:lnTo>
                  <a:pt x="8782" y="6095"/>
                </a:lnTo>
                <a:lnTo>
                  <a:pt x="8744" y="6304"/>
                </a:lnTo>
                <a:lnTo>
                  <a:pt x="8725" y="6495"/>
                </a:lnTo>
                <a:lnTo>
                  <a:pt x="8591" y="6628"/>
                </a:lnTo>
                <a:lnTo>
                  <a:pt x="8249" y="6342"/>
                </a:lnTo>
                <a:lnTo>
                  <a:pt x="7830" y="6190"/>
                </a:lnTo>
                <a:lnTo>
                  <a:pt x="7601" y="6323"/>
                </a:lnTo>
                <a:lnTo>
                  <a:pt x="7430" y="6514"/>
                </a:lnTo>
                <a:lnTo>
                  <a:pt x="7239" y="6552"/>
                </a:lnTo>
                <a:lnTo>
                  <a:pt x="7030" y="6552"/>
                </a:lnTo>
                <a:lnTo>
                  <a:pt x="6801" y="6571"/>
                </a:lnTo>
                <a:lnTo>
                  <a:pt x="6553" y="6571"/>
                </a:lnTo>
                <a:lnTo>
                  <a:pt x="6458" y="6514"/>
                </a:lnTo>
                <a:lnTo>
                  <a:pt x="6363" y="6437"/>
                </a:lnTo>
                <a:lnTo>
                  <a:pt x="6248" y="6456"/>
                </a:lnTo>
                <a:lnTo>
                  <a:pt x="6115" y="6456"/>
                </a:lnTo>
                <a:lnTo>
                  <a:pt x="5925" y="6495"/>
                </a:lnTo>
                <a:lnTo>
                  <a:pt x="5753" y="6609"/>
                </a:lnTo>
                <a:lnTo>
                  <a:pt x="5506" y="6571"/>
                </a:lnTo>
                <a:lnTo>
                  <a:pt x="5354" y="6400"/>
                </a:lnTo>
                <a:lnTo>
                  <a:pt x="5372" y="6152"/>
                </a:lnTo>
                <a:lnTo>
                  <a:pt x="5239" y="5999"/>
                </a:lnTo>
                <a:lnTo>
                  <a:pt x="5201" y="5866"/>
                </a:lnTo>
                <a:lnTo>
                  <a:pt x="5258" y="5638"/>
                </a:lnTo>
                <a:lnTo>
                  <a:pt x="5125" y="5447"/>
                </a:lnTo>
                <a:lnTo>
                  <a:pt x="4953" y="5466"/>
                </a:lnTo>
                <a:lnTo>
                  <a:pt x="4896" y="5542"/>
                </a:lnTo>
                <a:lnTo>
                  <a:pt x="4839" y="5599"/>
                </a:lnTo>
                <a:lnTo>
                  <a:pt x="4801" y="5694"/>
                </a:lnTo>
                <a:lnTo>
                  <a:pt x="4782" y="5809"/>
                </a:lnTo>
                <a:lnTo>
                  <a:pt x="4592" y="5809"/>
                </a:lnTo>
                <a:lnTo>
                  <a:pt x="4287" y="5409"/>
                </a:lnTo>
                <a:lnTo>
                  <a:pt x="4096" y="5257"/>
                </a:lnTo>
                <a:lnTo>
                  <a:pt x="4001" y="5199"/>
                </a:lnTo>
                <a:lnTo>
                  <a:pt x="3886" y="5199"/>
                </a:lnTo>
                <a:lnTo>
                  <a:pt x="3772" y="5313"/>
                </a:lnTo>
                <a:lnTo>
                  <a:pt x="3563" y="5295"/>
                </a:lnTo>
                <a:lnTo>
                  <a:pt x="3410" y="5447"/>
                </a:lnTo>
                <a:lnTo>
                  <a:pt x="3410" y="5542"/>
                </a:lnTo>
                <a:lnTo>
                  <a:pt x="3410" y="5657"/>
                </a:lnTo>
                <a:lnTo>
                  <a:pt x="3353" y="5733"/>
                </a:lnTo>
                <a:lnTo>
                  <a:pt x="3277" y="5790"/>
                </a:lnTo>
                <a:lnTo>
                  <a:pt x="3277" y="5885"/>
                </a:lnTo>
                <a:lnTo>
                  <a:pt x="3296" y="5961"/>
                </a:lnTo>
                <a:lnTo>
                  <a:pt x="3239" y="6075"/>
                </a:lnTo>
                <a:lnTo>
                  <a:pt x="3144" y="6133"/>
                </a:lnTo>
                <a:lnTo>
                  <a:pt x="3048" y="6190"/>
                </a:lnTo>
                <a:lnTo>
                  <a:pt x="2934" y="6228"/>
                </a:lnTo>
                <a:lnTo>
                  <a:pt x="2858" y="6285"/>
                </a:lnTo>
                <a:lnTo>
                  <a:pt x="2763" y="6342"/>
                </a:lnTo>
                <a:lnTo>
                  <a:pt x="2553" y="6380"/>
                </a:lnTo>
                <a:lnTo>
                  <a:pt x="2362" y="6437"/>
                </a:lnTo>
                <a:lnTo>
                  <a:pt x="2172" y="6495"/>
                </a:lnTo>
                <a:lnTo>
                  <a:pt x="2001" y="6437"/>
                </a:lnTo>
                <a:lnTo>
                  <a:pt x="2020" y="6228"/>
                </a:lnTo>
                <a:lnTo>
                  <a:pt x="2058" y="6019"/>
                </a:lnTo>
                <a:lnTo>
                  <a:pt x="2096" y="5733"/>
                </a:lnTo>
                <a:lnTo>
                  <a:pt x="1905" y="5694"/>
                </a:lnTo>
                <a:lnTo>
                  <a:pt x="1296" y="5866"/>
                </a:lnTo>
                <a:lnTo>
                  <a:pt x="1182" y="5904"/>
                </a:lnTo>
                <a:close/>
                <a:moveTo>
                  <a:pt x="39" y="4361"/>
                </a:moveTo>
                <a:lnTo>
                  <a:pt x="20" y="4323"/>
                </a:lnTo>
                <a:lnTo>
                  <a:pt x="0" y="4285"/>
                </a:lnTo>
                <a:lnTo>
                  <a:pt x="20" y="4228"/>
                </a:lnTo>
                <a:lnTo>
                  <a:pt x="77" y="4190"/>
                </a:lnTo>
                <a:lnTo>
                  <a:pt x="39" y="4171"/>
                </a:lnTo>
                <a:lnTo>
                  <a:pt x="58" y="4152"/>
                </a:lnTo>
                <a:lnTo>
                  <a:pt x="96" y="4133"/>
                </a:lnTo>
                <a:lnTo>
                  <a:pt x="115" y="4094"/>
                </a:lnTo>
                <a:lnTo>
                  <a:pt x="153" y="4075"/>
                </a:lnTo>
                <a:lnTo>
                  <a:pt x="172" y="4075"/>
                </a:lnTo>
                <a:lnTo>
                  <a:pt x="153" y="4038"/>
                </a:lnTo>
                <a:lnTo>
                  <a:pt x="191" y="4038"/>
                </a:lnTo>
                <a:lnTo>
                  <a:pt x="267" y="4038"/>
                </a:lnTo>
                <a:lnTo>
                  <a:pt x="305" y="3999"/>
                </a:lnTo>
                <a:lnTo>
                  <a:pt x="325" y="3980"/>
                </a:lnTo>
                <a:lnTo>
                  <a:pt x="363" y="3999"/>
                </a:lnTo>
                <a:lnTo>
                  <a:pt x="363" y="4057"/>
                </a:lnTo>
                <a:lnTo>
                  <a:pt x="344" y="4114"/>
                </a:lnTo>
                <a:lnTo>
                  <a:pt x="229" y="4209"/>
                </a:lnTo>
                <a:lnTo>
                  <a:pt x="153" y="4285"/>
                </a:lnTo>
                <a:lnTo>
                  <a:pt x="96" y="4323"/>
                </a:lnTo>
                <a:lnTo>
                  <a:pt x="77" y="4342"/>
                </a:lnTo>
                <a:lnTo>
                  <a:pt x="39" y="4361"/>
                </a:lnTo>
                <a:close/>
              </a:path>
            </a:pathLst>
          </a:custGeom>
          <a:solidFill>
            <a:schemeClr val="accent1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A"/>
          </a:p>
        </p:txBody>
      </p:sp>
      <p:sp>
        <p:nvSpPr>
          <p:cNvPr id="191" name="Freeform 33">
            <a:extLst>
              <a:ext uri="{FF2B5EF4-FFF2-40B4-BE49-F238E27FC236}">
                <a16:creationId xmlns:a16="http://schemas.microsoft.com/office/drawing/2014/main" id="{35EDFFB5-A27E-41E7-B1B6-D28A823277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12196" y="3825176"/>
            <a:ext cx="1774361" cy="1152058"/>
          </a:xfrm>
          <a:custGeom>
            <a:avLst/>
            <a:gdLst>
              <a:gd name="T0" fmla="*/ 2147483646 w 17164"/>
              <a:gd name="T1" fmla="*/ 2147483646 h 11144"/>
              <a:gd name="T2" fmla="*/ 2147483646 w 17164"/>
              <a:gd name="T3" fmla="*/ 2147483646 h 11144"/>
              <a:gd name="T4" fmla="*/ 2147483646 w 17164"/>
              <a:gd name="T5" fmla="*/ 2147483646 h 11144"/>
              <a:gd name="T6" fmla="*/ 2147483646 w 17164"/>
              <a:gd name="T7" fmla="*/ 2147483646 h 11144"/>
              <a:gd name="T8" fmla="*/ 2147483646 w 17164"/>
              <a:gd name="T9" fmla="*/ 2147483646 h 11144"/>
              <a:gd name="T10" fmla="*/ 2147483646 w 17164"/>
              <a:gd name="T11" fmla="*/ 2147483646 h 11144"/>
              <a:gd name="T12" fmla="*/ 2147483646 w 17164"/>
              <a:gd name="T13" fmla="*/ 2147483646 h 11144"/>
              <a:gd name="T14" fmla="*/ 2147483646 w 17164"/>
              <a:gd name="T15" fmla="*/ 2147483646 h 11144"/>
              <a:gd name="T16" fmla="*/ 2147483646 w 17164"/>
              <a:gd name="T17" fmla="*/ 2147483646 h 11144"/>
              <a:gd name="T18" fmla="*/ 2147483646 w 17164"/>
              <a:gd name="T19" fmla="*/ 2147483646 h 11144"/>
              <a:gd name="T20" fmla="*/ 2147483646 w 17164"/>
              <a:gd name="T21" fmla="*/ 2147483646 h 11144"/>
              <a:gd name="T22" fmla="*/ 2147483646 w 17164"/>
              <a:gd name="T23" fmla="*/ 2147483646 h 11144"/>
              <a:gd name="T24" fmla="*/ 2147483646 w 17164"/>
              <a:gd name="T25" fmla="*/ 2147483646 h 11144"/>
              <a:gd name="T26" fmla="*/ 2147483646 w 17164"/>
              <a:gd name="T27" fmla="*/ 2147483646 h 11144"/>
              <a:gd name="T28" fmla="*/ 2147483646 w 17164"/>
              <a:gd name="T29" fmla="*/ 2147483646 h 11144"/>
              <a:gd name="T30" fmla="*/ 2147483646 w 17164"/>
              <a:gd name="T31" fmla="*/ 2147483646 h 11144"/>
              <a:gd name="T32" fmla="*/ 2147483646 w 17164"/>
              <a:gd name="T33" fmla="*/ 2147483646 h 11144"/>
              <a:gd name="T34" fmla="*/ 2147483646 w 17164"/>
              <a:gd name="T35" fmla="*/ 2147483646 h 11144"/>
              <a:gd name="T36" fmla="*/ 2147483646 w 17164"/>
              <a:gd name="T37" fmla="*/ 2147483646 h 11144"/>
              <a:gd name="T38" fmla="*/ 2147483646 w 17164"/>
              <a:gd name="T39" fmla="*/ 2147483646 h 11144"/>
              <a:gd name="T40" fmla="*/ 2147483646 w 17164"/>
              <a:gd name="T41" fmla="*/ 2147483646 h 11144"/>
              <a:gd name="T42" fmla="*/ 2147483646 w 17164"/>
              <a:gd name="T43" fmla="*/ 2147483646 h 11144"/>
              <a:gd name="T44" fmla="*/ 2147483646 w 17164"/>
              <a:gd name="T45" fmla="*/ 2147483646 h 11144"/>
              <a:gd name="T46" fmla="*/ 2147483646 w 17164"/>
              <a:gd name="T47" fmla="*/ 2147483646 h 11144"/>
              <a:gd name="T48" fmla="*/ 2147483646 w 17164"/>
              <a:gd name="T49" fmla="*/ 2147483646 h 11144"/>
              <a:gd name="T50" fmla="*/ 2147483646 w 17164"/>
              <a:gd name="T51" fmla="*/ 2147483646 h 11144"/>
              <a:gd name="T52" fmla="*/ 2147483646 w 17164"/>
              <a:gd name="T53" fmla="*/ 2147483646 h 11144"/>
              <a:gd name="T54" fmla="*/ 2147483646 w 17164"/>
              <a:gd name="T55" fmla="*/ 2147483646 h 11144"/>
              <a:gd name="T56" fmla="*/ 2147483646 w 17164"/>
              <a:gd name="T57" fmla="*/ 2147483646 h 11144"/>
              <a:gd name="T58" fmla="*/ 2147483646 w 17164"/>
              <a:gd name="T59" fmla="*/ 2147483646 h 11144"/>
              <a:gd name="T60" fmla="*/ 2147483646 w 17164"/>
              <a:gd name="T61" fmla="*/ 2147483646 h 11144"/>
              <a:gd name="T62" fmla="*/ 2147483646 w 17164"/>
              <a:gd name="T63" fmla="*/ 2147483646 h 11144"/>
              <a:gd name="T64" fmla="*/ 2147483646 w 17164"/>
              <a:gd name="T65" fmla="*/ 2147483646 h 11144"/>
              <a:gd name="T66" fmla="*/ 2147483646 w 17164"/>
              <a:gd name="T67" fmla="*/ 2147483646 h 11144"/>
              <a:gd name="T68" fmla="*/ 2147483646 w 17164"/>
              <a:gd name="T69" fmla="*/ 2147483646 h 11144"/>
              <a:gd name="T70" fmla="*/ 2147483646 w 17164"/>
              <a:gd name="T71" fmla="*/ 2147483646 h 11144"/>
              <a:gd name="T72" fmla="*/ 2147483646 w 17164"/>
              <a:gd name="T73" fmla="*/ 2147483646 h 11144"/>
              <a:gd name="T74" fmla="*/ 2147483646 w 17164"/>
              <a:gd name="T75" fmla="*/ 2147483646 h 11144"/>
              <a:gd name="T76" fmla="*/ 2147483646 w 17164"/>
              <a:gd name="T77" fmla="*/ 2147483646 h 11144"/>
              <a:gd name="T78" fmla="*/ 2147483646 w 17164"/>
              <a:gd name="T79" fmla="*/ 2147483646 h 11144"/>
              <a:gd name="T80" fmla="*/ 2147483646 w 17164"/>
              <a:gd name="T81" fmla="*/ 2147483646 h 11144"/>
              <a:gd name="T82" fmla="*/ 2147483646 w 17164"/>
              <a:gd name="T83" fmla="*/ 2147483646 h 11144"/>
              <a:gd name="T84" fmla="*/ 2147483646 w 17164"/>
              <a:gd name="T85" fmla="*/ 2147483646 h 11144"/>
              <a:gd name="T86" fmla="*/ 2147483646 w 17164"/>
              <a:gd name="T87" fmla="*/ 2147483646 h 11144"/>
              <a:gd name="T88" fmla="*/ 2147483646 w 17164"/>
              <a:gd name="T89" fmla="*/ 2147483646 h 11144"/>
              <a:gd name="T90" fmla="*/ 2147483646 w 17164"/>
              <a:gd name="T91" fmla="*/ 2147483646 h 11144"/>
              <a:gd name="T92" fmla="*/ 2147483646 w 17164"/>
              <a:gd name="T93" fmla="*/ 2147483646 h 11144"/>
              <a:gd name="T94" fmla="*/ 2147483646 w 17164"/>
              <a:gd name="T95" fmla="*/ 2147483646 h 11144"/>
              <a:gd name="T96" fmla="*/ 2147483646 w 17164"/>
              <a:gd name="T97" fmla="*/ 2147483646 h 11144"/>
              <a:gd name="T98" fmla="*/ 2147483646 w 17164"/>
              <a:gd name="T99" fmla="*/ 2147483646 h 11144"/>
              <a:gd name="T100" fmla="*/ 2147483646 w 17164"/>
              <a:gd name="T101" fmla="*/ 2147483646 h 11144"/>
              <a:gd name="T102" fmla="*/ 2147483646 w 17164"/>
              <a:gd name="T103" fmla="*/ 2147483646 h 11144"/>
              <a:gd name="T104" fmla="*/ 2147483646 w 17164"/>
              <a:gd name="T105" fmla="*/ 2147483646 h 11144"/>
              <a:gd name="T106" fmla="*/ 2147483646 w 17164"/>
              <a:gd name="T107" fmla="*/ 2147483646 h 11144"/>
              <a:gd name="T108" fmla="*/ 2147483646 w 17164"/>
              <a:gd name="T109" fmla="*/ 2147483646 h 11144"/>
              <a:gd name="T110" fmla="*/ 2147483646 w 17164"/>
              <a:gd name="T111" fmla="*/ 2147483646 h 11144"/>
              <a:gd name="T112" fmla="*/ 2147483646 w 17164"/>
              <a:gd name="T113" fmla="*/ 2147483646 h 11144"/>
              <a:gd name="T114" fmla="*/ 2147483646 w 17164"/>
              <a:gd name="T115" fmla="*/ 2147483646 h 11144"/>
              <a:gd name="T116" fmla="*/ 2147483646 w 17164"/>
              <a:gd name="T117" fmla="*/ 2147483646 h 11144"/>
              <a:gd name="T118" fmla="*/ 2147483646 w 17164"/>
              <a:gd name="T119" fmla="*/ 2147483646 h 11144"/>
              <a:gd name="T120" fmla="*/ 2147483646 w 17164"/>
              <a:gd name="T121" fmla="*/ 2147483646 h 11144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7164" h="11144">
                <a:moveTo>
                  <a:pt x="17068" y="3886"/>
                </a:moveTo>
                <a:lnTo>
                  <a:pt x="17029" y="3867"/>
                </a:lnTo>
                <a:lnTo>
                  <a:pt x="16782" y="3886"/>
                </a:lnTo>
                <a:lnTo>
                  <a:pt x="16687" y="3867"/>
                </a:lnTo>
                <a:lnTo>
                  <a:pt x="16667" y="3829"/>
                </a:lnTo>
                <a:lnTo>
                  <a:pt x="16648" y="3772"/>
                </a:lnTo>
                <a:lnTo>
                  <a:pt x="16611" y="3695"/>
                </a:lnTo>
                <a:lnTo>
                  <a:pt x="16534" y="3639"/>
                </a:lnTo>
                <a:lnTo>
                  <a:pt x="16515" y="3695"/>
                </a:lnTo>
                <a:lnTo>
                  <a:pt x="16534" y="3791"/>
                </a:lnTo>
                <a:lnTo>
                  <a:pt x="16534" y="3829"/>
                </a:lnTo>
                <a:lnTo>
                  <a:pt x="16496" y="3962"/>
                </a:lnTo>
                <a:lnTo>
                  <a:pt x="16477" y="4020"/>
                </a:lnTo>
                <a:lnTo>
                  <a:pt x="16420" y="4076"/>
                </a:lnTo>
                <a:lnTo>
                  <a:pt x="16172" y="4267"/>
                </a:lnTo>
                <a:lnTo>
                  <a:pt x="16039" y="4324"/>
                </a:lnTo>
                <a:lnTo>
                  <a:pt x="15944" y="4248"/>
                </a:lnTo>
                <a:lnTo>
                  <a:pt x="15829" y="4000"/>
                </a:lnTo>
                <a:lnTo>
                  <a:pt x="15734" y="3962"/>
                </a:lnTo>
                <a:lnTo>
                  <a:pt x="15658" y="4058"/>
                </a:lnTo>
                <a:lnTo>
                  <a:pt x="15620" y="4229"/>
                </a:lnTo>
                <a:lnTo>
                  <a:pt x="15639" y="4343"/>
                </a:lnTo>
                <a:lnTo>
                  <a:pt x="15696" y="4477"/>
                </a:lnTo>
                <a:lnTo>
                  <a:pt x="15791" y="4667"/>
                </a:lnTo>
                <a:lnTo>
                  <a:pt x="15905" y="4819"/>
                </a:lnTo>
                <a:lnTo>
                  <a:pt x="16001" y="4877"/>
                </a:lnTo>
                <a:lnTo>
                  <a:pt x="16077" y="4972"/>
                </a:lnTo>
                <a:lnTo>
                  <a:pt x="16134" y="4991"/>
                </a:lnTo>
                <a:lnTo>
                  <a:pt x="16210" y="4953"/>
                </a:lnTo>
                <a:lnTo>
                  <a:pt x="16420" y="4762"/>
                </a:lnTo>
                <a:lnTo>
                  <a:pt x="16553" y="4743"/>
                </a:lnTo>
                <a:lnTo>
                  <a:pt x="16667" y="4762"/>
                </a:lnTo>
                <a:lnTo>
                  <a:pt x="16763" y="4782"/>
                </a:lnTo>
                <a:lnTo>
                  <a:pt x="16896" y="4724"/>
                </a:lnTo>
                <a:lnTo>
                  <a:pt x="16877" y="4858"/>
                </a:lnTo>
                <a:lnTo>
                  <a:pt x="16858" y="4972"/>
                </a:lnTo>
                <a:lnTo>
                  <a:pt x="16801" y="5181"/>
                </a:lnTo>
                <a:lnTo>
                  <a:pt x="16725" y="5581"/>
                </a:lnTo>
                <a:lnTo>
                  <a:pt x="16667" y="5658"/>
                </a:lnTo>
                <a:lnTo>
                  <a:pt x="16458" y="5734"/>
                </a:lnTo>
                <a:lnTo>
                  <a:pt x="16286" y="5639"/>
                </a:lnTo>
                <a:lnTo>
                  <a:pt x="16134" y="5620"/>
                </a:lnTo>
                <a:lnTo>
                  <a:pt x="16020" y="5867"/>
                </a:lnTo>
                <a:lnTo>
                  <a:pt x="15982" y="5848"/>
                </a:lnTo>
                <a:lnTo>
                  <a:pt x="15963" y="5867"/>
                </a:lnTo>
                <a:lnTo>
                  <a:pt x="15944" y="5867"/>
                </a:lnTo>
                <a:lnTo>
                  <a:pt x="15982" y="5962"/>
                </a:lnTo>
                <a:lnTo>
                  <a:pt x="16020" y="6077"/>
                </a:lnTo>
                <a:lnTo>
                  <a:pt x="16077" y="6419"/>
                </a:lnTo>
                <a:lnTo>
                  <a:pt x="16039" y="6477"/>
                </a:lnTo>
                <a:lnTo>
                  <a:pt x="15982" y="6438"/>
                </a:lnTo>
                <a:lnTo>
                  <a:pt x="15868" y="6343"/>
                </a:lnTo>
                <a:lnTo>
                  <a:pt x="15715" y="6324"/>
                </a:lnTo>
                <a:lnTo>
                  <a:pt x="15620" y="6267"/>
                </a:lnTo>
                <a:lnTo>
                  <a:pt x="15544" y="6153"/>
                </a:lnTo>
                <a:lnTo>
                  <a:pt x="15505" y="5981"/>
                </a:lnTo>
                <a:lnTo>
                  <a:pt x="15544" y="5810"/>
                </a:lnTo>
                <a:lnTo>
                  <a:pt x="15620" y="5658"/>
                </a:lnTo>
                <a:lnTo>
                  <a:pt x="15696" y="5505"/>
                </a:lnTo>
                <a:lnTo>
                  <a:pt x="15658" y="5372"/>
                </a:lnTo>
                <a:lnTo>
                  <a:pt x="15601" y="5295"/>
                </a:lnTo>
                <a:lnTo>
                  <a:pt x="15505" y="5086"/>
                </a:lnTo>
                <a:lnTo>
                  <a:pt x="15487" y="5067"/>
                </a:lnTo>
                <a:lnTo>
                  <a:pt x="15448" y="5067"/>
                </a:lnTo>
                <a:lnTo>
                  <a:pt x="15410" y="5067"/>
                </a:lnTo>
                <a:lnTo>
                  <a:pt x="15372" y="5029"/>
                </a:lnTo>
                <a:lnTo>
                  <a:pt x="15372" y="4991"/>
                </a:lnTo>
                <a:lnTo>
                  <a:pt x="15391" y="4953"/>
                </a:lnTo>
                <a:lnTo>
                  <a:pt x="15410" y="4915"/>
                </a:lnTo>
                <a:lnTo>
                  <a:pt x="15315" y="4705"/>
                </a:lnTo>
                <a:lnTo>
                  <a:pt x="15296" y="4648"/>
                </a:lnTo>
                <a:lnTo>
                  <a:pt x="15296" y="4591"/>
                </a:lnTo>
                <a:lnTo>
                  <a:pt x="15334" y="4515"/>
                </a:lnTo>
                <a:lnTo>
                  <a:pt x="15334" y="4477"/>
                </a:lnTo>
                <a:lnTo>
                  <a:pt x="15315" y="4438"/>
                </a:lnTo>
                <a:lnTo>
                  <a:pt x="15296" y="4401"/>
                </a:lnTo>
                <a:lnTo>
                  <a:pt x="15258" y="4401"/>
                </a:lnTo>
                <a:lnTo>
                  <a:pt x="15239" y="4420"/>
                </a:lnTo>
                <a:lnTo>
                  <a:pt x="15220" y="4438"/>
                </a:lnTo>
                <a:lnTo>
                  <a:pt x="15125" y="4724"/>
                </a:lnTo>
                <a:lnTo>
                  <a:pt x="15067" y="4782"/>
                </a:lnTo>
                <a:lnTo>
                  <a:pt x="15048" y="4782"/>
                </a:lnTo>
                <a:lnTo>
                  <a:pt x="15029" y="4801"/>
                </a:lnTo>
                <a:lnTo>
                  <a:pt x="14801" y="4877"/>
                </a:lnTo>
                <a:lnTo>
                  <a:pt x="14686" y="4877"/>
                </a:lnTo>
                <a:lnTo>
                  <a:pt x="14420" y="4877"/>
                </a:lnTo>
                <a:lnTo>
                  <a:pt x="14305" y="4915"/>
                </a:lnTo>
                <a:lnTo>
                  <a:pt x="14401" y="4972"/>
                </a:lnTo>
                <a:lnTo>
                  <a:pt x="14553" y="5048"/>
                </a:lnTo>
                <a:lnTo>
                  <a:pt x="14686" y="5086"/>
                </a:lnTo>
                <a:lnTo>
                  <a:pt x="14686" y="5124"/>
                </a:lnTo>
                <a:lnTo>
                  <a:pt x="14420" y="5219"/>
                </a:lnTo>
                <a:lnTo>
                  <a:pt x="14286" y="5295"/>
                </a:lnTo>
                <a:lnTo>
                  <a:pt x="14267" y="5391"/>
                </a:lnTo>
                <a:lnTo>
                  <a:pt x="14325" y="5448"/>
                </a:lnTo>
                <a:lnTo>
                  <a:pt x="14439" y="5391"/>
                </a:lnTo>
                <a:lnTo>
                  <a:pt x="14496" y="5429"/>
                </a:lnTo>
                <a:lnTo>
                  <a:pt x="14534" y="5505"/>
                </a:lnTo>
                <a:lnTo>
                  <a:pt x="14534" y="5524"/>
                </a:lnTo>
                <a:lnTo>
                  <a:pt x="14496" y="5524"/>
                </a:lnTo>
                <a:lnTo>
                  <a:pt x="14477" y="5544"/>
                </a:lnTo>
                <a:lnTo>
                  <a:pt x="14572" y="5848"/>
                </a:lnTo>
                <a:lnTo>
                  <a:pt x="14744" y="6020"/>
                </a:lnTo>
                <a:lnTo>
                  <a:pt x="14934" y="6153"/>
                </a:lnTo>
                <a:lnTo>
                  <a:pt x="15087" y="6343"/>
                </a:lnTo>
                <a:lnTo>
                  <a:pt x="15011" y="6324"/>
                </a:lnTo>
                <a:lnTo>
                  <a:pt x="14896" y="6324"/>
                </a:lnTo>
                <a:lnTo>
                  <a:pt x="14858" y="6343"/>
                </a:lnTo>
                <a:lnTo>
                  <a:pt x="15125" y="6438"/>
                </a:lnTo>
                <a:lnTo>
                  <a:pt x="15163" y="6534"/>
                </a:lnTo>
                <a:lnTo>
                  <a:pt x="15182" y="6686"/>
                </a:lnTo>
                <a:lnTo>
                  <a:pt x="15125" y="6743"/>
                </a:lnTo>
                <a:lnTo>
                  <a:pt x="15048" y="6800"/>
                </a:lnTo>
                <a:lnTo>
                  <a:pt x="14934" y="6800"/>
                </a:lnTo>
                <a:lnTo>
                  <a:pt x="14858" y="6819"/>
                </a:lnTo>
                <a:lnTo>
                  <a:pt x="14572" y="6629"/>
                </a:lnTo>
                <a:lnTo>
                  <a:pt x="14477" y="6610"/>
                </a:lnTo>
                <a:lnTo>
                  <a:pt x="14401" y="6629"/>
                </a:lnTo>
                <a:lnTo>
                  <a:pt x="14286" y="6667"/>
                </a:lnTo>
                <a:lnTo>
                  <a:pt x="14210" y="6724"/>
                </a:lnTo>
                <a:lnTo>
                  <a:pt x="14172" y="6782"/>
                </a:lnTo>
                <a:lnTo>
                  <a:pt x="14191" y="6819"/>
                </a:lnTo>
                <a:lnTo>
                  <a:pt x="14267" y="6972"/>
                </a:lnTo>
                <a:lnTo>
                  <a:pt x="14344" y="6991"/>
                </a:lnTo>
                <a:lnTo>
                  <a:pt x="14401" y="7029"/>
                </a:lnTo>
                <a:lnTo>
                  <a:pt x="14648" y="6972"/>
                </a:lnTo>
                <a:lnTo>
                  <a:pt x="14782" y="7067"/>
                </a:lnTo>
                <a:lnTo>
                  <a:pt x="14477" y="7353"/>
                </a:lnTo>
                <a:lnTo>
                  <a:pt x="14363" y="7505"/>
                </a:lnTo>
                <a:lnTo>
                  <a:pt x="14249" y="7448"/>
                </a:lnTo>
                <a:lnTo>
                  <a:pt x="14077" y="7581"/>
                </a:lnTo>
                <a:lnTo>
                  <a:pt x="14096" y="7715"/>
                </a:lnTo>
                <a:lnTo>
                  <a:pt x="14172" y="7810"/>
                </a:lnTo>
                <a:lnTo>
                  <a:pt x="14001" y="7810"/>
                </a:lnTo>
                <a:lnTo>
                  <a:pt x="13734" y="7467"/>
                </a:lnTo>
                <a:lnTo>
                  <a:pt x="13658" y="7276"/>
                </a:lnTo>
                <a:lnTo>
                  <a:pt x="13410" y="7029"/>
                </a:lnTo>
                <a:lnTo>
                  <a:pt x="13353" y="7048"/>
                </a:lnTo>
                <a:lnTo>
                  <a:pt x="13086" y="7181"/>
                </a:lnTo>
                <a:lnTo>
                  <a:pt x="13125" y="7258"/>
                </a:lnTo>
                <a:lnTo>
                  <a:pt x="13143" y="7276"/>
                </a:lnTo>
                <a:lnTo>
                  <a:pt x="13030" y="7258"/>
                </a:lnTo>
                <a:lnTo>
                  <a:pt x="12934" y="7220"/>
                </a:lnTo>
                <a:lnTo>
                  <a:pt x="12858" y="7181"/>
                </a:lnTo>
                <a:lnTo>
                  <a:pt x="12801" y="7067"/>
                </a:lnTo>
                <a:lnTo>
                  <a:pt x="12781" y="6972"/>
                </a:lnTo>
                <a:lnTo>
                  <a:pt x="12820" y="6896"/>
                </a:lnTo>
                <a:lnTo>
                  <a:pt x="12972" y="6819"/>
                </a:lnTo>
                <a:lnTo>
                  <a:pt x="13010" y="6782"/>
                </a:lnTo>
                <a:lnTo>
                  <a:pt x="13143" y="6610"/>
                </a:lnTo>
                <a:lnTo>
                  <a:pt x="13220" y="6438"/>
                </a:lnTo>
                <a:lnTo>
                  <a:pt x="13258" y="6382"/>
                </a:lnTo>
                <a:lnTo>
                  <a:pt x="13353" y="6343"/>
                </a:lnTo>
                <a:lnTo>
                  <a:pt x="13353" y="6477"/>
                </a:lnTo>
                <a:lnTo>
                  <a:pt x="13315" y="6591"/>
                </a:lnTo>
                <a:lnTo>
                  <a:pt x="13220" y="6819"/>
                </a:lnTo>
                <a:lnTo>
                  <a:pt x="13410" y="6800"/>
                </a:lnTo>
                <a:lnTo>
                  <a:pt x="13563" y="6743"/>
                </a:lnTo>
                <a:lnTo>
                  <a:pt x="13658" y="6610"/>
                </a:lnTo>
                <a:lnTo>
                  <a:pt x="13658" y="6401"/>
                </a:lnTo>
                <a:lnTo>
                  <a:pt x="13620" y="6305"/>
                </a:lnTo>
                <a:lnTo>
                  <a:pt x="13563" y="6248"/>
                </a:lnTo>
                <a:lnTo>
                  <a:pt x="13524" y="6191"/>
                </a:lnTo>
                <a:lnTo>
                  <a:pt x="13524" y="6077"/>
                </a:lnTo>
                <a:lnTo>
                  <a:pt x="13563" y="6020"/>
                </a:lnTo>
                <a:lnTo>
                  <a:pt x="13734" y="5810"/>
                </a:lnTo>
                <a:lnTo>
                  <a:pt x="13810" y="5848"/>
                </a:lnTo>
                <a:lnTo>
                  <a:pt x="13848" y="5905"/>
                </a:lnTo>
                <a:lnTo>
                  <a:pt x="13848" y="5962"/>
                </a:lnTo>
                <a:lnTo>
                  <a:pt x="13829" y="6039"/>
                </a:lnTo>
                <a:lnTo>
                  <a:pt x="13868" y="6134"/>
                </a:lnTo>
                <a:lnTo>
                  <a:pt x="13924" y="6210"/>
                </a:lnTo>
                <a:lnTo>
                  <a:pt x="13982" y="6229"/>
                </a:lnTo>
                <a:lnTo>
                  <a:pt x="14077" y="6191"/>
                </a:lnTo>
                <a:lnTo>
                  <a:pt x="14134" y="6134"/>
                </a:lnTo>
                <a:lnTo>
                  <a:pt x="14210" y="5943"/>
                </a:lnTo>
                <a:lnTo>
                  <a:pt x="14267" y="5867"/>
                </a:lnTo>
                <a:lnTo>
                  <a:pt x="14172" y="5734"/>
                </a:lnTo>
                <a:lnTo>
                  <a:pt x="14134" y="5600"/>
                </a:lnTo>
                <a:lnTo>
                  <a:pt x="14096" y="5544"/>
                </a:lnTo>
                <a:lnTo>
                  <a:pt x="13982" y="5639"/>
                </a:lnTo>
                <a:lnTo>
                  <a:pt x="13848" y="5696"/>
                </a:lnTo>
                <a:lnTo>
                  <a:pt x="13734" y="5600"/>
                </a:lnTo>
                <a:lnTo>
                  <a:pt x="13563" y="5353"/>
                </a:lnTo>
                <a:lnTo>
                  <a:pt x="13487" y="5486"/>
                </a:lnTo>
                <a:lnTo>
                  <a:pt x="13353" y="5810"/>
                </a:lnTo>
                <a:lnTo>
                  <a:pt x="13258" y="5925"/>
                </a:lnTo>
                <a:lnTo>
                  <a:pt x="13182" y="5962"/>
                </a:lnTo>
                <a:lnTo>
                  <a:pt x="13106" y="5962"/>
                </a:lnTo>
                <a:lnTo>
                  <a:pt x="12934" y="5925"/>
                </a:lnTo>
                <a:lnTo>
                  <a:pt x="12858" y="5943"/>
                </a:lnTo>
                <a:lnTo>
                  <a:pt x="12801" y="6020"/>
                </a:lnTo>
                <a:lnTo>
                  <a:pt x="12686" y="6153"/>
                </a:lnTo>
                <a:lnTo>
                  <a:pt x="12629" y="6210"/>
                </a:lnTo>
                <a:lnTo>
                  <a:pt x="12400" y="6343"/>
                </a:lnTo>
                <a:lnTo>
                  <a:pt x="12286" y="6438"/>
                </a:lnTo>
                <a:lnTo>
                  <a:pt x="12191" y="6477"/>
                </a:lnTo>
                <a:lnTo>
                  <a:pt x="12115" y="6496"/>
                </a:lnTo>
                <a:lnTo>
                  <a:pt x="12077" y="6534"/>
                </a:lnTo>
                <a:lnTo>
                  <a:pt x="12058" y="6591"/>
                </a:lnTo>
                <a:lnTo>
                  <a:pt x="12058" y="6667"/>
                </a:lnTo>
                <a:lnTo>
                  <a:pt x="12058" y="6763"/>
                </a:lnTo>
                <a:lnTo>
                  <a:pt x="12019" y="6819"/>
                </a:lnTo>
                <a:lnTo>
                  <a:pt x="11963" y="6896"/>
                </a:lnTo>
                <a:lnTo>
                  <a:pt x="11924" y="6972"/>
                </a:lnTo>
                <a:lnTo>
                  <a:pt x="11982" y="7067"/>
                </a:lnTo>
                <a:lnTo>
                  <a:pt x="11620" y="7410"/>
                </a:lnTo>
                <a:lnTo>
                  <a:pt x="11639" y="7734"/>
                </a:lnTo>
                <a:lnTo>
                  <a:pt x="11582" y="7791"/>
                </a:lnTo>
                <a:lnTo>
                  <a:pt x="11410" y="7696"/>
                </a:lnTo>
                <a:lnTo>
                  <a:pt x="11353" y="7772"/>
                </a:lnTo>
                <a:lnTo>
                  <a:pt x="11334" y="7848"/>
                </a:lnTo>
                <a:lnTo>
                  <a:pt x="11334" y="7924"/>
                </a:lnTo>
                <a:lnTo>
                  <a:pt x="11372" y="8020"/>
                </a:lnTo>
                <a:lnTo>
                  <a:pt x="11296" y="7982"/>
                </a:lnTo>
                <a:lnTo>
                  <a:pt x="11105" y="7867"/>
                </a:lnTo>
                <a:lnTo>
                  <a:pt x="10877" y="7791"/>
                </a:lnTo>
                <a:lnTo>
                  <a:pt x="10820" y="7753"/>
                </a:lnTo>
                <a:lnTo>
                  <a:pt x="10763" y="7620"/>
                </a:lnTo>
                <a:lnTo>
                  <a:pt x="10781" y="7220"/>
                </a:lnTo>
                <a:lnTo>
                  <a:pt x="10763" y="7067"/>
                </a:lnTo>
                <a:lnTo>
                  <a:pt x="10800" y="6972"/>
                </a:lnTo>
                <a:lnTo>
                  <a:pt x="10800" y="6858"/>
                </a:lnTo>
                <a:lnTo>
                  <a:pt x="10744" y="6763"/>
                </a:lnTo>
                <a:lnTo>
                  <a:pt x="10686" y="6705"/>
                </a:lnTo>
                <a:lnTo>
                  <a:pt x="10610" y="6724"/>
                </a:lnTo>
                <a:lnTo>
                  <a:pt x="10553" y="6782"/>
                </a:lnTo>
                <a:lnTo>
                  <a:pt x="10496" y="6877"/>
                </a:lnTo>
                <a:lnTo>
                  <a:pt x="10477" y="6953"/>
                </a:lnTo>
                <a:lnTo>
                  <a:pt x="10496" y="7048"/>
                </a:lnTo>
                <a:lnTo>
                  <a:pt x="10534" y="7144"/>
                </a:lnTo>
                <a:lnTo>
                  <a:pt x="10534" y="7200"/>
                </a:lnTo>
                <a:lnTo>
                  <a:pt x="10343" y="7276"/>
                </a:lnTo>
                <a:lnTo>
                  <a:pt x="10363" y="7372"/>
                </a:lnTo>
                <a:lnTo>
                  <a:pt x="10515" y="7543"/>
                </a:lnTo>
                <a:lnTo>
                  <a:pt x="10267" y="7677"/>
                </a:lnTo>
                <a:lnTo>
                  <a:pt x="10172" y="7772"/>
                </a:lnTo>
                <a:lnTo>
                  <a:pt x="10267" y="7810"/>
                </a:lnTo>
                <a:lnTo>
                  <a:pt x="10287" y="7829"/>
                </a:lnTo>
                <a:lnTo>
                  <a:pt x="10305" y="7867"/>
                </a:lnTo>
                <a:lnTo>
                  <a:pt x="10287" y="7906"/>
                </a:lnTo>
                <a:lnTo>
                  <a:pt x="10267" y="7906"/>
                </a:lnTo>
                <a:lnTo>
                  <a:pt x="10229" y="7906"/>
                </a:lnTo>
                <a:lnTo>
                  <a:pt x="10172" y="7867"/>
                </a:lnTo>
                <a:lnTo>
                  <a:pt x="10153" y="7867"/>
                </a:lnTo>
                <a:lnTo>
                  <a:pt x="10058" y="7867"/>
                </a:lnTo>
                <a:lnTo>
                  <a:pt x="10038" y="7906"/>
                </a:lnTo>
                <a:lnTo>
                  <a:pt x="10038" y="7962"/>
                </a:lnTo>
                <a:lnTo>
                  <a:pt x="10020" y="8038"/>
                </a:lnTo>
                <a:lnTo>
                  <a:pt x="9962" y="8077"/>
                </a:lnTo>
                <a:lnTo>
                  <a:pt x="9772" y="8115"/>
                </a:lnTo>
                <a:lnTo>
                  <a:pt x="9696" y="8172"/>
                </a:lnTo>
                <a:lnTo>
                  <a:pt x="9677" y="8229"/>
                </a:lnTo>
                <a:lnTo>
                  <a:pt x="9525" y="8744"/>
                </a:lnTo>
                <a:lnTo>
                  <a:pt x="9505" y="8820"/>
                </a:lnTo>
                <a:lnTo>
                  <a:pt x="9505" y="8915"/>
                </a:lnTo>
                <a:lnTo>
                  <a:pt x="9353" y="8877"/>
                </a:lnTo>
                <a:lnTo>
                  <a:pt x="9067" y="8972"/>
                </a:lnTo>
                <a:lnTo>
                  <a:pt x="8991" y="8953"/>
                </a:lnTo>
                <a:lnTo>
                  <a:pt x="8991" y="8858"/>
                </a:lnTo>
                <a:lnTo>
                  <a:pt x="9048" y="8686"/>
                </a:lnTo>
                <a:lnTo>
                  <a:pt x="9029" y="8591"/>
                </a:lnTo>
                <a:lnTo>
                  <a:pt x="8972" y="8553"/>
                </a:lnTo>
                <a:lnTo>
                  <a:pt x="8896" y="8534"/>
                </a:lnTo>
                <a:lnTo>
                  <a:pt x="8743" y="8534"/>
                </a:lnTo>
                <a:lnTo>
                  <a:pt x="8743" y="8496"/>
                </a:lnTo>
                <a:lnTo>
                  <a:pt x="8763" y="8439"/>
                </a:lnTo>
                <a:lnTo>
                  <a:pt x="8782" y="8419"/>
                </a:lnTo>
                <a:lnTo>
                  <a:pt x="8800" y="8305"/>
                </a:lnTo>
                <a:lnTo>
                  <a:pt x="8819" y="8286"/>
                </a:lnTo>
                <a:lnTo>
                  <a:pt x="8839" y="8305"/>
                </a:lnTo>
                <a:lnTo>
                  <a:pt x="8877" y="8286"/>
                </a:lnTo>
                <a:lnTo>
                  <a:pt x="8953" y="8115"/>
                </a:lnTo>
                <a:lnTo>
                  <a:pt x="8972" y="8038"/>
                </a:lnTo>
                <a:lnTo>
                  <a:pt x="8953" y="7962"/>
                </a:lnTo>
                <a:lnTo>
                  <a:pt x="8915" y="7943"/>
                </a:lnTo>
                <a:lnTo>
                  <a:pt x="8877" y="7924"/>
                </a:lnTo>
                <a:lnTo>
                  <a:pt x="8782" y="7906"/>
                </a:lnTo>
                <a:lnTo>
                  <a:pt x="8705" y="7886"/>
                </a:lnTo>
                <a:lnTo>
                  <a:pt x="8705" y="7848"/>
                </a:lnTo>
                <a:lnTo>
                  <a:pt x="8724" y="7810"/>
                </a:lnTo>
                <a:lnTo>
                  <a:pt x="8743" y="7810"/>
                </a:lnTo>
                <a:lnTo>
                  <a:pt x="8743" y="7715"/>
                </a:lnTo>
                <a:lnTo>
                  <a:pt x="8763" y="7620"/>
                </a:lnTo>
                <a:lnTo>
                  <a:pt x="8743" y="7562"/>
                </a:lnTo>
                <a:lnTo>
                  <a:pt x="8648" y="7601"/>
                </a:lnTo>
                <a:lnTo>
                  <a:pt x="8686" y="7410"/>
                </a:lnTo>
                <a:lnTo>
                  <a:pt x="8800" y="7315"/>
                </a:lnTo>
                <a:lnTo>
                  <a:pt x="8972" y="7296"/>
                </a:lnTo>
                <a:lnTo>
                  <a:pt x="9124" y="7276"/>
                </a:lnTo>
                <a:lnTo>
                  <a:pt x="9105" y="7220"/>
                </a:lnTo>
                <a:lnTo>
                  <a:pt x="9067" y="7181"/>
                </a:lnTo>
                <a:lnTo>
                  <a:pt x="9010" y="7144"/>
                </a:lnTo>
                <a:lnTo>
                  <a:pt x="8953" y="7124"/>
                </a:lnTo>
                <a:lnTo>
                  <a:pt x="9048" y="7048"/>
                </a:lnTo>
                <a:lnTo>
                  <a:pt x="9105" y="6972"/>
                </a:lnTo>
                <a:lnTo>
                  <a:pt x="9105" y="6896"/>
                </a:lnTo>
                <a:lnTo>
                  <a:pt x="9029" y="6858"/>
                </a:lnTo>
                <a:lnTo>
                  <a:pt x="9010" y="6877"/>
                </a:lnTo>
                <a:lnTo>
                  <a:pt x="8953" y="6953"/>
                </a:lnTo>
                <a:lnTo>
                  <a:pt x="8915" y="6972"/>
                </a:lnTo>
                <a:lnTo>
                  <a:pt x="8858" y="6972"/>
                </a:lnTo>
                <a:lnTo>
                  <a:pt x="8782" y="6915"/>
                </a:lnTo>
                <a:lnTo>
                  <a:pt x="8743" y="6915"/>
                </a:lnTo>
                <a:lnTo>
                  <a:pt x="8705" y="6953"/>
                </a:lnTo>
                <a:lnTo>
                  <a:pt x="8667" y="7010"/>
                </a:lnTo>
                <a:lnTo>
                  <a:pt x="8648" y="7067"/>
                </a:lnTo>
                <a:lnTo>
                  <a:pt x="8591" y="7086"/>
                </a:lnTo>
                <a:lnTo>
                  <a:pt x="8534" y="7086"/>
                </a:lnTo>
                <a:lnTo>
                  <a:pt x="8477" y="7067"/>
                </a:lnTo>
                <a:lnTo>
                  <a:pt x="8343" y="7086"/>
                </a:lnTo>
                <a:lnTo>
                  <a:pt x="8267" y="7086"/>
                </a:lnTo>
                <a:lnTo>
                  <a:pt x="8172" y="7124"/>
                </a:lnTo>
                <a:lnTo>
                  <a:pt x="8172" y="7010"/>
                </a:lnTo>
                <a:lnTo>
                  <a:pt x="8115" y="6934"/>
                </a:lnTo>
                <a:lnTo>
                  <a:pt x="7962" y="6858"/>
                </a:lnTo>
                <a:lnTo>
                  <a:pt x="7962" y="6839"/>
                </a:lnTo>
                <a:lnTo>
                  <a:pt x="7925" y="6782"/>
                </a:lnTo>
                <a:lnTo>
                  <a:pt x="7886" y="6743"/>
                </a:lnTo>
                <a:lnTo>
                  <a:pt x="7886" y="6782"/>
                </a:lnTo>
                <a:lnTo>
                  <a:pt x="7867" y="6819"/>
                </a:lnTo>
                <a:lnTo>
                  <a:pt x="7810" y="6839"/>
                </a:lnTo>
                <a:lnTo>
                  <a:pt x="7772" y="6858"/>
                </a:lnTo>
                <a:lnTo>
                  <a:pt x="7715" y="6839"/>
                </a:lnTo>
                <a:lnTo>
                  <a:pt x="7600" y="6705"/>
                </a:lnTo>
                <a:lnTo>
                  <a:pt x="7581" y="6705"/>
                </a:lnTo>
                <a:lnTo>
                  <a:pt x="7562" y="6629"/>
                </a:lnTo>
                <a:lnTo>
                  <a:pt x="7562" y="6610"/>
                </a:lnTo>
                <a:lnTo>
                  <a:pt x="7600" y="6591"/>
                </a:lnTo>
                <a:lnTo>
                  <a:pt x="7620" y="6553"/>
                </a:lnTo>
                <a:lnTo>
                  <a:pt x="7639" y="6591"/>
                </a:lnTo>
                <a:lnTo>
                  <a:pt x="7696" y="6591"/>
                </a:lnTo>
                <a:lnTo>
                  <a:pt x="7753" y="6553"/>
                </a:lnTo>
                <a:lnTo>
                  <a:pt x="7715" y="6477"/>
                </a:lnTo>
                <a:lnTo>
                  <a:pt x="7562" y="6401"/>
                </a:lnTo>
                <a:lnTo>
                  <a:pt x="7429" y="6305"/>
                </a:lnTo>
                <a:lnTo>
                  <a:pt x="7410" y="6077"/>
                </a:lnTo>
                <a:lnTo>
                  <a:pt x="7467" y="5829"/>
                </a:lnTo>
                <a:lnTo>
                  <a:pt x="7544" y="5658"/>
                </a:lnTo>
                <a:lnTo>
                  <a:pt x="7544" y="5600"/>
                </a:lnTo>
                <a:lnTo>
                  <a:pt x="7544" y="5524"/>
                </a:lnTo>
                <a:lnTo>
                  <a:pt x="7544" y="5467"/>
                </a:lnTo>
                <a:lnTo>
                  <a:pt x="7600" y="5448"/>
                </a:lnTo>
                <a:lnTo>
                  <a:pt x="7639" y="5448"/>
                </a:lnTo>
                <a:lnTo>
                  <a:pt x="7696" y="5467"/>
                </a:lnTo>
                <a:lnTo>
                  <a:pt x="7734" y="5486"/>
                </a:lnTo>
                <a:lnTo>
                  <a:pt x="7772" y="5581"/>
                </a:lnTo>
                <a:lnTo>
                  <a:pt x="7962" y="5867"/>
                </a:lnTo>
                <a:lnTo>
                  <a:pt x="7905" y="5943"/>
                </a:lnTo>
                <a:lnTo>
                  <a:pt x="7886" y="6020"/>
                </a:lnTo>
                <a:lnTo>
                  <a:pt x="7886" y="6096"/>
                </a:lnTo>
                <a:lnTo>
                  <a:pt x="7925" y="6191"/>
                </a:lnTo>
                <a:lnTo>
                  <a:pt x="8039" y="6553"/>
                </a:lnTo>
                <a:lnTo>
                  <a:pt x="8115" y="6610"/>
                </a:lnTo>
                <a:lnTo>
                  <a:pt x="8438" y="6648"/>
                </a:lnTo>
                <a:lnTo>
                  <a:pt x="8572" y="6743"/>
                </a:lnTo>
                <a:lnTo>
                  <a:pt x="8648" y="6743"/>
                </a:lnTo>
                <a:lnTo>
                  <a:pt x="8686" y="6610"/>
                </a:lnTo>
                <a:lnTo>
                  <a:pt x="8629" y="6610"/>
                </a:lnTo>
                <a:lnTo>
                  <a:pt x="8591" y="6591"/>
                </a:lnTo>
                <a:lnTo>
                  <a:pt x="8458" y="6572"/>
                </a:lnTo>
                <a:lnTo>
                  <a:pt x="8401" y="6477"/>
                </a:lnTo>
                <a:lnTo>
                  <a:pt x="8306" y="6401"/>
                </a:lnTo>
                <a:lnTo>
                  <a:pt x="8343" y="6210"/>
                </a:lnTo>
                <a:lnTo>
                  <a:pt x="8248" y="6229"/>
                </a:lnTo>
                <a:lnTo>
                  <a:pt x="8210" y="6343"/>
                </a:lnTo>
                <a:lnTo>
                  <a:pt x="8153" y="6343"/>
                </a:lnTo>
                <a:lnTo>
                  <a:pt x="8115" y="6210"/>
                </a:lnTo>
                <a:lnTo>
                  <a:pt x="8096" y="6020"/>
                </a:lnTo>
                <a:lnTo>
                  <a:pt x="8134" y="5905"/>
                </a:lnTo>
                <a:lnTo>
                  <a:pt x="8096" y="5772"/>
                </a:lnTo>
                <a:lnTo>
                  <a:pt x="8267" y="5753"/>
                </a:lnTo>
                <a:lnTo>
                  <a:pt x="8534" y="5810"/>
                </a:lnTo>
                <a:lnTo>
                  <a:pt x="8572" y="5867"/>
                </a:lnTo>
                <a:lnTo>
                  <a:pt x="8553" y="5981"/>
                </a:lnTo>
                <a:lnTo>
                  <a:pt x="8553" y="6001"/>
                </a:lnTo>
                <a:lnTo>
                  <a:pt x="8553" y="6039"/>
                </a:lnTo>
                <a:lnTo>
                  <a:pt x="8572" y="6077"/>
                </a:lnTo>
                <a:lnTo>
                  <a:pt x="8629" y="6115"/>
                </a:lnTo>
                <a:lnTo>
                  <a:pt x="8667" y="6172"/>
                </a:lnTo>
                <a:lnTo>
                  <a:pt x="8763" y="6229"/>
                </a:lnTo>
                <a:lnTo>
                  <a:pt x="8858" y="6267"/>
                </a:lnTo>
                <a:lnTo>
                  <a:pt x="8934" y="6343"/>
                </a:lnTo>
                <a:lnTo>
                  <a:pt x="9029" y="6401"/>
                </a:lnTo>
                <a:lnTo>
                  <a:pt x="9086" y="6438"/>
                </a:lnTo>
                <a:lnTo>
                  <a:pt x="9124" y="6419"/>
                </a:lnTo>
                <a:lnTo>
                  <a:pt x="8991" y="6229"/>
                </a:lnTo>
                <a:lnTo>
                  <a:pt x="9067" y="6210"/>
                </a:lnTo>
                <a:lnTo>
                  <a:pt x="9181" y="6286"/>
                </a:lnTo>
                <a:lnTo>
                  <a:pt x="9334" y="6362"/>
                </a:lnTo>
                <a:lnTo>
                  <a:pt x="9505" y="6419"/>
                </a:lnTo>
                <a:lnTo>
                  <a:pt x="9639" y="6401"/>
                </a:lnTo>
                <a:lnTo>
                  <a:pt x="9505" y="6362"/>
                </a:lnTo>
                <a:lnTo>
                  <a:pt x="9410" y="6305"/>
                </a:lnTo>
                <a:lnTo>
                  <a:pt x="9220" y="6134"/>
                </a:lnTo>
                <a:lnTo>
                  <a:pt x="9258" y="6077"/>
                </a:lnTo>
                <a:lnTo>
                  <a:pt x="9124" y="5981"/>
                </a:lnTo>
                <a:lnTo>
                  <a:pt x="8915" y="5715"/>
                </a:lnTo>
                <a:lnTo>
                  <a:pt x="8800" y="5658"/>
                </a:lnTo>
                <a:lnTo>
                  <a:pt x="8648" y="5639"/>
                </a:lnTo>
                <a:lnTo>
                  <a:pt x="8458" y="5639"/>
                </a:lnTo>
                <a:lnTo>
                  <a:pt x="8324" y="5562"/>
                </a:lnTo>
                <a:lnTo>
                  <a:pt x="8172" y="5600"/>
                </a:lnTo>
                <a:lnTo>
                  <a:pt x="8020" y="5562"/>
                </a:lnTo>
                <a:lnTo>
                  <a:pt x="8001" y="5486"/>
                </a:lnTo>
                <a:lnTo>
                  <a:pt x="8096" y="5372"/>
                </a:lnTo>
                <a:lnTo>
                  <a:pt x="8191" y="5334"/>
                </a:lnTo>
                <a:lnTo>
                  <a:pt x="8382" y="5353"/>
                </a:lnTo>
                <a:lnTo>
                  <a:pt x="8610" y="5258"/>
                </a:lnTo>
                <a:lnTo>
                  <a:pt x="8896" y="5467"/>
                </a:lnTo>
                <a:lnTo>
                  <a:pt x="8991" y="5448"/>
                </a:lnTo>
                <a:lnTo>
                  <a:pt x="9029" y="5467"/>
                </a:lnTo>
                <a:lnTo>
                  <a:pt x="9029" y="5486"/>
                </a:lnTo>
                <a:lnTo>
                  <a:pt x="9048" y="5486"/>
                </a:lnTo>
                <a:lnTo>
                  <a:pt x="9086" y="5505"/>
                </a:lnTo>
                <a:lnTo>
                  <a:pt x="9048" y="5353"/>
                </a:lnTo>
                <a:lnTo>
                  <a:pt x="9067" y="5219"/>
                </a:lnTo>
                <a:lnTo>
                  <a:pt x="9144" y="5124"/>
                </a:lnTo>
                <a:lnTo>
                  <a:pt x="9296" y="5086"/>
                </a:lnTo>
                <a:lnTo>
                  <a:pt x="9581" y="5163"/>
                </a:lnTo>
                <a:lnTo>
                  <a:pt x="9734" y="5181"/>
                </a:lnTo>
                <a:lnTo>
                  <a:pt x="9696" y="5086"/>
                </a:lnTo>
                <a:lnTo>
                  <a:pt x="9791" y="5029"/>
                </a:lnTo>
                <a:lnTo>
                  <a:pt x="9848" y="5029"/>
                </a:lnTo>
                <a:lnTo>
                  <a:pt x="9906" y="5029"/>
                </a:lnTo>
                <a:lnTo>
                  <a:pt x="9810" y="4915"/>
                </a:lnTo>
                <a:lnTo>
                  <a:pt x="9677" y="4896"/>
                </a:lnTo>
                <a:lnTo>
                  <a:pt x="9334" y="4934"/>
                </a:lnTo>
                <a:lnTo>
                  <a:pt x="9372" y="4858"/>
                </a:lnTo>
                <a:lnTo>
                  <a:pt x="9353" y="4801"/>
                </a:lnTo>
                <a:lnTo>
                  <a:pt x="9334" y="4743"/>
                </a:lnTo>
                <a:lnTo>
                  <a:pt x="9334" y="4667"/>
                </a:lnTo>
                <a:lnTo>
                  <a:pt x="9372" y="4610"/>
                </a:lnTo>
                <a:lnTo>
                  <a:pt x="9391" y="4572"/>
                </a:lnTo>
                <a:lnTo>
                  <a:pt x="9429" y="4534"/>
                </a:lnTo>
                <a:lnTo>
                  <a:pt x="9429" y="4457"/>
                </a:lnTo>
                <a:lnTo>
                  <a:pt x="9372" y="4343"/>
                </a:lnTo>
                <a:lnTo>
                  <a:pt x="9296" y="4305"/>
                </a:lnTo>
                <a:lnTo>
                  <a:pt x="9200" y="4362"/>
                </a:lnTo>
                <a:lnTo>
                  <a:pt x="9124" y="4457"/>
                </a:lnTo>
                <a:lnTo>
                  <a:pt x="9124" y="4515"/>
                </a:lnTo>
                <a:lnTo>
                  <a:pt x="9163" y="4648"/>
                </a:lnTo>
                <a:lnTo>
                  <a:pt x="9163" y="4724"/>
                </a:lnTo>
                <a:lnTo>
                  <a:pt x="9086" y="4877"/>
                </a:lnTo>
                <a:lnTo>
                  <a:pt x="9010" y="5143"/>
                </a:lnTo>
                <a:lnTo>
                  <a:pt x="8953" y="5219"/>
                </a:lnTo>
                <a:lnTo>
                  <a:pt x="8819" y="5239"/>
                </a:lnTo>
                <a:lnTo>
                  <a:pt x="8819" y="5219"/>
                </a:lnTo>
                <a:lnTo>
                  <a:pt x="8782" y="5181"/>
                </a:lnTo>
                <a:lnTo>
                  <a:pt x="8800" y="5143"/>
                </a:lnTo>
                <a:lnTo>
                  <a:pt x="8839" y="5067"/>
                </a:lnTo>
                <a:lnTo>
                  <a:pt x="8877" y="5029"/>
                </a:lnTo>
                <a:lnTo>
                  <a:pt x="8782" y="4991"/>
                </a:lnTo>
                <a:lnTo>
                  <a:pt x="8724" y="5010"/>
                </a:lnTo>
                <a:lnTo>
                  <a:pt x="8667" y="5067"/>
                </a:lnTo>
                <a:lnTo>
                  <a:pt x="8591" y="5086"/>
                </a:lnTo>
                <a:lnTo>
                  <a:pt x="8419" y="5048"/>
                </a:lnTo>
                <a:lnTo>
                  <a:pt x="8362" y="5067"/>
                </a:lnTo>
                <a:lnTo>
                  <a:pt x="8362" y="5143"/>
                </a:lnTo>
                <a:lnTo>
                  <a:pt x="8267" y="5143"/>
                </a:lnTo>
                <a:lnTo>
                  <a:pt x="8134" y="5200"/>
                </a:lnTo>
                <a:lnTo>
                  <a:pt x="8077" y="5163"/>
                </a:lnTo>
                <a:lnTo>
                  <a:pt x="8039" y="5086"/>
                </a:lnTo>
                <a:lnTo>
                  <a:pt x="8096" y="5010"/>
                </a:lnTo>
                <a:lnTo>
                  <a:pt x="8229" y="4877"/>
                </a:lnTo>
                <a:lnTo>
                  <a:pt x="8267" y="4801"/>
                </a:lnTo>
                <a:lnTo>
                  <a:pt x="8286" y="4743"/>
                </a:lnTo>
                <a:lnTo>
                  <a:pt x="8306" y="4705"/>
                </a:lnTo>
                <a:lnTo>
                  <a:pt x="8306" y="4648"/>
                </a:lnTo>
                <a:lnTo>
                  <a:pt x="8286" y="4515"/>
                </a:lnTo>
                <a:lnTo>
                  <a:pt x="8306" y="4477"/>
                </a:lnTo>
                <a:lnTo>
                  <a:pt x="8401" y="4401"/>
                </a:lnTo>
                <a:lnTo>
                  <a:pt x="8306" y="4343"/>
                </a:lnTo>
                <a:lnTo>
                  <a:pt x="8248" y="4210"/>
                </a:lnTo>
                <a:lnTo>
                  <a:pt x="8210" y="4058"/>
                </a:lnTo>
                <a:lnTo>
                  <a:pt x="8229" y="3924"/>
                </a:lnTo>
                <a:lnTo>
                  <a:pt x="8306" y="3848"/>
                </a:lnTo>
                <a:lnTo>
                  <a:pt x="8419" y="3772"/>
                </a:lnTo>
                <a:lnTo>
                  <a:pt x="8458" y="3695"/>
                </a:lnTo>
                <a:lnTo>
                  <a:pt x="8306" y="3658"/>
                </a:lnTo>
                <a:lnTo>
                  <a:pt x="8229" y="3677"/>
                </a:lnTo>
                <a:lnTo>
                  <a:pt x="8191" y="3715"/>
                </a:lnTo>
                <a:lnTo>
                  <a:pt x="8153" y="3753"/>
                </a:lnTo>
                <a:lnTo>
                  <a:pt x="8115" y="3772"/>
                </a:lnTo>
                <a:lnTo>
                  <a:pt x="8057" y="3791"/>
                </a:lnTo>
                <a:lnTo>
                  <a:pt x="8057" y="3867"/>
                </a:lnTo>
                <a:lnTo>
                  <a:pt x="8096" y="3962"/>
                </a:lnTo>
                <a:lnTo>
                  <a:pt x="8096" y="4039"/>
                </a:lnTo>
                <a:lnTo>
                  <a:pt x="8001" y="4115"/>
                </a:lnTo>
                <a:lnTo>
                  <a:pt x="7886" y="4115"/>
                </a:lnTo>
                <a:lnTo>
                  <a:pt x="7772" y="4076"/>
                </a:lnTo>
                <a:lnTo>
                  <a:pt x="7696" y="4039"/>
                </a:lnTo>
                <a:lnTo>
                  <a:pt x="7753" y="4000"/>
                </a:lnTo>
                <a:lnTo>
                  <a:pt x="7791" y="3981"/>
                </a:lnTo>
                <a:lnTo>
                  <a:pt x="7734" y="3944"/>
                </a:lnTo>
                <a:lnTo>
                  <a:pt x="7676" y="3886"/>
                </a:lnTo>
                <a:lnTo>
                  <a:pt x="7639" y="3829"/>
                </a:lnTo>
                <a:lnTo>
                  <a:pt x="7620" y="3772"/>
                </a:lnTo>
                <a:lnTo>
                  <a:pt x="7696" y="3734"/>
                </a:lnTo>
                <a:lnTo>
                  <a:pt x="7753" y="3734"/>
                </a:lnTo>
                <a:lnTo>
                  <a:pt x="7925" y="3772"/>
                </a:lnTo>
                <a:lnTo>
                  <a:pt x="7905" y="3600"/>
                </a:lnTo>
                <a:lnTo>
                  <a:pt x="8077" y="3429"/>
                </a:lnTo>
                <a:lnTo>
                  <a:pt x="8020" y="3258"/>
                </a:lnTo>
                <a:lnTo>
                  <a:pt x="7848" y="3010"/>
                </a:lnTo>
                <a:lnTo>
                  <a:pt x="7734" y="2915"/>
                </a:lnTo>
                <a:lnTo>
                  <a:pt x="7620" y="2877"/>
                </a:lnTo>
                <a:lnTo>
                  <a:pt x="7658" y="3048"/>
                </a:lnTo>
                <a:lnTo>
                  <a:pt x="7620" y="3143"/>
                </a:lnTo>
                <a:lnTo>
                  <a:pt x="7524" y="3143"/>
                </a:lnTo>
                <a:lnTo>
                  <a:pt x="7448" y="3029"/>
                </a:lnTo>
                <a:lnTo>
                  <a:pt x="7505" y="2953"/>
                </a:lnTo>
                <a:lnTo>
                  <a:pt x="7334" y="2743"/>
                </a:lnTo>
                <a:lnTo>
                  <a:pt x="7315" y="2610"/>
                </a:lnTo>
                <a:lnTo>
                  <a:pt x="7410" y="2496"/>
                </a:lnTo>
                <a:lnTo>
                  <a:pt x="7544" y="2476"/>
                </a:lnTo>
                <a:lnTo>
                  <a:pt x="7658" y="2553"/>
                </a:lnTo>
                <a:lnTo>
                  <a:pt x="7696" y="2667"/>
                </a:lnTo>
                <a:lnTo>
                  <a:pt x="7791" y="2610"/>
                </a:lnTo>
                <a:lnTo>
                  <a:pt x="7829" y="2534"/>
                </a:lnTo>
                <a:lnTo>
                  <a:pt x="7886" y="2343"/>
                </a:lnTo>
                <a:lnTo>
                  <a:pt x="7925" y="2439"/>
                </a:lnTo>
                <a:lnTo>
                  <a:pt x="7925" y="2515"/>
                </a:lnTo>
                <a:lnTo>
                  <a:pt x="7905" y="2648"/>
                </a:lnTo>
                <a:lnTo>
                  <a:pt x="7886" y="2724"/>
                </a:lnTo>
                <a:lnTo>
                  <a:pt x="7886" y="2762"/>
                </a:lnTo>
                <a:lnTo>
                  <a:pt x="7886" y="2820"/>
                </a:lnTo>
                <a:lnTo>
                  <a:pt x="7905" y="2820"/>
                </a:lnTo>
                <a:lnTo>
                  <a:pt x="7943" y="2801"/>
                </a:lnTo>
                <a:lnTo>
                  <a:pt x="7962" y="2820"/>
                </a:lnTo>
                <a:lnTo>
                  <a:pt x="7981" y="2915"/>
                </a:lnTo>
                <a:lnTo>
                  <a:pt x="8001" y="2972"/>
                </a:lnTo>
                <a:lnTo>
                  <a:pt x="8020" y="2991"/>
                </a:lnTo>
                <a:lnTo>
                  <a:pt x="8096" y="3029"/>
                </a:lnTo>
                <a:lnTo>
                  <a:pt x="8153" y="3048"/>
                </a:lnTo>
                <a:lnTo>
                  <a:pt x="8267" y="3067"/>
                </a:lnTo>
                <a:lnTo>
                  <a:pt x="8306" y="3086"/>
                </a:lnTo>
                <a:lnTo>
                  <a:pt x="8267" y="3182"/>
                </a:lnTo>
                <a:lnTo>
                  <a:pt x="8286" y="3258"/>
                </a:lnTo>
                <a:lnTo>
                  <a:pt x="8324" y="3334"/>
                </a:lnTo>
                <a:lnTo>
                  <a:pt x="8401" y="3410"/>
                </a:lnTo>
                <a:lnTo>
                  <a:pt x="8553" y="3048"/>
                </a:lnTo>
                <a:lnTo>
                  <a:pt x="8572" y="2915"/>
                </a:lnTo>
                <a:lnTo>
                  <a:pt x="8572" y="2781"/>
                </a:lnTo>
                <a:lnTo>
                  <a:pt x="8534" y="2743"/>
                </a:lnTo>
                <a:lnTo>
                  <a:pt x="8419" y="2705"/>
                </a:lnTo>
                <a:lnTo>
                  <a:pt x="8362" y="2686"/>
                </a:lnTo>
                <a:lnTo>
                  <a:pt x="8324" y="2629"/>
                </a:lnTo>
                <a:lnTo>
                  <a:pt x="8267" y="2457"/>
                </a:lnTo>
                <a:lnTo>
                  <a:pt x="8057" y="2229"/>
                </a:lnTo>
                <a:lnTo>
                  <a:pt x="8001" y="2115"/>
                </a:lnTo>
                <a:lnTo>
                  <a:pt x="8020" y="2077"/>
                </a:lnTo>
                <a:lnTo>
                  <a:pt x="8057" y="2039"/>
                </a:lnTo>
                <a:lnTo>
                  <a:pt x="8077" y="2000"/>
                </a:lnTo>
                <a:lnTo>
                  <a:pt x="8096" y="1924"/>
                </a:lnTo>
                <a:lnTo>
                  <a:pt x="8020" y="1886"/>
                </a:lnTo>
                <a:lnTo>
                  <a:pt x="8001" y="1829"/>
                </a:lnTo>
                <a:lnTo>
                  <a:pt x="8001" y="1714"/>
                </a:lnTo>
                <a:lnTo>
                  <a:pt x="7925" y="1753"/>
                </a:lnTo>
                <a:lnTo>
                  <a:pt x="7848" y="1753"/>
                </a:lnTo>
                <a:lnTo>
                  <a:pt x="7658" y="1772"/>
                </a:lnTo>
                <a:lnTo>
                  <a:pt x="7734" y="1677"/>
                </a:lnTo>
                <a:lnTo>
                  <a:pt x="7848" y="1658"/>
                </a:lnTo>
                <a:lnTo>
                  <a:pt x="7981" y="1638"/>
                </a:lnTo>
                <a:lnTo>
                  <a:pt x="8096" y="1619"/>
                </a:lnTo>
                <a:lnTo>
                  <a:pt x="8057" y="1600"/>
                </a:lnTo>
                <a:lnTo>
                  <a:pt x="8039" y="1582"/>
                </a:lnTo>
                <a:lnTo>
                  <a:pt x="8020" y="1562"/>
                </a:lnTo>
                <a:lnTo>
                  <a:pt x="7962" y="1562"/>
                </a:lnTo>
                <a:lnTo>
                  <a:pt x="8001" y="1486"/>
                </a:lnTo>
                <a:lnTo>
                  <a:pt x="8039" y="1448"/>
                </a:lnTo>
                <a:lnTo>
                  <a:pt x="8077" y="1410"/>
                </a:lnTo>
                <a:lnTo>
                  <a:pt x="8115" y="1372"/>
                </a:lnTo>
                <a:lnTo>
                  <a:pt x="8134" y="1315"/>
                </a:lnTo>
                <a:lnTo>
                  <a:pt x="8115" y="1257"/>
                </a:lnTo>
                <a:lnTo>
                  <a:pt x="8096" y="1219"/>
                </a:lnTo>
                <a:lnTo>
                  <a:pt x="8096" y="1162"/>
                </a:lnTo>
                <a:lnTo>
                  <a:pt x="8115" y="1048"/>
                </a:lnTo>
                <a:lnTo>
                  <a:pt x="8172" y="915"/>
                </a:lnTo>
                <a:lnTo>
                  <a:pt x="8306" y="705"/>
                </a:lnTo>
                <a:lnTo>
                  <a:pt x="8343" y="743"/>
                </a:lnTo>
                <a:lnTo>
                  <a:pt x="8438" y="876"/>
                </a:lnTo>
                <a:lnTo>
                  <a:pt x="8553" y="896"/>
                </a:lnTo>
                <a:lnTo>
                  <a:pt x="8610" y="896"/>
                </a:lnTo>
                <a:lnTo>
                  <a:pt x="8591" y="839"/>
                </a:lnTo>
                <a:lnTo>
                  <a:pt x="8477" y="705"/>
                </a:lnTo>
                <a:lnTo>
                  <a:pt x="8591" y="667"/>
                </a:lnTo>
                <a:lnTo>
                  <a:pt x="9200" y="495"/>
                </a:lnTo>
                <a:lnTo>
                  <a:pt x="9391" y="534"/>
                </a:lnTo>
                <a:lnTo>
                  <a:pt x="9353" y="820"/>
                </a:lnTo>
                <a:lnTo>
                  <a:pt x="9315" y="1029"/>
                </a:lnTo>
                <a:lnTo>
                  <a:pt x="9296" y="1238"/>
                </a:lnTo>
                <a:lnTo>
                  <a:pt x="9467" y="1296"/>
                </a:lnTo>
                <a:lnTo>
                  <a:pt x="9657" y="1238"/>
                </a:lnTo>
                <a:lnTo>
                  <a:pt x="9848" y="1181"/>
                </a:lnTo>
                <a:lnTo>
                  <a:pt x="10058" y="1143"/>
                </a:lnTo>
                <a:lnTo>
                  <a:pt x="10153" y="1086"/>
                </a:lnTo>
                <a:lnTo>
                  <a:pt x="10229" y="1029"/>
                </a:lnTo>
                <a:lnTo>
                  <a:pt x="10343" y="991"/>
                </a:lnTo>
                <a:lnTo>
                  <a:pt x="10439" y="934"/>
                </a:lnTo>
                <a:lnTo>
                  <a:pt x="10534" y="876"/>
                </a:lnTo>
                <a:lnTo>
                  <a:pt x="10591" y="762"/>
                </a:lnTo>
                <a:lnTo>
                  <a:pt x="10572" y="686"/>
                </a:lnTo>
                <a:lnTo>
                  <a:pt x="10572" y="591"/>
                </a:lnTo>
                <a:lnTo>
                  <a:pt x="10648" y="534"/>
                </a:lnTo>
                <a:lnTo>
                  <a:pt x="10705" y="458"/>
                </a:lnTo>
                <a:lnTo>
                  <a:pt x="10705" y="343"/>
                </a:lnTo>
                <a:lnTo>
                  <a:pt x="10705" y="248"/>
                </a:lnTo>
                <a:lnTo>
                  <a:pt x="10858" y="96"/>
                </a:lnTo>
                <a:lnTo>
                  <a:pt x="11067" y="114"/>
                </a:lnTo>
                <a:lnTo>
                  <a:pt x="11181" y="0"/>
                </a:lnTo>
                <a:lnTo>
                  <a:pt x="11296" y="0"/>
                </a:lnTo>
                <a:lnTo>
                  <a:pt x="11391" y="58"/>
                </a:lnTo>
                <a:lnTo>
                  <a:pt x="11582" y="210"/>
                </a:lnTo>
                <a:lnTo>
                  <a:pt x="11887" y="610"/>
                </a:lnTo>
                <a:lnTo>
                  <a:pt x="12077" y="610"/>
                </a:lnTo>
                <a:lnTo>
                  <a:pt x="12096" y="495"/>
                </a:lnTo>
                <a:lnTo>
                  <a:pt x="12134" y="400"/>
                </a:lnTo>
                <a:lnTo>
                  <a:pt x="12191" y="343"/>
                </a:lnTo>
                <a:lnTo>
                  <a:pt x="12248" y="267"/>
                </a:lnTo>
                <a:lnTo>
                  <a:pt x="12420" y="248"/>
                </a:lnTo>
                <a:lnTo>
                  <a:pt x="12553" y="439"/>
                </a:lnTo>
                <a:lnTo>
                  <a:pt x="12496" y="667"/>
                </a:lnTo>
                <a:lnTo>
                  <a:pt x="12534" y="800"/>
                </a:lnTo>
                <a:lnTo>
                  <a:pt x="12667" y="953"/>
                </a:lnTo>
                <a:lnTo>
                  <a:pt x="12649" y="1201"/>
                </a:lnTo>
                <a:lnTo>
                  <a:pt x="12801" y="1372"/>
                </a:lnTo>
                <a:lnTo>
                  <a:pt x="13048" y="1410"/>
                </a:lnTo>
                <a:lnTo>
                  <a:pt x="13220" y="1296"/>
                </a:lnTo>
                <a:lnTo>
                  <a:pt x="13410" y="1257"/>
                </a:lnTo>
                <a:lnTo>
                  <a:pt x="13543" y="1257"/>
                </a:lnTo>
                <a:lnTo>
                  <a:pt x="13658" y="1238"/>
                </a:lnTo>
                <a:lnTo>
                  <a:pt x="13753" y="1315"/>
                </a:lnTo>
                <a:lnTo>
                  <a:pt x="13848" y="1372"/>
                </a:lnTo>
                <a:lnTo>
                  <a:pt x="14096" y="1372"/>
                </a:lnTo>
                <a:lnTo>
                  <a:pt x="14325" y="1353"/>
                </a:lnTo>
                <a:lnTo>
                  <a:pt x="14534" y="1353"/>
                </a:lnTo>
                <a:lnTo>
                  <a:pt x="14725" y="1315"/>
                </a:lnTo>
                <a:lnTo>
                  <a:pt x="14896" y="1124"/>
                </a:lnTo>
                <a:lnTo>
                  <a:pt x="15125" y="991"/>
                </a:lnTo>
                <a:lnTo>
                  <a:pt x="15544" y="1143"/>
                </a:lnTo>
                <a:lnTo>
                  <a:pt x="15886" y="1429"/>
                </a:lnTo>
                <a:lnTo>
                  <a:pt x="15868" y="1600"/>
                </a:lnTo>
                <a:lnTo>
                  <a:pt x="15982" y="1753"/>
                </a:lnTo>
                <a:lnTo>
                  <a:pt x="16058" y="1943"/>
                </a:lnTo>
                <a:lnTo>
                  <a:pt x="16077" y="2362"/>
                </a:lnTo>
                <a:lnTo>
                  <a:pt x="16172" y="2515"/>
                </a:lnTo>
                <a:lnTo>
                  <a:pt x="16325" y="2629"/>
                </a:lnTo>
                <a:lnTo>
                  <a:pt x="16458" y="2762"/>
                </a:lnTo>
                <a:lnTo>
                  <a:pt x="16515" y="2934"/>
                </a:lnTo>
                <a:lnTo>
                  <a:pt x="16591" y="3067"/>
                </a:lnTo>
                <a:lnTo>
                  <a:pt x="16972" y="3505"/>
                </a:lnTo>
                <a:lnTo>
                  <a:pt x="17068" y="3715"/>
                </a:lnTo>
                <a:lnTo>
                  <a:pt x="17068" y="3848"/>
                </a:lnTo>
                <a:lnTo>
                  <a:pt x="17068" y="3886"/>
                </a:lnTo>
                <a:close/>
                <a:moveTo>
                  <a:pt x="11924" y="1714"/>
                </a:moveTo>
                <a:lnTo>
                  <a:pt x="11601" y="1600"/>
                </a:lnTo>
                <a:lnTo>
                  <a:pt x="11429" y="1658"/>
                </a:lnTo>
                <a:lnTo>
                  <a:pt x="11258" y="1696"/>
                </a:lnTo>
                <a:lnTo>
                  <a:pt x="11029" y="1619"/>
                </a:lnTo>
                <a:lnTo>
                  <a:pt x="10896" y="1753"/>
                </a:lnTo>
                <a:lnTo>
                  <a:pt x="11067" y="2134"/>
                </a:lnTo>
                <a:lnTo>
                  <a:pt x="11410" y="2343"/>
                </a:lnTo>
                <a:lnTo>
                  <a:pt x="11791" y="2400"/>
                </a:lnTo>
                <a:lnTo>
                  <a:pt x="12039" y="2077"/>
                </a:lnTo>
                <a:lnTo>
                  <a:pt x="11924" y="1714"/>
                </a:lnTo>
                <a:close/>
                <a:moveTo>
                  <a:pt x="13106" y="7505"/>
                </a:moveTo>
                <a:lnTo>
                  <a:pt x="13296" y="7486"/>
                </a:lnTo>
                <a:lnTo>
                  <a:pt x="13391" y="7486"/>
                </a:lnTo>
                <a:lnTo>
                  <a:pt x="13487" y="7543"/>
                </a:lnTo>
                <a:lnTo>
                  <a:pt x="13543" y="7657"/>
                </a:lnTo>
                <a:lnTo>
                  <a:pt x="13524" y="7810"/>
                </a:lnTo>
                <a:lnTo>
                  <a:pt x="13448" y="7924"/>
                </a:lnTo>
                <a:lnTo>
                  <a:pt x="13334" y="7962"/>
                </a:lnTo>
                <a:lnTo>
                  <a:pt x="13067" y="8020"/>
                </a:lnTo>
                <a:lnTo>
                  <a:pt x="12972" y="8001"/>
                </a:lnTo>
                <a:lnTo>
                  <a:pt x="12896" y="7962"/>
                </a:lnTo>
                <a:lnTo>
                  <a:pt x="12744" y="7867"/>
                </a:lnTo>
                <a:lnTo>
                  <a:pt x="12744" y="7810"/>
                </a:lnTo>
                <a:lnTo>
                  <a:pt x="12781" y="7772"/>
                </a:lnTo>
                <a:lnTo>
                  <a:pt x="12781" y="7734"/>
                </a:lnTo>
                <a:lnTo>
                  <a:pt x="12763" y="7696"/>
                </a:lnTo>
                <a:lnTo>
                  <a:pt x="12705" y="7657"/>
                </a:lnTo>
                <a:lnTo>
                  <a:pt x="12801" y="7581"/>
                </a:lnTo>
                <a:lnTo>
                  <a:pt x="12896" y="7543"/>
                </a:lnTo>
                <a:lnTo>
                  <a:pt x="13106" y="7505"/>
                </a:lnTo>
                <a:close/>
                <a:moveTo>
                  <a:pt x="8115" y="7391"/>
                </a:moveTo>
                <a:lnTo>
                  <a:pt x="8115" y="7505"/>
                </a:lnTo>
                <a:lnTo>
                  <a:pt x="8096" y="7620"/>
                </a:lnTo>
                <a:lnTo>
                  <a:pt x="8077" y="7734"/>
                </a:lnTo>
                <a:lnTo>
                  <a:pt x="7943" y="8001"/>
                </a:lnTo>
                <a:lnTo>
                  <a:pt x="7886" y="8077"/>
                </a:lnTo>
                <a:lnTo>
                  <a:pt x="7829" y="8115"/>
                </a:lnTo>
                <a:lnTo>
                  <a:pt x="7829" y="8096"/>
                </a:lnTo>
                <a:lnTo>
                  <a:pt x="7715" y="8001"/>
                </a:lnTo>
                <a:lnTo>
                  <a:pt x="7658" y="7962"/>
                </a:lnTo>
                <a:lnTo>
                  <a:pt x="7658" y="8020"/>
                </a:lnTo>
                <a:lnTo>
                  <a:pt x="7639" y="8134"/>
                </a:lnTo>
                <a:lnTo>
                  <a:pt x="7048" y="8458"/>
                </a:lnTo>
                <a:lnTo>
                  <a:pt x="6972" y="8496"/>
                </a:lnTo>
                <a:lnTo>
                  <a:pt x="6705" y="8515"/>
                </a:lnTo>
                <a:lnTo>
                  <a:pt x="6629" y="8496"/>
                </a:lnTo>
                <a:lnTo>
                  <a:pt x="6610" y="8419"/>
                </a:lnTo>
                <a:lnTo>
                  <a:pt x="6648" y="8363"/>
                </a:lnTo>
                <a:lnTo>
                  <a:pt x="6705" y="8324"/>
                </a:lnTo>
                <a:lnTo>
                  <a:pt x="6724" y="8286"/>
                </a:lnTo>
                <a:lnTo>
                  <a:pt x="6686" y="8229"/>
                </a:lnTo>
                <a:lnTo>
                  <a:pt x="6496" y="8115"/>
                </a:lnTo>
                <a:lnTo>
                  <a:pt x="6496" y="8286"/>
                </a:lnTo>
                <a:lnTo>
                  <a:pt x="6362" y="8134"/>
                </a:lnTo>
                <a:lnTo>
                  <a:pt x="6438" y="7867"/>
                </a:lnTo>
                <a:lnTo>
                  <a:pt x="6629" y="7657"/>
                </a:lnTo>
                <a:lnTo>
                  <a:pt x="6801" y="7657"/>
                </a:lnTo>
                <a:lnTo>
                  <a:pt x="6858" y="7486"/>
                </a:lnTo>
                <a:lnTo>
                  <a:pt x="6896" y="7429"/>
                </a:lnTo>
                <a:lnTo>
                  <a:pt x="6953" y="7372"/>
                </a:lnTo>
                <a:lnTo>
                  <a:pt x="7029" y="7334"/>
                </a:lnTo>
                <a:lnTo>
                  <a:pt x="7086" y="7315"/>
                </a:lnTo>
                <a:lnTo>
                  <a:pt x="7124" y="7276"/>
                </a:lnTo>
                <a:lnTo>
                  <a:pt x="7143" y="7181"/>
                </a:lnTo>
                <a:lnTo>
                  <a:pt x="7219" y="7258"/>
                </a:lnTo>
                <a:lnTo>
                  <a:pt x="7315" y="7276"/>
                </a:lnTo>
                <a:lnTo>
                  <a:pt x="7410" y="7220"/>
                </a:lnTo>
                <a:lnTo>
                  <a:pt x="7448" y="7105"/>
                </a:lnTo>
                <a:lnTo>
                  <a:pt x="7391" y="7010"/>
                </a:lnTo>
                <a:lnTo>
                  <a:pt x="7239" y="6877"/>
                </a:lnTo>
                <a:lnTo>
                  <a:pt x="7277" y="6819"/>
                </a:lnTo>
                <a:lnTo>
                  <a:pt x="7372" y="6800"/>
                </a:lnTo>
                <a:lnTo>
                  <a:pt x="7486" y="6858"/>
                </a:lnTo>
                <a:lnTo>
                  <a:pt x="7581" y="6934"/>
                </a:lnTo>
                <a:lnTo>
                  <a:pt x="7639" y="6972"/>
                </a:lnTo>
                <a:lnTo>
                  <a:pt x="7658" y="6991"/>
                </a:lnTo>
                <a:lnTo>
                  <a:pt x="7676" y="7048"/>
                </a:lnTo>
                <a:lnTo>
                  <a:pt x="7696" y="7086"/>
                </a:lnTo>
                <a:lnTo>
                  <a:pt x="7753" y="7124"/>
                </a:lnTo>
                <a:lnTo>
                  <a:pt x="7772" y="7124"/>
                </a:lnTo>
                <a:lnTo>
                  <a:pt x="7925" y="7029"/>
                </a:lnTo>
                <a:lnTo>
                  <a:pt x="7925" y="7086"/>
                </a:lnTo>
                <a:lnTo>
                  <a:pt x="8115" y="7391"/>
                </a:lnTo>
                <a:close/>
                <a:moveTo>
                  <a:pt x="16934" y="5981"/>
                </a:moveTo>
                <a:lnTo>
                  <a:pt x="16992" y="6001"/>
                </a:lnTo>
                <a:lnTo>
                  <a:pt x="17048" y="6077"/>
                </a:lnTo>
                <a:lnTo>
                  <a:pt x="17106" y="6191"/>
                </a:lnTo>
                <a:lnTo>
                  <a:pt x="17144" y="6382"/>
                </a:lnTo>
                <a:lnTo>
                  <a:pt x="17163" y="6496"/>
                </a:lnTo>
                <a:lnTo>
                  <a:pt x="17144" y="6610"/>
                </a:lnTo>
                <a:lnTo>
                  <a:pt x="17087" y="6705"/>
                </a:lnTo>
                <a:lnTo>
                  <a:pt x="17029" y="6782"/>
                </a:lnTo>
                <a:lnTo>
                  <a:pt x="16953" y="6782"/>
                </a:lnTo>
                <a:lnTo>
                  <a:pt x="16896" y="6743"/>
                </a:lnTo>
                <a:lnTo>
                  <a:pt x="16667" y="6515"/>
                </a:lnTo>
                <a:lnTo>
                  <a:pt x="16648" y="6419"/>
                </a:lnTo>
                <a:lnTo>
                  <a:pt x="16687" y="6286"/>
                </a:lnTo>
                <a:lnTo>
                  <a:pt x="16706" y="6248"/>
                </a:lnTo>
                <a:lnTo>
                  <a:pt x="16820" y="6153"/>
                </a:lnTo>
                <a:lnTo>
                  <a:pt x="16839" y="6115"/>
                </a:lnTo>
                <a:lnTo>
                  <a:pt x="16896" y="5925"/>
                </a:lnTo>
                <a:lnTo>
                  <a:pt x="16801" y="5829"/>
                </a:lnTo>
                <a:lnTo>
                  <a:pt x="16801" y="5753"/>
                </a:lnTo>
                <a:lnTo>
                  <a:pt x="16877" y="5734"/>
                </a:lnTo>
                <a:lnTo>
                  <a:pt x="16953" y="5715"/>
                </a:lnTo>
                <a:lnTo>
                  <a:pt x="17029" y="5753"/>
                </a:lnTo>
                <a:lnTo>
                  <a:pt x="17029" y="5829"/>
                </a:lnTo>
                <a:lnTo>
                  <a:pt x="17010" y="5905"/>
                </a:lnTo>
                <a:lnTo>
                  <a:pt x="16934" y="5981"/>
                </a:lnTo>
                <a:close/>
                <a:moveTo>
                  <a:pt x="5658" y="5753"/>
                </a:moveTo>
                <a:lnTo>
                  <a:pt x="5734" y="5829"/>
                </a:lnTo>
                <a:lnTo>
                  <a:pt x="5753" y="5848"/>
                </a:lnTo>
                <a:lnTo>
                  <a:pt x="5753" y="5905"/>
                </a:lnTo>
                <a:lnTo>
                  <a:pt x="5734" y="5981"/>
                </a:lnTo>
                <a:lnTo>
                  <a:pt x="5715" y="6039"/>
                </a:lnTo>
                <a:lnTo>
                  <a:pt x="5619" y="6153"/>
                </a:lnTo>
                <a:lnTo>
                  <a:pt x="5581" y="6191"/>
                </a:lnTo>
                <a:lnTo>
                  <a:pt x="5524" y="6191"/>
                </a:lnTo>
                <a:lnTo>
                  <a:pt x="5467" y="6191"/>
                </a:lnTo>
                <a:lnTo>
                  <a:pt x="5467" y="6172"/>
                </a:lnTo>
                <a:lnTo>
                  <a:pt x="5372" y="6115"/>
                </a:lnTo>
                <a:lnTo>
                  <a:pt x="5277" y="6077"/>
                </a:lnTo>
                <a:lnTo>
                  <a:pt x="5238" y="6077"/>
                </a:lnTo>
                <a:lnTo>
                  <a:pt x="5182" y="5943"/>
                </a:lnTo>
                <a:lnTo>
                  <a:pt x="5238" y="5886"/>
                </a:lnTo>
                <a:lnTo>
                  <a:pt x="5410" y="5810"/>
                </a:lnTo>
                <a:lnTo>
                  <a:pt x="5524" y="5658"/>
                </a:lnTo>
                <a:lnTo>
                  <a:pt x="5581" y="5639"/>
                </a:lnTo>
                <a:lnTo>
                  <a:pt x="5600" y="5658"/>
                </a:lnTo>
                <a:lnTo>
                  <a:pt x="5658" y="5753"/>
                </a:lnTo>
                <a:close/>
                <a:moveTo>
                  <a:pt x="5772" y="5239"/>
                </a:moveTo>
                <a:lnTo>
                  <a:pt x="5772" y="5391"/>
                </a:lnTo>
                <a:lnTo>
                  <a:pt x="5734" y="5391"/>
                </a:lnTo>
                <a:lnTo>
                  <a:pt x="5658" y="5372"/>
                </a:lnTo>
                <a:lnTo>
                  <a:pt x="5639" y="5353"/>
                </a:lnTo>
                <a:lnTo>
                  <a:pt x="5581" y="5410"/>
                </a:lnTo>
                <a:lnTo>
                  <a:pt x="5486" y="5429"/>
                </a:lnTo>
                <a:lnTo>
                  <a:pt x="5410" y="5410"/>
                </a:lnTo>
                <a:lnTo>
                  <a:pt x="5372" y="5429"/>
                </a:lnTo>
                <a:lnTo>
                  <a:pt x="5372" y="5524"/>
                </a:lnTo>
                <a:lnTo>
                  <a:pt x="5334" y="5620"/>
                </a:lnTo>
                <a:lnTo>
                  <a:pt x="5277" y="5676"/>
                </a:lnTo>
                <a:lnTo>
                  <a:pt x="5200" y="5715"/>
                </a:lnTo>
                <a:lnTo>
                  <a:pt x="5124" y="5715"/>
                </a:lnTo>
                <a:lnTo>
                  <a:pt x="5067" y="5658"/>
                </a:lnTo>
                <a:lnTo>
                  <a:pt x="5048" y="5581"/>
                </a:lnTo>
                <a:lnTo>
                  <a:pt x="5029" y="5467"/>
                </a:lnTo>
                <a:lnTo>
                  <a:pt x="5048" y="5372"/>
                </a:lnTo>
                <a:lnTo>
                  <a:pt x="5105" y="5315"/>
                </a:lnTo>
                <a:lnTo>
                  <a:pt x="5162" y="5277"/>
                </a:lnTo>
                <a:lnTo>
                  <a:pt x="5238" y="5239"/>
                </a:lnTo>
                <a:lnTo>
                  <a:pt x="5334" y="5277"/>
                </a:lnTo>
                <a:lnTo>
                  <a:pt x="5448" y="5239"/>
                </a:lnTo>
                <a:lnTo>
                  <a:pt x="5658" y="5163"/>
                </a:lnTo>
                <a:lnTo>
                  <a:pt x="5695" y="5163"/>
                </a:lnTo>
                <a:lnTo>
                  <a:pt x="5715" y="5163"/>
                </a:lnTo>
                <a:lnTo>
                  <a:pt x="5753" y="5181"/>
                </a:lnTo>
                <a:lnTo>
                  <a:pt x="5772" y="5239"/>
                </a:lnTo>
                <a:close/>
                <a:moveTo>
                  <a:pt x="6076" y="4229"/>
                </a:moveTo>
                <a:lnTo>
                  <a:pt x="6096" y="4115"/>
                </a:lnTo>
                <a:lnTo>
                  <a:pt x="6153" y="4096"/>
                </a:lnTo>
                <a:lnTo>
                  <a:pt x="6229" y="4153"/>
                </a:lnTo>
                <a:lnTo>
                  <a:pt x="6286" y="4229"/>
                </a:lnTo>
                <a:lnTo>
                  <a:pt x="6286" y="4343"/>
                </a:lnTo>
                <a:lnTo>
                  <a:pt x="6267" y="4457"/>
                </a:lnTo>
                <a:lnTo>
                  <a:pt x="6229" y="4553"/>
                </a:lnTo>
                <a:lnTo>
                  <a:pt x="6153" y="4610"/>
                </a:lnTo>
                <a:lnTo>
                  <a:pt x="6058" y="4629"/>
                </a:lnTo>
                <a:lnTo>
                  <a:pt x="6020" y="4610"/>
                </a:lnTo>
                <a:lnTo>
                  <a:pt x="5962" y="4591"/>
                </a:lnTo>
                <a:lnTo>
                  <a:pt x="5924" y="4572"/>
                </a:lnTo>
                <a:lnTo>
                  <a:pt x="5715" y="4610"/>
                </a:lnTo>
                <a:lnTo>
                  <a:pt x="5639" y="4610"/>
                </a:lnTo>
                <a:lnTo>
                  <a:pt x="5639" y="4572"/>
                </a:lnTo>
                <a:lnTo>
                  <a:pt x="5695" y="4515"/>
                </a:lnTo>
                <a:lnTo>
                  <a:pt x="5810" y="4324"/>
                </a:lnTo>
                <a:lnTo>
                  <a:pt x="5886" y="4248"/>
                </a:lnTo>
                <a:lnTo>
                  <a:pt x="5944" y="4248"/>
                </a:lnTo>
                <a:lnTo>
                  <a:pt x="6000" y="4267"/>
                </a:lnTo>
                <a:lnTo>
                  <a:pt x="6039" y="4267"/>
                </a:lnTo>
                <a:lnTo>
                  <a:pt x="6076" y="4229"/>
                </a:lnTo>
                <a:close/>
                <a:moveTo>
                  <a:pt x="6420" y="3162"/>
                </a:moveTo>
                <a:lnTo>
                  <a:pt x="6381" y="3182"/>
                </a:lnTo>
                <a:lnTo>
                  <a:pt x="6210" y="3124"/>
                </a:lnTo>
                <a:lnTo>
                  <a:pt x="6153" y="3143"/>
                </a:lnTo>
                <a:lnTo>
                  <a:pt x="6134" y="3124"/>
                </a:lnTo>
                <a:lnTo>
                  <a:pt x="6115" y="3105"/>
                </a:lnTo>
                <a:lnTo>
                  <a:pt x="6096" y="3086"/>
                </a:lnTo>
                <a:lnTo>
                  <a:pt x="6076" y="3086"/>
                </a:lnTo>
                <a:lnTo>
                  <a:pt x="6115" y="2838"/>
                </a:lnTo>
                <a:lnTo>
                  <a:pt x="6153" y="2762"/>
                </a:lnTo>
                <a:lnTo>
                  <a:pt x="6191" y="2743"/>
                </a:lnTo>
                <a:lnTo>
                  <a:pt x="6267" y="2724"/>
                </a:lnTo>
                <a:lnTo>
                  <a:pt x="6343" y="2686"/>
                </a:lnTo>
                <a:lnTo>
                  <a:pt x="6362" y="2629"/>
                </a:lnTo>
                <a:lnTo>
                  <a:pt x="6420" y="2534"/>
                </a:lnTo>
                <a:lnTo>
                  <a:pt x="6534" y="2457"/>
                </a:lnTo>
                <a:lnTo>
                  <a:pt x="6667" y="2420"/>
                </a:lnTo>
                <a:lnTo>
                  <a:pt x="6762" y="2457"/>
                </a:lnTo>
                <a:lnTo>
                  <a:pt x="6572" y="2572"/>
                </a:lnTo>
                <a:lnTo>
                  <a:pt x="6515" y="2629"/>
                </a:lnTo>
                <a:lnTo>
                  <a:pt x="6515" y="2705"/>
                </a:lnTo>
                <a:lnTo>
                  <a:pt x="6553" y="2781"/>
                </a:lnTo>
                <a:lnTo>
                  <a:pt x="6629" y="2915"/>
                </a:lnTo>
                <a:lnTo>
                  <a:pt x="6553" y="2953"/>
                </a:lnTo>
                <a:lnTo>
                  <a:pt x="6496" y="3029"/>
                </a:lnTo>
                <a:lnTo>
                  <a:pt x="6438" y="3105"/>
                </a:lnTo>
                <a:lnTo>
                  <a:pt x="6420" y="3162"/>
                </a:lnTo>
                <a:close/>
                <a:moveTo>
                  <a:pt x="13963" y="11029"/>
                </a:moveTo>
                <a:lnTo>
                  <a:pt x="14001" y="11067"/>
                </a:lnTo>
                <a:lnTo>
                  <a:pt x="14039" y="11086"/>
                </a:lnTo>
                <a:lnTo>
                  <a:pt x="14058" y="11106"/>
                </a:lnTo>
                <a:lnTo>
                  <a:pt x="14039" y="11143"/>
                </a:lnTo>
                <a:lnTo>
                  <a:pt x="13963" y="11106"/>
                </a:lnTo>
                <a:lnTo>
                  <a:pt x="13868" y="11086"/>
                </a:lnTo>
                <a:lnTo>
                  <a:pt x="13848" y="11067"/>
                </a:lnTo>
                <a:lnTo>
                  <a:pt x="13829" y="11010"/>
                </a:lnTo>
                <a:lnTo>
                  <a:pt x="13810" y="10953"/>
                </a:lnTo>
                <a:lnTo>
                  <a:pt x="13791" y="10934"/>
                </a:lnTo>
                <a:lnTo>
                  <a:pt x="13772" y="10896"/>
                </a:lnTo>
                <a:lnTo>
                  <a:pt x="13753" y="10858"/>
                </a:lnTo>
                <a:lnTo>
                  <a:pt x="13772" y="10820"/>
                </a:lnTo>
                <a:lnTo>
                  <a:pt x="13772" y="10781"/>
                </a:lnTo>
                <a:lnTo>
                  <a:pt x="13772" y="10762"/>
                </a:lnTo>
                <a:lnTo>
                  <a:pt x="13791" y="10744"/>
                </a:lnTo>
                <a:lnTo>
                  <a:pt x="13810" y="10762"/>
                </a:lnTo>
                <a:lnTo>
                  <a:pt x="13848" y="10744"/>
                </a:lnTo>
                <a:lnTo>
                  <a:pt x="13868" y="10725"/>
                </a:lnTo>
                <a:lnTo>
                  <a:pt x="13887" y="10762"/>
                </a:lnTo>
                <a:lnTo>
                  <a:pt x="13868" y="10820"/>
                </a:lnTo>
                <a:lnTo>
                  <a:pt x="13868" y="10915"/>
                </a:lnTo>
                <a:lnTo>
                  <a:pt x="13963" y="11029"/>
                </a:lnTo>
                <a:close/>
                <a:moveTo>
                  <a:pt x="15353" y="7772"/>
                </a:moveTo>
                <a:lnTo>
                  <a:pt x="15391" y="7829"/>
                </a:lnTo>
                <a:lnTo>
                  <a:pt x="15391" y="7886"/>
                </a:lnTo>
                <a:lnTo>
                  <a:pt x="15334" y="7943"/>
                </a:lnTo>
                <a:lnTo>
                  <a:pt x="15220" y="8001"/>
                </a:lnTo>
                <a:lnTo>
                  <a:pt x="15125" y="8038"/>
                </a:lnTo>
                <a:lnTo>
                  <a:pt x="15087" y="8020"/>
                </a:lnTo>
                <a:lnTo>
                  <a:pt x="15087" y="7962"/>
                </a:lnTo>
                <a:lnTo>
                  <a:pt x="15048" y="7906"/>
                </a:lnTo>
                <a:lnTo>
                  <a:pt x="14972" y="7886"/>
                </a:lnTo>
                <a:lnTo>
                  <a:pt x="14953" y="7848"/>
                </a:lnTo>
                <a:lnTo>
                  <a:pt x="14972" y="7810"/>
                </a:lnTo>
                <a:lnTo>
                  <a:pt x="14896" y="7772"/>
                </a:lnTo>
                <a:lnTo>
                  <a:pt x="14858" y="7753"/>
                </a:lnTo>
                <a:lnTo>
                  <a:pt x="14877" y="7696"/>
                </a:lnTo>
                <a:lnTo>
                  <a:pt x="14877" y="7639"/>
                </a:lnTo>
                <a:lnTo>
                  <a:pt x="14858" y="7601"/>
                </a:lnTo>
                <a:lnTo>
                  <a:pt x="14896" y="7601"/>
                </a:lnTo>
                <a:lnTo>
                  <a:pt x="14934" y="7620"/>
                </a:lnTo>
                <a:lnTo>
                  <a:pt x="14991" y="7639"/>
                </a:lnTo>
                <a:lnTo>
                  <a:pt x="15067" y="7657"/>
                </a:lnTo>
                <a:lnTo>
                  <a:pt x="15067" y="7677"/>
                </a:lnTo>
                <a:lnTo>
                  <a:pt x="15106" y="7677"/>
                </a:lnTo>
                <a:lnTo>
                  <a:pt x="15163" y="7620"/>
                </a:lnTo>
                <a:lnTo>
                  <a:pt x="15220" y="7620"/>
                </a:lnTo>
                <a:lnTo>
                  <a:pt x="15353" y="7772"/>
                </a:lnTo>
                <a:close/>
                <a:moveTo>
                  <a:pt x="16934" y="7334"/>
                </a:moveTo>
                <a:lnTo>
                  <a:pt x="16972" y="7353"/>
                </a:lnTo>
                <a:lnTo>
                  <a:pt x="17010" y="7391"/>
                </a:lnTo>
                <a:lnTo>
                  <a:pt x="16992" y="7448"/>
                </a:lnTo>
                <a:lnTo>
                  <a:pt x="16915" y="7467"/>
                </a:lnTo>
                <a:lnTo>
                  <a:pt x="16858" y="7467"/>
                </a:lnTo>
                <a:lnTo>
                  <a:pt x="16839" y="7467"/>
                </a:lnTo>
                <a:lnTo>
                  <a:pt x="16820" y="7429"/>
                </a:lnTo>
                <a:lnTo>
                  <a:pt x="16763" y="7391"/>
                </a:lnTo>
                <a:lnTo>
                  <a:pt x="16687" y="7372"/>
                </a:lnTo>
                <a:lnTo>
                  <a:pt x="16611" y="7315"/>
                </a:lnTo>
                <a:lnTo>
                  <a:pt x="16591" y="7258"/>
                </a:lnTo>
                <a:lnTo>
                  <a:pt x="16553" y="7200"/>
                </a:lnTo>
                <a:lnTo>
                  <a:pt x="16515" y="7181"/>
                </a:lnTo>
                <a:lnTo>
                  <a:pt x="16458" y="7124"/>
                </a:lnTo>
                <a:lnTo>
                  <a:pt x="16496" y="7067"/>
                </a:lnTo>
                <a:lnTo>
                  <a:pt x="16611" y="7010"/>
                </a:lnTo>
                <a:lnTo>
                  <a:pt x="16725" y="6991"/>
                </a:lnTo>
                <a:lnTo>
                  <a:pt x="16801" y="7048"/>
                </a:lnTo>
                <a:lnTo>
                  <a:pt x="16896" y="7239"/>
                </a:lnTo>
                <a:lnTo>
                  <a:pt x="16877" y="7296"/>
                </a:lnTo>
                <a:lnTo>
                  <a:pt x="16877" y="7315"/>
                </a:lnTo>
                <a:lnTo>
                  <a:pt x="16934" y="7334"/>
                </a:lnTo>
                <a:close/>
                <a:moveTo>
                  <a:pt x="6343" y="6648"/>
                </a:moveTo>
                <a:lnTo>
                  <a:pt x="6362" y="6667"/>
                </a:lnTo>
                <a:lnTo>
                  <a:pt x="6381" y="6705"/>
                </a:lnTo>
                <a:lnTo>
                  <a:pt x="6362" y="6782"/>
                </a:lnTo>
                <a:lnTo>
                  <a:pt x="6343" y="6858"/>
                </a:lnTo>
                <a:lnTo>
                  <a:pt x="6343" y="6934"/>
                </a:lnTo>
                <a:lnTo>
                  <a:pt x="6305" y="6972"/>
                </a:lnTo>
                <a:lnTo>
                  <a:pt x="6267" y="7010"/>
                </a:lnTo>
                <a:lnTo>
                  <a:pt x="6210" y="7067"/>
                </a:lnTo>
                <a:lnTo>
                  <a:pt x="6076" y="7144"/>
                </a:lnTo>
                <a:lnTo>
                  <a:pt x="6020" y="7144"/>
                </a:lnTo>
                <a:lnTo>
                  <a:pt x="5944" y="7124"/>
                </a:lnTo>
                <a:lnTo>
                  <a:pt x="5924" y="7086"/>
                </a:lnTo>
                <a:lnTo>
                  <a:pt x="5962" y="7067"/>
                </a:lnTo>
                <a:lnTo>
                  <a:pt x="6000" y="7067"/>
                </a:lnTo>
                <a:lnTo>
                  <a:pt x="6020" y="7048"/>
                </a:lnTo>
                <a:lnTo>
                  <a:pt x="6058" y="7010"/>
                </a:lnTo>
                <a:lnTo>
                  <a:pt x="6058" y="6991"/>
                </a:lnTo>
                <a:lnTo>
                  <a:pt x="5924" y="6953"/>
                </a:lnTo>
                <a:lnTo>
                  <a:pt x="5944" y="6915"/>
                </a:lnTo>
                <a:lnTo>
                  <a:pt x="6039" y="6896"/>
                </a:lnTo>
                <a:lnTo>
                  <a:pt x="6134" y="6896"/>
                </a:lnTo>
                <a:lnTo>
                  <a:pt x="6191" y="6839"/>
                </a:lnTo>
                <a:lnTo>
                  <a:pt x="6229" y="6763"/>
                </a:lnTo>
                <a:lnTo>
                  <a:pt x="6191" y="6686"/>
                </a:lnTo>
                <a:lnTo>
                  <a:pt x="6134" y="6591"/>
                </a:lnTo>
                <a:lnTo>
                  <a:pt x="6096" y="6458"/>
                </a:lnTo>
                <a:lnTo>
                  <a:pt x="6153" y="6419"/>
                </a:lnTo>
                <a:lnTo>
                  <a:pt x="6229" y="6496"/>
                </a:lnTo>
                <a:lnTo>
                  <a:pt x="6267" y="6534"/>
                </a:lnTo>
                <a:lnTo>
                  <a:pt x="6343" y="6572"/>
                </a:lnTo>
                <a:lnTo>
                  <a:pt x="6343" y="6648"/>
                </a:lnTo>
                <a:close/>
                <a:moveTo>
                  <a:pt x="5962" y="6858"/>
                </a:moveTo>
                <a:lnTo>
                  <a:pt x="5905" y="6877"/>
                </a:lnTo>
                <a:lnTo>
                  <a:pt x="5848" y="6839"/>
                </a:lnTo>
                <a:lnTo>
                  <a:pt x="5829" y="6572"/>
                </a:lnTo>
                <a:lnTo>
                  <a:pt x="5848" y="6419"/>
                </a:lnTo>
                <a:lnTo>
                  <a:pt x="5905" y="6362"/>
                </a:lnTo>
                <a:lnTo>
                  <a:pt x="5981" y="6534"/>
                </a:lnTo>
                <a:lnTo>
                  <a:pt x="6039" y="6629"/>
                </a:lnTo>
                <a:lnTo>
                  <a:pt x="6096" y="6743"/>
                </a:lnTo>
                <a:lnTo>
                  <a:pt x="6076" y="6839"/>
                </a:lnTo>
                <a:lnTo>
                  <a:pt x="6020" y="6858"/>
                </a:lnTo>
                <a:lnTo>
                  <a:pt x="5962" y="6858"/>
                </a:lnTo>
                <a:close/>
                <a:moveTo>
                  <a:pt x="2229" y="5943"/>
                </a:moveTo>
                <a:lnTo>
                  <a:pt x="2305" y="5925"/>
                </a:lnTo>
                <a:lnTo>
                  <a:pt x="2324" y="5962"/>
                </a:lnTo>
                <a:lnTo>
                  <a:pt x="2267" y="6020"/>
                </a:lnTo>
                <a:lnTo>
                  <a:pt x="2229" y="6039"/>
                </a:lnTo>
                <a:lnTo>
                  <a:pt x="2210" y="6096"/>
                </a:lnTo>
                <a:lnTo>
                  <a:pt x="2114" y="6210"/>
                </a:lnTo>
                <a:lnTo>
                  <a:pt x="2095" y="6267"/>
                </a:lnTo>
                <a:lnTo>
                  <a:pt x="2058" y="6324"/>
                </a:lnTo>
                <a:lnTo>
                  <a:pt x="2019" y="6382"/>
                </a:lnTo>
                <a:lnTo>
                  <a:pt x="2000" y="6401"/>
                </a:lnTo>
                <a:lnTo>
                  <a:pt x="1943" y="6382"/>
                </a:lnTo>
                <a:lnTo>
                  <a:pt x="1905" y="6267"/>
                </a:lnTo>
                <a:lnTo>
                  <a:pt x="1905" y="6172"/>
                </a:lnTo>
                <a:lnTo>
                  <a:pt x="1943" y="6077"/>
                </a:lnTo>
                <a:lnTo>
                  <a:pt x="1981" y="5981"/>
                </a:lnTo>
                <a:lnTo>
                  <a:pt x="2019" y="5925"/>
                </a:lnTo>
                <a:lnTo>
                  <a:pt x="2077" y="5886"/>
                </a:lnTo>
                <a:lnTo>
                  <a:pt x="2134" y="5867"/>
                </a:lnTo>
                <a:lnTo>
                  <a:pt x="2153" y="5886"/>
                </a:lnTo>
                <a:lnTo>
                  <a:pt x="2172" y="5943"/>
                </a:lnTo>
                <a:lnTo>
                  <a:pt x="2229" y="5943"/>
                </a:lnTo>
                <a:close/>
                <a:moveTo>
                  <a:pt x="6819" y="5600"/>
                </a:moveTo>
                <a:lnTo>
                  <a:pt x="6838" y="5676"/>
                </a:lnTo>
                <a:lnTo>
                  <a:pt x="6838" y="5753"/>
                </a:lnTo>
                <a:lnTo>
                  <a:pt x="6801" y="5829"/>
                </a:lnTo>
                <a:lnTo>
                  <a:pt x="6724" y="5829"/>
                </a:lnTo>
                <a:lnTo>
                  <a:pt x="6648" y="5753"/>
                </a:lnTo>
                <a:lnTo>
                  <a:pt x="6591" y="5676"/>
                </a:lnTo>
                <a:lnTo>
                  <a:pt x="6515" y="5676"/>
                </a:lnTo>
                <a:lnTo>
                  <a:pt x="6496" y="5715"/>
                </a:lnTo>
                <a:lnTo>
                  <a:pt x="6457" y="5715"/>
                </a:lnTo>
                <a:lnTo>
                  <a:pt x="6420" y="5715"/>
                </a:lnTo>
                <a:lnTo>
                  <a:pt x="6381" y="5696"/>
                </a:lnTo>
                <a:lnTo>
                  <a:pt x="6362" y="5620"/>
                </a:lnTo>
                <a:lnTo>
                  <a:pt x="6305" y="5524"/>
                </a:lnTo>
                <a:lnTo>
                  <a:pt x="6191" y="5391"/>
                </a:lnTo>
                <a:lnTo>
                  <a:pt x="6153" y="5315"/>
                </a:lnTo>
                <a:lnTo>
                  <a:pt x="6210" y="5334"/>
                </a:lnTo>
                <a:lnTo>
                  <a:pt x="6267" y="5334"/>
                </a:lnTo>
                <a:lnTo>
                  <a:pt x="6305" y="5315"/>
                </a:lnTo>
                <a:lnTo>
                  <a:pt x="6381" y="5315"/>
                </a:lnTo>
                <a:lnTo>
                  <a:pt x="6457" y="5315"/>
                </a:lnTo>
                <a:lnTo>
                  <a:pt x="6515" y="5353"/>
                </a:lnTo>
                <a:lnTo>
                  <a:pt x="6553" y="5391"/>
                </a:lnTo>
                <a:lnTo>
                  <a:pt x="6610" y="5410"/>
                </a:lnTo>
                <a:lnTo>
                  <a:pt x="6686" y="5429"/>
                </a:lnTo>
                <a:lnTo>
                  <a:pt x="6743" y="5429"/>
                </a:lnTo>
                <a:lnTo>
                  <a:pt x="6782" y="5467"/>
                </a:lnTo>
                <a:lnTo>
                  <a:pt x="6819" y="5524"/>
                </a:lnTo>
                <a:lnTo>
                  <a:pt x="6801" y="5562"/>
                </a:lnTo>
                <a:lnTo>
                  <a:pt x="6819" y="5600"/>
                </a:lnTo>
                <a:close/>
                <a:moveTo>
                  <a:pt x="6782" y="5143"/>
                </a:moveTo>
                <a:lnTo>
                  <a:pt x="6762" y="5163"/>
                </a:lnTo>
                <a:lnTo>
                  <a:pt x="6743" y="5219"/>
                </a:lnTo>
                <a:lnTo>
                  <a:pt x="6743" y="5315"/>
                </a:lnTo>
                <a:lnTo>
                  <a:pt x="6705" y="5372"/>
                </a:lnTo>
                <a:lnTo>
                  <a:pt x="6648" y="5391"/>
                </a:lnTo>
                <a:lnTo>
                  <a:pt x="6572" y="5334"/>
                </a:lnTo>
                <a:lnTo>
                  <a:pt x="6477" y="5277"/>
                </a:lnTo>
                <a:lnTo>
                  <a:pt x="6381" y="5239"/>
                </a:lnTo>
                <a:lnTo>
                  <a:pt x="6305" y="5181"/>
                </a:lnTo>
                <a:lnTo>
                  <a:pt x="6362" y="5143"/>
                </a:lnTo>
                <a:lnTo>
                  <a:pt x="6515" y="5105"/>
                </a:lnTo>
                <a:lnTo>
                  <a:pt x="6610" y="5067"/>
                </a:lnTo>
                <a:lnTo>
                  <a:pt x="6667" y="5029"/>
                </a:lnTo>
                <a:lnTo>
                  <a:pt x="6724" y="5048"/>
                </a:lnTo>
                <a:lnTo>
                  <a:pt x="6762" y="5124"/>
                </a:lnTo>
                <a:lnTo>
                  <a:pt x="6782" y="5143"/>
                </a:lnTo>
                <a:close/>
                <a:moveTo>
                  <a:pt x="6210" y="4915"/>
                </a:moveTo>
                <a:lnTo>
                  <a:pt x="6172" y="4838"/>
                </a:lnTo>
                <a:lnTo>
                  <a:pt x="6115" y="4762"/>
                </a:lnTo>
                <a:lnTo>
                  <a:pt x="6134" y="4705"/>
                </a:lnTo>
                <a:lnTo>
                  <a:pt x="6229" y="4648"/>
                </a:lnTo>
                <a:lnTo>
                  <a:pt x="6305" y="4648"/>
                </a:lnTo>
                <a:lnTo>
                  <a:pt x="6362" y="4686"/>
                </a:lnTo>
                <a:lnTo>
                  <a:pt x="6420" y="4686"/>
                </a:lnTo>
                <a:lnTo>
                  <a:pt x="6438" y="4629"/>
                </a:lnTo>
                <a:lnTo>
                  <a:pt x="6438" y="4553"/>
                </a:lnTo>
                <a:lnTo>
                  <a:pt x="6496" y="4496"/>
                </a:lnTo>
                <a:lnTo>
                  <a:pt x="6572" y="4496"/>
                </a:lnTo>
                <a:lnTo>
                  <a:pt x="6610" y="4477"/>
                </a:lnTo>
                <a:lnTo>
                  <a:pt x="6648" y="4496"/>
                </a:lnTo>
                <a:lnTo>
                  <a:pt x="6667" y="4553"/>
                </a:lnTo>
                <a:lnTo>
                  <a:pt x="6686" y="4591"/>
                </a:lnTo>
                <a:lnTo>
                  <a:pt x="6591" y="4648"/>
                </a:lnTo>
                <a:lnTo>
                  <a:pt x="6629" y="4762"/>
                </a:lnTo>
                <a:lnTo>
                  <a:pt x="6610" y="4838"/>
                </a:lnTo>
                <a:lnTo>
                  <a:pt x="6572" y="4858"/>
                </a:lnTo>
                <a:lnTo>
                  <a:pt x="6515" y="4858"/>
                </a:lnTo>
                <a:lnTo>
                  <a:pt x="6457" y="4915"/>
                </a:lnTo>
                <a:lnTo>
                  <a:pt x="6477" y="4991"/>
                </a:lnTo>
                <a:lnTo>
                  <a:pt x="6438" y="5067"/>
                </a:lnTo>
                <a:lnTo>
                  <a:pt x="6381" y="5105"/>
                </a:lnTo>
                <a:lnTo>
                  <a:pt x="6324" y="5105"/>
                </a:lnTo>
                <a:lnTo>
                  <a:pt x="6305" y="5048"/>
                </a:lnTo>
                <a:lnTo>
                  <a:pt x="6305" y="5029"/>
                </a:lnTo>
                <a:lnTo>
                  <a:pt x="6210" y="4915"/>
                </a:lnTo>
                <a:close/>
                <a:moveTo>
                  <a:pt x="7277" y="4191"/>
                </a:moveTo>
                <a:lnTo>
                  <a:pt x="7219" y="4229"/>
                </a:lnTo>
                <a:lnTo>
                  <a:pt x="7143" y="4229"/>
                </a:lnTo>
                <a:lnTo>
                  <a:pt x="7105" y="4153"/>
                </a:lnTo>
                <a:lnTo>
                  <a:pt x="7124" y="4076"/>
                </a:lnTo>
                <a:lnTo>
                  <a:pt x="7163" y="4058"/>
                </a:lnTo>
                <a:lnTo>
                  <a:pt x="7277" y="4058"/>
                </a:lnTo>
                <a:lnTo>
                  <a:pt x="7315" y="4076"/>
                </a:lnTo>
                <a:lnTo>
                  <a:pt x="7315" y="4096"/>
                </a:lnTo>
                <a:lnTo>
                  <a:pt x="7295" y="4172"/>
                </a:lnTo>
                <a:lnTo>
                  <a:pt x="7277" y="4191"/>
                </a:lnTo>
                <a:close/>
                <a:moveTo>
                  <a:pt x="6838" y="3182"/>
                </a:moveTo>
                <a:lnTo>
                  <a:pt x="6858" y="3219"/>
                </a:lnTo>
                <a:lnTo>
                  <a:pt x="6858" y="3258"/>
                </a:lnTo>
                <a:lnTo>
                  <a:pt x="6858" y="3334"/>
                </a:lnTo>
                <a:lnTo>
                  <a:pt x="6838" y="3353"/>
                </a:lnTo>
                <a:lnTo>
                  <a:pt x="6801" y="3372"/>
                </a:lnTo>
                <a:lnTo>
                  <a:pt x="6762" y="3372"/>
                </a:lnTo>
                <a:lnTo>
                  <a:pt x="6705" y="3296"/>
                </a:lnTo>
                <a:lnTo>
                  <a:pt x="6686" y="3277"/>
                </a:lnTo>
                <a:lnTo>
                  <a:pt x="6648" y="3296"/>
                </a:lnTo>
                <a:lnTo>
                  <a:pt x="6629" y="3296"/>
                </a:lnTo>
                <a:lnTo>
                  <a:pt x="6610" y="3258"/>
                </a:lnTo>
                <a:lnTo>
                  <a:pt x="6591" y="3258"/>
                </a:lnTo>
                <a:lnTo>
                  <a:pt x="6553" y="3258"/>
                </a:lnTo>
                <a:lnTo>
                  <a:pt x="6553" y="3238"/>
                </a:lnTo>
                <a:lnTo>
                  <a:pt x="6591" y="3200"/>
                </a:lnTo>
                <a:lnTo>
                  <a:pt x="6572" y="3182"/>
                </a:lnTo>
                <a:lnTo>
                  <a:pt x="6553" y="3200"/>
                </a:lnTo>
                <a:lnTo>
                  <a:pt x="6515" y="3182"/>
                </a:lnTo>
                <a:lnTo>
                  <a:pt x="6534" y="3143"/>
                </a:lnTo>
                <a:lnTo>
                  <a:pt x="6591" y="3124"/>
                </a:lnTo>
                <a:lnTo>
                  <a:pt x="6629" y="3105"/>
                </a:lnTo>
                <a:lnTo>
                  <a:pt x="6686" y="3143"/>
                </a:lnTo>
                <a:lnTo>
                  <a:pt x="6762" y="3124"/>
                </a:lnTo>
                <a:lnTo>
                  <a:pt x="6819" y="3143"/>
                </a:lnTo>
                <a:lnTo>
                  <a:pt x="6838" y="3182"/>
                </a:lnTo>
                <a:close/>
                <a:moveTo>
                  <a:pt x="229" y="10820"/>
                </a:moveTo>
                <a:lnTo>
                  <a:pt x="191" y="10801"/>
                </a:lnTo>
                <a:lnTo>
                  <a:pt x="77" y="10686"/>
                </a:lnTo>
                <a:lnTo>
                  <a:pt x="0" y="10648"/>
                </a:lnTo>
                <a:lnTo>
                  <a:pt x="0" y="10591"/>
                </a:lnTo>
                <a:lnTo>
                  <a:pt x="19" y="10515"/>
                </a:lnTo>
                <a:lnTo>
                  <a:pt x="77" y="10458"/>
                </a:lnTo>
                <a:lnTo>
                  <a:pt x="133" y="10477"/>
                </a:lnTo>
                <a:lnTo>
                  <a:pt x="191" y="10553"/>
                </a:lnTo>
                <a:lnTo>
                  <a:pt x="286" y="10744"/>
                </a:lnTo>
                <a:lnTo>
                  <a:pt x="286" y="10801"/>
                </a:lnTo>
                <a:lnTo>
                  <a:pt x="267" y="10839"/>
                </a:lnTo>
                <a:lnTo>
                  <a:pt x="248" y="10839"/>
                </a:lnTo>
                <a:lnTo>
                  <a:pt x="229" y="10820"/>
                </a:lnTo>
                <a:close/>
                <a:moveTo>
                  <a:pt x="9486" y="9905"/>
                </a:moveTo>
                <a:lnTo>
                  <a:pt x="9544" y="9924"/>
                </a:lnTo>
                <a:lnTo>
                  <a:pt x="9601" y="10001"/>
                </a:lnTo>
                <a:lnTo>
                  <a:pt x="9581" y="10039"/>
                </a:lnTo>
                <a:lnTo>
                  <a:pt x="9544" y="10001"/>
                </a:lnTo>
                <a:lnTo>
                  <a:pt x="9525" y="10001"/>
                </a:lnTo>
                <a:lnTo>
                  <a:pt x="9525" y="10039"/>
                </a:lnTo>
                <a:lnTo>
                  <a:pt x="9486" y="10019"/>
                </a:lnTo>
                <a:lnTo>
                  <a:pt x="9429" y="10001"/>
                </a:lnTo>
                <a:lnTo>
                  <a:pt x="9372" y="10001"/>
                </a:lnTo>
                <a:lnTo>
                  <a:pt x="9353" y="10019"/>
                </a:lnTo>
                <a:lnTo>
                  <a:pt x="9315" y="10077"/>
                </a:lnTo>
                <a:lnTo>
                  <a:pt x="9258" y="10115"/>
                </a:lnTo>
                <a:lnTo>
                  <a:pt x="9200" y="10172"/>
                </a:lnTo>
                <a:lnTo>
                  <a:pt x="9105" y="10229"/>
                </a:lnTo>
                <a:lnTo>
                  <a:pt x="8972" y="10229"/>
                </a:lnTo>
                <a:lnTo>
                  <a:pt x="8915" y="10134"/>
                </a:lnTo>
                <a:lnTo>
                  <a:pt x="8896" y="10019"/>
                </a:lnTo>
                <a:lnTo>
                  <a:pt x="8953" y="9905"/>
                </a:lnTo>
                <a:lnTo>
                  <a:pt x="9067" y="9829"/>
                </a:lnTo>
                <a:lnTo>
                  <a:pt x="9163" y="9829"/>
                </a:lnTo>
                <a:lnTo>
                  <a:pt x="9296" y="9905"/>
                </a:lnTo>
                <a:lnTo>
                  <a:pt x="9334" y="9905"/>
                </a:lnTo>
                <a:lnTo>
                  <a:pt x="9372" y="9905"/>
                </a:lnTo>
                <a:lnTo>
                  <a:pt x="9448" y="9905"/>
                </a:lnTo>
                <a:lnTo>
                  <a:pt x="9486" y="9905"/>
                </a:lnTo>
                <a:close/>
                <a:moveTo>
                  <a:pt x="9943" y="10019"/>
                </a:moveTo>
                <a:lnTo>
                  <a:pt x="9962" y="10039"/>
                </a:lnTo>
                <a:lnTo>
                  <a:pt x="10001" y="10077"/>
                </a:lnTo>
                <a:lnTo>
                  <a:pt x="9982" y="10096"/>
                </a:lnTo>
                <a:lnTo>
                  <a:pt x="9943" y="10096"/>
                </a:lnTo>
                <a:lnTo>
                  <a:pt x="9943" y="10153"/>
                </a:lnTo>
                <a:lnTo>
                  <a:pt x="9943" y="10229"/>
                </a:lnTo>
                <a:lnTo>
                  <a:pt x="9906" y="10286"/>
                </a:lnTo>
                <a:lnTo>
                  <a:pt x="9848" y="10305"/>
                </a:lnTo>
                <a:lnTo>
                  <a:pt x="9810" y="10286"/>
                </a:lnTo>
                <a:lnTo>
                  <a:pt x="9791" y="10248"/>
                </a:lnTo>
                <a:lnTo>
                  <a:pt x="9772" y="10229"/>
                </a:lnTo>
                <a:lnTo>
                  <a:pt x="9734" y="10210"/>
                </a:lnTo>
                <a:lnTo>
                  <a:pt x="9715" y="10115"/>
                </a:lnTo>
                <a:lnTo>
                  <a:pt x="9772" y="9943"/>
                </a:lnTo>
                <a:lnTo>
                  <a:pt x="9772" y="9848"/>
                </a:lnTo>
                <a:lnTo>
                  <a:pt x="9734" y="9810"/>
                </a:lnTo>
                <a:lnTo>
                  <a:pt x="9715" y="9772"/>
                </a:lnTo>
                <a:lnTo>
                  <a:pt x="9772" y="9715"/>
                </a:lnTo>
                <a:lnTo>
                  <a:pt x="9772" y="9696"/>
                </a:lnTo>
                <a:lnTo>
                  <a:pt x="9829" y="9696"/>
                </a:lnTo>
                <a:lnTo>
                  <a:pt x="9943" y="9753"/>
                </a:lnTo>
                <a:lnTo>
                  <a:pt x="9962" y="9829"/>
                </a:lnTo>
                <a:lnTo>
                  <a:pt x="9886" y="9867"/>
                </a:lnTo>
                <a:lnTo>
                  <a:pt x="9886" y="9924"/>
                </a:lnTo>
                <a:lnTo>
                  <a:pt x="9943" y="10019"/>
                </a:lnTo>
                <a:close/>
                <a:moveTo>
                  <a:pt x="11448" y="9696"/>
                </a:moveTo>
                <a:lnTo>
                  <a:pt x="11506" y="9753"/>
                </a:lnTo>
                <a:lnTo>
                  <a:pt x="11543" y="9791"/>
                </a:lnTo>
                <a:lnTo>
                  <a:pt x="11525" y="9887"/>
                </a:lnTo>
                <a:lnTo>
                  <a:pt x="11506" y="9924"/>
                </a:lnTo>
                <a:lnTo>
                  <a:pt x="11467" y="10001"/>
                </a:lnTo>
                <a:lnTo>
                  <a:pt x="11391" y="10039"/>
                </a:lnTo>
                <a:lnTo>
                  <a:pt x="11296" y="10039"/>
                </a:lnTo>
                <a:lnTo>
                  <a:pt x="11239" y="10001"/>
                </a:lnTo>
                <a:lnTo>
                  <a:pt x="11181" y="9963"/>
                </a:lnTo>
                <a:lnTo>
                  <a:pt x="11125" y="9963"/>
                </a:lnTo>
                <a:lnTo>
                  <a:pt x="11105" y="10001"/>
                </a:lnTo>
                <a:lnTo>
                  <a:pt x="11086" y="9982"/>
                </a:lnTo>
                <a:lnTo>
                  <a:pt x="11067" y="9867"/>
                </a:lnTo>
                <a:lnTo>
                  <a:pt x="11105" y="9791"/>
                </a:lnTo>
                <a:lnTo>
                  <a:pt x="11105" y="9715"/>
                </a:lnTo>
                <a:lnTo>
                  <a:pt x="11144" y="9658"/>
                </a:lnTo>
                <a:lnTo>
                  <a:pt x="11181" y="9620"/>
                </a:lnTo>
                <a:lnTo>
                  <a:pt x="11277" y="9562"/>
                </a:lnTo>
                <a:lnTo>
                  <a:pt x="11372" y="9601"/>
                </a:lnTo>
                <a:lnTo>
                  <a:pt x="11448" y="9696"/>
                </a:lnTo>
                <a:close/>
                <a:moveTo>
                  <a:pt x="9562" y="9524"/>
                </a:moveTo>
                <a:lnTo>
                  <a:pt x="9601" y="9562"/>
                </a:lnTo>
                <a:lnTo>
                  <a:pt x="9601" y="9638"/>
                </a:lnTo>
                <a:lnTo>
                  <a:pt x="9562" y="9677"/>
                </a:lnTo>
                <a:lnTo>
                  <a:pt x="9544" y="9753"/>
                </a:lnTo>
                <a:lnTo>
                  <a:pt x="9448" y="9772"/>
                </a:lnTo>
                <a:lnTo>
                  <a:pt x="9391" y="9772"/>
                </a:lnTo>
                <a:lnTo>
                  <a:pt x="9429" y="9829"/>
                </a:lnTo>
                <a:lnTo>
                  <a:pt x="9391" y="9848"/>
                </a:lnTo>
                <a:lnTo>
                  <a:pt x="9296" y="9829"/>
                </a:lnTo>
                <a:lnTo>
                  <a:pt x="9239" y="9791"/>
                </a:lnTo>
                <a:lnTo>
                  <a:pt x="9239" y="9753"/>
                </a:lnTo>
                <a:lnTo>
                  <a:pt x="9200" y="9753"/>
                </a:lnTo>
                <a:lnTo>
                  <a:pt x="9181" y="9734"/>
                </a:lnTo>
                <a:lnTo>
                  <a:pt x="9163" y="9715"/>
                </a:lnTo>
                <a:lnTo>
                  <a:pt x="9200" y="9620"/>
                </a:lnTo>
                <a:lnTo>
                  <a:pt x="9220" y="9582"/>
                </a:lnTo>
                <a:lnTo>
                  <a:pt x="9220" y="9562"/>
                </a:lnTo>
                <a:lnTo>
                  <a:pt x="9220" y="9543"/>
                </a:lnTo>
                <a:lnTo>
                  <a:pt x="9220" y="9524"/>
                </a:lnTo>
                <a:lnTo>
                  <a:pt x="9239" y="9524"/>
                </a:lnTo>
                <a:lnTo>
                  <a:pt x="9258" y="9506"/>
                </a:lnTo>
                <a:lnTo>
                  <a:pt x="9258" y="9486"/>
                </a:lnTo>
                <a:lnTo>
                  <a:pt x="9220" y="9429"/>
                </a:lnTo>
                <a:lnTo>
                  <a:pt x="9239" y="9410"/>
                </a:lnTo>
                <a:lnTo>
                  <a:pt x="9296" y="9429"/>
                </a:lnTo>
                <a:lnTo>
                  <a:pt x="9334" y="9448"/>
                </a:lnTo>
                <a:lnTo>
                  <a:pt x="9467" y="9467"/>
                </a:lnTo>
                <a:lnTo>
                  <a:pt x="9544" y="9506"/>
                </a:lnTo>
                <a:lnTo>
                  <a:pt x="9562" y="9524"/>
                </a:lnTo>
                <a:close/>
                <a:moveTo>
                  <a:pt x="6286" y="8858"/>
                </a:moveTo>
                <a:lnTo>
                  <a:pt x="6267" y="8934"/>
                </a:lnTo>
                <a:lnTo>
                  <a:pt x="6286" y="8991"/>
                </a:lnTo>
                <a:lnTo>
                  <a:pt x="6248" y="9029"/>
                </a:lnTo>
                <a:lnTo>
                  <a:pt x="6191" y="9048"/>
                </a:lnTo>
                <a:lnTo>
                  <a:pt x="6153" y="9067"/>
                </a:lnTo>
                <a:lnTo>
                  <a:pt x="6134" y="9048"/>
                </a:lnTo>
                <a:lnTo>
                  <a:pt x="6096" y="9010"/>
                </a:lnTo>
                <a:lnTo>
                  <a:pt x="6076" y="9010"/>
                </a:lnTo>
                <a:lnTo>
                  <a:pt x="6076" y="9048"/>
                </a:lnTo>
                <a:lnTo>
                  <a:pt x="6020" y="9067"/>
                </a:lnTo>
                <a:lnTo>
                  <a:pt x="5905" y="9010"/>
                </a:lnTo>
                <a:lnTo>
                  <a:pt x="5848" y="8953"/>
                </a:lnTo>
                <a:lnTo>
                  <a:pt x="5848" y="8896"/>
                </a:lnTo>
                <a:lnTo>
                  <a:pt x="5886" y="8858"/>
                </a:lnTo>
                <a:lnTo>
                  <a:pt x="5886" y="8820"/>
                </a:lnTo>
                <a:lnTo>
                  <a:pt x="5924" y="8800"/>
                </a:lnTo>
                <a:lnTo>
                  <a:pt x="6153" y="8839"/>
                </a:lnTo>
                <a:lnTo>
                  <a:pt x="6229" y="8820"/>
                </a:lnTo>
                <a:lnTo>
                  <a:pt x="6286" y="8858"/>
                </a:lnTo>
                <a:close/>
                <a:moveTo>
                  <a:pt x="11086" y="8839"/>
                </a:moveTo>
                <a:lnTo>
                  <a:pt x="11067" y="8877"/>
                </a:lnTo>
                <a:lnTo>
                  <a:pt x="11010" y="8877"/>
                </a:lnTo>
                <a:lnTo>
                  <a:pt x="10972" y="8839"/>
                </a:lnTo>
                <a:lnTo>
                  <a:pt x="10972" y="8781"/>
                </a:lnTo>
                <a:lnTo>
                  <a:pt x="10934" y="8744"/>
                </a:lnTo>
                <a:lnTo>
                  <a:pt x="10877" y="8724"/>
                </a:lnTo>
                <a:lnTo>
                  <a:pt x="10820" y="8724"/>
                </a:lnTo>
                <a:lnTo>
                  <a:pt x="10744" y="8744"/>
                </a:lnTo>
                <a:lnTo>
                  <a:pt x="10686" y="8744"/>
                </a:lnTo>
                <a:lnTo>
                  <a:pt x="10648" y="8744"/>
                </a:lnTo>
                <a:lnTo>
                  <a:pt x="10629" y="8724"/>
                </a:lnTo>
                <a:lnTo>
                  <a:pt x="10496" y="8667"/>
                </a:lnTo>
                <a:lnTo>
                  <a:pt x="10477" y="8629"/>
                </a:lnTo>
                <a:lnTo>
                  <a:pt x="10553" y="8629"/>
                </a:lnTo>
                <a:lnTo>
                  <a:pt x="10610" y="8610"/>
                </a:lnTo>
                <a:lnTo>
                  <a:pt x="10648" y="8591"/>
                </a:lnTo>
                <a:lnTo>
                  <a:pt x="10668" y="8572"/>
                </a:lnTo>
                <a:lnTo>
                  <a:pt x="10705" y="8591"/>
                </a:lnTo>
                <a:lnTo>
                  <a:pt x="10763" y="8610"/>
                </a:lnTo>
                <a:lnTo>
                  <a:pt x="10839" y="8591"/>
                </a:lnTo>
                <a:lnTo>
                  <a:pt x="10934" y="8515"/>
                </a:lnTo>
                <a:lnTo>
                  <a:pt x="10991" y="8496"/>
                </a:lnTo>
                <a:lnTo>
                  <a:pt x="11029" y="8534"/>
                </a:lnTo>
                <a:lnTo>
                  <a:pt x="11067" y="8534"/>
                </a:lnTo>
                <a:lnTo>
                  <a:pt x="11105" y="8534"/>
                </a:lnTo>
                <a:lnTo>
                  <a:pt x="11125" y="8534"/>
                </a:lnTo>
                <a:lnTo>
                  <a:pt x="11201" y="8534"/>
                </a:lnTo>
                <a:lnTo>
                  <a:pt x="11277" y="8572"/>
                </a:lnTo>
                <a:lnTo>
                  <a:pt x="11334" y="8591"/>
                </a:lnTo>
                <a:lnTo>
                  <a:pt x="11334" y="8648"/>
                </a:lnTo>
                <a:lnTo>
                  <a:pt x="11296" y="8686"/>
                </a:lnTo>
                <a:lnTo>
                  <a:pt x="11277" y="8724"/>
                </a:lnTo>
                <a:lnTo>
                  <a:pt x="11277" y="8781"/>
                </a:lnTo>
                <a:lnTo>
                  <a:pt x="11239" y="8820"/>
                </a:lnTo>
                <a:lnTo>
                  <a:pt x="11181" y="8800"/>
                </a:lnTo>
                <a:lnTo>
                  <a:pt x="11125" y="8820"/>
                </a:lnTo>
                <a:lnTo>
                  <a:pt x="11086" y="8839"/>
                </a:lnTo>
                <a:close/>
                <a:moveTo>
                  <a:pt x="12591" y="8572"/>
                </a:moveTo>
                <a:lnTo>
                  <a:pt x="12610" y="8591"/>
                </a:lnTo>
                <a:lnTo>
                  <a:pt x="12629" y="8629"/>
                </a:lnTo>
                <a:lnTo>
                  <a:pt x="12572" y="8629"/>
                </a:lnTo>
                <a:lnTo>
                  <a:pt x="12534" y="8610"/>
                </a:lnTo>
                <a:lnTo>
                  <a:pt x="12458" y="8591"/>
                </a:lnTo>
                <a:lnTo>
                  <a:pt x="12420" y="8610"/>
                </a:lnTo>
                <a:lnTo>
                  <a:pt x="12439" y="8629"/>
                </a:lnTo>
                <a:lnTo>
                  <a:pt x="12477" y="8648"/>
                </a:lnTo>
                <a:lnTo>
                  <a:pt x="12439" y="8686"/>
                </a:lnTo>
                <a:lnTo>
                  <a:pt x="12324" y="8781"/>
                </a:lnTo>
                <a:lnTo>
                  <a:pt x="12248" y="8820"/>
                </a:lnTo>
                <a:lnTo>
                  <a:pt x="12248" y="8744"/>
                </a:lnTo>
                <a:lnTo>
                  <a:pt x="12286" y="8705"/>
                </a:lnTo>
                <a:lnTo>
                  <a:pt x="12324" y="8667"/>
                </a:lnTo>
                <a:lnTo>
                  <a:pt x="12305" y="8648"/>
                </a:lnTo>
                <a:lnTo>
                  <a:pt x="12153" y="8610"/>
                </a:lnTo>
                <a:lnTo>
                  <a:pt x="12172" y="8572"/>
                </a:lnTo>
                <a:lnTo>
                  <a:pt x="12172" y="8534"/>
                </a:lnTo>
                <a:lnTo>
                  <a:pt x="12115" y="8515"/>
                </a:lnTo>
                <a:lnTo>
                  <a:pt x="12019" y="8515"/>
                </a:lnTo>
                <a:lnTo>
                  <a:pt x="11982" y="8496"/>
                </a:lnTo>
                <a:lnTo>
                  <a:pt x="11963" y="8477"/>
                </a:lnTo>
                <a:lnTo>
                  <a:pt x="12019" y="8458"/>
                </a:lnTo>
                <a:lnTo>
                  <a:pt x="12058" y="8439"/>
                </a:lnTo>
                <a:lnTo>
                  <a:pt x="12115" y="8363"/>
                </a:lnTo>
                <a:lnTo>
                  <a:pt x="12172" y="8305"/>
                </a:lnTo>
                <a:lnTo>
                  <a:pt x="12172" y="8286"/>
                </a:lnTo>
                <a:lnTo>
                  <a:pt x="12191" y="8305"/>
                </a:lnTo>
                <a:lnTo>
                  <a:pt x="12229" y="8343"/>
                </a:lnTo>
                <a:lnTo>
                  <a:pt x="12268" y="8400"/>
                </a:lnTo>
                <a:lnTo>
                  <a:pt x="12305" y="8477"/>
                </a:lnTo>
                <a:lnTo>
                  <a:pt x="12344" y="8496"/>
                </a:lnTo>
                <a:lnTo>
                  <a:pt x="12439" y="8458"/>
                </a:lnTo>
                <a:lnTo>
                  <a:pt x="12496" y="8458"/>
                </a:lnTo>
                <a:lnTo>
                  <a:pt x="12534" y="8477"/>
                </a:lnTo>
                <a:lnTo>
                  <a:pt x="12553" y="8515"/>
                </a:lnTo>
                <a:lnTo>
                  <a:pt x="12591" y="8572"/>
                </a:lnTo>
                <a:close/>
                <a:moveTo>
                  <a:pt x="10534" y="8839"/>
                </a:moveTo>
                <a:lnTo>
                  <a:pt x="10534" y="8896"/>
                </a:lnTo>
                <a:lnTo>
                  <a:pt x="10572" y="8972"/>
                </a:lnTo>
                <a:lnTo>
                  <a:pt x="10553" y="8991"/>
                </a:lnTo>
                <a:lnTo>
                  <a:pt x="10515" y="8991"/>
                </a:lnTo>
                <a:lnTo>
                  <a:pt x="10496" y="8972"/>
                </a:lnTo>
                <a:lnTo>
                  <a:pt x="10439" y="8953"/>
                </a:lnTo>
                <a:lnTo>
                  <a:pt x="10382" y="8915"/>
                </a:lnTo>
                <a:lnTo>
                  <a:pt x="10363" y="8934"/>
                </a:lnTo>
                <a:lnTo>
                  <a:pt x="10343" y="8972"/>
                </a:lnTo>
                <a:lnTo>
                  <a:pt x="10324" y="8991"/>
                </a:lnTo>
                <a:lnTo>
                  <a:pt x="10267" y="8972"/>
                </a:lnTo>
                <a:lnTo>
                  <a:pt x="10172" y="8953"/>
                </a:lnTo>
                <a:lnTo>
                  <a:pt x="10058" y="8896"/>
                </a:lnTo>
                <a:lnTo>
                  <a:pt x="10058" y="8858"/>
                </a:lnTo>
                <a:lnTo>
                  <a:pt x="10115" y="8800"/>
                </a:lnTo>
                <a:lnTo>
                  <a:pt x="10096" y="8744"/>
                </a:lnTo>
                <a:lnTo>
                  <a:pt x="10038" y="8744"/>
                </a:lnTo>
                <a:lnTo>
                  <a:pt x="9982" y="8763"/>
                </a:lnTo>
                <a:lnTo>
                  <a:pt x="9886" y="8724"/>
                </a:lnTo>
                <a:lnTo>
                  <a:pt x="9829" y="8686"/>
                </a:lnTo>
                <a:lnTo>
                  <a:pt x="9772" y="8629"/>
                </a:lnTo>
                <a:lnTo>
                  <a:pt x="9753" y="8553"/>
                </a:lnTo>
                <a:lnTo>
                  <a:pt x="9753" y="8458"/>
                </a:lnTo>
                <a:lnTo>
                  <a:pt x="9753" y="8363"/>
                </a:lnTo>
                <a:lnTo>
                  <a:pt x="9772" y="8267"/>
                </a:lnTo>
                <a:lnTo>
                  <a:pt x="9829" y="8191"/>
                </a:lnTo>
                <a:lnTo>
                  <a:pt x="9906" y="8153"/>
                </a:lnTo>
                <a:lnTo>
                  <a:pt x="9943" y="8153"/>
                </a:lnTo>
                <a:lnTo>
                  <a:pt x="10038" y="8134"/>
                </a:lnTo>
                <a:lnTo>
                  <a:pt x="10115" y="8153"/>
                </a:lnTo>
                <a:lnTo>
                  <a:pt x="10191" y="8210"/>
                </a:lnTo>
                <a:lnTo>
                  <a:pt x="10267" y="8286"/>
                </a:lnTo>
                <a:lnTo>
                  <a:pt x="10324" y="8439"/>
                </a:lnTo>
                <a:lnTo>
                  <a:pt x="10343" y="8553"/>
                </a:lnTo>
                <a:lnTo>
                  <a:pt x="10363" y="8610"/>
                </a:lnTo>
                <a:lnTo>
                  <a:pt x="10382" y="8667"/>
                </a:lnTo>
                <a:lnTo>
                  <a:pt x="10401" y="8724"/>
                </a:lnTo>
                <a:lnTo>
                  <a:pt x="10534" y="8839"/>
                </a:lnTo>
                <a:close/>
                <a:moveTo>
                  <a:pt x="10515" y="8286"/>
                </a:moveTo>
                <a:lnTo>
                  <a:pt x="10477" y="8267"/>
                </a:lnTo>
                <a:lnTo>
                  <a:pt x="10458" y="8248"/>
                </a:lnTo>
                <a:lnTo>
                  <a:pt x="10477" y="8210"/>
                </a:lnTo>
                <a:lnTo>
                  <a:pt x="10515" y="8153"/>
                </a:lnTo>
                <a:lnTo>
                  <a:pt x="10553" y="8058"/>
                </a:lnTo>
                <a:lnTo>
                  <a:pt x="10648" y="7943"/>
                </a:lnTo>
                <a:lnTo>
                  <a:pt x="10763" y="7867"/>
                </a:lnTo>
                <a:lnTo>
                  <a:pt x="10896" y="7848"/>
                </a:lnTo>
                <a:lnTo>
                  <a:pt x="10972" y="7867"/>
                </a:lnTo>
                <a:lnTo>
                  <a:pt x="11010" y="7906"/>
                </a:lnTo>
                <a:lnTo>
                  <a:pt x="11010" y="7962"/>
                </a:lnTo>
                <a:lnTo>
                  <a:pt x="10972" y="7982"/>
                </a:lnTo>
                <a:lnTo>
                  <a:pt x="10991" y="8001"/>
                </a:lnTo>
                <a:lnTo>
                  <a:pt x="11048" y="8038"/>
                </a:lnTo>
                <a:lnTo>
                  <a:pt x="11086" y="8096"/>
                </a:lnTo>
                <a:lnTo>
                  <a:pt x="11125" y="8153"/>
                </a:lnTo>
                <a:lnTo>
                  <a:pt x="11144" y="8210"/>
                </a:lnTo>
                <a:lnTo>
                  <a:pt x="11086" y="8210"/>
                </a:lnTo>
                <a:lnTo>
                  <a:pt x="10953" y="8172"/>
                </a:lnTo>
                <a:lnTo>
                  <a:pt x="10915" y="8191"/>
                </a:lnTo>
                <a:lnTo>
                  <a:pt x="10877" y="8229"/>
                </a:lnTo>
                <a:lnTo>
                  <a:pt x="10705" y="8305"/>
                </a:lnTo>
                <a:lnTo>
                  <a:pt x="10648" y="8382"/>
                </a:lnTo>
                <a:lnTo>
                  <a:pt x="10629" y="8477"/>
                </a:lnTo>
                <a:lnTo>
                  <a:pt x="10591" y="8496"/>
                </a:lnTo>
                <a:lnTo>
                  <a:pt x="10553" y="8439"/>
                </a:lnTo>
                <a:lnTo>
                  <a:pt x="10553" y="8363"/>
                </a:lnTo>
                <a:lnTo>
                  <a:pt x="10553" y="8305"/>
                </a:lnTo>
                <a:lnTo>
                  <a:pt x="10515" y="8286"/>
                </a:lnTo>
                <a:close/>
                <a:moveTo>
                  <a:pt x="7867" y="4591"/>
                </a:moveTo>
                <a:lnTo>
                  <a:pt x="7981" y="4648"/>
                </a:lnTo>
                <a:lnTo>
                  <a:pt x="8001" y="4801"/>
                </a:lnTo>
                <a:lnTo>
                  <a:pt x="7867" y="4915"/>
                </a:lnTo>
                <a:lnTo>
                  <a:pt x="7810" y="4896"/>
                </a:lnTo>
                <a:lnTo>
                  <a:pt x="7848" y="4838"/>
                </a:lnTo>
                <a:lnTo>
                  <a:pt x="7867" y="4801"/>
                </a:lnTo>
                <a:lnTo>
                  <a:pt x="7848" y="4782"/>
                </a:lnTo>
                <a:lnTo>
                  <a:pt x="7676" y="4667"/>
                </a:lnTo>
                <a:lnTo>
                  <a:pt x="7639" y="4667"/>
                </a:lnTo>
                <a:lnTo>
                  <a:pt x="7467" y="4686"/>
                </a:lnTo>
                <a:lnTo>
                  <a:pt x="7372" y="4724"/>
                </a:lnTo>
                <a:lnTo>
                  <a:pt x="7277" y="4743"/>
                </a:lnTo>
                <a:lnTo>
                  <a:pt x="7200" y="4724"/>
                </a:lnTo>
                <a:lnTo>
                  <a:pt x="7163" y="4667"/>
                </a:lnTo>
                <a:lnTo>
                  <a:pt x="7200" y="4629"/>
                </a:lnTo>
                <a:lnTo>
                  <a:pt x="7295" y="4629"/>
                </a:lnTo>
                <a:lnTo>
                  <a:pt x="7429" y="4572"/>
                </a:lnTo>
                <a:lnTo>
                  <a:pt x="7448" y="4553"/>
                </a:lnTo>
                <a:lnTo>
                  <a:pt x="7467" y="4534"/>
                </a:lnTo>
                <a:lnTo>
                  <a:pt x="7486" y="4496"/>
                </a:lnTo>
                <a:lnTo>
                  <a:pt x="7562" y="4477"/>
                </a:lnTo>
                <a:lnTo>
                  <a:pt x="7581" y="4420"/>
                </a:lnTo>
                <a:lnTo>
                  <a:pt x="7600" y="4362"/>
                </a:lnTo>
                <a:lnTo>
                  <a:pt x="7544" y="4305"/>
                </a:lnTo>
                <a:lnTo>
                  <a:pt x="7524" y="4229"/>
                </a:lnTo>
                <a:lnTo>
                  <a:pt x="7581" y="4191"/>
                </a:lnTo>
                <a:lnTo>
                  <a:pt x="7696" y="4210"/>
                </a:lnTo>
                <a:lnTo>
                  <a:pt x="7810" y="4267"/>
                </a:lnTo>
                <a:lnTo>
                  <a:pt x="7886" y="4362"/>
                </a:lnTo>
                <a:lnTo>
                  <a:pt x="7886" y="4401"/>
                </a:lnTo>
                <a:lnTo>
                  <a:pt x="7829" y="4401"/>
                </a:lnTo>
                <a:lnTo>
                  <a:pt x="7734" y="4477"/>
                </a:lnTo>
                <a:lnTo>
                  <a:pt x="7715" y="4496"/>
                </a:lnTo>
                <a:lnTo>
                  <a:pt x="7715" y="4553"/>
                </a:lnTo>
                <a:lnTo>
                  <a:pt x="7734" y="4591"/>
                </a:lnTo>
                <a:lnTo>
                  <a:pt x="7772" y="4591"/>
                </a:lnTo>
                <a:lnTo>
                  <a:pt x="7867" y="4591"/>
                </a:lnTo>
                <a:close/>
                <a:moveTo>
                  <a:pt x="7200" y="3200"/>
                </a:moveTo>
                <a:lnTo>
                  <a:pt x="7200" y="3162"/>
                </a:lnTo>
                <a:lnTo>
                  <a:pt x="7163" y="3143"/>
                </a:lnTo>
                <a:lnTo>
                  <a:pt x="6991" y="3124"/>
                </a:lnTo>
                <a:lnTo>
                  <a:pt x="6972" y="3086"/>
                </a:lnTo>
                <a:lnTo>
                  <a:pt x="6915" y="3086"/>
                </a:lnTo>
                <a:lnTo>
                  <a:pt x="6877" y="3067"/>
                </a:lnTo>
                <a:lnTo>
                  <a:pt x="6858" y="3048"/>
                </a:lnTo>
                <a:lnTo>
                  <a:pt x="6819" y="3029"/>
                </a:lnTo>
                <a:lnTo>
                  <a:pt x="6782" y="2991"/>
                </a:lnTo>
                <a:lnTo>
                  <a:pt x="6724" y="2838"/>
                </a:lnTo>
                <a:lnTo>
                  <a:pt x="6762" y="2762"/>
                </a:lnTo>
                <a:lnTo>
                  <a:pt x="6838" y="2743"/>
                </a:lnTo>
                <a:lnTo>
                  <a:pt x="6915" y="2762"/>
                </a:lnTo>
                <a:lnTo>
                  <a:pt x="6972" y="2820"/>
                </a:lnTo>
                <a:lnTo>
                  <a:pt x="7029" y="2801"/>
                </a:lnTo>
                <a:lnTo>
                  <a:pt x="7086" y="2762"/>
                </a:lnTo>
                <a:lnTo>
                  <a:pt x="7124" y="2781"/>
                </a:lnTo>
                <a:lnTo>
                  <a:pt x="7143" y="2820"/>
                </a:lnTo>
                <a:lnTo>
                  <a:pt x="7163" y="2820"/>
                </a:lnTo>
                <a:lnTo>
                  <a:pt x="7200" y="2801"/>
                </a:lnTo>
                <a:lnTo>
                  <a:pt x="7219" y="2857"/>
                </a:lnTo>
                <a:lnTo>
                  <a:pt x="7182" y="2896"/>
                </a:lnTo>
                <a:lnTo>
                  <a:pt x="7124" y="2896"/>
                </a:lnTo>
                <a:lnTo>
                  <a:pt x="7086" y="2934"/>
                </a:lnTo>
                <a:lnTo>
                  <a:pt x="7086" y="2972"/>
                </a:lnTo>
                <a:lnTo>
                  <a:pt x="7163" y="3048"/>
                </a:lnTo>
                <a:lnTo>
                  <a:pt x="7219" y="3067"/>
                </a:lnTo>
                <a:lnTo>
                  <a:pt x="7295" y="3067"/>
                </a:lnTo>
                <a:lnTo>
                  <a:pt x="7315" y="3124"/>
                </a:lnTo>
                <a:lnTo>
                  <a:pt x="7334" y="3200"/>
                </a:lnTo>
                <a:lnTo>
                  <a:pt x="7372" y="3238"/>
                </a:lnTo>
                <a:lnTo>
                  <a:pt x="7391" y="3296"/>
                </a:lnTo>
                <a:lnTo>
                  <a:pt x="7353" y="3372"/>
                </a:lnTo>
                <a:lnTo>
                  <a:pt x="7334" y="3391"/>
                </a:lnTo>
                <a:lnTo>
                  <a:pt x="7315" y="3372"/>
                </a:lnTo>
                <a:lnTo>
                  <a:pt x="7239" y="3353"/>
                </a:lnTo>
                <a:lnTo>
                  <a:pt x="7219" y="3314"/>
                </a:lnTo>
                <a:lnTo>
                  <a:pt x="7200" y="3258"/>
                </a:lnTo>
                <a:lnTo>
                  <a:pt x="7200" y="3200"/>
                </a:lnTo>
                <a:close/>
              </a:path>
            </a:pathLst>
          </a:custGeom>
          <a:solidFill>
            <a:schemeClr val="accent1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A"/>
          </a:p>
        </p:txBody>
      </p:sp>
      <p:sp>
        <p:nvSpPr>
          <p:cNvPr id="192" name="Freeform 34">
            <a:extLst>
              <a:ext uri="{FF2B5EF4-FFF2-40B4-BE49-F238E27FC236}">
                <a16:creationId xmlns:a16="http://schemas.microsoft.com/office/drawing/2014/main" id="{AE7EDE48-37A0-4715-8B83-735BB1C25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52522" y="3484619"/>
            <a:ext cx="1077290" cy="1016200"/>
          </a:xfrm>
          <a:custGeom>
            <a:avLst/>
            <a:gdLst>
              <a:gd name="T0" fmla="*/ 2147483646 w 10420"/>
              <a:gd name="T1" fmla="*/ 2147483646 h 9830"/>
              <a:gd name="T2" fmla="*/ 2147483646 w 10420"/>
              <a:gd name="T3" fmla="*/ 2147483646 h 9830"/>
              <a:gd name="T4" fmla="*/ 2147483646 w 10420"/>
              <a:gd name="T5" fmla="*/ 2147483646 h 9830"/>
              <a:gd name="T6" fmla="*/ 2147483646 w 10420"/>
              <a:gd name="T7" fmla="*/ 2147483646 h 9830"/>
              <a:gd name="T8" fmla="*/ 2147483646 w 10420"/>
              <a:gd name="T9" fmla="*/ 2147483646 h 9830"/>
              <a:gd name="T10" fmla="*/ 2147483646 w 10420"/>
              <a:gd name="T11" fmla="*/ 2147483646 h 9830"/>
              <a:gd name="T12" fmla="*/ 2147483646 w 10420"/>
              <a:gd name="T13" fmla="*/ 2147483646 h 9830"/>
              <a:gd name="T14" fmla="*/ 2147483646 w 10420"/>
              <a:gd name="T15" fmla="*/ 2147483646 h 9830"/>
              <a:gd name="T16" fmla="*/ 2147483646 w 10420"/>
              <a:gd name="T17" fmla="*/ 2147483646 h 9830"/>
              <a:gd name="T18" fmla="*/ 2147483646 w 10420"/>
              <a:gd name="T19" fmla="*/ 2147483646 h 9830"/>
              <a:gd name="T20" fmla="*/ 2147483646 w 10420"/>
              <a:gd name="T21" fmla="*/ 2147483646 h 9830"/>
              <a:gd name="T22" fmla="*/ 2147483646 w 10420"/>
              <a:gd name="T23" fmla="*/ 2147483646 h 9830"/>
              <a:gd name="T24" fmla="*/ 2147483646 w 10420"/>
              <a:gd name="T25" fmla="*/ 2147483646 h 9830"/>
              <a:gd name="T26" fmla="*/ 2147483646 w 10420"/>
              <a:gd name="T27" fmla="*/ 2147483646 h 9830"/>
              <a:gd name="T28" fmla="*/ 2147483646 w 10420"/>
              <a:gd name="T29" fmla="*/ 2147483646 h 9830"/>
              <a:gd name="T30" fmla="*/ 2147483646 w 10420"/>
              <a:gd name="T31" fmla="*/ 2147483646 h 9830"/>
              <a:gd name="T32" fmla="*/ 2147483646 w 10420"/>
              <a:gd name="T33" fmla="*/ 2147483646 h 9830"/>
              <a:gd name="T34" fmla="*/ 2147483646 w 10420"/>
              <a:gd name="T35" fmla="*/ 2147483646 h 9830"/>
              <a:gd name="T36" fmla="*/ 0 w 10420"/>
              <a:gd name="T37" fmla="*/ 2147483646 h 9830"/>
              <a:gd name="T38" fmla="*/ 2147483646 w 10420"/>
              <a:gd name="T39" fmla="*/ 2147483646 h 9830"/>
              <a:gd name="T40" fmla="*/ 2147483646 w 10420"/>
              <a:gd name="T41" fmla="*/ 2147483646 h 9830"/>
              <a:gd name="T42" fmla="*/ 2147483646 w 10420"/>
              <a:gd name="T43" fmla="*/ 2147483646 h 9830"/>
              <a:gd name="T44" fmla="*/ 2147483646 w 10420"/>
              <a:gd name="T45" fmla="*/ 2147483646 h 9830"/>
              <a:gd name="T46" fmla="*/ 2147483646 w 10420"/>
              <a:gd name="T47" fmla="*/ 2147483646 h 9830"/>
              <a:gd name="T48" fmla="*/ 2147483646 w 10420"/>
              <a:gd name="T49" fmla="*/ 2147483646 h 9830"/>
              <a:gd name="T50" fmla="*/ 2147483646 w 10420"/>
              <a:gd name="T51" fmla="*/ 2147483646 h 9830"/>
              <a:gd name="T52" fmla="*/ 2147483646 w 10420"/>
              <a:gd name="T53" fmla="*/ 2147483646 h 9830"/>
              <a:gd name="T54" fmla="*/ 2147483646 w 10420"/>
              <a:gd name="T55" fmla="*/ 2147483646 h 9830"/>
              <a:gd name="T56" fmla="*/ 2147483646 w 10420"/>
              <a:gd name="T57" fmla="*/ 2147483646 h 9830"/>
              <a:gd name="T58" fmla="*/ 2147483646 w 10420"/>
              <a:gd name="T59" fmla="*/ 2147483646 h 9830"/>
              <a:gd name="T60" fmla="*/ 2147483646 w 10420"/>
              <a:gd name="T61" fmla="*/ 2147483646 h 9830"/>
              <a:gd name="T62" fmla="*/ 2147483646 w 10420"/>
              <a:gd name="T63" fmla="*/ 2147483646 h 9830"/>
              <a:gd name="T64" fmla="*/ 2147483646 w 10420"/>
              <a:gd name="T65" fmla="*/ 2147483646 h 9830"/>
              <a:gd name="T66" fmla="*/ 2147483646 w 10420"/>
              <a:gd name="T67" fmla="*/ 2147483646 h 9830"/>
              <a:gd name="T68" fmla="*/ 2147483646 w 10420"/>
              <a:gd name="T69" fmla="*/ 2147483646 h 9830"/>
              <a:gd name="T70" fmla="*/ 2147483646 w 10420"/>
              <a:gd name="T71" fmla="*/ 2147483646 h 9830"/>
              <a:gd name="T72" fmla="*/ 2147483646 w 10420"/>
              <a:gd name="T73" fmla="*/ 2147483646 h 9830"/>
              <a:gd name="T74" fmla="*/ 2147483646 w 10420"/>
              <a:gd name="T75" fmla="*/ 2147483646 h 9830"/>
              <a:gd name="T76" fmla="*/ 2147483646 w 10420"/>
              <a:gd name="T77" fmla="*/ 2147483646 h 9830"/>
              <a:gd name="T78" fmla="*/ 2147483646 w 10420"/>
              <a:gd name="T79" fmla="*/ 2147483646 h 9830"/>
              <a:gd name="T80" fmla="*/ 2147483646 w 10420"/>
              <a:gd name="T81" fmla="*/ 2147483646 h 9830"/>
              <a:gd name="T82" fmla="*/ 2147483646 w 10420"/>
              <a:gd name="T83" fmla="*/ 2147483646 h 9830"/>
              <a:gd name="T84" fmla="*/ 2147483646 w 10420"/>
              <a:gd name="T85" fmla="*/ 2147483646 h 9830"/>
              <a:gd name="T86" fmla="*/ 2147483646 w 10420"/>
              <a:gd name="T87" fmla="*/ 2147483646 h 9830"/>
              <a:gd name="T88" fmla="*/ 2147483646 w 10420"/>
              <a:gd name="T89" fmla="*/ 2147483646 h 9830"/>
              <a:gd name="T90" fmla="*/ 2147483646 w 10420"/>
              <a:gd name="T91" fmla="*/ 2147483646 h 9830"/>
              <a:gd name="T92" fmla="*/ 2147483646 w 10420"/>
              <a:gd name="T93" fmla="*/ 2147483646 h 9830"/>
              <a:gd name="T94" fmla="*/ 2147483646 w 10420"/>
              <a:gd name="T95" fmla="*/ 2147483646 h 9830"/>
              <a:gd name="T96" fmla="*/ 2147483646 w 10420"/>
              <a:gd name="T97" fmla="*/ 2147483646 h 9830"/>
              <a:gd name="T98" fmla="*/ 2147483646 w 10420"/>
              <a:gd name="T99" fmla="*/ 2147483646 h 9830"/>
              <a:gd name="T100" fmla="*/ 2147483646 w 10420"/>
              <a:gd name="T101" fmla="*/ 2147483646 h 9830"/>
              <a:gd name="T102" fmla="*/ 2147483646 w 10420"/>
              <a:gd name="T103" fmla="*/ 2147483646 h 9830"/>
              <a:gd name="T104" fmla="*/ 2147483646 w 10420"/>
              <a:gd name="T105" fmla="*/ 2147483646 h 9830"/>
              <a:gd name="T106" fmla="*/ 2147483646 w 10420"/>
              <a:gd name="T107" fmla="*/ 2147483646 h 9830"/>
              <a:gd name="T108" fmla="*/ 2147483646 w 10420"/>
              <a:gd name="T109" fmla="*/ 2147483646 h 9830"/>
              <a:gd name="T110" fmla="*/ 2147483646 w 10420"/>
              <a:gd name="T111" fmla="*/ 2147483646 h 9830"/>
              <a:gd name="T112" fmla="*/ 2147483646 w 10420"/>
              <a:gd name="T113" fmla="*/ 2147483646 h 9830"/>
              <a:gd name="T114" fmla="*/ 2147483646 w 10420"/>
              <a:gd name="T115" fmla="*/ 2147483646 h 9830"/>
              <a:gd name="T116" fmla="*/ 2147483646 w 10420"/>
              <a:gd name="T117" fmla="*/ 2147483646 h 9830"/>
              <a:gd name="T118" fmla="*/ 2147483646 w 10420"/>
              <a:gd name="T119" fmla="*/ 2147483646 h 9830"/>
              <a:gd name="T120" fmla="*/ 2147483646 w 10420"/>
              <a:gd name="T121" fmla="*/ 2147483646 h 9830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10420" h="9830">
                <a:moveTo>
                  <a:pt x="8495" y="5829"/>
                </a:moveTo>
                <a:lnTo>
                  <a:pt x="8457" y="5791"/>
                </a:lnTo>
                <a:lnTo>
                  <a:pt x="8400" y="5886"/>
                </a:lnTo>
                <a:lnTo>
                  <a:pt x="8210" y="6229"/>
                </a:lnTo>
                <a:lnTo>
                  <a:pt x="8133" y="6229"/>
                </a:lnTo>
                <a:lnTo>
                  <a:pt x="8114" y="6076"/>
                </a:lnTo>
                <a:lnTo>
                  <a:pt x="8133" y="5924"/>
                </a:lnTo>
                <a:lnTo>
                  <a:pt x="8076" y="5924"/>
                </a:lnTo>
                <a:lnTo>
                  <a:pt x="8019" y="6038"/>
                </a:lnTo>
                <a:lnTo>
                  <a:pt x="7981" y="6229"/>
                </a:lnTo>
                <a:lnTo>
                  <a:pt x="7829" y="6210"/>
                </a:lnTo>
                <a:lnTo>
                  <a:pt x="7409" y="6210"/>
                </a:lnTo>
                <a:lnTo>
                  <a:pt x="7390" y="6076"/>
                </a:lnTo>
                <a:lnTo>
                  <a:pt x="7352" y="6000"/>
                </a:lnTo>
                <a:lnTo>
                  <a:pt x="7295" y="6210"/>
                </a:lnTo>
                <a:lnTo>
                  <a:pt x="7219" y="6248"/>
                </a:lnTo>
                <a:lnTo>
                  <a:pt x="7086" y="6172"/>
                </a:lnTo>
                <a:lnTo>
                  <a:pt x="7009" y="6038"/>
                </a:lnTo>
                <a:lnTo>
                  <a:pt x="6933" y="6038"/>
                </a:lnTo>
                <a:lnTo>
                  <a:pt x="6838" y="6115"/>
                </a:lnTo>
                <a:lnTo>
                  <a:pt x="6838" y="5771"/>
                </a:lnTo>
                <a:lnTo>
                  <a:pt x="6819" y="5752"/>
                </a:lnTo>
                <a:lnTo>
                  <a:pt x="6762" y="5771"/>
                </a:lnTo>
                <a:lnTo>
                  <a:pt x="6723" y="5848"/>
                </a:lnTo>
                <a:lnTo>
                  <a:pt x="6705" y="5962"/>
                </a:lnTo>
                <a:lnTo>
                  <a:pt x="6609" y="5886"/>
                </a:lnTo>
                <a:lnTo>
                  <a:pt x="6533" y="5771"/>
                </a:lnTo>
                <a:lnTo>
                  <a:pt x="6457" y="5695"/>
                </a:lnTo>
                <a:lnTo>
                  <a:pt x="6324" y="5752"/>
                </a:lnTo>
                <a:lnTo>
                  <a:pt x="6342" y="5638"/>
                </a:lnTo>
                <a:lnTo>
                  <a:pt x="6305" y="5486"/>
                </a:lnTo>
                <a:lnTo>
                  <a:pt x="6324" y="5429"/>
                </a:lnTo>
                <a:lnTo>
                  <a:pt x="6266" y="5219"/>
                </a:lnTo>
                <a:lnTo>
                  <a:pt x="6229" y="5200"/>
                </a:lnTo>
                <a:lnTo>
                  <a:pt x="6152" y="5276"/>
                </a:lnTo>
                <a:lnTo>
                  <a:pt x="6076" y="5390"/>
                </a:lnTo>
                <a:lnTo>
                  <a:pt x="6076" y="5486"/>
                </a:lnTo>
                <a:lnTo>
                  <a:pt x="6152" y="5638"/>
                </a:lnTo>
                <a:lnTo>
                  <a:pt x="6190" y="5848"/>
                </a:lnTo>
                <a:lnTo>
                  <a:pt x="6229" y="5924"/>
                </a:lnTo>
                <a:lnTo>
                  <a:pt x="6266" y="6019"/>
                </a:lnTo>
                <a:lnTo>
                  <a:pt x="6381" y="6152"/>
                </a:lnTo>
                <a:lnTo>
                  <a:pt x="6400" y="6229"/>
                </a:lnTo>
                <a:lnTo>
                  <a:pt x="6361" y="6324"/>
                </a:lnTo>
                <a:lnTo>
                  <a:pt x="6419" y="6343"/>
                </a:lnTo>
                <a:lnTo>
                  <a:pt x="6495" y="6362"/>
                </a:lnTo>
                <a:lnTo>
                  <a:pt x="6533" y="6381"/>
                </a:lnTo>
                <a:lnTo>
                  <a:pt x="6476" y="6419"/>
                </a:lnTo>
                <a:lnTo>
                  <a:pt x="6419" y="6438"/>
                </a:lnTo>
                <a:lnTo>
                  <a:pt x="6305" y="6438"/>
                </a:lnTo>
                <a:lnTo>
                  <a:pt x="6229" y="6419"/>
                </a:lnTo>
                <a:lnTo>
                  <a:pt x="6209" y="6381"/>
                </a:lnTo>
                <a:lnTo>
                  <a:pt x="6209" y="6324"/>
                </a:lnTo>
                <a:lnTo>
                  <a:pt x="6190" y="6267"/>
                </a:lnTo>
                <a:lnTo>
                  <a:pt x="6133" y="6210"/>
                </a:lnTo>
                <a:lnTo>
                  <a:pt x="6076" y="6172"/>
                </a:lnTo>
                <a:lnTo>
                  <a:pt x="5752" y="6057"/>
                </a:lnTo>
                <a:lnTo>
                  <a:pt x="5657" y="6057"/>
                </a:lnTo>
                <a:lnTo>
                  <a:pt x="5447" y="6096"/>
                </a:lnTo>
                <a:lnTo>
                  <a:pt x="5390" y="6115"/>
                </a:lnTo>
                <a:lnTo>
                  <a:pt x="5390" y="6172"/>
                </a:lnTo>
                <a:lnTo>
                  <a:pt x="5467" y="6267"/>
                </a:lnTo>
                <a:lnTo>
                  <a:pt x="5352" y="6305"/>
                </a:lnTo>
                <a:lnTo>
                  <a:pt x="5123" y="6400"/>
                </a:lnTo>
                <a:lnTo>
                  <a:pt x="4876" y="6477"/>
                </a:lnTo>
                <a:lnTo>
                  <a:pt x="4857" y="6572"/>
                </a:lnTo>
                <a:lnTo>
                  <a:pt x="4838" y="6686"/>
                </a:lnTo>
                <a:lnTo>
                  <a:pt x="4761" y="6743"/>
                </a:lnTo>
                <a:lnTo>
                  <a:pt x="4761" y="6800"/>
                </a:lnTo>
                <a:lnTo>
                  <a:pt x="5390" y="6457"/>
                </a:lnTo>
                <a:lnTo>
                  <a:pt x="5504" y="6457"/>
                </a:lnTo>
                <a:lnTo>
                  <a:pt x="5523" y="6591"/>
                </a:lnTo>
                <a:lnTo>
                  <a:pt x="5562" y="6686"/>
                </a:lnTo>
                <a:lnTo>
                  <a:pt x="5581" y="6781"/>
                </a:lnTo>
                <a:lnTo>
                  <a:pt x="5523" y="6876"/>
                </a:lnTo>
                <a:lnTo>
                  <a:pt x="5447" y="6934"/>
                </a:lnTo>
                <a:lnTo>
                  <a:pt x="5314" y="6953"/>
                </a:lnTo>
                <a:lnTo>
                  <a:pt x="5200" y="6953"/>
                </a:lnTo>
                <a:lnTo>
                  <a:pt x="5123" y="6914"/>
                </a:lnTo>
                <a:lnTo>
                  <a:pt x="5086" y="6990"/>
                </a:lnTo>
                <a:lnTo>
                  <a:pt x="5105" y="7029"/>
                </a:lnTo>
                <a:lnTo>
                  <a:pt x="5162" y="7048"/>
                </a:lnTo>
                <a:lnTo>
                  <a:pt x="5200" y="7124"/>
                </a:lnTo>
                <a:lnTo>
                  <a:pt x="5218" y="7162"/>
                </a:lnTo>
                <a:lnTo>
                  <a:pt x="5218" y="7219"/>
                </a:lnTo>
                <a:lnTo>
                  <a:pt x="5200" y="7371"/>
                </a:lnTo>
                <a:lnTo>
                  <a:pt x="5162" y="7696"/>
                </a:lnTo>
                <a:lnTo>
                  <a:pt x="5218" y="7752"/>
                </a:lnTo>
                <a:lnTo>
                  <a:pt x="5276" y="7733"/>
                </a:lnTo>
                <a:lnTo>
                  <a:pt x="5314" y="7657"/>
                </a:lnTo>
                <a:lnTo>
                  <a:pt x="5333" y="7600"/>
                </a:lnTo>
                <a:lnTo>
                  <a:pt x="5409" y="7696"/>
                </a:lnTo>
                <a:lnTo>
                  <a:pt x="5333" y="7848"/>
                </a:lnTo>
                <a:lnTo>
                  <a:pt x="5181" y="8057"/>
                </a:lnTo>
                <a:lnTo>
                  <a:pt x="5028" y="8096"/>
                </a:lnTo>
                <a:lnTo>
                  <a:pt x="4838" y="8077"/>
                </a:lnTo>
                <a:lnTo>
                  <a:pt x="4838" y="7962"/>
                </a:lnTo>
                <a:lnTo>
                  <a:pt x="4971" y="7962"/>
                </a:lnTo>
                <a:lnTo>
                  <a:pt x="5009" y="7962"/>
                </a:lnTo>
                <a:lnTo>
                  <a:pt x="5047" y="7905"/>
                </a:lnTo>
                <a:lnTo>
                  <a:pt x="4666" y="7867"/>
                </a:lnTo>
                <a:lnTo>
                  <a:pt x="4571" y="7829"/>
                </a:lnTo>
                <a:lnTo>
                  <a:pt x="4495" y="7696"/>
                </a:lnTo>
                <a:lnTo>
                  <a:pt x="4476" y="7638"/>
                </a:lnTo>
                <a:lnTo>
                  <a:pt x="4533" y="7600"/>
                </a:lnTo>
                <a:lnTo>
                  <a:pt x="4685" y="7543"/>
                </a:lnTo>
                <a:lnTo>
                  <a:pt x="4533" y="7257"/>
                </a:lnTo>
                <a:lnTo>
                  <a:pt x="4438" y="7353"/>
                </a:lnTo>
                <a:lnTo>
                  <a:pt x="4343" y="7562"/>
                </a:lnTo>
                <a:lnTo>
                  <a:pt x="4190" y="7562"/>
                </a:lnTo>
                <a:lnTo>
                  <a:pt x="4057" y="7391"/>
                </a:lnTo>
                <a:lnTo>
                  <a:pt x="3980" y="7353"/>
                </a:lnTo>
                <a:lnTo>
                  <a:pt x="3847" y="7334"/>
                </a:lnTo>
                <a:lnTo>
                  <a:pt x="3771" y="7371"/>
                </a:lnTo>
                <a:lnTo>
                  <a:pt x="3752" y="7467"/>
                </a:lnTo>
                <a:lnTo>
                  <a:pt x="3733" y="7581"/>
                </a:lnTo>
                <a:lnTo>
                  <a:pt x="3733" y="7696"/>
                </a:lnTo>
                <a:lnTo>
                  <a:pt x="3600" y="7676"/>
                </a:lnTo>
                <a:lnTo>
                  <a:pt x="3314" y="7676"/>
                </a:lnTo>
                <a:lnTo>
                  <a:pt x="3200" y="7619"/>
                </a:lnTo>
                <a:lnTo>
                  <a:pt x="3181" y="7581"/>
                </a:lnTo>
                <a:lnTo>
                  <a:pt x="3181" y="7467"/>
                </a:lnTo>
                <a:lnTo>
                  <a:pt x="3181" y="7429"/>
                </a:lnTo>
                <a:lnTo>
                  <a:pt x="3142" y="7429"/>
                </a:lnTo>
                <a:lnTo>
                  <a:pt x="3066" y="7448"/>
                </a:lnTo>
                <a:lnTo>
                  <a:pt x="2990" y="7410"/>
                </a:lnTo>
                <a:lnTo>
                  <a:pt x="2838" y="7410"/>
                </a:lnTo>
                <a:lnTo>
                  <a:pt x="2780" y="7371"/>
                </a:lnTo>
                <a:lnTo>
                  <a:pt x="2761" y="7315"/>
                </a:lnTo>
                <a:lnTo>
                  <a:pt x="2761" y="7257"/>
                </a:lnTo>
                <a:lnTo>
                  <a:pt x="2780" y="7200"/>
                </a:lnTo>
                <a:lnTo>
                  <a:pt x="2780" y="7143"/>
                </a:lnTo>
                <a:lnTo>
                  <a:pt x="2780" y="6572"/>
                </a:lnTo>
                <a:lnTo>
                  <a:pt x="2780" y="6477"/>
                </a:lnTo>
                <a:lnTo>
                  <a:pt x="2800" y="6438"/>
                </a:lnTo>
                <a:lnTo>
                  <a:pt x="2838" y="6381"/>
                </a:lnTo>
                <a:lnTo>
                  <a:pt x="2856" y="6305"/>
                </a:lnTo>
                <a:lnTo>
                  <a:pt x="2876" y="6210"/>
                </a:lnTo>
                <a:lnTo>
                  <a:pt x="2780" y="6343"/>
                </a:lnTo>
                <a:lnTo>
                  <a:pt x="2685" y="6477"/>
                </a:lnTo>
                <a:lnTo>
                  <a:pt x="2590" y="6572"/>
                </a:lnTo>
                <a:lnTo>
                  <a:pt x="2438" y="6591"/>
                </a:lnTo>
                <a:lnTo>
                  <a:pt x="2552" y="6858"/>
                </a:lnTo>
                <a:lnTo>
                  <a:pt x="2476" y="6914"/>
                </a:lnTo>
                <a:lnTo>
                  <a:pt x="2304" y="6914"/>
                </a:lnTo>
                <a:lnTo>
                  <a:pt x="2152" y="7010"/>
                </a:lnTo>
                <a:lnTo>
                  <a:pt x="2076" y="6838"/>
                </a:lnTo>
                <a:lnTo>
                  <a:pt x="2038" y="6762"/>
                </a:lnTo>
                <a:lnTo>
                  <a:pt x="1962" y="6705"/>
                </a:lnTo>
                <a:lnTo>
                  <a:pt x="1942" y="6953"/>
                </a:lnTo>
                <a:lnTo>
                  <a:pt x="1885" y="7143"/>
                </a:lnTo>
                <a:lnTo>
                  <a:pt x="1752" y="7257"/>
                </a:lnTo>
                <a:lnTo>
                  <a:pt x="1581" y="7276"/>
                </a:lnTo>
                <a:lnTo>
                  <a:pt x="1523" y="7257"/>
                </a:lnTo>
                <a:lnTo>
                  <a:pt x="1447" y="7239"/>
                </a:lnTo>
                <a:lnTo>
                  <a:pt x="1409" y="7239"/>
                </a:lnTo>
                <a:lnTo>
                  <a:pt x="1371" y="7276"/>
                </a:lnTo>
                <a:lnTo>
                  <a:pt x="1276" y="7200"/>
                </a:lnTo>
                <a:lnTo>
                  <a:pt x="1200" y="7181"/>
                </a:lnTo>
                <a:lnTo>
                  <a:pt x="1200" y="7143"/>
                </a:lnTo>
                <a:lnTo>
                  <a:pt x="1200" y="7010"/>
                </a:lnTo>
                <a:lnTo>
                  <a:pt x="1104" y="6800"/>
                </a:lnTo>
                <a:lnTo>
                  <a:pt x="723" y="6362"/>
                </a:lnTo>
                <a:lnTo>
                  <a:pt x="647" y="6229"/>
                </a:lnTo>
                <a:lnTo>
                  <a:pt x="590" y="6057"/>
                </a:lnTo>
                <a:lnTo>
                  <a:pt x="457" y="5924"/>
                </a:lnTo>
                <a:lnTo>
                  <a:pt x="304" y="5810"/>
                </a:lnTo>
                <a:lnTo>
                  <a:pt x="209" y="5657"/>
                </a:lnTo>
                <a:lnTo>
                  <a:pt x="190" y="5238"/>
                </a:lnTo>
                <a:lnTo>
                  <a:pt x="114" y="5048"/>
                </a:lnTo>
                <a:lnTo>
                  <a:pt x="0" y="4895"/>
                </a:lnTo>
                <a:lnTo>
                  <a:pt x="18" y="4724"/>
                </a:lnTo>
                <a:lnTo>
                  <a:pt x="152" y="4591"/>
                </a:lnTo>
                <a:lnTo>
                  <a:pt x="171" y="4400"/>
                </a:lnTo>
                <a:lnTo>
                  <a:pt x="209" y="4191"/>
                </a:lnTo>
                <a:lnTo>
                  <a:pt x="476" y="3886"/>
                </a:lnTo>
                <a:lnTo>
                  <a:pt x="514" y="3657"/>
                </a:lnTo>
                <a:lnTo>
                  <a:pt x="418" y="3600"/>
                </a:lnTo>
                <a:lnTo>
                  <a:pt x="362" y="3467"/>
                </a:lnTo>
                <a:lnTo>
                  <a:pt x="362" y="3257"/>
                </a:lnTo>
                <a:lnTo>
                  <a:pt x="304" y="3086"/>
                </a:lnTo>
                <a:lnTo>
                  <a:pt x="285" y="2991"/>
                </a:lnTo>
                <a:lnTo>
                  <a:pt x="266" y="2896"/>
                </a:lnTo>
                <a:lnTo>
                  <a:pt x="95" y="2819"/>
                </a:lnTo>
                <a:lnTo>
                  <a:pt x="114" y="2629"/>
                </a:lnTo>
                <a:lnTo>
                  <a:pt x="190" y="2457"/>
                </a:lnTo>
                <a:lnTo>
                  <a:pt x="247" y="2210"/>
                </a:lnTo>
                <a:lnTo>
                  <a:pt x="323" y="1981"/>
                </a:lnTo>
                <a:lnTo>
                  <a:pt x="418" y="1790"/>
                </a:lnTo>
                <a:lnTo>
                  <a:pt x="495" y="1619"/>
                </a:lnTo>
                <a:lnTo>
                  <a:pt x="514" y="1391"/>
                </a:lnTo>
                <a:lnTo>
                  <a:pt x="590" y="1181"/>
                </a:lnTo>
                <a:lnTo>
                  <a:pt x="723" y="1047"/>
                </a:lnTo>
                <a:lnTo>
                  <a:pt x="875" y="915"/>
                </a:lnTo>
                <a:lnTo>
                  <a:pt x="990" y="648"/>
                </a:lnTo>
                <a:lnTo>
                  <a:pt x="1047" y="610"/>
                </a:lnTo>
                <a:lnTo>
                  <a:pt x="1124" y="629"/>
                </a:lnTo>
                <a:lnTo>
                  <a:pt x="1295" y="571"/>
                </a:lnTo>
                <a:lnTo>
                  <a:pt x="1600" y="419"/>
                </a:lnTo>
                <a:lnTo>
                  <a:pt x="1657" y="248"/>
                </a:lnTo>
                <a:lnTo>
                  <a:pt x="1885" y="0"/>
                </a:lnTo>
                <a:lnTo>
                  <a:pt x="1942" y="172"/>
                </a:lnTo>
                <a:lnTo>
                  <a:pt x="2076" y="248"/>
                </a:lnTo>
                <a:lnTo>
                  <a:pt x="2133" y="286"/>
                </a:lnTo>
                <a:lnTo>
                  <a:pt x="2190" y="343"/>
                </a:lnTo>
                <a:lnTo>
                  <a:pt x="2190" y="400"/>
                </a:lnTo>
                <a:lnTo>
                  <a:pt x="2209" y="457"/>
                </a:lnTo>
                <a:lnTo>
                  <a:pt x="2266" y="495"/>
                </a:lnTo>
                <a:lnTo>
                  <a:pt x="2323" y="514"/>
                </a:lnTo>
                <a:lnTo>
                  <a:pt x="2514" y="514"/>
                </a:lnTo>
                <a:lnTo>
                  <a:pt x="2590" y="590"/>
                </a:lnTo>
                <a:lnTo>
                  <a:pt x="2685" y="666"/>
                </a:lnTo>
                <a:lnTo>
                  <a:pt x="2876" y="666"/>
                </a:lnTo>
                <a:lnTo>
                  <a:pt x="3047" y="666"/>
                </a:lnTo>
                <a:lnTo>
                  <a:pt x="3219" y="724"/>
                </a:lnTo>
                <a:lnTo>
                  <a:pt x="3333" y="857"/>
                </a:lnTo>
                <a:lnTo>
                  <a:pt x="3428" y="1010"/>
                </a:lnTo>
                <a:lnTo>
                  <a:pt x="3562" y="1124"/>
                </a:lnTo>
                <a:lnTo>
                  <a:pt x="3600" y="1181"/>
                </a:lnTo>
                <a:lnTo>
                  <a:pt x="3618" y="1257"/>
                </a:lnTo>
                <a:lnTo>
                  <a:pt x="3714" y="1314"/>
                </a:lnTo>
                <a:lnTo>
                  <a:pt x="3790" y="1410"/>
                </a:lnTo>
                <a:lnTo>
                  <a:pt x="3790" y="1600"/>
                </a:lnTo>
                <a:lnTo>
                  <a:pt x="3714" y="1772"/>
                </a:lnTo>
                <a:lnTo>
                  <a:pt x="3809" y="2134"/>
                </a:lnTo>
                <a:lnTo>
                  <a:pt x="4209" y="2153"/>
                </a:lnTo>
                <a:lnTo>
                  <a:pt x="4400" y="2114"/>
                </a:lnTo>
                <a:lnTo>
                  <a:pt x="4571" y="2153"/>
                </a:lnTo>
                <a:lnTo>
                  <a:pt x="4742" y="2229"/>
                </a:lnTo>
                <a:lnTo>
                  <a:pt x="4914" y="2343"/>
                </a:lnTo>
                <a:lnTo>
                  <a:pt x="5086" y="2381"/>
                </a:lnTo>
                <a:lnTo>
                  <a:pt x="5428" y="2210"/>
                </a:lnTo>
                <a:lnTo>
                  <a:pt x="5599" y="2248"/>
                </a:lnTo>
                <a:lnTo>
                  <a:pt x="5752" y="2019"/>
                </a:lnTo>
                <a:lnTo>
                  <a:pt x="5885" y="1924"/>
                </a:lnTo>
                <a:lnTo>
                  <a:pt x="5943" y="2343"/>
                </a:lnTo>
                <a:lnTo>
                  <a:pt x="6114" y="2533"/>
                </a:lnTo>
                <a:lnTo>
                  <a:pt x="6305" y="2667"/>
                </a:lnTo>
                <a:lnTo>
                  <a:pt x="6533" y="2629"/>
                </a:lnTo>
                <a:lnTo>
                  <a:pt x="6762" y="2591"/>
                </a:lnTo>
                <a:lnTo>
                  <a:pt x="6971" y="2647"/>
                </a:lnTo>
                <a:lnTo>
                  <a:pt x="7162" y="2762"/>
                </a:lnTo>
                <a:lnTo>
                  <a:pt x="7409" y="2762"/>
                </a:lnTo>
                <a:lnTo>
                  <a:pt x="7600" y="2610"/>
                </a:lnTo>
                <a:lnTo>
                  <a:pt x="7695" y="2571"/>
                </a:lnTo>
                <a:lnTo>
                  <a:pt x="7790" y="2552"/>
                </a:lnTo>
                <a:lnTo>
                  <a:pt x="7866" y="2476"/>
                </a:lnTo>
                <a:lnTo>
                  <a:pt x="7943" y="2381"/>
                </a:lnTo>
                <a:lnTo>
                  <a:pt x="8171" y="2305"/>
                </a:lnTo>
                <a:lnTo>
                  <a:pt x="8419" y="2362"/>
                </a:lnTo>
                <a:lnTo>
                  <a:pt x="8609" y="2438"/>
                </a:lnTo>
                <a:lnTo>
                  <a:pt x="8781" y="2381"/>
                </a:lnTo>
                <a:lnTo>
                  <a:pt x="8800" y="2686"/>
                </a:lnTo>
                <a:lnTo>
                  <a:pt x="8647" y="3010"/>
                </a:lnTo>
                <a:lnTo>
                  <a:pt x="8743" y="3200"/>
                </a:lnTo>
                <a:lnTo>
                  <a:pt x="9124" y="3257"/>
                </a:lnTo>
                <a:lnTo>
                  <a:pt x="9295" y="3391"/>
                </a:lnTo>
                <a:lnTo>
                  <a:pt x="9562" y="3695"/>
                </a:lnTo>
                <a:lnTo>
                  <a:pt x="9886" y="3867"/>
                </a:lnTo>
                <a:lnTo>
                  <a:pt x="10038" y="3981"/>
                </a:lnTo>
                <a:lnTo>
                  <a:pt x="10076" y="4210"/>
                </a:lnTo>
                <a:lnTo>
                  <a:pt x="10209" y="4343"/>
                </a:lnTo>
                <a:lnTo>
                  <a:pt x="10400" y="4400"/>
                </a:lnTo>
                <a:lnTo>
                  <a:pt x="10419" y="4419"/>
                </a:lnTo>
                <a:lnTo>
                  <a:pt x="10381" y="4533"/>
                </a:lnTo>
                <a:lnTo>
                  <a:pt x="10381" y="4667"/>
                </a:lnTo>
                <a:lnTo>
                  <a:pt x="10343" y="4743"/>
                </a:lnTo>
                <a:lnTo>
                  <a:pt x="10305" y="4800"/>
                </a:lnTo>
                <a:lnTo>
                  <a:pt x="10323" y="4914"/>
                </a:lnTo>
                <a:lnTo>
                  <a:pt x="10343" y="4953"/>
                </a:lnTo>
                <a:lnTo>
                  <a:pt x="10267" y="5105"/>
                </a:lnTo>
                <a:lnTo>
                  <a:pt x="10171" y="5314"/>
                </a:lnTo>
                <a:lnTo>
                  <a:pt x="10057" y="5448"/>
                </a:lnTo>
                <a:lnTo>
                  <a:pt x="9981" y="5562"/>
                </a:lnTo>
                <a:lnTo>
                  <a:pt x="9981" y="5600"/>
                </a:lnTo>
                <a:lnTo>
                  <a:pt x="9962" y="5562"/>
                </a:lnTo>
                <a:lnTo>
                  <a:pt x="9847" y="5429"/>
                </a:lnTo>
                <a:lnTo>
                  <a:pt x="9733" y="5295"/>
                </a:lnTo>
                <a:lnTo>
                  <a:pt x="9581" y="5181"/>
                </a:lnTo>
                <a:lnTo>
                  <a:pt x="9466" y="5009"/>
                </a:lnTo>
                <a:lnTo>
                  <a:pt x="9429" y="4857"/>
                </a:lnTo>
                <a:lnTo>
                  <a:pt x="9314" y="4762"/>
                </a:lnTo>
                <a:lnTo>
                  <a:pt x="9143" y="4762"/>
                </a:lnTo>
                <a:lnTo>
                  <a:pt x="9009" y="4819"/>
                </a:lnTo>
                <a:lnTo>
                  <a:pt x="8876" y="4914"/>
                </a:lnTo>
                <a:lnTo>
                  <a:pt x="8800" y="5029"/>
                </a:lnTo>
                <a:lnTo>
                  <a:pt x="8723" y="5467"/>
                </a:lnTo>
                <a:lnTo>
                  <a:pt x="8647" y="5619"/>
                </a:lnTo>
                <a:lnTo>
                  <a:pt x="8552" y="5734"/>
                </a:lnTo>
                <a:lnTo>
                  <a:pt x="8495" y="5829"/>
                </a:lnTo>
                <a:close/>
                <a:moveTo>
                  <a:pt x="2876" y="8267"/>
                </a:moveTo>
                <a:lnTo>
                  <a:pt x="2895" y="8362"/>
                </a:lnTo>
                <a:lnTo>
                  <a:pt x="2876" y="8438"/>
                </a:lnTo>
                <a:lnTo>
                  <a:pt x="2856" y="8514"/>
                </a:lnTo>
                <a:lnTo>
                  <a:pt x="2838" y="8610"/>
                </a:lnTo>
                <a:lnTo>
                  <a:pt x="2856" y="8781"/>
                </a:lnTo>
                <a:lnTo>
                  <a:pt x="2838" y="8857"/>
                </a:lnTo>
                <a:lnTo>
                  <a:pt x="2800" y="8895"/>
                </a:lnTo>
                <a:lnTo>
                  <a:pt x="2761" y="8934"/>
                </a:lnTo>
                <a:lnTo>
                  <a:pt x="2819" y="9086"/>
                </a:lnTo>
                <a:lnTo>
                  <a:pt x="2780" y="9162"/>
                </a:lnTo>
                <a:lnTo>
                  <a:pt x="2685" y="9181"/>
                </a:lnTo>
                <a:lnTo>
                  <a:pt x="2590" y="9124"/>
                </a:lnTo>
                <a:lnTo>
                  <a:pt x="2495" y="9086"/>
                </a:lnTo>
                <a:lnTo>
                  <a:pt x="2380" y="9143"/>
                </a:lnTo>
                <a:lnTo>
                  <a:pt x="2285" y="9143"/>
                </a:lnTo>
                <a:lnTo>
                  <a:pt x="2209" y="9010"/>
                </a:lnTo>
                <a:lnTo>
                  <a:pt x="2152" y="8686"/>
                </a:lnTo>
                <a:lnTo>
                  <a:pt x="2038" y="8648"/>
                </a:lnTo>
                <a:lnTo>
                  <a:pt x="1962" y="8705"/>
                </a:lnTo>
                <a:lnTo>
                  <a:pt x="1904" y="8819"/>
                </a:lnTo>
                <a:lnTo>
                  <a:pt x="1885" y="8991"/>
                </a:lnTo>
                <a:lnTo>
                  <a:pt x="1847" y="9048"/>
                </a:lnTo>
                <a:lnTo>
                  <a:pt x="1752" y="9048"/>
                </a:lnTo>
                <a:lnTo>
                  <a:pt x="1657" y="9029"/>
                </a:lnTo>
                <a:lnTo>
                  <a:pt x="1600" y="8991"/>
                </a:lnTo>
                <a:lnTo>
                  <a:pt x="1561" y="8915"/>
                </a:lnTo>
                <a:lnTo>
                  <a:pt x="1561" y="8857"/>
                </a:lnTo>
                <a:lnTo>
                  <a:pt x="1561" y="8800"/>
                </a:lnTo>
                <a:lnTo>
                  <a:pt x="1542" y="8686"/>
                </a:lnTo>
                <a:lnTo>
                  <a:pt x="1371" y="8133"/>
                </a:lnTo>
                <a:lnTo>
                  <a:pt x="1352" y="8000"/>
                </a:lnTo>
                <a:lnTo>
                  <a:pt x="1352" y="7867"/>
                </a:lnTo>
                <a:lnTo>
                  <a:pt x="1428" y="7715"/>
                </a:lnTo>
                <a:lnTo>
                  <a:pt x="1485" y="7676"/>
                </a:lnTo>
                <a:lnTo>
                  <a:pt x="1523" y="7676"/>
                </a:lnTo>
                <a:lnTo>
                  <a:pt x="1561" y="7657"/>
                </a:lnTo>
                <a:lnTo>
                  <a:pt x="1600" y="7486"/>
                </a:lnTo>
                <a:lnTo>
                  <a:pt x="1637" y="7429"/>
                </a:lnTo>
                <a:lnTo>
                  <a:pt x="1733" y="7353"/>
                </a:lnTo>
                <a:lnTo>
                  <a:pt x="1809" y="7315"/>
                </a:lnTo>
                <a:lnTo>
                  <a:pt x="1904" y="7334"/>
                </a:lnTo>
                <a:lnTo>
                  <a:pt x="1999" y="7410"/>
                </a:lnTo>
                <a:lnTo>
                  <a:pt x="2038" y="7505"/>
                </a:lnTo>
                <a:lnTo>
                  <a:pt x="2038" y="7619"/>
                </a:lnTo>
                <a:lnTo>
                  <a:pt x="1981" y="7715"/>
                </a:lnTo>
                <a:lnTo>
                  <a:pt x="1847" y="7867"/>
                </a:lnTo>
                <a:lnTo>
                  <a:pt x="1866" y="7905"/>
                </a:lnTo>
                <a:lnTo>
                  <a:pt x="1885" y="8038"/>
                </a:lnTo>
                <a:lnTo>
                  <a:pt x="1923" y="8114"/>
                </a:lnTo>
                <a:lnTo>
                  <a:pt x="1981" y="8153"/>
                </a:lnTo>
                <a:lnTo>
                  <a:pt x="2114" y="8191"/>
                </a:lnTo>
                <a:lnTo>
                  <a:pt x="2190" y="8324"/>
                </a:lnTo>
                <a:lnTo>
                  <a:pt x="2323" y="8305"/>
                </a:lnTo>
                <a:lnTo>
                  <a:pt x="2476" y="8248"/>
                </a:lnTo>
                <a:lnTo>
                  <a:pt x="2609" y="8229"/>
                </a:lnTo>
                <a:lnTo>
                  <a:pt x="2838" y="8248"/>
                </a:lnTo>
                <a:lnTo>
                  <a:pt x="2876" y="8267"/>
                </a:lnTo>
                <a:close/>
                <a:moveTo>
                  <a:pt x="7143" y="7867"/>
                </a:moveTo>
                <a:lnTo>
                  <a:pt x="7143" y="7943"/>
                </a:lnTo>
                <a:lnTo>
                  <a:pt x="7104" y="8038"/>
                </a:lnTo>
                <a:lnTo>
                  <a:pt x="7047" y="8096"/>
                </a:lnTo>
                <a:lnTo>
                  <a:pt x="6971" y="8057"/>
                </a:lnTo>
                <a:lnTo>
                  <a:pt x="7009" y="8172"/>
                </a:lnTo>
                <a:lnTo>
                  <a:pt x="7086" y="8343"/>
                </a:lnTo>
                <a:lnTo>
                  <a:pt x="7104" y="8458"/>
                </a:lnTo>
                <a:lnTo>
                  <a:pt x="7047" y="8476"/>
                </a:lnTo>
                <a:lnTo>
                  <a:pt x="6933" y="8438"/>
                </a:lnTo>
                <a:lnTo>
                  <a:pt x="6819" y="8381"/>
                </a:lnTo>
                <a:lnTo>
                  <a:pt x="6742" y="8324"/>
                </a:lnTo>
                <a:lnTo>
                  <a:pt x="6723" y="8438"/>
                </a:lnTo>
                <a:lnTo>
                  <a:pt x="6705" y="8495"/>
                </a:lnTo>
                <a:lnTo>
                  <a:pt x="6609" y="8610"/>
                </a:lnTo>
                <a:lnTo>
                  <a:pt x="6571" y="8724"/>
                </a:lnTo>
                <a:lnTo>
                  <a:pt x="6647" y="8781"/>
                </a:lnTo>
                <a:lnTo>
                  <a:pt x="6742" y="8819"/>
                </a:lnTo>
                <a:lnTo>
                  <a:pt x="6800" y="8876"/>
                </a:lnTo>
                <a:lnTo>
                  <a:pt x="6705" y="8953"/>
                </a:lnTo>
                <a:lnTo>
                  <a:pt x="6247" y="9105"/>
                </a:lnTo>
                <a:lnTo>
                  <a:pt x="6114" y="9105"/>
                </a:lnTo>
                <a:lnTo>
                  <a:pt x="6324" y="8953"/>
                </a:lnTo>
                <a:lnTo>
                  <a:pt x="6229" y="8915"/>
                </a:lnTo>
                <a:lnTo>
                  <a:pt x="6190" y="8839"/>
                </a:lnTo>
                <a:lnTo>
                  <a:pt x="6209" y="8762"/>
                </a:lnTo>
                <a:lnTo>
                  <a:pt x="6229" y="8648"/>
                </a:lnTo>
                <a:lnTo>
                  <a:pt x="6038" y="8743"/>
                </a:lnTo>
                <a:lnTo>
                  <a:pt x="5980" y="8705"/>
                </a:lnTo>
                <a:lnTo>
                  <a:pt x="5962" y="8610"/>
                </a:lnTo>
                <a:lnTo>
                  <a:pt x="5962" y="8534"/>
                </a:lnTo>
                <a:lnTo>
                  <a:pt x="6000" y="8476"/>
                </a:lnTo>
                <a:lnTo>
                  <a:pt x="6152" y="8458"/>
                </a:lnTo>
                <a:lnTo>
                  <a:pt x="6190" y="8362"/>
                </a:lnTo>
                <a:lnTo>
                  <a:pt x="6209" y="8248"/>
                </a:lnTo>
                <a:lnTo>
                  <a:pt x="6229" y="8114"/>
                </a:lnTo>
                <a:lnTo>
                  <a:pt x="6152" y="8057"/>
                </a:lnTo>
                <a:lnTo>
                  <a:pt x="6095" y="8133"/>
                </a:lnTo>
                <a:lnTo>
                  <a:pt x="5866" y="8248"/>
                </a:lnTo>
                <a:lnTo>
                  <a:pt x="5752" y="8324"/>
                </a:lnTo>
                <a:lnTo>
                  <a:pt x="5695" y="8210"/>
                </a:lnTo>
                <a:lnTo>
                  <a:pt x="5599" y="8114"/>
                </a:lnTo>
                <a:lnTo>
                  <a:pt x="5523" y="8000"/>
                </a:lnTo>
                <a:lnTo>
                  <a:pt x="5504" y="7867"/>
                </a:lnTo>
                <a:lnTo>
                  <a:pt x="5543" y="7772"/>
                </a:lnTo>
                <a:lnTo>
                  <a:pt x="5638" y="7696"/>
                </a:lnTo>
                <a:lnTo>
                  <a:pt x="5733" y="7619"/>
                </a:lnTo>
                <a:lnTo>
                  <a:pt x="5809" y="7600"/>
                </a:lnTo>
                <a:lnTo>
                  <a:pt x="6038" y="7543"/>
                </a:lnTo>
                <a:lnTo>
                  <a:pt x="6114" y="7543"/>
                </a:lnTo>
                <a:lnTo>
                  <a:pt x="6209" y="7581"/>
                </a:lnTo>
                <a:lnTo>
                  <a:pt x="6285" y="7638"/>
                </a:lnTo>
                <a:lnTo>
                  <a:pt x="6381" y="7676"/>
                </a:lnTo>
                <a:lnTo>
                  <a:pt x="6495" y="7696"/>
                </a:lnTo>
                <a:lnTo>
                  <a:pt x="6495" y="7638"/>
                </a:lnTo>
                <a:lnTo>
                  <a:pt x="6381" y="7562"/>
                </a:lnTo>
                <a:lnTo>
                  <a:pt x="6305" y="7448"/>
                </a:lnTo>
                <a:lnTo>
                  <a:pt x="6285" y="7315"/>
                </a:lnTo>
                <a:lnTo>
                  <a:pt x="6266" y="7200"/>
                </a:lnTo>
                <a:lnTo>
                  <a:pt x="6361" y="7200"/>
                </a:lnTo>
                <a:lnTo>
                  <a:pt x="6800" y="6953"/>
                </a:lnTo>
                <a:lnTo>
                  <a:pt x="6723" y="6819"/>
                </a:lnTo>
                <a:lnTo>
                  <a:pt x="6762" y="6667"/>
                </a:lnTo>
                <a:lnTo>
                  <a:pt x="6857" y="6591"/>
                </a:lnTo>
                <a:lnTo>
                  <a:pt x="6971" y="6648"/>
                </a:lnTo>
                <a:lnTo>
                  <a:pt x="6990" y="6705"/>
                </a:lnTo>
                <a:lnTo>
                  <a:pt x="6990" y="6781"/>
                </a:lnTo>
                <a:lnTo>
                  <a:pt x="6952" y="7067"/>
                </a:lnTo>
                <a:lnTo>
                  <a:pt x="6952" y="7105"/>
                </a:lnTo>
                <a:lnTo>
                  <a:pt x="6990" y="7200"/>
                </a:lnTo>
                <a:lnTo>
                  <a:pt x="7028" y="7276"/>
                </a:lnTo>
                <a:lnTo>
                  <a:pt x="7047" y="7353"/>
                </a:lnTo>
                <a:lnTo>
                  <a:pt x="7047" y="7448"/>
                </a:lnTo>
                <a:lnTo>
                  <a:pt x="7028" y="7543"/>
                </a:lnTo>
                <a:lnTo>
                  <a:pt x="6933" y="7810"/>
                </a:lnTo>
                <a:lnTo>
                  <a:pt x="7047" y="7752"/>
                </a:lnTo>
                <a:lnTo>
                  <a:pt x="7123" y="7715"/>
                </a:lnTo>
                <a:lnTo>
                  <a:pt x="7143" y="7733"/>
                </a:lnTo>
                <a:lnTo>
                  <a:pt x="7143" y="7867"/>
                </a:lnTo>
                <a:close/>
                <a:moveTo>
                  <a:pt x="2895" y="8038"/>
                </a:moveTo>
                <a:lnTo>
                  <a:pt x="2914" y="8057"/>
                </a:lnTo>
                <a:lnTo>
                  <a:pt x="2952" y="8114"/>
                </a:lnTo>
                <a:lnTo>
                  <a:pt x="2876" y="8133"/>
                </a:lnTo>
                <a:lnTo>
                  <a:pt x="2609" y="8057"/>
                </a:lnTo>
                <a:lnTo>
                  <a:pt x="2438" y="8114"/>
                </a:lnTo>
                <a:lnTo>
                  <a:pt x="2362" y="8096"/>
                </a:lnTo>
                <a:lnTo>
                  <a:pt x="2266" y="8038"/>
                </a:lnTo>
                <a:lnTo>
                  <a:pt x="2209" y="7924"/>
                </a:lnTo>
                <a:lnTo>
                  <a:pt x="2247" y="7810"/>
                </a:lnTo>
                <a:lnTo>
                  <a:pt x="2343" y="7696"/>
                </a:lnTo>
                <a:lnTo>
                  <a:pt x="2380" y="7600"/>
                </a:lnTo>
                <a:lnTo>
                  <a:pt x="2438" y="7524"/>
                </a:lnTo>
                <a:lnTo>
                  <a:pt x="2552" y="7486"/>
                </a:lnTo>
                <a:lnTo>
                  <a:pt x="2571" y="7581"/>
                </a:lnTo>
                <a:lnTo>
                  <a:pt x="2533" y="7696"/>
                </a:lnTo>
                <a:lnTo>
                  <a:pt x="2514" y="7791"/>
                </a:lnTo>
                <a:lnTo>
                  <a:pt x="2514" y="7848"/>
                </a:lnTo>
                <a:lnTo>
                  <a:pt x="2552" y="7886"/>
                </a:lnTo>
                <a:lnTo>
                  <a:pt x="2590" y="7791"/>
                </a:lnTo>
                <a:lnTo>
                  <a:pt x="2666" y="7676"/>
                </a:lnTo>
                <a:lnTo>
                  <a:pt x="2724" y="7676"/>
                </a:lnTo>
                <a:lnTo>
                  <a:pt x="2743" y="7715"/>
                </a:lnTo>
                <a:lnTo>
                  <a:pt x="2780" y="7752"/>
                </a:lnTo>
                <a:lnTo>
                  <a:pt x="2800" y="7772"/>
                </a:lnTo>
                <a:lnTo>
                  <a:pt x="2819" y="7867"/>
                </a:lnTo>
                <a:lnTo>
                  <a:pt x="2856" y="7981"/>
                </a:lnTo>
                <a:lnTo>
                  <a:pt x="2895" y="8038"/>
                </a:lnTo>
                <a:close/>
                <a:moveTo>
                  <a:pt x="7733" y="6686"/>
                </a:moveTo>
                <a:lnTo>
                  <a:pt x="7714" y="6838"/>
                </a:lnTo>
                <a:lnTo>
                  <a:pt x="7676" y="6895"/>
                </a:lnTo>
                <a:lnTo>
                  <a:pt x="7638" y="6914"/>
                </a:lnTo>
                <a:lnTo>
                  <a:pt x="7619" y="6876"/>
                </a:lnTo>
                <a:lnTo>
                  <a:pt x="7580" y="6743"/>
                </a:lnTo>
                <a:lnTo>
                  <a:pt x="7543" y="6686"/>
                </a:lnTo>
                <a:lnTo>
                  <a:pt x="7524" y="6648"/>
                </a:lnTo>
                <a:lnTo>
                  <a:pt x="7524" y="6591"/>
                </a:lnTo>
                <a:lnTo>
                  <a:pt x="7504" y="6533"/>
                </a:lnTo>
                <a:lnTo>
                  <a:pt x="7485" y="6477"/>
                </a:lnTo>
                <a:lnTo>
                  <a:pt x="7485" y="6419"/>
                </a:lnTo>
                <a:lnTo>
                  <a:pt x="7562" y="6381"/>
                </a:lnTo>
                <a:lnTo>
                  <a:pt x="7638" y="6381"/>
                </a:lnTo>
                <a:lnTo>
                  <a:pt x="7695" y="6400"/>
                </a:lnTo>
                <a:lnTo>
                  <a:pt x="7733" y="6495"/>
                </a:lnTo>
                <a:lnTo>
                  <a:pt x="7733" y="6686"/>
                </a:lnTo>
                <a:close/>
                <a:moveTo>
                  <a:pt x="4285" y="9619"/>
                </a:moveTo>
                <a:lnTo>
                  <a:pt x="4304" y="9638"/>
                </a:lnTo>
                <a:lnTo>
                  <a:pt x="4285" y="9677"/>
                </a:lnTo>
                <a:lnTo>
                  <a:pt x="4228" y="9753"/>
                </a:lnTo>
                <a:lnTo>
                  <a:pt x="4209" y="9772"/>
                </a:lnTo>
                <a:lnTo>
                  <a:pt x="4171" y="9772"/>
                </a:lnTo>
                <a:lnTo>
                  <a:pt x="4114" y="9753"/>
                </a:lnTo>
                <a:lnTo>
                  <a:pt x="4057" y="9772"/>
                </a:lnTo>
                <a:lnTo>
                  <a:pt x="3980" y="9791"/>
                </a:lnTo>
                <a:lnTo>
                  <a:pt x="3962" y="9829"/>
                </a:lnTo>
                <a:lnTo>
                  <a:pt x="3923" y="9829"/>
                </a:lnTo>
                <a:lnTo>
                  <a:pt x="3904" y="9810"/>
                </a:lnTo>
                <a:lnTo>
                  <a:pt x="3943" y="9753"/>
                </a:lnTo>
                <a:lnTo>
                  <a:pt x="3923" y="9714"/>
                </a:lnTo>
                <a:lnTo>
                  <a:pt x="3904" y="9696"/>
                </a:lnTo>
                <a:lnTo>
                  <a:pt x="3885" y="9696"/>
                </a:lnTo>
                <a:lnTo>
                  <a:pt x="3847" y="9657"/>
                </a:lnTo>
                <a:lnTo>
                  <a:pt x="3847" y="9619"/>
                </a:lnTo>
                <a:lnTo>
                  <a:pt x="3867" y="9600"/>
                </a:lnTo>
                <a:lnTo>
                  <a:pt x="3867" y="9543"/>
                </a:lnTo>
                <a:lnTo>
                  <a:pt x="3904" y="9524"/>
                </a:lnTo>
                <a:lnTo>
                  <a:pt x="3943" y="9524"/>
                </a:lnTo>
                <a:lnTo>
                  <a:pt x="4133" y="9619"/>
                </a:lnTo>
                <a:lnTo>
                  <a:pt x="4133" y="9677"/>
                </a:lnTo>
                <a:lnTo>
                  <a:pt x="4171" y="9677"/>
                </a:lnTo>
                <a:lnTo>
                  <a:pt x="4285" y="9619"/>
                </a:lnTo>
                <a:close/>
                <a:moveTo>
                  <a:pt x="4857" y="8229"/>
                </a:moveTo>
                <a:lnTo>
                  <a:pt x="4914" y="8210"/>
                </a:lnTo>
                <a:lnTo>
                  <a:pt x="5009" y="8191"/>
                </a:lnTo>
                <a:lnTo>
                  <a:pt x="5123" y="8172"/>
                </a:lnTo>
                <a:lnTo>
                  <a:pt x="5181" y="8229"/>
                </a:lnTo>
                <a:lnTo>
                  <a:pt x="5200" y="8343"/>
                </a:lnTo>
                <a:lnTo>
                  <a:pt x="5181" y="8400"/>
                </a:lnTo>
                <a:lnTo>
                  <a:pt x="5200" y="8438"/>
                </a:lnTo>
                <a:lnTo>
                  <a:pt x="5162" y="8476"/>
                </a:lnTo>
                <a:lnTo>
                  <a:pt x="5105" y="8458"/>
                </a:lnTo>
                <a:lnTo>
                  <a:pt x="5086" y="8476"/>
                </a:lnTo>
                <a:lnTo>
                  <a:pt x="5086" y="8495"/>
                </a:lnTo>
                <a:lnTo>
                  <a:pt x="5142" y="8495"/>
                </a:lnTo>
                <a:lnTo>
                  <a:pt x="5181" y="8534"/>
                </a:lnTo>
                <a:lnTo>
                  <a:pt x="5162" y="8590"/>
                </a:lnTo>
                <a:lnTo>
                  <a:pt x="5105" y="8667"/>
                </a:lnTo>
                <a:lnTo>
                  <a:pt x="4990" y="8667"/>
                </a:lnTo>
                <a:lnTo>
                  <a:pt x="4952" y="8610"/>
                </a:lnTo>
                <a:lnTo>
                  <a:pt x="4914" y="8553"/>
                </a:lnTo>
                <a:lnTo>
                  <a:pt x="4876" y="8553"/>
                </a:lnTo>
                <a:lnTo>
                  <a:pt x="4876" y="8495"/>
                </a:lnTo>
                <a:lnTo>
                  <a:pt x="4857" y="8458"/>
                </a:lnTo>
                <a:lnTo>
                  <a:pt x="4781" y="8438"/>
                </a:lnTo>
                <a:lnTo>
                  <a:pt x="4761" y="8419"/>
                </a:lnTo>
                <a:lnTo>
                  <a:pt x="4819" y="8362"/>
                </a:lnTo>
                <a:lnTo>
                  <a:pt x="4819" y="8305"/>
                </a:lnTo>
                <a:lnTo>
                  <a:pt x="4761" y="8267"/>
                </a:lnTo>
                <a:lnTo>
                  <a:pt x="4647" y="8210"/>
                </a:lnTo>
                <a:lnTo>
                  <a:pt x="4571" y="8248"/>
                </a:lnTo>
                <a:lnTo>
                  <a:pt x="4533" y="8248"/>
                </a:lnTo>
                <a:lnTo>
                  <a:pt x="4514" y="8191"/>
                </a:lnTo>
                <a:lnTo>
                  <a:pt x="4571" y="8133"/>
                </a:lnTo>
                <a:lnTo>
                  <a:pt x="4647" y="8114"/>
                </a:lnTo>
                <a:lnTo>
                  <a:pt x="4742" y="8153"/>
                </a:lnTo>
                <a:lnTo>
                  <a:pt x="4819" y="8210"/>
                </a:lnTo>
                <a:lnTo>
                  <a:pt x="4857" y="8229"/>
                </a:lnTo>
                <a:close/>
                <a:moveTo>
                  <a:pt x="3943" y="8114"/>
                </a:moveTo>
                <a:lnTo>
                  <a:pt x="4038" y="8210"/>
                </a:lnTo>
                <a:lnTo>
                  <a:pt x="4076" y="8267"/>
                </a:lnTo>
                <a:lnTo>
                  <a:pt x="4057" y="8324"/>
                </a:lnTo>
                <a:lnTo>
                  <a:pt x="3980" y="8324"/>
                </a:lnTo>
                <a:lnTo>
                  <a:pt x="3943" y="8324"/>
                </a:lnTo>
                <a:lnTo>
                  <a:pt x="3962" y="8381"/>
                </a:lnTo>
                <a:lnTo>
                  <a:pt x="3943" y="8400"/>
                </a:lnTo>
                <a:lnTo>
                  <a:pt x="3867" y="8400"/>
                </a:lnTo>
                <a:lnTo>
                  <a:pt x="3828" y="8381"/>
                </a:lnTo>
                <a:lnTo>
                  <a:pt x="3771" y="8324"/>
                </a:lnTo>
                <a:lnTo>
                  <a:pt x="3733" y="8267"/>
                </a:lnTo>
                <a:lnTo>
                  <a:pt x="3733" y="8229"/>
                </a:lnTo>
                <a:lnTo>
                  <a:pt x="3771" y="8153"/>
                </a:lnTo>
                <a:lnTo>
                  <a:pt x="3867" y="8096"/>
                </a:lnTo>
                <a:lnTo>
                  <a:pt x="3943" y="8114"/>
                </a:lnTo>
                <a:close/>
              </a:path>
            </a:pathLst>
          </a:custGeom>
          <a:solidFill>
            <a:schemeClr val="accent1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A"/>
          </a:p>
        </p:txBody>
      </p:sp>
      <p:sp>
        <p:nvSpPr>
          <p:cNvPr id="193" name="Freeform 35">
            <a:extLst>
              <a:ext uri="{FF2B5EF4-FFF2-40B4-BE49-F238E27FC236}">
                <a16:creationId xmlns:a16="http://schemas.microsoft.com/office/drawing/2014/main" id="{41C8BDAE-76EE-4E61-80E8-925DE8306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2834" y="3976991"/>
            <a:ext cx="161388" cy="181448"/>
          </a:xfrm>
          <a:custGeom>
            <a:avLst/>
            <a:gdLst>
              <a:gd name="T0" fmla="*/ 2147483646 w 1563"/>
              <a:gd name="T1" fmla="*/ 2147483646 h 1753"/>
              <a:gd name="T2" fmla="*/ 2147483646 w 1563"/>
              <a:gd name="T3" fmla="*/ 2147483646 h 1753"/>
              <a:gd name="T4" fmla="*/ 2147483646 w 1563"/>
              <a:gd name="T5" fmla="*/ 2147483646 h 1753"/>
              <a:gd name="T6" fmla="*/ 2147483646 w 1563"/>
              <a:gd name="T7" fmla="*/ 2147483646 h 1753"/>
              <a:gd name="T8" fmla="*/ 2147483646 w 1563"/>
              <a:gd name="T9" fmla="*/ 2147483646 h 1753"/>
              <a:gd name="T10" fmla="*/ 2147483646 w 1563"/>
              <a:gd name="T11" fmla="*/ 2147483646 h 1753"/>
              <a:gd name="T12" fmla="*/ 2147483646 w 1563"/>
              <a:gd name="T13" fmla="*/ 2147483646 h 1753"/>
              <a:gd name="T14" fmla="*/ 2147483646 w 1563"/>
              <a:gd name="T15" fmla="*/ 2147483646 h 1753"/>
              <a:gd name="T16" fmla="*/ 2147483646 w 1563"/>
              <a:gd name="T17" fmla="*/ 2147483646 h 1753"/>
              <a:gd name="T18" fmla="*/ 2147483646 w 1563"/>
              <a:gd name="T19" fmla="*/ 2147483646 h 1753"/>
              <a:gd name="T20" fmla="*/ 2147483646 w 1563"/>
              <a:gd name="T21" fmla="*/ 2147483646 h 1753"/>
              <a:gd name="T22" fmla="*/ 2147483646 w 1563"/>
              <a:gd name="T23" fmla="*/ 2147483646 h 1753"/>
              <a:gd name="T24" fmla="*/ 2147483646 w 1563"/>
              <a:gd name="T25" fmla="*/ 2147483646 h 1753"/>
              <a:gd name="T26" fmla="*/ 2147483646 w 1563"/>
              <a:gd name="T27" fmla="*/ 2147483646 h 1753"/>
              <a:gd name="T28" fmla="*/ 2147483646 w 1563"/>
              <a:gd name="T29" fmla="*/ 2147483646 h 1753"/>
              <a:gd name="T30" fmla="*/ 2147483646 w 1563"/>
              <a:gd name="T31" fmla="*/ 2147483646 h 1753"/>
              <a:gd name="T32" fmla="*/ 2147483646 w 1563"/>
              <a:gd name="T33" fmla="*/ 2147483646 h 1753"/>
              <a:gd name="T34" fmla="*/ 2147483646 w 1563"/>
              <a:gd name="T35" fmla="*/ 2147483646 h 1753"/>
              <a:gd name="T36" fmla="*/ 2147483646 w 1563"/>
              <a:gd name="T37" fmla="*/ 2147483646 h 1753"/>
              <a:gd name="T38" fmla="*/ 2147483646 w 1563"/>
              <a:gd name="T39" fmla="*/ 2147483646 h 1753"/>
              <a:gd name="T40" fmla="*/ 2147483646 w 1563"/>
              <a:gd name="T41" fmla="*/ 2147483646 h 1753"/>
              <a:gd name="T42" fmla="*/ 2147483646 w 1563"/>
              <a:gd name="T43" fmla="*/ 2147483646 h 1753"/>
              <a:gd name="T44" fmla="*/ 2147483646 w 1563"/>
              <a:gd name="T45" fmla="*/ 2147483646 h 1753"/>
              <a:gd name="T46" fmla="*/ 2147483646 w 1563"/>
              <a:gd name="T47" fmla="*/ 2147483646 h 1753"/>
              <a:gd name="T48" fmla="*/ 2147483646 w 1563"/>
              <a:gd name="T49" fmla="*/ 2147483646 h 1753"/>
              <a:gd name="T50" fmla="*/ 2147483646 w 1563"/>
              <a:gd name="T51" fmla="*/ 2147483646 h 1753"/>
              <a:gd name="T52" fmla="*/ 2147483646 w 1563"/>
              <a:gd name="T53" fmla="*/ 2147483646 h 1753"/>
              <a:gd name="T54" fmla="*/ 2147483646 w 1563"/>
              <a:gd name="T55" fmla="*/ 2147483646 h 1753"/>
              <a:gd name="T56" fmla="*/ 2147483646 w 1563"/>
              <a:gd name="T57" fmla="*/ 2147483646 h 1753"/>
              <a:gd name="T58" fmla="*/ 2147483646 w 1563"/>
              <a:gd name="T59" fmla="*/ 2147483646 h 1753"/>
              <a:gd name="T60" fmla="*/ 0 w 1563"/>
              <a:gd name="T61" fmla="*/ 2147483646 h 1753"/>
              <a:gd name="T62" fmla="*/ 2147483646 w 1563"/>
              <a:gd name="T63" fmla="*/ 2147483646 h 1753"/>
              <a:gd name="T64" fmla="*/ 2147483646 w 1563"/>
              <a:gd name="T65" fmla="*/ 2147483646 h 1753"/>
              <a:gd name="T66" fmla="*/ 2147483646 w 1563"/>
              <a:gd name="T67" fmla="*/ 2147483646 h 1753"/>
              <a:gd name="T68" fmla="*/ 2147483646 w 1563"/>
              <a:gd name="T69" fmla="*/ 2147483646 h 1753"/>
              <a:gd name="T70" fmla="*/ 2147483646 w 1563"/>
              <a:gd name="T71" fmla="*/ 2147483646 h 1753"/>
              <a:gd name="T72" fmla="*/ 2147483646 w 1563"/>
              <a:gd name="T73" fmla="*/ 2147483646 h 1753"/>
              <a:gd name="T74" fmla="*/ 2147483646 w 1563"/>
              <a:gd name="T75" fmla="*/ 2147483646 h 1753"/>
              <a:gd name="T76" fmla="*/ 2147483646 w 1563"/>
              <a:gd name="T77" fmla="*/ 2147483646 h 1753"/>
              <a:gd name="T78" fmla="*/ 2147483646 w 1563"/>
              <a:gd name="T79" fmla="*/ 2147483646 h 1753"/>
              <a:gd name="T80" fmla="*/ 2147483646 w 1563"/>
              <a:gd name="T81" fmla="*/ 0 h 1753"/>
              <a:gd name="T82" fmla="*/ 2147483646 w 1563"/>
              <a:gd name="T83" fmla="*/ 0 h 1753"/>
              <a:gd name="T84" fmla="*/ 2147483646 w 1563"/>
              <a:gd name="T85" fmla="*/ 2147483646 h 1753"/>
              <a:gd name="T86" fmla="*/ 2147483646 w 1563"/>
              <a:gd name="T87" fmla="*/ 2147483646 h 1753"/>
              <a:gd name="T88" fmla="*/ 2147483646 w 1563"/>
              <a:gd name="T89" fmla="*/ 2147483646 h 1753"/>
              <a:gd name="T90" fmla="*/ 2147483646 w 1563"/>
              <a:gd name="T91" fmla="*/ 2147483646 h 1753"/>
              <a:gd name="T92" fmla="*/ 2147483646 w 1563"/>
              <a:gd name="T93" fmla="*/ 2147483646 h 1753"/>
              <a:gd name="T94" fmla="*/ 2147483646 w 1563"/>
              <a:gd name="T95" fmla="*/ 2147483646 h 1753"/>
              <a:gd name="T96" fmla="*/ 2147483646 w 1563"/>
              <a:gd name="T97" fmla="*/ 2147483646 h 175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1563" h="1753">
                <a:moveTo>
                  <a:pt x="1562" y="838"/>
                </a:moveTo>
                <a:lnTo>
                  <a:pt x="1523" y="895"/>
                </a:lnTo>
                <a:lnTo>
                  <a:pt x="1428" y="895"/>
                </a:lnTo>
                <a:lnTo>
                  <a:pt x="1352" y="895"/>
                </a:lnTo>
                <a:lnTo>
                  <a:pt x="1276" y="895"/>
                </a:lnTo>
                <a:lnTo>
                  <a:pt x="1200" y="895"/>
                </a:lnTo>
                <a:lnTo>
                  <a:pt x="1143" y="933"/>
                </a:lnTo>
                <a:lnTo>
                  <a:pt x="1066" y="933"/>
                </a:lnTo>
                <a:lnTo>
                  <a:pt x="1047" y="1048"/>
                </a:lnTo>
                <a:lnTo>
                  <a:pt x="1105" y="1124"/>
                </a:lnTo>
                <a:lnTo>
                  <a:pt x="1124" y="1219"/>
                </a:lnTo>
                <a:lnTo>
                  <a:pt x="1086" y="1314"/>
                </a:lnTo>
                <a:lnTo>
                  <a:pt x="933" y="1371"/>
                </a:lnTo>
                <a:lnTo>
                  <a:pt x="819" y="1276"/>
                </a:lnTo>
                <a:lnTo>
                  <a:pt x="762" y="1219"/>
                </a:lnTo>
                <a:lnTo>
                  <a:pt x="705" y="1162"/>
                </a:lnTo>
                <a:lnTo>
                  <a:pt x="533" y="1334"/>
                </a:lnTo>
                <a:lnTo>
                  <a:pt x="476" y="1486"/>
                </a:lnTo>
                <a:lnTo>
                  <a:pt x="438" y="1638"/>
                </a:lnTo>
                <a:lnTo>
                  <a:pt x="400" y="1657"/>
                </a:lnTo>
                <a:lnTo>
                  <a:pt x="362" y="1581"/>
                </a:lnTo>
                <a:lnTo>
                  <a:pt x="285" y="1505"/>
                </a:lnTo>
                <a:lnTo>
                  <a:pt x="285" y="1581"/>
                </a:lnTo>
                <a:lnTo>
                  <a:pt x="304" y="1733"/>
                </a:lnTo>
                <a:lnTo>
                  <a:pt x="267" y="1733"/>
                </a:lnTo>
                <a:lnTo>
                  <a:pt x="248" y="1676"/>
                </a:lnTo>
                <a:lnTo>
                  <a:pt x="209" y="1676"/>
                </a:lnTo>
                <a:lnTo>
                  <a:pt x="152" y="1715"/>
                </a:lnTo>
                <a:lnTo>
                  <a:pt x="95" y="1752"/>
                </a:lnTo>
                <a:lnTo>
                  <a:pt x="38" y="1695"/>
                </a:lnTo>
                <a:lnTo>
                  <a:pt x="0" y="1524"/>
                </a:lnTo>
                <a:lnTo>
                  <a:pt x="19" y="1371"/>
                </a:lnTo>
                <a:lnTo>
                  <a:pt x="57" y="1181"/>
                </a:lnTo>
                <a:lnTo>
                  <a:pt x="76" y="1067"/>
                </a:lnTo>
                <a:lnTo>
                  <a:pt x="133" y="972"/>
                </a:lnTo>
                <a:lnTo>
                  <a:pt x="228" y="857"/>
                </a:lnTo>
                <a:lnTo>
                  <a:pt x="304" y="705"/>
                </a:lnTo>
                <a:lnTo>
                  <a:pt x="381" y="267"/>
                </a:lnTo>
                <a:lnTo>
                  <a:pt x="457" y="152"/>
                </a:lnTo>
                <a:lnTo>
                  <a:pt x="590" y="57"/>
                </a:lnTo>
                <a:lnTo>
                  <a:pt x="724" y="0"/>
                </a:lnTo>
                <a:lnTo>
                  <a:pt x="895" y="0"/>
                </a:lnTo>
                <a:lnTo>
                  <a:pt x="1010" y="95"/>
                </a:lnTo>
                <a:lnTo>
                  <a:pt x="1047" y="247"/>
                </a:lnTo>
                <a:lnTo>
                  <a:pt x="1162" y="419"/>
                </a:lnTo>
                <a:lnTo>
                  <a:pt x="1314" y="533"/>
                </a:lnTo>
                <a:lnTo>
                  <a:pt x="1428" y="667"/>
                </a:lnTo>
                <a:lnTo>
                  <a:pt x="1543" y="800"/>
                </a:lnTo>
                <a:lnTo>
                  <a:pt x="1562" y="838"/>
                </a:lnTo>
              </a:path>
            </a:pathLst>
          </a:custGeom>
          <a:solidFill>
            <a:schemeClr val="accent1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A"/>
          </a:p>
        </p:txBody>
      </p:sp>
      <p:sp>
        <p:nvSpPr>
          <p:cNvPr id="194" name="Freeform 36">
            <a:extLst>
              <a:ext uri="{FF2B5EF4-FFF2-40B4-BE49-F238E27FC236}">
                <a16:creationId xmlns:a16="http://schemas.microsoft.com/office/drawing/2014/main" id="{14E35E96-434E-46E1-BC8F-7AF1A39FB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46541" y="3648287"/>
            <a:ext cx="311379" cy="293599"/>
          </a:xfrm>
          <a:custGeom>
            <a:avLst/>
            <a:gdLst>
              <a:gd name="T0" fmla="*/ 2147483646 w 3011"/>
              <a:gd name="T1" fmla="*/ 2147483646 h 2839"/>
              <a:gd name="T2" fmla="*/ 2147483646 w 3011"/>
              <a:gd name="T3" fmla="*/ 2147483646 h 2839"/>
              <a:gd name="T4" fmla="*/ 2147483646 w 3011"/>
              <a:gd name="T5" fmla="*/ 2147483646 h 2839"/>
              <a:gd name="T6" fmla="*/ 2147483646 w 3011"/>
              <a:gd name="T7" fmla="*/ 2147483646 h 2839"/>
              <a:gd name="T8" fmla="*/ 2147483646 w 3011"/>
              <a:gd name="T9" fmla="*/ 2147483646 h 2839"/>
              <a:gd name="T10" fmla="*/ 2147483646 w 3011"/>
              <a:gd name="T11" fmla="*/ 2147483646 h 2839"/>
              <a:gd name="T12" fmla="*/ 2147483646 w 3011"/>
              <a:gd name="T13" fmla="*/ 2147483646 h 2839"/>
              <a:gd name="T14" fmla="*/ 2147483646 w 3011"/>
              <a:gd name="T15" fmla="*/ 2147483646 h 2839"/>
              <a:gd name="T16" fmla="*/ 2147483646 w 3011"/>
              <a:gd name="T17" fmla="*/ 2147483646 h 2839"/>
              <a:gd name="T18" fmla="*/ 2147483646 w 3011"/>
              <a:gd name="T19" fmla="*/ 2147483646 h 2839"/>
              <a:gd name="T20" fmla="*/ 2147483646 w 3011"/>
              <a:gd name="T21" fmla="*/ 2147483646 h 2839"/>
              <a:gd name="T22" fmla="*/ 2147483646 w 3011"/>
              <a:gd name="T23" fmla="*/ 2147483646 h 2839"/>
              <a:gd name="T24" fmla="*/ 2147483646 w 3011"/>
              <a:gd name="T25" fmla="*/ 2147483646 h 2839"/>
              <a:gd name="T26" fmla="*/ 2147483646 w 3011"/>
              <a:gd name="T27" fmla="*/ 2147483646 h 2839"/>
              <a:gd name="T28" fmla="*/ 2147483646 w 3011"/>
              <a:gd name="T29" fmla="*/ 2147483646 h 2839"/>
              <a:gd name="T30" fmla="*/ 2147483646 w 3011"/>
              <a:gd name="T31" fmla="*/ 2147483646 h 2839"/>
              <a:gd name="T32" fmla="*/ 2147483646 w 3011"/>
              <a:gd name="T33" fmla="*/ 2147483646 h 2839"/>
              <a:gd name="T34" fmla="*/ 2147483646 w 3011"/>
              <a:gd name="T35" fmla="*/ 2147483646 h 2839"/>
              <a:gd name="T36" fmla="*/ 2147483646 w 3011"/>
              <a:gd name="T37" fmla="*/ 2147483646 h 2839"/>
              <a:gd name="T38" fmla="*/ 2147483646 w 3011"/>
              <a:gd name="T39" fmla="*/ 2147483646 h 2839"/>
              <a:gd name="T40" fmla="*/ 2147483646 w 3011"/>
              <a:gd name="T41" fmla="*/ 2147483646 h 2839"/>
              <a:gd name="T42" fmla="*/ 2147483646 w 3011"/>
              <a:gd name="T43" fmla="*/ 2147483646 h 2839"/>
              <a:gd name="T44" fmla="*/ 2147483646 w 3011"/>
              <a:gd name="T45" fmla="*/ 2147483646 h 2839"/>
              <a:gd name="T46" fmla="*/ 2147483646 w 3011"/>
              <a:gd name="T47" fmla="*/ 2147483646 h 2839"/>
              <a:gd name="T48" fmla="*/ 2147483646 w 3011"/>
              <a:gd name="T49" fmla="*/ 2147483646 h 2839"/>
              <a:gd name="T50" fmla="*/ 2147483646 w 3011"/>
              <a:gd name="T51" fmla="*/ 2147483646 h 2839"/>
              <a:gd name="T52" fmla="*/ 2147483646 w 3011"/>
              <a:gd name="T53" fmla="*/ 2147483646 h 2839"/>
              <a:gd name="T54" fmla="*/ 2147483646 w 3011"/>
              <a:gd name="T55" fmla="*/ 0 h 2839"/>
              <a:gd name="T56" fmla="*/ 2147483646 w 3011"/>
              <a:gd name="T57" fmla="*/ 2147483646 h 2839"/>
              <a:gd name="T58" fmla="*/ 2147483646 w 3011"/>
              <a:gd name="T59" fmla="*/ 2147483646 h 2839"/>
              <a:gd name="T60" fmla="*/ 2147483646 w 3011"/>
              <a:gd name="T61" fmla="*/ 2147483646 h 2839"/>
              <a:gd name="T62" fmla="*/ 2147483646 w 3011"/>
              <a:gd name="T63" fmla="*/ 2147483646 h 2839"/>
              <a:gd name="T64" fmla="*/ 2147483646 w 3011"/>
              <a:gd name="T65" fmla="*/ 2147483646 h 2839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0" t="0" r="r" b="b"/>
            <a:pathLst>
              <a:path w="3011" h="2839">
                <a:moveTo>
                  <a:pt x="2972" y="572"/>
                </a:moveTo>
                <a:lnTo>
                  <a:pt x="2972" y="572"/>
                </a:lnTo>
                <a:lnTo>
                  <a:pt x="3010" y="648"/>
                </a:lnTo>
                <a:lnTo>
                  <a:pt x="2991" y="819"/>
                </a:lnTo>
                <a:lnTo>
                  <a:pt x="2972" y="1010"/>
                </a:lnTo>
                <a:lnTo>
                  <a:pt x="2934" y="1315"/>
                </a:lnTo>
                <a:lnTo>
                  <a:pt x="2877" y="1447"/>
                </a:lnTo>
                <a:lnTo>
                  <a:pt x="2763" y="1581"/>
                </a:lnTo>
                <a:lnTo>
                  <a:pt x="2667" y="1638"/>
                </a:lnTo>
                <a:lnTo>
                  <a:pt x="2629" y="1505"/>
                </a:lnTo>
                <a:lnTo>
                  <a:pt x="2591" y="1315"/>
                </a:lnTo>
                <a:lnTo>
                  <a:pt x="2515" y="1181"/>
                </a:lnTo>
                <a:lnTo>
                  <a:pt x="2419" y="1162"/>
                </a:lnTo>
                <a:lnTo>
                  <a:pt x="2382" y="1315"/>
                </a:lnTo>
                <a:lnTo>
                  <a:pt x="2458" y="1333"/>
                </a:lnTo>
                <a:lnTo>
                  <a:pt x="2515" y="1410"/>
                </a:lnTo>
                <a:lnTo>
                  <a:pt x="2534" y="1505"/>
                </a:lnTo>
                <a:lnTo>
                  <a:pt x="2534" y="1600"/>
                </a:lnTo>
                <a:lnTo>
                  <a:pt x="2515" y="1714"/>
                </a:lnTo>
                <a:lnTo>
                  <a:pt x="2458" y="1733"/>
                </a:lnTo>
                <a:lnTo>
                  <a:pt x="2382" y="1733"/>
                </a:lnTo>
                <a:lnTo>
                  <a:pt x="2324" y="1791"/>
                </a:lnTo>
                <a:lnTo>
                  <a:pt x="2343" y="1848"/>
                </a:lnTo>
                <a:lnTo>
                  <a:pt x="2343" y="1981"/>
                </a:lnTo>
                <a:lnTo>
                  <a:pt x="2362" y="2133"/>
                </a:lnTo>
                <a:lnTo>
                  <a:pt x="2305" y="2229"/>
                </a:lnTo>
                <a:lnTo>
                  <a:pt x="2267" y="2324"/>
                </a:lnTo>
                <a:lnTo>
                  <a:pt x="2305" y="2400"/>
                </a:lnTo>
                <a:lnTo>
                  <a:pt x="2362" y="2438"/>
                </a:lnTo>
                <a:lnTo>
                  <a:pt x="2343" y="2553"/>
                </a:lnTo>
                <a:lnTo>
                  <a:pt x="2210" y="2590"/>
                </a:lnTo>
                <a:lnTo>
                  <a:pt x="2096" y="2667"/>
                </a:lnTo>
                <a:lnTo>
                  <a:pt x="1925" y="2838"/>
                </a:lnTo>
                <a:lnTo>
                  <a:pt x="1772" y="2838"/>
                </a:lnTo>
                <a:lnTo>
                  <a:pt x="1753" y="2819"/>
                </a:lnTo>
                <a:lnTo>
                  <a:pt x="1562" y="2762"/>
                </a:lnTo>
                <a:lnTo>
                  <a:pt x="1429" y="2629"/>
                </a:lnTo>
                <a:lnTo>
                  <a:pt x="1391" y="2400"/>
                </a:lnTo>
                <a:lnTo>
                  <a:pt x="1239" y="2286"/>
                </a:lnTo>
                <a:lnTo>
                  <a:pt x="915" y="2114"/>
                </a:lnTo>
                <a:lnTo>
                  <a:pt x="648" y="1810"/>
                </a:lnTo>
                <a:lnTo>
                  <a:pt x="477" y="1676"/>
                </a:lnTo>
                <a:lnTo>
                  <a:pt x="96" y="1619"/>
                </a:lnTo>
                <a:lnTo>
                  <a:pt x="0" y="1429"/>
                </a:lnTo>
                <a:lnTo>
                  <a:pt x="153" y="1105"/>
                </a:lnTo>
                <a:lnTo>
                  <a:pt x="134" y="800"/>
                </a:lnTo>
                <a:lnTo>
                  <a:pt x="286" y="686"/>
                </a:lnTo>
                <a:lnTo>
                  <a:pt x="438" y="590"/>
                </a:lnTo>
                <a:lnTo>
                  <a:pt x="534" y="590"/>
                </a:lnTo>
                <a:lnTo>
                  <a:pt x="572" y="514"/>
                </a:lnTo>
                <a:lnTo>
                  <a:pt x="515" y="400"/>
                </a:lnTo>
                <a:lnTo>
                  <a:pt x="496" y="305"/>
                </a:lnTo>
                <a:lnTo>
                  <a:pt x="705" y="133"/>
                </a:lnTo>
                <a:lnTo>
                  <a:pt x="972" y="38"/>
                </a:lnTo>
                <a:lnTo>
                  <a:pt x="1181" y="0"/>
                </a:lnTo>
                <a:lnTo>
                  <a:pt x="1391" y="57"/>
                </a:lnTo>
                <a:lnTo>
                  <a:pt x="1620" y="152"/>
                </a:lnTo>
                <a:lnTo>
                  <a:pt x="1676" y="248"/>
                </a:lnTo>
                <a:lnTo>
                  <a:pt x="1676" y="362"/>
                </a:lnTo>
                <a:lnTo>
                  <a:pt x="1696" y="457"/>
                </a:lnTo>
                <a:lnTo>
                  <a:pt x="1772" y="514"/>
                </a:lnTo>
                <a:lnTo>
                  <a:pt x="1886" y="553"/>
                </a:lnTo>
                <a:lnTo>
                  <a:pt x="2458" y="438"/>
                </a:lnTo>
                <a:lnTo>
                  <a:pt x="2953" y="572"/>
                </a:lnTo>
                <a:lnTo>
                  <a:pt x="2972" y="572"/>
                </a:lnTo>
              </a:path>
            </a:pathLst>
          </a:custGeom>
          <a:solidFill>
            <a:schemeClr val="accent1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A"/>
          </a:p>
        </p:txBody>
      </p:sp>
      <p:sp>
        <p:nvSpPr>
          <p:cNvPr id="195" name="Freeform 37">
            <a:extLst>
              <a:ext uri="{FF2B5EF4-FFF2-40B4-BE49-F238E27FC236}">
                <a16:creationId xmlns:a16="http://schemas.microsoft.com/office/drawing/2014/main" id="{8571FEA4-4A59-424E-A566-4ECA46770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66497" y="2139716"/>
            <a:ext cx="2036503" cy="1630752"/>
          </a:xfrm>
          <a:custGeom>
            <a:avLst/>
            <a:gdLst>
              <a:gd name="T0" fmla="*/ 2147483646 w 19697"/>
              <a:gd name="T1" fmla="*/ 2147483646 h 15772"/>
              <a:gd name="T2" fmla="*/ 2147483646 w 19697"/>
              <a:gd name="T3" fmla="*/ 2147483646 h 15772"/>
              <a:gd name="T4" fmla="*/ 2147483646 w 19697"/>
              <a:gd name="T5" fmla="*/ 2147483646 h 15772"/>
              <a:gd name="T6" fmla="*/ 2147483646 w 19697"/>
              <a:gd name="T7" fmla="*/ 2147483646 h 15772"/>
              <a:gd name="T8" fmla="*/ 2147483646 w 19697"/>
              <a:gd name="T9" fmla="*/ 2147483646 h 15772"/>
              <a:gd name="T10" fmla="*/ 2147483646 w 19697"/>
              <a:gd name="T11" fmla="*/ 2147483646 h 15772"/>
              <a:gd name="T12" fmla="*/ 2147483646 w 19697"/>
              <a:gd name="T13" fmla="*/ 2147483646 h 15772"/>
              <a:gd name="T14" fmla="*/ 2147483646 w 19697"/>
              <a:gd name="T15" fmla="*/ 2147483646 h 15772"/>
              <a:gd name="T16" fmla="*/ 2147483646 w 19697"/>
              <a:gd name="T17" fmla="*/ 2147483646 h 15772"/>
              <a:gd name="T18" fmla="*/ 2147483646 w 19697"/>
              <a:gd name="T19" fmla="*/ 2147483646 h 15772"/>
              <a:gd name="T20" fmla="*/ 2147483646 w 19697"/>
              <a:gd name="T21" fmla="*/ 2147483646 h 15772"/>
              <a:gd name="T22" fmla="*/ 2147483646 w 19697"/>
              <a:gd name="T23" fmla="*/ 2147483646 h 15772"/>
              <a:gd name="T24" fmla="*/ 2147483646 w 19697"/>
              <a:gd name="T25" fmla="*/ 2147483646 h 15772"/>
              <a:gd name="T26" fmla="*/ 2147483646 w 19697"/>
              <a:gd name="T27" fmla="*/ 2147483646 h 15772"/>
              <a:gd name="T28" fmla="*/ 2147483646 w 19697"/>
              <a:gd name="T29" fmla="*/ 2147483646 h 15772"/>
              <a:gd name="T30" fmla="*/ 2147483646 w 19697"/>
              <a:gd name="T31" fmla="*/ 2147483646 h 15772"/>
              <a:gd name="T32" fmla="*/ 2147483646 w 19697"/>
              <a:gd name="T33" fmla="*/ 2147483646 h 15772"/>
              <a:gd name="T34" fmla="*/ 2147483646 w 19697"/>
              <a:gd name="T35" fmla="*/ 2147483646 h 15772"/>
              <a:gd name="T36" fmla="*/ 2147483646 w 19697"/>
              <a:gd name="T37" fmla="*/ 2147483646 h 15772"/>
              <a:gd name="T38" fmla="*/ 2147483646 w 19697"/>
              <a:gd name="T39" fmla="*/ 2147483646 h 15772"/>
              <a:gd name="T40" fmla="*/ 2147483646 w 19697"/>
              <a:gd name="T41" fmla="*/ 2147483646 h 15772"/>
              <a:gd name="T42" fmla="*/ 2147483646 w 19697"/>
              <a:gd name="T43" fmla="*/ 2147483646 h 15772"/>
              <a:gd name="T44" fmla="*/ 2147483646 w 19697"/>
              <a:gd name="T45" fmla="*/ 2147483646 h 15772"/>
              <a:gd name="T46" fmla="*/ 2147483646 w 19697"/>
              <a:gd name="T47" fmla="*/ 2147483646 h 15772"/>
              <a:gd name="T48" fmla="*/ 2147483646 w 19697"/>
              <a:gd name="T49" fmla="*/ 2147483646 h 15772"/>
              <a:gd name="T50" fmla="*/ 2147483646 w 19697"/>
              <a:gd name="T51" fmla="*/ 2147483646 h 15772"/>
              <a:gd name="T52" fmla="*/ 2147483646 w 19697"/>
              <a:gd name="T53" fmla="*/ 2147483646 h 15772"/>
              <a:gd name="T54" fmla="*/ 2147483646 w 19697"/>
              <a:gd name="T55" fmla="*/ 2147483646 h 15772"/>
              <a:gd name="T56" fmla="*/ 2147483646 w 19697"/>
              <a:gd name="T57" fmla="*/ 2147483646 h 15772"/>
              <a:gd name="T58" fmla="*/ 0 w 19697"/>
              <a:gd name="T59" fmla="*/ 2147483646 h 15772"/>
              <a:gd name="T60" fmla="*/ 2147483646 w 19697"/>
              <a:gd name="T61" fmla="*/ 2147483646 h 15772"/>
              <a:gd name="T62" fmla="*/ 2147483646 w 19697"/>
              <a:gd name="T63" fmla="*/ 2147483646 h 15772"/>
              <a:gd name="T64" fmla="*/ 2147483646 w 19697"/>
              <a:gd name="T65" fmla="*/ 2147483646 h 15772"/>
              <a:gd name="T66" fmla="*/ 2147483646 w 19697"/>
              <a:gd name="T67" fmla="*/ 2147483646 h 15772"/>
              <a:gd name="T68" fmla="*/ 2147483646 w 19697"/>
              <a:gd name="T69" fmla="*/ 2147483646 h 15772"/>
              <a:gd name="T70" fmla="*/ 2147483646 w 19697"/>
              <a:gd name="T71" fmla="*/ 2147483646 h 15772"/>
              <a:gd name="T72" fmla="*/ 2147483646 w 19697"/>
              <a:gd name="T73" fmla="*/ 2147483646 h 15772"/>
              <a:gd name="T74" fmla="*/ 2147483646 w 19697"/>
              <a:gd name="T75" fmla="*/ 2147483646 h 15772"/>
              <a:gd name="T76" fmla="*/ 2147483646 w 19697"/>
              <a:gd name="T77" fmla="*/ 2147483646 h 15772"/>
              <a:gd name="T78" fmla="*/ 2147483646 w 19697"/>
              <a:gd name="T79" fmla="*/ 2147483646 h 15772"/>
              <a:gd name="T80" fmla="*/ 2147483646 w 19697"/>
              <a:gd name="T81" fmla="*/ 2147483646 h 15772"/>
              <a:gd name="T82" fmla="*/ 2147483646 w 19697"/>
              <a:gd name="T83" fmla="*/ 2147483646 h 15772"/>
              <a:gd name="T84" fmla="*/ 2147483646 w 19697"/>
              <a:gd name="T85" fmla="*/ 2147483646 h 15772"/>
              <a:gd name="T86" fmla="*/ 2147483646 w 19697"/>
              <a:gd name="T87" fmla="*/ 2147483646 h 15772"/>
              <a:gd name="T88" fmla="*/ 2147483646 w 19697"/>
              <a:gd name="T89" fmla="*/ 2147483646 h 15772"/>
              <a:gd name="T90" fmla="*/ 2147483646 w 19697"/>
              <a:gd name="T91" fmla="*/ 2147483646 h 15772"/>
              <a:gd name="T92" fmla="*/ 2147483646 w 19697"/>
              <a:gd name="T93" fmla="*/ 2147483646 h 15772"/>
              <a:gd name="T94" fmla="*/ 2147483646 w 19697"/>
              <a:gd name="T95" fmla="*/ 2147483646 h 15772"/>
              <a:gd name="T96" fmla="*/ 2147483646 w 19697"/>
              <a:gd name="T97" fmla="*/ 2147483646 h 15772"/>
              <a:gd name="T98" fmla="*/ 2147483646 w 19697"/>
              <a:gd name="T99" fmla="*/ 2147483646 h 15772"/>
              <a:gd name="T100" fmla="*/ 2147483646 w 19697"/>
              <a:gd name="T101" fmla="*/ 2147483646 h 15772"/>
              <a:gd name="T102" fmla="*/ 2147483646 w 19697"/>
              <a:gd name="T103" fmla="*/ 2147483646 h 15772"/>
              <a:gd name="T104" fmla="*/ 2147483646 w 19697"/>
              <a:gd name="T105" fmla="*/ 2147483646 h 15772"/>
              <a:gd name="T106" fmla="*/ 2147483646 w 19697"/>
              <a:gd name="T107" fmla="*/ 2147483646 h 15772"/>
              <a:gd name="T108" fmla="*/ 2147483646 w 19697"/>
              <a:gd name="T109" fmla="*/ 2147483646 h 15772"/>
              <a:gd name="T110" fmla="*/ 2147483646 w 19697"/>
              <a:gd name="T111" fmla="*/ 2147483646 h 15772"/>
              <a:gd name="T112" fmla="*/ 2147483646 w 19697"/>
              <a:gd name="T113" fmla="*/ 2147483646 h 15772"/>
              <a:gd name="T114" fmla="*/ 2147483646 w 19697"/>
              <a:gd name="T115" fmla="*/ 2147483646 h 15772"/>
              <a:gd name="T116" fmla="*/ 2147483646 w 19697"/>
              <a:gd name="T117" fmla="*/ 2147483646 h 15772"/>
              <a:gd name="T118" fmla="*/ 2147483646 w 19697"/>
              <a:gd name="T119" fmla="*/ 2147483646 h 15772"/>
              <a:gd name="T120" fmla="*/ 2147483646 w 19697"/>
              <a:gd name="T121" fmla="*/ 2147483646 h 15772"/>
              <a:gd name="T122" fmla="*/ 2147483646 w 19697"/>
              <a:gd name="T123" fmla="*/ 2147483646 h 15772"/>
              <a:gd name="T124" fmla="*/ 2147483646 w 19697"/>
              <a:gd name="T125" fmla="*/ 0 h 15772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9697" h="15772">
                <a:moveTo>
                  <a:pt x="10286" y="7315"/>
                </a:moveTo>
                <a:lnTo>
                  <a:pt x="10286" y="7334"/>
                </a:lnTo>
                <a:lnTo>
                  <a:pt x="10306" y="7638"/>
                </a:lnTo>
                <a:lnTo>
                  <a:pt x="10401" y="7962"/>
                </a:lnTo>
                <a:lnTo>
                  <a:pt x="10439" y="8286"/>
                </a:lnTo>
                <a:lnTo>
                  <a:pt x="10401" y="8953"/>
                </a:lnTo>
                <a:lnTo>
                  <a:pt x="10362" y="9105"/>
                </a:lnTo>
                <a:lnTo>
                  <a:pt x="10153" y="9334"/>
                </a:lnTo>
                <a:lnTo>
                  <a:pt x="10077" y="9467"/>
                </a:lnTo>
                <a:lnTo>
                  <a:pt x="10058" y="9619"/>
                </a:lnTo>
                <a:lnTo>
                  <a:pt x="10020" y="10553"/>
                </a:lnTo>
                <a:lnTo>
                  <a:pt x="10039" y="10686"/>
                </a:lnTo>
                <a:lnTo>
                  <a:pt x="10077" y="10762"/>
                </a:lnTo>
                <a:lnTo>
                  <a:pt x="10134" y="10781"/>
                </a:lnTo>
                <a:lnTo>
                  <a:pt x="10153" y="10820"/>
                </a:lnTo>
                <a:lnTo>
                  <a:pt x="10191" y="11086"/>
                </a:lnTo>
                <a:lnTo>
                  <a:pt x="10248" y="11296"/>
                </a:lnTo>
                <a:lnTo>
                  <a:pt x="10286" y="11334"/>
                </a:lnTo>
                <a:lnTo>
                  <a:pt x="10325" y="11372"/>
                </a:lnTo>
                <a:lnTo>
                  <a:pt x="10306" y="11505"/>
                </a:lnTo>
                <a:lnTo>
                  <a:pt x="10248" y="11563"/>
                </a:lnTo>
                <a:lnTo>
                  <a:pt x="10191" y="11600"/>
                </a:lnTo>
                <a:lnTo>
                  <a:pt x="10134" y="11619"/>
                </a:lnTo>
                <a:lnTo>
                  <a:pt x="10020" y="11695"/>
                </a:lnTo>
                <a:lnTo>
                  <a:pt x="10020" y="11810"/>
                </a:lnTo>
                <a:lnTo>
                  <a:pt x="10153" y="11944"/>
                </a:lnTo>
                <a:lnTo>
                  <a:pt x="10248" y="12039"/>
                </a:lnTo>
                <a:lnTo>
                  <a:pt x="10343" y="12172"/>
                </a:lnTo>
                <a:lnTo>
                  <a:pt x="10477" y="12191"/>
                </a:lnTo>
                <a:lnTo>
                  <a:pt x="10629" y="12058"/>
                </a:lnTo>
                <a:lnTo>
                  <a:pt x="11029" y="11619"/>
                </a:lnTo>
                <a:lnTo>
                  <a:pt x="11105" y="11486"/>
                </a:lnTo>
                <a:lnTo>
                  <a:pt x="11220" y="11581"/>
                </a:lnTo>
                <a:lnTo>
                  <a:pt x="11239" y="11715"/>
                </a:lnTo>
                <a:lnTo>
                  <a:pt x="11277" y="11848"/>
                </a:lnTo>
                <a:lnTo>
                  <a:pt x="11315" y="12000"/>
                </a:lnTo>
                <a:lnTo>
                  <a:pt x="11220" y="12153"/>
                </a:lnTo>
                <a:lnTo>
                  <a:pt x="10991" y="12609"/>
                </a:lnTo>
                <a:lnTo>
                  <a:pt x="10972" y="12800"/>
                </a:lnTo>
                <a:lnTo>
                  <a:pt x="10915" y="13333"/>
                </a:lnTo>
                <a:lnTo>
                  <a:pt x="10743" y="13809"/>
                </a:lnTo>
                <a:lnTo>
                  <a:pt x="10743" y="14095"/>
                </a:lnTo>
                <a:lnTo>
                  <a:pt x="10591" y="14590"/>
                </a:lnTo>
                <a:lnTo>
                  <a:pt x="10458" y="14838"/>
                </a:lnTo>
                <a:lnTo>
                  <a:pt x="10401" y="14952"/>
                </a:lnTo>
                <a:lnTo>
                  <a:pt x="10458" y="15085"/>
                </a:lnTo>
                <a:lnTo>
                  <a:pt x="10515" y="15162"/>
                </a:lnTo>
                <a:lnTo>
                  <a:pt x="10496" y="15162"/>
                </a:lnTo>
                <a:lnTo>
                  <a:pt x="10001" y="15028"/>
                </a:lnTo>
                <a:lnTo>
                  <a:pt x="9429" y="15143"/>
                </a:lnTo>
                <a:lnTo>
                  <a:pt x="9315" y="15104"/>
                </a:lnTo>
                <a:lnTo>
                  <a:pt x="9239" y="15047"/>
                </a:lnTo>
                <a:lnTo>
                  <a:pt x="9219" y="14952"/>
                </a:lnTo>
                <a:lnTo>
                  <a:pt x="9219" y="14838"/>
                </a:lnTo>
                <a:lnTo>
                  <a:pt x="9163" y="14742"/>
                </a:lnTo>
                <a:lnTo>
                  <a:pt x="8934" y="14647"/>
                </a:lnTo>
                <a:lnTo>
                  <a:pt x="8724" y="14590"/>
                </a:lnTo>
                <a:lnTo>
                  <a:pt x="8515" y="14628"/>
                </a:lnTo>
                <a:lnTo>
                  <a:pt x="8248" y="14723"/>
                </a:lnTo>
                <a:lnTo>
                  <a:pt x="8039" y="14895"/>
                </a:lnTo>
                <a:lnTo>
                  <a:pt x="8058" y="14990"/>
                </a:lnTo>
                <a:lnTo>
                  <a:pt x="8115" y="15104"/>
                </a:lnTo>
                <a:lnTo>
                  <a:pt x="8077" y="15180"/>
                </a:lnTo>
                <a:lnTo>
                  <a:pt x="7981" y="15180"/>
                </a:lnTo>
                <a:lnTo>
                  <a:pt x="7829" y="15276"/>
                </a:lnTo>
                <a:lnTo>
                  <a:pt x="7677" y="15390"/>
                </a:lnTo>
                <a:lnTo>
                  <a:pt x="7505" y="15447"/>
                </a:lnTo>
                <a:lnTo>
                  <a:pt x="7315" y="15371"/>
                </a:lnTo>
                <a:lnTo>
                  <a:pt x="7067" y="15314"/>
                </a:lnTo>
                <a:lnTo>
                  <a:pt x="6839" y="15390"/>
                </a:lnTo>
                <a:lnTo>
                  <a:pt x="6762" y="15485"/>
                </a:lnTo>
                <a:lnTo>
                  <a:pt x="6686" y="15561"/>
                </a:lnTo>
                <a:lnTo>
                  <a:pt x="6591" y="15580"/>
                </a:lnTo>
                <a:lnTo>
                  <a:pt x="6496" y="15619"/>
                </a:lnTo>
                <a:lnTo>
                  <a:pt x="6305" y="15771"/>
                </a:lnTo>
                <a:lnTo>
                  <a:pt x="6058" y="15771"/>
                </a:lnTo>
                <a:lnTo>
                  <a:pt x="5867" y="15656"/>
                </a:lnTo>
                <a:lnTo>
                  <a:pt x="5658" y="15600"/>
                </a:lnTo>
                <a:lnTo>
                  <a:pt x="5429" y="15638"/>
                </a:lnTo>
                <a:lnTo>
                  <a:pt x="5201" y="15676"/>
                </a:lnTo>
                <a:lnTo>
                  <a:pt x="5010" y="15542"/>
                </a:lnTo>
                <a:lnTo>
                  <a:pt x="4839" y="15352"/>
                </a:lnTo>
                <a:lnTo>
                  <a:pt x="4781" y="14933"/>
                </a:lnTo>
                <a:lnTo>
                  <a:pt x="4648" y="15028"/>
                </a:lnTo>
                <a:lnTo>
                  <a:pt x="4495" y="15257"/>
                </a:lnTo>
                <a:lnTo>
                  <a:pt x="4324" y="15219"/>
                </a:lnTo>
                <a:lnTo>
                  <a:pt x="3982" y="15390"/>
                </a:lnTo>
                <a:lnTo>
                  <a:pt x="3810" y="15352"/>
                </a:lnTo>
                <a:lnTo>
                  <a:pt x="3638" y="15238"/>
                </a:lnTo>
                <a:lnTo>
                  <a:pt x="3467" y="15162"/>
                </a:lnTo>
                <a:lnTo>
                  <a:pt x="3296" y="15123"/>
                </a:lnTo>
                <a:lnTo>
                  <a:pt x="3105" y="15162"/>
                </a:lnTo>
                <a:lnTo>
                  <a:pt x="2705" y="15143"/>
                </a:lnTo>
                <a:lnTo>
                  <a:pt x="2610" y="14781"/>
                </a:lnTo>
                <a:lnTo>
                  <a:pt x="2686" y="14609"/>
                </a:lnTo>
                <a:lnTo>
                  <a:pt x="2686" y="14419"/>
                </a:lnTo>
                <a:lnTo>
                  <a:pt x="2610" y="14323"/>
                </a:lnTo>
                <a:lnTo>
                  <a:pt x="2514" y="14266"/>
                </a:lnTo>
                <a:lnTo>
                  <a:pt x="2496" y="14190"/>
                </a:lnTo>
                <a:lnTo>
                  <a:pt x="2458" y="14133"/>
                </a:lnTo>
                <a:lnTo>
                  <a:pt x="2324" y="14019"/>
                </a:lnTo>
                <a:lnTo>
                  <a:pt x="2229" y="13866"/>
                </a:lnTo>
                <a:lnTo>
                  <a:pt x="2115" y="13733"/>
                </a:lnTo>
                <a:lnTo>
                  <a:pt x="1943" y="13675"/>
                </a:lnTo>
                <a:lnTo>
                  <a:pt x="1772" y="13675"/>
                </a:lnTo>
                <a:lnTo>
                  <a:pt x="1581" y="13675"/>
                </a:lnTo>
                <a:lnTo>
                  <a:pt x="1486" y="13599"/>
                </a:lnTo>
                <a:lnTo>
                  <a:pt x="1410" y="13523"/>
                </a:lnTo>
                <a:lnTo>
                  <a:pt x="1219" y="13523"/>
                </a:lnTo>
                <a:lnTo>
                  <a:pt x="1162" y="13504"/>
                </a:lnTo>
                <a:lnTo>
                  <a:pt x="1105" y="13466"/>
                </a:lnTo>
                <a:lnTo>
                  <a:pt x="1086" y="13409"/>
                </a:lnTo>
                <a:lnTo>
                  <a:pt x="1086" y="13352"/>
                </a:lnTo>
                <a:lnTo>
                  <a:pt x="1029" y="13295"/>
                </a:lnTo>
                <a:lnTo>
                  <a:pt x="972" y="13257"/>
                </a:lnTo>
                <a:lnTo>
                  <a:pt x="838" y="13181"/>
                </a:lnTo>
                <a:lnTo>
                  <a:pt x="781" y="13009"/>
                </a:lnTo>
                <a:lnTo>
                  <a:pt x="819" y="12515"/>
                </a:lnTo>
                <a:lnTo>
                  <a:pt x="553" y="12076"/>
                </a:lnTo>
                <a:lnTo>
                  <a:pt x="705" y="12000"/>
                </a:lnTo>
                <a:lnTo>
                  <a:pt x="877" y="11944"/>
                </a:lnTo>
                <a:lnTo>
                  <a:pt x="972" y="11753"/>
                </a:lnTo>
                <a:lnTo>
                  <a:pt x="1029" y="11563"/>
                </a:lnTo>
                <a:lnTo>
                  <a:pt x="1067" y="11467"/>
                </a:lnTo>
                <a:lnTo>
                  <a:pt x="1124" y="11391"/>
                </a:lnTo>
                <a:lnTo>
                  <a:pt x="1143" y="11277"/>
                </a:lnTo>
                <a:lnTo>
                  <a:pt x="1143" y="11162"/>
                </a:lnTo>
                <a:lnTo>
                  <a:pt x="1105" y="10953"/>
                </a:lnTo>
                <a:lnTo>
                  <a:pt x="1258" y="10820"/>
                </a:lnTo>
                <a:lnTo>
                  <a:pt x="1410" y="10857"/>
                </a:lnTo>
                <a:lnTo>
                  <a:pt x="1543" y="10857"/>
                </a:lnTo>
                <a:lnTo>
                  <a:pt x="1467" y="10458"/>
                </a:lnTo>
                <a:lnTo>
                  <a:pt x="1334" y="10344"/>
                </a:lnTo>
                <a:lnTo>
                  <a:pt x="1010" y="10420"/>
                </a:lnTo>
                <a:lnTo>
                  <a:pt x="895" y="10362"/>
                </a:lnTo>
                <a:lnTo>
                  <a:pt x="705" y="10210"/>
                </a:lnTo>
                <a:lnTo>
                  <a:pt x="553" y="10172"/>
                </a:lnTo>
                <a:lnTo>
                  <a:pt x="305" y="10229"/>
                </a:lnTo>
                <a:lnTo>
                  <a:pt x="267" y="9848"/>
                </a:lnTo>
                <a:lnTo>
                  <a:pt x="401" y="9734"/>
                </a:lnTo>
                <a:lnTo>
                  <a:pt x="496" y="9562"/>
                </a:lnTo>
                <a:lnTo>
                  <a:pt x="419" y="9429"/>
                </a:lnTo>
                <a:lnTo>
                  <a:pt x="381" y="9296"/>
                </a:lnTo>
                <a:lnTo>
                  <a:pt x="419" y="9105"/>
                </a:lnTo>
                <a:lnTo>
                  <a:pt x="457" y="8686"/>
                </a:lnTo>
                <a:lnTo>
                  <a:pt x="515" y="8515"/>
                </a:lnTo>
                <a:lnTo>
                  <a:pt x="629" y="8400"/>
                </a:lnTo>
                <a:lnTo>
                  <a:pt x="324" y="7943"/>
                </a:lnTo>
                <a:lnTo>
                  <a:pt x="76" y="7905"/>
                </a:lnTo>
                <a:lnTo>
                  <a:pt x="0" y="7733"/>
                </a:lnTo>
                <a:lnTo>
                  <a:pt x="96" y="7677"/>
                </a:lnTo>
                <a:lnTo>
                  <a:pt x="191" y="7657"/>
                </a:lnTo>
                <a:lnTo>
                  <a:pt x="286" y="7562"/>
                </a:lnTo>
                <a:lnTo>
                  <a:pt x="419" y="7372"/>
                </a:lnTo>
                <a:lnTo>
                  <a:pt x="457" y="7296"/>
                </a:lnTo>
                <a:lnTo>
                  <a:pt x="457" y="7220"/>
                </a:lnTo>
                <a:lnTo>
                  <a:pt x="457" y="7124"/>
                </a:lnTo>
                <a:lnTo>
                  <a:pt x="667" y="6991"/>
                </a:lnTo>
                <a:lnTo>
                  <a:pt x="877" y="6895"/>
                </a:lnTo>
                <a:lnTo>
                  <a:pt x="1010" y="6686"/>
                </a:lnTo>
                <a:lnTo>
                  <a:pt x="1258" y="6800"/>
                </a:lnTo>
                <a:lnTo>
                  <a:pt x="1696" y="6858"/>
                </a:lnTo>
                <a:lnTo>
                  <a:pt x="1620" y="6686"/>
                </a:lnTo>
                <a:lnTo>
                  <a:pt x="1486" y="6534"/>
                </a:lnTo>
                <a:lnTo>
                  <a:pt x="1543" y="6382"/>
                </a:lnTo>
                <a:lnTo>
                  <a:pt x="1620" y="6210"/>
                </a:lnTo>
                <a:lnTo>
                  <a:pt x="1696" y="6077"/>
                </a:lnTo>
                <a:lnTo>
                  <a:pt x="1791" y="6133"/>
                </a:lnTo>
                <a:lnTo>
                  <a:pt x="1924" y="6133"/>
                </a:lnTo>
                <a:lnTo>
                  <a:pt x="2019" y="5981"/>
                </a:lnTo>
                <a:lnTo>
                  <a:pt x="2133" y="5924"/>
                </a:lnTo>
                <a:lnTo>
                  <a:pt x="2229" y="5981"/>
                </a:lnTo>
                <a:lnTo>
                  <a:pt x="2419" y="6057"/>
                </a:lnTo>
                <a:lnTo>
                  <a:pt x="2610" y="6057"/>
                </a:lnTo>
                <a:lnTo>
                  <a:pt x="2648" y="5943"/>
                </a:lnTo>
                <a:lnTo>
                  <a:pt x="2686" y="5810"/>
                </a:lnTo>
                <a:lnTo>
                  <a:pt x="2743" y="5715"/>
                </a:lnTo>
                <a:lnTo>
                  <a:pt x="2819" y="5638"/>
                </a:lnTo>
                <a:lnTo>
                  <a:pt x="2915" y="5715"/>
                </a:lnTo>
                <a:lnTo>
                  <a:pt x="3010" y="5791"/>
                </a:lnTo>
                <a:lnTo>
                  <a:pt x="3162" y="5924"/>
                </a:lnTo>
                <a:lnTo>
                  <a:pt x="3257" y="6115"/>
                </a:lnTo>
                <a:lnTo>
                  <a:pt x="3486" y="6191"/>
                </a:lnTo>
                <a:lnTo>
                  <a:pt x="4001" y="5962"/>
                </a:lnTo>
                <a:lnTo>
                  <a:pt x="4096" y="5657"/>
                </a:lnTo>
                <a:lnTo>
                  <a:pt x="4019" y="5581"/>
                </a:lnTo>
                <a:lnTo>
                  <a:pt x="3962" y="5505"/>
                </a:lnTo>
                <a:lnTo>
                  <a:pt x="4058" y="5353"/>
                </a:lnTo>
                <a:lnTo>
                  <a:pt x="4114" y="5219"/>
                </a:lnTo>
                <a:lnTo>
                  <a:pt x="4248" y="5010"/>
                </a:lnTo>
                <a:lnTo>
                  <a:pt x="4458" y="4877"/>
                </a:lnTo>
                <a:lnTo>
                  <a:pt x="4495" y="4781"/>
                </a:lnTo>
                <a:lnTo>
                  <a:pt x="4591" y="4705"/>
                </a:lnTo>
                <a:lnTo>
                  <a:pt x="4705" y="4667"/>
                </a:lnTo>
                <a:lnTo>
                  <a:pt x="4820" y="4572"/>
                </a:lnTo>
                <a:lnTo>
                  <a:pt x="4972" y="4438"/>
                </a:lnTo>
                <a:lnTo>
                  <a:pt x="5125" y="4286"/>
                </a:lnTo>
                <a:lnTo>
                  <a:pt x="5181" y="4248"/>
                </a:lnTo>
                <a:lnTo>
                  <a:pt x="5257" y="4267"/>
                </a:lnTo>
                <a:lnTo>
                  <a:pt x="5353" y="4210"/>
                </a:lnTo>
                <a:lnTo>
                  <a:pt x="5429" y="4134"/>
                </a:lnTo>
                <a:lnTo>
                  <a:pt x="5582" y="4210"/>
                </a:lnTo>
                <a:lnTo>
                  <a:pt x="5734" y="4286"/>
                </a:lnTo>
                <a:lnTo>
                  <a:pt x="5924" y="4324"/>
                </a:lnTo>
                <a:lnTo>
                  <a:pt x="6077" y="4343"/>
                </a:lnTo>
                <a:lnTo>
                  <a:pt x="6115" y="4172"/>
                </a:lnTo>
                <a:lnTo>
                  <a:pt x="6134" y="3981"/>
                </a:lnTo>
                <a:lnTo>
                  <a:pt x="6096" y="3791"/>
                </a:lnTo>
                <a:lnTo>
                  <a:pt x="6210" y="3657"/>
                </a:lnTo>
                <a:lnTo>
                  <a:pt x="6381" y="3581"/>
                </a:lnTo>
                <a:lnTo>
                  <a:pt x="6553" y="3581"/>
                </a:lnTo>
                <a:lnTo>
                  <a:pt x="6648" y="3753"/>
                </a:lnTo>
                <a:lnTo>
                  <a:pt x="6762" y="3771"/>
                </a:lnTo>
                <a:lnTo>
                  <a:pt x="6877" y="3829"/>
                </a:lnTo>
                <a:lnTo>
                  <a:pt x="6857" y="3962"/>
                </a:lnTo>
                <a:lnTo>
                  <a:pt x="6877" y="4096"/>
                </a:lnTo>
                <a:lnTo>
                  <a:pt x="7067" y="4020"/>
                </a:lnTo>
                <a:lnTo>
                  <a:pt x="7238" y="3886"/>
                </a:lnTo>
                <a:lnTo>
                  <a:pt x="7315" y="3924"/>
                </a:lnTo>
                <a:lnTo>
                  <a:pt x="7372" y="4000"/>
                </a:lnTo>
                <a:lnTo>
                  <a:pt x="7448" y="4000"/>
                </a:lnTo>
                <a:lnTo>
                  <a:pt x="7524" y="3962"/>
                </a:lnTo>
                <a:lnTo>
                  <a:pt x="7772" y="4000"/>
                </a:lnTo>
                <a:lnTo>
                  <a:pt x="8000" y="4115"/>
                </a:lnTo>
                <a:lnTo>
                  <a:pt x="8172" y="4076"/>
                </a:lnTo>
                <a:lnTo>
                  <a:pt x="8344" y="3981"/>
                </a:lnTo>
                <a:lnTo>
                  <a:pt x="8553" y="4038"/>
                </a:lnTo>
                <a:lnTo>
                  <a:pt x="8743" y="4152"/>
                </a:lnTo>
                <a:lnTo>
                  <a:pt x="8820" y="4324"/>
                </a:lnTo>
                <a:lnTo>
                  <a:pt x="8667" y="4438"/>
                </a:lnTo>
                <a:lnTo>
                  <a:pt x="8477" y="4362"/>
                </a:lnTo>
                <a:lnTo>
                  <a:pt x="8362" y="4419"/>
                </a:lnTo>
                <a:lnTo>
                  <a:pt x="8248" y="4496"/>
                </a:lnTo>
                <a:lnTo>
                  <a:pt x="8210" y="4686"/>
                </a:lnTo>
                <a:lnTo>
                  <a:pt x="8229" y="4953"/>
                </a:lnTo>
                <a:lnTo>
                  <a:pt x="8362" y="5143"/>
                </a:lnTo>
                <a:lnTo>
                  <a:pt x="8572" y="5239"/>
                </a:lnTo>
                <a:lnTo>
                  <a:pt x="8629" y="5410"/>
                </a:lnTo>
                <a:lnTo>
                  <a:pt x="8686" y="5562"/>
                </a:lnTo>
                <a:lnTo>
                  <a:pt x="8820" y="5620"/>
                </a:lnTo>
                <a:lnTo>
                  <a:pt x="8953" y="5696"/>
                </a:lnTo>
                <a:lnTo>
                  <a:pt x="9429" y="5734"/>
                </a:lnTo>
                <a:lnTo>
                  <a:pt x="9391" y="5905"/>
                </a:lnTo>
                <a:lnTo>
                  <a:pt x="9448" y="5962"/>
                </a:lnTo>
                <a:lnTo>
                  <a:pt x="9505" y="6019"/>
                </a:lnTo>
                <a:lnTo>
                  <a:pt x="9429" y="6210"/>
                </a:lnTo>
                <a:lnTo>
                  <a:pt x="9353" y="6419"/>
                </a:lnTo>
                <a:lnTo>
                  <a:pt x="9372" y="6648"/>
                </a:lnTo>
                <a:lnTo>
                  <a:pt x="9410" y="6839"/>
                </a:lnTo>
                <a:lnTo>
                  <a:pt x="9448" y="7010"/>
                </a:lnTo>
                <a:lnTo>
                  <a:pt x="9372" y="7200"/>
                </a:lnTo>
                <a:lnTo>
                  <a:pt x="9810" y="7353"/>
                </a:lnTo>
                <a:lnTo>
                  <a:pt x="10001" y="7276"/>
                </a:lnTo>
                <a:lnTo>
                  <a:pt x="10210" y="7315"/>
                </a:lnTo>
                <a:lnTo>
                  <a:pt x="10286" y="7315"/>
                </a:lnTo>
                <a:close/>
                <a:moveTo>
                  <a:pt x="6000" y="13314"/>
                </a:moveTo>
                <a:lnTo>
                  <a:pt x="6096" y="13199"/>
                </a:lnTo>
                <a:lnTo>
                  <a:pt x="6134" y="13085"/>
                </a:lnTo>
                <a:lnTo>
                  <a:pt x="6115" y="12952"/>
                </a:lnTo>
                <a:lnTo>
                  <a:pt x="6115" y="12837"/>
                </a:lnTo>
                <a:lnTo>
                  <a:pt x="6039" y="12761"/>
                </a:lnTo>
                <a:lnTo>
                  <a:pt x="5982" y="12685"/>
                </a:lnTo>
                <a:lnTo>
                  <a:pt x="5982" y="12496"/>
                </a:lnTo>
                <a:lnTo>
                  <a:pt x="6019" y="12439"/>
                </a:lnTo>
                <a:lnTo>
                  <a:pt x="6019" y="12381"/>
                </a:lnTo>
                <a:lnTo>
                  <a:pt x="5943" y="12248"/>
                </a:lnTo>
                <a:lnTo>
                  <a:pt x="5696" y="12058"/>
                </a:lnTo>
                <a:lnTo>
                  <a:pt x="5353" y="12076"/>
                </a:lnTo>
                <a:lnTo>
                  <a:pt x="4953" y="12134"/>
                </a:lnTo>
                <a:lnTo>
                  <a:pt x="4667" y="12381"/>
                </a:lnTo>
                <a:lnTo>
                  <a:pt x="4705" y="12742"/>
                </a:lnTo>
                <a:lnTo>
                  <a:pt x="4591" y="12857"/>
                </a:lnTo>
                <a:lnTo>
                  <a:pt x="4534" y="13009"/>
                </a:lnTo>
                <a:lnTo>
                  <a:pt x="4591" y="13009"/>
                </a:lnTo>
                <a:lnTo>
                  <a:pt x="4648" y="13047"/>
                </a:lnTo>
                <a:lnTo>
                  <a:pt x="4629" y="13123"/>
                </a:lnTo>
                <a:lnTo>
                  <a:pt x="4610" y="13181"/>
                </a:lnTo>
                <a:lnTo>
                  <a:pt x="4495" y="13199"/>
                </a:lnTo>
                <a:lnTo>
                  <a:pt x="4400" y="13199"/>
                </a:lnTo>
                <a:lnTo>
                  <a:pt x="4324" y="13333"/>
                </a:lnTo>
                <a:lnTo>
                  <a:pt x="4363" y="13466"/>
                </a:lnTo>
                <a:lnTo>
                  <a:pt x="4458" y="13504"/>
                </a:lnTo>
                <a:lnTo>
                  <a:pt x="4553" y="13599"/>
                </a:lnTo>
                <a:lnTo>
                  <a:pt x="4629" y="13752"/>
                </a:lnTo>
                <a:lnTo>
                  <a:pt x="4724" y="13828"/>
                </a:lnTo>
                <a:lnTo>
                  <a:pt x="4800" y="13885"/>
                </a:lnTo>
                <a:lnTo>
                  <a:pt x="4876" y="13924"/>
                </a:lnTo>
                <a:lnTo>
                  <a:pt x="4915" y="13885"/>
                </a:lnTo>
                <a:lnTo>
                  <a:pt x="5010" y="13733"/>
                </a:lnTo>
                <a:lnTo>
                  <a:pt x="5086" y="13657"/>
                </a:lnTo>
                <a:lnTo>
                  <a:pt x="5296" y="13675"/>
                </a:lnTo>
                <a:lnTo>
                  <a:pt x="5658" y="13771"/>
                </a:lnTo>
                <a:lnTo>
                  <a:pt x="5810" y="13695"/>
                </a:lnTo>
                <a:lnTo>
                  <a:pt x="5829" y="13619"/>
                </a:lnTo>
                <a:lnTo>
                  <a:pt x="5829" y="13561"/>
                </a:lnTo>
                <a:lnTo>
                  <a:pt x="5886" y="13409"/>
                </a:lnTo>
                <a:lnTo>
                  <a:pt x="5886" y="13352"/>
                </a:lnTo>
                <a:lnTo>
                  <a:pt x="5886" y="13295"/>
                </a:lnTo>
                <a:lnTo>
                  <a:pt x="5943" y="13295"/>
                </a:lnTo>
                <a:lnTo>
                  <a:pt x="6000" y="13314"/>
                </a:lnTo>
                <a:close/>
                <a:moveTo>
                  <a:pt x="19601" y="0"/>
                </a:moveTo>
                <a:lnTo>
                  <a:pt x="19696" y="76"/>
                </a:lnTo>
                <a:lnTo>
                  <a:pt x="19696" y="267"/>
                </a:lnTo>
                <a:lnTo>
                  <a:pt x="19620" y="495"/>
                </a:lnTo>
                <a:lnTo>
                  <a:pt x="19563" y="648"/>
                </a:lnTo>
                <a:lnTo>
                  <a:pt x="19429" y="705"/>
                </a:lnTo>
                <a:lnTo>
                  <a:pt x="19277" y="686"/>
                </a:lnTo>
                <a:lnTo>
                  <a:pt x="19125" y="591"/>
                </a:lnTo>
                <a:lnTo>
                  <a:pt x="19011" y="457"/>
                </a:lnTo>
                <a:lnTo>
                  <a:pt x="18992" y="305"/>
                </a:lnTo>
                <a:lnTo>
                  <a:pt x="19029" y="172"/>
                </a:lnTo>
                <a:lnTo>
                  <a:pt x="19144" y="95"/>
                </a:lnTo>
                <a:lnTo>
                  <a:pt x="19373" y="58"/>
                </a:lnTo>
                <a:lnTo>
                  <a:pt x="19525" y="0"/>
                </a:lnTo>
                <a:lnTo>
                  <a:pt x="19601" y="0"/>
                </a:lnTo>
                <a:close/>
              </a:path>
            </a:pathLst>
          </a:custGeom>
          <a:solidFill>
            <a:schemeClr val="accent1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A"/>
          </a:p>
        </p:txBody>
      </p:sp>
      <p:sp>
        <p:nvSpPr>
          <p:cNvPr id="196" name="Freeform 38">
            <a:extLst>
              <a:ext uri="{FF2B5EF4-FFF2-40B4-BE49-F238E27FC236}">
                <a16:creationId xmlns:a16="http://schemas.microsoft.com/office/drawing/2014/main" id="{A1340C2B-CB04-4E6B-8854-535B8A34E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6987" y="5324173"/>
            <a:ext cx="516078" cy="285849"/>
          </a:xfrm>
          <a:custGeom>
            <a:avLst/>
            <a:gdLst>
              <a:gd name="T0" fmla="*/ 2147483646 w 4992"/>
              <a:gd name="T1" fmla="*/ 2147483646 h 2763"/>
              <a:gd name="T2" fmla="*/ 2147483646 w 4992"/>
              <a:gd name="T3" fmla="*/ 2147483646 h 2763"/>
              <a:gd name="T4" fmla="*/ 2147483646 w 4992"/>
              <a:gd name="T5" fmla="*/ 2147483646 h 2763"/>
              <a:gd name="T6" fmla="*/ 2147483646 w 4992"/>
              <a:gd name="T7" fmla="*/ 2147483646 h 2763"/>
              <a:gd name="T8" fmla="*/ 2147483646 w 4992"/>
              <a:gd name="T9" fmla="*/ 2147483646 h 2763"/>
              <a:gd name="T10" fmla="*/ 2147483646 w 4992"/>
              <a:gd name="T11" fmla="*/ 2147483646 h 2763"/>
              <a:gd name="T12" fmla="*/ 2147483646 w 4992"/>
              <a:gd name="T13" fmla="*/ 2147483646 h 2763"/>
              <a:gd name="T14" fmla="*/ 2147483646 w 4992"/>
              <a:gd name="T15" fmla="*/ 2147483646 h 2763"/>
              <a:gd name="T16" fmla="*/ 2147483646 w 4992"/>
              <a:gd name="T17" fmla="*/ 2147483646 h 2763"/>
              <a:gd name="T18" fmla="*/ 2147483646 w 4992"/>
              <a:gd name="T19" fmla="*/ 2147483646 h 2763"/>
              <a:gd name="T20" fmla="*/ 2147483646 w 4992"/>
              <a:gd name="T21" fmla="*/ 2147483646 h 2763"/>
              <a:gd name="T22" fmla="*/ 2147483646 w 4992"/>
              <a:gd name="T23" fmla="*/ 2147483646 h 2763"/>
              <a:gd name="T24" fmla="*/ 2147483646 w 4992"/>
              <a:gd name="T25" fmla="*/ 2147483646 h 2763"/>
              <a:gd name="T26" fmla="*/ 2147483646 w 4992"/>
              <a:gd name="T27" fmla="*/ 2147483646 h 2763"/>
              <a:gd name="T28" fmla="*/ 2147483646 w 4992"/>
              <a:gd name="T29" fmla="*/ 2147483646 h 2763"/>
              <a:gd name="T30" fmla="*/ 2147483646 w 4992"/>
              <a:gd name="T31" fmla="*/ 2147483646 h 2763"/>
              <a:gd name="T32" fmla="*/ 2147483646 w 4992"/>
              <a:gd name="T33" fmla="*/ 2147483646 h 2763"/>
              <a:gd name="T34" fmla="*/ 2147483646 w 4992"/>
              <a:gd name="T35" fmla="*/ 2147483646 h 2763"/>
              <a:gd name="T36" fmla="*/ 2147483646 w 4992"/>
              <a:gd name="T37" fmla="*/ 2147483646 h 2763"/>
              <a:gd name="T38" fmla="*/ 2147483646 w 4992"/>
              <a:gd name="T39" fmla="*/ 2147483646 h 2763"/>
              <a:gd name="T40" fmla="*/ 2147483646 w 4992"/>
              <a:gd name="T41" fmla="*/ 2147483646 h 2763"/>
              <a:gd name="T42" fmla="*/ 2147483646 w 4992"/>
              <a:gd name="T43" fmla="*/ 2147483646 h 2763"/>
              <a:gd name="T44" fmla="*/ 2147483646 w 4992"/>
              <a:gd name="T45" fmla="*/ 2147483646 h 2763"/>
              <a:gd name="T46" fmla="*/ 2147483646 w 4992"/>
              <a:gd name="T47" fmla="*/ 2147483646 h 2763"/>
              <a:gd name="T48" fmla="*/ 2147483646 w 4992"/>
              <a:gd name="T49" fmla="*/ 2147483646 h 2763"/>
              <a:gd name="T50" fmla="*/ 2147483646 w 4992"/>
              <a:gd name="T51" fmla="*/ 2147483646 h 2763"/>
              <a:gd name="T52" fmla="*/ 2147483646 w 4992"/>
              <a:gd name="T53" fmla="*/ 2147483646 h 2763"/>
              <a:gd name="T54" fmla="*/ 2147483646 w 4992"/>
              <a:gd name="T55" fmla="*/ 2147483646 h 2763"/>
              <a:gd name="T56" fmla="*/ 2147483646 w 4992"/>
              <a:gd name="T57" fmla="*/ 2147483646 h 2763"/>
              <a:gd name="T58" fmla="*/ 2147483646 w 4992"/>
              <a:gd name="T59" fmla="*/ 2147483646 h 2763"/>
              <a:gd name="T60" fmla="*/ 2147483646 w 4992"/>
              <a:gd name="T61" fmla="*/ 2147483646 h 2763"/>
              <a:gd name="T62" fmla="*/ 2147483646 w 4992"/>
              <a:gd name="T63" fmla="*/ 2147483646 h 2763"/>
              <a:gd name="T64" fmla="*/ 2147483646 w 4992"/>
              <a:gd name="T65" fmla="*/ 2147483646 h 2763"/>
              <a:gd name="T66" fmla="*/ 2147483646 w 4992"/>
              <a:gd name="T67" fmla="*/ 2147483646 h 2763"/>
              <a:gd name="T68" fmla="*/ 2147483646 w 4992"/>
              <a:gd name="T69" fmla="*/ 2147483646 h 2763"/>
              <a:gd name="T70" fmla="*/ 0 w 4992"/>
              <a:gd name="T71" fmla="*/ 2147483646 h 2763"/>
              <a:gd name="T72" fmla="*/ 2147483646 w 4992"/>
              <a:gd name="T73" fmla="*/ 2147483646 h 2763"/>
              <a:gd name="T74" fmla="*/ 2147483646 w 4992"/>
              <a:gd name="T75" fmla="*/ 2147483646 h 2763"/>
              <a:gd name="T76" fmla="*/ 2147483646 w 4992"/>
              <a:gd name="T77" fmla="*/ 2147483646 h 2763"/>
              <a:gd name="T78" fmla="*/ 2147483646 w 4992"/>
              <a:gd name="T79" fmla="*/ 2147483646 h 2763"/>
              <a:gd name="T80" fmla="*/ 2147483646 w 4992"/>
              <a:gd name="T81" fmla="*/ 2147483646 h 2763"/>
              <a:gd name="T82" fmla="*/ 2147483646 w 4992"/>
              <a:gd name="T83" fmla="*/ 2147483646 h 2763"/>
              <a:gd name="T84" fmla="*/ 2147483646 w 4992"/>
              <a:gd name="T85" fmla="*/ 2147483646 h 2763"/>
              <a:gd name="T86" fmla="*/ 2147483646 w 4992"/>
              <a:gd name="T87" fmla="*/ 2147483646 h 2763"/>
              <a:gd name="T88" fmla="*/ 2147483646 w 4992"/>
              <a:gd name="T89" fmla="*/ 2147483646 h 2763"/>
              <a:gd name="T90" fmla="*/ 2147483646 w 4992"/>
              <a:gd name="T91" fmla="*/ 2147483646 h 2763"/>
              <a:gd name="T92" fmla="*/ 2147483646 w 4992"/>
              <a:gd name="T93" fmla="*/ 2147483646 h 2763"/>
              <a:gd name="T94" fmla="*/ 2147483646 w 4992"/>
              <a:gd name="T95" fmla="*/ 2147483646 h 2763"/>
              <a:gd name="T96" fmla="*/ 2147483646 w 4992"/>
              <a:gd name="T97" fmla="*/ 2147483646 h 2763"/>
              <a:gd name="T98" fmla="*/ 2147483646 w 4992"/>
              <a:gd name="T99" fmla="*/ 2147483646 h 2763"/>
              <a:gd name="T100" fmla="*/ 2147483646 w 4992"/>
              <a:gd name="T101" fmla="*/ 0 h 2763"/>
              <a:gd name="T102" fmla="*/ 2147483646 w 4992"/>
              <a:gd name="T103" fmla="*/ 2147483646 h 2763"/>
              <a:gd name="T104" fmla="*/ 2147483646 w 4992"/>
              <a:gd name="T105" fmla="*/ 2147483646 h 2763"/>
              <a:gd name="T106" fmla="*/ 2147483646 w 4992"/>
              <a:gd name="T107" fmla="*/ 2147483646 h 2763"/>
              <a:gd name="T108" fmla="*/ 2147483646 w 4992"/>
              <a:gd name="T109" fmla="*/ 2147483646 h 2763"/>
              <a:gd name="T110" fmla="*/ 2147483646 w 4992"/>
              <a:gd name="T111" fmla="*/ 2147483646 h 2763"/>
              <a:gd name="T112" fmla="*/ 2147483646 w 4992"/>
              <a:gd name="T113" fmla="*/ 2147483646 h 2763"/>
              <a:gd name="T114" fmla="*/ 2147483646 w 4992"/>
              <a:gd name="T115" fmla="*/ 2147483646 h 2763"/>
              <a:gd name="T116" fmla="*/ 2147483646 w 4992"/>
              <a:gd name="T117" fmla="*/ 2147483646 h 2763"/>
              <a:gd name="T118" fmla="*/ 2147483646 w 4992"/>
              <a:gd name="T119" fmla="*/ 2147483646 h 2763"/>
              <a:gd name="T120" fmla="*/ 2147483646 w 4992"/>
              <a:gd name="T121" fmla="*/ 2147483646 h 2763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0" t="0" r="r" b="b"/>
            <a:pathLst>
              <a:path w="4992" h="2763">
                <a:moveTo>
                  <a:pt x="4953" y="648"/>
                </a:moveTo>
                <a:lnTo>
                  <a:pt x="4991" y="743"/>
                </a:lnTo>
                <a:lnTo>
                  <a:pt x="4972" y="781"/>
                </a:lnTo>
                <a:lnTo>
                  <a:pt x="4896" y="800"/>
                </a:lnTo>
                <a:lnTo>
                  <a:pt x="4858" y="838"/>
                </a:lnTo>
                <a:lnTo>
                  <a:pt x="4858" y="895"/>
                </a:lnTo>
                <a:lnTo>
                  <a:pt x="4896" y="953"/>
                </a:lnTo>
                <a:lnTo>
                  <a:pt x="4896" y="990"/>
                </a:lnTo>
                <a:lnTo>
                  <a:pt x="4877" y="1048"/>
                </a:lnTo>
                <a:lnTo>
                  <a:pt x="4819" y="1105"/>
                </a:lnTo>
                <a:lnTo>
                  <a:pt x="4819" y="1124"/>
                </a:lnTo>
                <a:lnTo>
                  <a:pt x="4705" y="1257"/>
                </a:lnTo>
                <a:lnTo>
                  <a:pt x="4496" y="1429"/>
                </a:lnTo>
                <a:lnTo>
                  <a:pt x="4420" y="1581"/>
                </a:lnTo>
                <a:lnTo>
                  <a:pt x="4324" y="1752"/>
                </a:lnTo>
                <a:lnTo>
                  <a:pt x="4324" y="1810"/>
                </a:lnTo>
                <a:lnTo>
                  <a:pt x="4286" y="1905"/>
                </a:lnTo>
                <a:lnTo>
                  <a:pt x="4134" y="1924"/>
                </a:lnTo>
                <a:lnTo>
                  <a:pt x="4076" y="1962"/>
                </a:lnTo>
                <a:lnTo>
                  <a:pt x="3905" y="1943"/>
                </a:lnTo>
                <a:lnTo>
                  <a:pt x="3658" y="2133"/>
                </a:lnTo>
                <a:lnTo>
                  <a:pt x="3029" y="2248"/>
                </a:lnTo>
                <a:lnTo>
                  <a:pt x="2820" y="2438"/>
                </a:lnTo>
                <a:lnTo>
                  <a:pt x="2553" y="2495"/>
                </a:lnTo>
                <a:lnTo>
                  <a:pt x="2267" y="2457"/>
                </a:lnTo>
                <a:lnTo>
                  <a:pt x="1962" y="2514"/>
                </a:lnTo>
                <a:lnTo>
                  <a:pt x="1695" y="2438"/>
                </a:lnTo>
                <a:lnTo>
                  <a:pt x="1086" y="2457"/>
                </a:lnTo>
                <a:lnTo>
                  <a:pt x="915" y="2533"/>
                </a:lnTo>
                <a:lnTo>
                  <a:pt x="800" y="2743"/>
                </a:lnTo>
                <a:lnTo>
                  <a:pt x="686" y="2762"/>
                </a:lnTo>
                <a:lnTo>
                  <a:pt x="591" y="2705"/>
                </a:lnTo>
                <a:lnTo>
                  <a:pt x="458" y="2476"/>
                </a:lnTo>
                <a:lnTo>
                  <a:pt x="267" y="2419"/>
                </a:lnTo>
                <a:lnTo>
                  <a:pt x="77" y="2209"/>
                </a:lnTo>
                <a:lnTo>
                  <a:pt x="0" y="1981"/>
                </a:lnTo>
                <a:lnTo>
                  <a:pt x="114" y="1676"/>
                </a:lnTo>
                <a:lnTo>
                  <a:pt x="229" y="1486"/>
                </a:lnTo>
                <a:lnTo>
                  <a:pt x="286" y="1410"/>
                </a:lnTo>
                <a:lnTo>
                  <a:pt x="515" y="1295"/>
                </a:lnTo>
                <a:lnTo>
                  <a:pt x="705" y="953"/>
                </a:lnTo>
                <a:lnTo>
                  <a:pt x="876" y="914"/>
                </a:lnTo>
                <a:lnTo>
                  <a:pt x="952" y="743"/>
                </a:lnTo>
                <a:lnTo>
                  <a:pt x="1238" y="648"/>
                </a:lnTo>
                <a:lnTo>
                  <a:pt x="1886" y="457"/>
                </a:lnTo>
                <a:lnTo>
                  <a:pt x="2039" y="324"/>
                </a:lnTo>
                <a:lnTo>
                  <a:pt x="2667" y="267"/>
                </a:lnTo>
                <a:lnTo>
                  <a:pt x="3067" y="76"/>
                </a:lnTo>
                <a:lnTo>
                  <a:pt x="3182" y="95"/>
                </a:lnTo>
                <a:lnTo>
                  <a:pt x="3677" y="19"/>
                </a:lnTo>
                <a:lnTo>
                  <a:pt x="3981" y="0"/>
                </a:lnTo>
                <a:lnTo>
                  <a:pt x="4172" y="38"/>
                </a:lnTo>
                <a:lnTo>
                  <a:pt x="4248" y="133"/>
                </a:lnTo>
                <a:lnTo>
                  <a:pt x="4343" y="210"/>
                </a:lnTo>
                <a:lnTo>
                  <a:pt x="4648" y="343"/>
                </a:lnTo>
                <a:lnTo>
                  <a:pt x="4743" y="438"/>
                </a:lnTo>
                <a:lnTo>
                  <a:pt x="4801" y="648"/>
                </a:lnTo>
                <a:lnTo>
                  <a:pt x="4858" y="743"/>
                </a:lnTo>
                <a:lnTo>
                  <a:pt x="4896" y="704"/>
                </a:lnTo>
                <a:lnTo>
                  <a:pt x="4934" y="667"/>
                </a:lnTo>
                <a:lnTo>
                  <a:pt x="4953" y="648"/>
                </a:lnTo>
              </a:path>
            </a:pathLst>
          </a:custGeom>
          <a:solidFill>
            <a:schemeClr val="accent1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A"/>
          </a:p>
        </p:txBody>
      </p:sp>
      <p:sp>
        <p:nvSpPr>
          <p:cNvPr id="197" name="Freeform 39">
            <a:extLst>
              <a:ext uri="{FF2B5EF4-FFF2-40B4-BE49-F238E27FC236}">
                <a16:creationId xmlns:a16="http://schemas.microsoft.com/office/drawing/2014/main" id="{DAEF4EC5-02E1-4CFA-AB57-AA8B521959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8663" y="2025741"/>
            <a:ext cx="262142" cy="208802"/>
          </a:xfrm>
          <a:custGeom>
            <a:avLst/>
            <a:gdLst>
              <a:gd name="T0" fmla="*/ 2147483646 w 2535"/>
              <a:gd name="T1" fmla="*/ 2147483646 h 2021"/>
              <a:gd name="T2" fmla="*/ 2147483646 w 2535"/>
              <a:gd name="T3" fmla="*/ 2147483646 h 2021"/>
              <a:gd name="T4" fmla="*/ 2147483646 w 2535"/>
              <a:gd name="T5" fmla="*/ 2147483646 h 2021"/>
              <a:gd name="T6" fmla="*/ 2147483646 w 2535"/>
              <a:gd name="T7" fmla="*/ 2147483646 h 2021"/>
              <a:gd name="T8" fmla="*/ 2147483646 w 2535"/>
              <a:gd name="T9" fmla="*/ 2147483646 h 2021"/>
              <a:gd name="T10" fmla="*/ 2147483646 w 2535"/>
              <a:gd name="T11" fmla="*/ 2147483646 h 2021"/>
              <a:gd name="T12" fmla="*/ 2147483646 w 2535"/>
              <a:gd name="T13" fmla="*/ 2147483646 h 2021"/>
              <a:gd name="T14" fmla="*/ 2147483646 w 2535"/>
              <a:gd name="T15" fmla="*/ 2147483646 h 2021"/>
              <a:gd name="T16" fmla="*/ 2147483646 w 2535"/>
              <a:gd name="T17" fmla="*/ 2147483646 h 2021"/>
              <a:gd name="T18" fmla="*/ 2147483646 w 2535"/>
              <a:gd name="T19" fmla="*/ 2147483646 h 2021"/>
              <a:gd name="T20" fmla="*/ 2147483646 w 2535"/>
              <a:gd name="T21" fmla="*/ 2147483646 h 2021"/>
              <a:gd name="T22" fmla="*/ 2147483646 w 2535"/>
              <a:gd name="T23" fmla="*/ 2147483646 h 2021"/>
              <a:gd name="T24" fmla="*/ 2147483646 w 2535"/>
              <a:gd name="T25" fmla="*/ 2147483646 h 2021"/>
              <a:gd name="T26" fmla="*/ 2147483646 w 2535"/>
              <a:gd name="T27" fmla="*/ 2147483646 h 2021"/>
              <a:gd name="T28" fmla="*/ 2147483646 w 2535"/>
              <a:gd name="T29" fmla="*/ 2147483646 h 2021"/>
              <a:gd name="T30" fmla="*/ 2147483646 w 2535"/>
              <a:gd name="T31" fmla="*/ 2147483646 h 2021"/>
              <a:gd name="T32" fmla="*/ 2147483646 w 2535"/>
              <a:gd name="T33" fmla="*/ 2147483646 h 2021"/>
              <a:gd name="T34" fmla="*/ 2147483646 w 2535"/>
              <a:gd name="T35" fmla="*/ 2147483646 h 2021"/>
              <a:gd name="T36" fmla="*/ 2147483646 w 2535"/>
              <a:gd name="T37" fmla="*/ 2147483646 h 2021"/>
              <a:gd name="T38" fmla="*/ 2147483646 w 2535"/>
              <a:gd name="T39" fmla="*/ 2147483646 h 2021"/>
              <a:gd name="T40" fmla="*/ 2147483646 w 2535"/>
              <a:gd name="T41" fmla="*/ 2147483646 h 2021"/>
              <a:gd name="T42" fmla="*/ 2147483646 w 2535"/>
              <a:gd name="T43" fmla="*/ 2147483646 h 2021"/>
              <a:gd name="T44" fmla="*/ 2147483646 w 2535"/>
              <a:gd name="T45" fmla="*/ 2147483646 h 2021"/>
              <a:gd name="T46" fmla="*/ 2147483646 w 2535"/>
              <a:gd name="T47" fmla="*/ 2147483646 h 2021"/>
              <a:gd name="T48" fmla="*/ 2147483646 w 2535"/>
              <a:gd name="T49" fmla="*/ 2147483646 h 2021"/>
              <a:gd name="T50" fmla="*/ 2147483646 w 2535"/>
              <a:gd name="T51" fmla="*/ 2147483646 h 2021"/>
              <a:gd name="T52" fmla="*/ 0 w 2535"/>
              <a:gd name="T53" fmla="*/ 2147483646 h 2021"/>
              <a:gd name="T54" fmla="*/ 2147483646 w 2535"/>
              <a:gd name="T55" fmla="*/ 2147483646 h 2021"/>
              <a:gd name="T56" fmla="*/ 2147483646 w 2535"/>
              <a:gd name="T57" fmla="*/ 2147483646 h 2021"/>
              <a:gd name="T58" fmla="*/ 2147483646 w 2535"/>
              <a:gd name="T59" fmla="*/ 2147483646 h 2021"/>
              <a:gd name="T60" fmla="*/ 2147483646 w 2535"/>
              <a:gd name="T61" fmla="*/ 2147483646 h 2021"/>
              <a:gd name="T62" fmla="*/ 2147483646 w 2535"/>
              <a:gd name="T63" fmla="*/ 2147483646 h 2021"/>
              <a:gd name="T64" fmla="*/ 2147483646 w 2535"/>
              <a:gd name="T65" fmla="*/ 2147483646 h 2021"/>
              <a:gd name="T66" fmla="*/ 2147483646 w 2535"/>
              <a:gd name="T67" fmla="*/ 2147483646 h 2021"/>
              <a:gd name="T68" fmla="*/ 2147483646 w 2535"/>
              <a:gd name="T69" fmla="*/ 2147483646 h 2021"/>
              <a:gd name="T70" fmla="*/ 2147483646 w 2535"/>
              <a:gd name="T71" fmla="*/ 2147483646 h 2021"/>
              <a:gd name="T72" fmla="*/ 2147483646 w 2535"/>
              <a:gd name="T73" fmla="*/ 2147483646 h 2021"/>
              <a:gd name="T74" fmla="*/ 2147483646 w 2535"/>
              <a:gd name="T75" fmla="*/ 2147483646 h 2021"/>
              <a:gd name="T76" fmla="*/ 2147483646 w 2535"/>
              <a:gd name="T77" fmla="*/ 0 h 2021"/>
              <a:gd name="T78" fmla="*/ 2147483646 w 2535"/>
              <a:gd name="T79" fmla="*/ 2147483646 h 2021"/>
              <a:gd name="T80" fmla="*/ 2147483646 w 2535"/>
              <a:gd name="T81" fmla="*/ 2147483646 h 2021"/>
              <a:gd name="T82" fmla="*/ 2147483646 w 2535"/>
              <a:gd name="T83" fmla="*/ 2147483646 h 2021"/>
              <a:gd name="T84" fmla="*/ 2147483646 w 2535"/>
              <a:gd name="T85" fmla="*/ 2147483646 h 2021"/>
              <a:gd name="T86" fmla="*/ 2147483646 w 2535"/>
              <a:gd name="T87" fmla="*/ 2147483646 h 2021"/>
              <a:gd name="T88" fmla="*/ 2147483646 w 2535"/>
              <a:gd name="T89" fmla="*/ 2147483646 h 2021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2535" h="2021">
                <a:moveTo>
                  <a:pt x="2039" y="1067"/>
                </a:moveTo>
                <a:lnTo>
                  <a:pt x="2210" y="1048"/>
                </a:lnTo>
                <a:lnTo>
                  <a:pt x="2362" y="1010"/>
                </a:lnTo>
                <a:lnTo>
                  <a:pt x="2477" y="1010"/>
                </a:lnTo>
                <a:lnTo>
                  <a:pt x="2534" y="1124"/>
                </a:lnTo>
                <a:lnTo>
                  <a:pt x="2515" y="1239"/>
                </a:lnTo>
                <a:lnTo>
                  <a:pt x="2420" y="1277"/>
                </a:lnTo>
                <a:lnTo>
                  <a:pt x="2325" y="1353"/>
                </a:lnTo>
                <a:lnTo>
                  <a:pt x="2325" y="1486"/>
                </a:lnTo>
                <a:lnTo>
                  <a:pt x="2381" y="1544"/>
                </a:lnTo>
                <a:lnTo>
                  <a:pt x="2267" y="1696"/>
                </a:lnTo>
                <a:lnTo>
                  <a:pt x="2210" y="1791"/>
                </a:lnTo>
                <a:lnTo>
                  <a:pt x="2058" y="1886"/>
                </a:lnTo>
                <a:lnTo>
                  <a:pt x="1867" y="1943"/>
                </a:lnTo>
                <a:lnTo>
                  <a:pt x="1695" y="2020"/>
                </a:lnTo>
                <a:lnTo>
                  <a:pt x="1619" y="1867"/>
                </a:lnTo>
                <a:lnTo>
                  <a:pt x="1467" y="1905"/>
                </a:lnTo>
                <a:lnTo>
                  <a:pt x="1296" y="1943"/>
                </a:lnTo>
                <a:lnTo>
                  <a:pt x="1200" y="2001"/>
                </a:lnTo>
                <a:lnTo>
                  <a:pt x="1067" y="2020"/>
                </a:lnTo>
                <a:lnTo>
                  <a:pt x="801" y="2020"/>
                </a:lnTo>
                <a:lnTo>
                  <a:pt x="629" y="1772"/>
                </a:lnTo>
                <a:lnTo>
                  <a:pt x="439" y="1715"/>
                </a:lnTo>
                <a:lnTo>
                  <a:pt x="305" y="1639"/>
                </a:lnTo>
                <a:lnTo>
                  <a:pt x="286" y="1410"/>
                </a:lnTo>
                <a:lnTo>
                  <a:pt x="153" y="1239"/>
                </a:lnTo>
                <a:lnTo>
                  <a:pt x="0" y="1048"/>
                </a:lnTo>
                <a:lnTo>
                  <a:pt x="95" y="838"/>
                </a:lnTo>
                <a:lnTo>
                  <a:pt x="286" y="858"/>
                </a:lnTo>
                <a:lnTo>
                  <a:pt x="476" y="991"/>
                </a:lnTo>
                <a:lnTo>
                  <a:pt x="629" y="934"/>
                </a:lnTo>
                <a:lnTo>
                  <a:pt x="762" y="858"/>
                </a:lnTo>
                <a:lnTo>
                  <a:pt x="781" y="705"/>
                </a:lnTo>
                <a:lnTo>
                  <a:pt x="801" y="591"/>
                </a:lnTo>
                <a:lnTo>
                  <a:pt x="1086" y="553"/>
                </a:lnTo>
                <a:lnTo>
                  <a:pt x="1238" y="381"/>
                </a:lnTo>
                <a:lnTo>
                  <a:pt x="1334" y="191"/>
                </a:lnTo>
                <a:lnTo>
                  <a:pt x="1448" y="57"/>
                </a:lnTo>
                <a:lnTo>
                  <a:pt x="1639" y="0"/>
                </a:lnTo>
                <a:lnTo>
                  <a:pt x="1867" y="20"/>
                </a:lnTo>
                <a:lnTo>
                  <a:pt x="1981" y="210"/>
                </a:lnTo>
                <a:lnTo>
                  <a:pt x="2020" y="457"/>
                </a:lnTo>
                <a:lnTo>
                  <a:pt x="2096" y="648"/>
                </a:lnTo>
                <a:lnTo>
                  <a:pt x="2096" y="838"/>
                </a:lnTo>
                <a:lnTo>
                  <a:pt x="2039" y="1067"/>
                </a:lnTo>
              </a:path>
            </a:pathLst>
          </a:custGeom>
          <a:solidFill>
            <a:schemeClr val="accent3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A"/>
          </a:p>
        </p:txBody>
      </p:sp>
      <p:sp>
        <p:nvSpPr>
          <p:cNvPr id="198" name="Freeform 40">
            <a:extLst>
              <a:ext uri="{FF2B5EF4-FFF2-40B4-BE49-F238E27FC236}">
                <a16:creationId xmlns:a16="http://schemas.microsoft.com/office/drawing/2014/main" id="{8D906315-C3C1-4E52-A4D4-B90820DE17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6306" y="3006381"/>
            <a:ext cx="171418" cy="201051"/>
          </a:xfrm>
          <a:custGeom>
            <a:avLst/>
            <a:gdLst>
              <a:gd name="T0" fmla="*/ 2147483646 w 1658"/>
              <a:gd name="T1" fmla="*/ 2147483646 h 1944"/>
              <a:gd name="T2" fmla="*/ 2147483646 w 1658"/>
              <a:gd name="T3" fmla="*/ 2147483646 h 1944"/>
              <a:gd name="T4" fmla="*/ 2147483646 w 1658"/>
              <a:gd name="T5" fmla="*/ 2147483646 h 1944"/>
              <a:gd name="T6" fmla="*/ 2147483646 w 1658"/>
              <a:gd name="T7" fmla="*/ 2147483646 h 1944"/>
              <a:gd name="T8" fmla="*/ 2147483646 w 1658"/>
              <a:gd name="T9" fmla="*/ 2147483646 h 1944"/>
              <a:gd name="T10" fmla="*/ 2147483646 w 1658"/>
              <a:gd name="T11" fmla="*/ 2147483646 h 1944"/>
              <a:gd name="T12" fmla="*/ 2147483646 w 1658"/>
              <a:gd name="T13" fmla="*/ 2147483646 h 1944"/>
              <a:gd name="T14" fmla="*/ 2147483646 w 1658"/>
              <a:gd name="T15" fmla="*/ 2147483646 h 1944"/>
              <a:gd name="T16" fmla="*/ 2147483646 w 1658"/>
              <a:gd name="T17" fmla="*/ 2147483646 h 1944"/>
              <a:gd name="T18" fmla="*/ 2147483646 w 1658"/>
              <a:gd name="T19" fmla="*/ 2147483646 h 1944"/>
              <a:gd name="T20" fmla="*/ 2147483646 w 1658"/>
              <a:gd name="T21" fmla="*/ 2147483646 h 1944"/>
              <a:gd name="T22" fmla="*/ 0 w 1658"/>
              <a:gd name="T23" fmla="*/ 2147483646 h 1944"/>
              <a:gd name="T24" fmla="*/ 2147483646 w 1658"/>
              <a:gd name="T25" fmla="*/ 2147483646 h 1944"/>
              <a:gd name="T26" fmla="*/ 2147483646 w 1658"/>
              <a:gd name="T27" fmla="*/ 0 h 1944"/>
              <a:gd name="T28" fmla="*/ 2147483646 w 1658"/>
              <a:gd name="T29" fmla="*/ 2147483646 h 1944"/>
              <a:gd name="T30" fmla="*/ 2147483646 w 1658"/>
              <a:gd name="T31" fmla="*/ 2147483646 h 1944"/>
              <a:gd name="T32" fmla="*/ 2147483646 w 1658"/>
              <a:gd name="T33" fmla="*/ 2147483646 h 1944"/>
              <a:gd name="T34" fmla="*/ 2147483646 w 1658"/>
              <a:gd name="T35" fmla="*/ 2147483646 h 1944"/>
              <a:gd name="T36" fmla="*/ 2147483646 w 1658"/>
              <a:gd name="T37" fmla="*/ 2147483646 h 1944"/>
              <a:gd name="T38" fmla="*/ 2147483646 w 1658"/>
              <a:gd name="T39" fmla="*/ 2147483646 h 1944"/>
              <a:gd name="T40" fmla="*/ 2147483646 w 1658"/>
              <a:gd name="T41" fmla="*/ 2147483646 h 1944"/>
              <a:gd name="T42" fmla="*/ 2147483646 w 1658"/>
              <a:gd name="T43" fmla="*/ 2147483646 h 1944"/>
              <a:gd name="T44" fmla="*/ 2147483646 w 1658"/>
              <a:gd name="T45" fmla="*/ 2147483646 h 1944"/>
              <a:gd name="T46" fmla="*/ 2147483646 w 1658"/>
              <a:gd name="T47" fmla="*/ 2147483646 h 1944"/>
              <a:gd name="T48" fmla="*/ 2147483646 w 1658"/>
              <a:gd name="T49" fmla="*/ 2147483646 h 1944"/>
              <a:gd name="T50" fmla="*/ 2147483646 w 1658"/>
              <a:gd name="T51" fmla="*/ 2147483646 h 1944"/>
              <a:gd name="T52" fmla="*/ 2147483646 w 1658"/>
              <a:gd name="T53" fmla="*/ 2147483646 h 1944"/>
              <a:gd name="T54" fmla="*/ 2147483646 w 1658"/>
              <a:gd name="T55" fmla="*/ 2147483646 h 1944"/>
              <a:gd name="T56" fmla="*/ 2147483646 w 1658"/>
              <a:gd name="T57" fmla="*/ 2147483646 h 1944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1658" h="1944">
                <a:moveTo>
                  <a:pt x="1657" y="839"/>
                </a:moveTo>
                <a:lnTo>
                  <a:pt x="1620" y="1010"/>
                </a:lnTo>
                <a:lnTo>
                  <a:pt x="1543" y="1143"/>
                </a:lnTo>
                <a:lnTo>
                  <a:pt x="1448" y="1486"/>
                </a:lnTo>
                <a:lnTo>
                  <a:pt x="1276" y="1619"/>
                </a:lnTo>
                <a:lnTo>
                  <a:pt x="1200" y="1658"/>
                </a:lnTo>
                <a:lnTo>
                  <a:pt x="914" y="1848"/>
                </a:lnTo>
                <a:lnTo>
                  <a:pt x="610" y="1943"/>
                </a:lnTo>
                <a:lnTo>
                  <a:pt x="477" y="1505"/>
                </a:lnTo>
                <a:lnTo>
                  <a:pt x="457" y="953"/>
                </a:lnTo>
                <a:lnTo>
                  <a:pt x="343" y="724"/>
                </a:lnTo>
                <a:lnTo>
                  <a:pt x="0" y="191"/>
                </a:lnTo>
                <a:lnTo>
                  <a:pt x="286" y="114"/>
                </a:lnTo>
                <a:lnTo>
                  <a:pt x="686" y="0"/>
                </a:lnTo>
                <a:lnTo>
                  <a:pt x="838" y="19"/>
                </a:lnTo>
                <a:lnTo>
                  <a:pt x="819" y="77"/>
                </a:lnTo>
                <a:lnTo>
                  <a:pt x="838" y="134"/>
                </a:lnTo>
                <a:lnTo>
                  <a:pt x="895" y="191"/>
                </a:lnTo>
                <a:lnTo>
                  <a:pt x="953" y="210"/>
                </a:lnTo>
                <a:lnTo>
                  <a:pt x="972" y="305"/>
                </a:lnTo>
                <a:lnTo>
                  <a:pt x="953" y="439"/>
                </a:lnTo>
                <a:lnTo>
                  <a:pt x="1143" y="495"/>
                </a:lnTo>
                <a:lnTo>
                  <a:pt x="1353" y="439"/>
                </a:lnTo>
                <a:lnTo>
                  <a:pt x="1429" y="343"/>
                </a:lnTo>
                <a:lnTo>
                  <a:pt x="1505" y="362"/>
                </a:lnTo>
                <a:lnTo>
                  <a:pt x="1505" y="439"/>
                </a:lnTo>
                <a:lnTo>
                  <a:pt x="1581" y="495"/>
                </a:lnTo>
                <a:lnTo>
                  <a:pt x="1581" y="629"/>
                </a:lnTo>
                <a:lnTo>
                  <a:pt x="1657" y="839"/>
                </a:lnTo>
              </a:path>
            </a:pathLst>
          </a:custGeom>
          <a:solidFill>
            <a:schemeClr val="accent1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A"/>
          </a:p>
        </p:txBody>
      </p:sp>
      <p:sp>
        <p:nvSpPr>
          <p:cNvPr id="199" name="Freeform 41">
            <a:extLst>
              <a:ext uri="{FF2B5EF4-FFF2-40B4-BE49-F238E27FC236}">
                <a16:creationId xmlns:a16="http://schemas.microsoft.com/office/drawing/2014/main" id="{77A2EF15-E06F-4011-BF53-59F483DB4A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2361" y="2834963"/>
            <a:ext cx="196949" cy="202875"/>
          </a:xfrm>
          <a:custGeom>
            <a:avLst/>
            <a:gdLst>
              <a:gd name="T0" fmla="*/ 2147483646 w 1905"/>
              <a:gd name="T1" fmla="*/ 2147483646 h 1963"/>
              <a:gd name="T2" fmla="*/ 2147483646 w 1905"/>
              <a:gd name="T3" fmla="*/ 2147483646 h 1963"/>
              <a:gd name="T4" fmla="*/ 0 w 1905"/>
              <a:gd name="T5" fmla="*/ 2147483646 h 1963"/>
              <a:gd name="T6" fmla="*/ 2147483646 w 1905"/>
              <a:gd name="T7" fmla="*/ 2147483646 h 1963"/>
              <a:gd name="T8" fmla="*/ 2147483646 w 1905"/>
              <a:gd name="T9" fmla="*/ 2147483646 h 1963"/>
              <a:gd name="T10" fmla="*/ 2147483646 w 1905"/>
              <a:gd name="T11" fmla="*/ 2147483646 h 1963"/>
              <a:gd name="T12" fmla="*/ 2147483646 w 1905"/>
              <a:gd name="T13" fmla="*/ 0 h 1963"/>
              <a:gd name="T14" fmla="*/ 2147483646 w 1905"/>
              <a:gd name="T15" fmla="*/ 2147483646 h 1963"/>
              <a:gd name="T16" fmla="*/ 2147483646 w 1905"/>
              <a:gd name="T17" fmla="*/ 2147483646 h 1963"/>
              <a:gd name="T18" fmla="*/ 2147483646 w 1905"/>
              <a:gd name="T19" fmla="*/ 2147483646 h 1963"/>
              <a:gd name="T20" fmla="*/ 2147483646 w 1905"/>
              <a:gd name="T21" fmla="*/ 2147483646 h 1963"/>
              <a:gd name="T22" fmla="*/ 2147483646 w 1905"/>
              <a:gd name="T23" fmla="*/ 2147483646 h 1963"/>
              <a:gd name="T24" fmla="*/ 2147483646 w 1905"/>
              <a:gd name="T25" fmla="*/ 2147483646 h 1963"/>
              <a:gd name="T26" fmla="*/ 2147483646 w 1905"/>
              <a:gd name="T27" fmla="*/ 2147483646 h 1963"/>
              <a:gd name="T28" fmla="*/ 2147483646 w 1905"/>
              <a:gd name="T29" fmla="*/ 2147483646 h 1963"/>
              <a:gd name="T30" fmla="*/ 2147483646 w 1905"/>
              <a:gd name="T31" fmla="*/ 2147483646 h 1963"/>
              <a:gd name="T32" fmla="*/ 2147483646 w 1905"/>
              <a:gd name="T33" fmla="*/ 2147483646 h 1963"/>
              <a:gd name="T34" fmla="*/ 2147483646 w 1905"/>
              <a:gd name="T35" fmla="*/ 2147483646 h 1963"/>
              <a:gd name="T36" fmla="*/ 2147483646 w 1905"/>
              <a:gd name="T37" fmla="*/ 2147483646 h 1963"/>
              <a:gd name="T38" fmla="*/ 2147483646 w 1905"/>
              <a:gd name="T39" fmla="*/ 2147483646 h 1963"/>
              <a:gd name="T40" fmla="*/ 2147483646 w 1905"/>
              <a:gd name="T41" fmla="*/ 2147483646 h 1963"/>
              <a:gd name="T42" fmla="*/ 2147483646 w 1905"/>
              <a:gd name="T43" fmla="*/ 2147483646 h 1963"/>
              <a:gd name="T44" fmla="*/ 2147483646 w 1905"/>
              <a:gd name="T45" fmla="*/ 2147483646 h 1963"/>
              <a:gd name="T46" fmla="*/ 2147483646 w 1905"/>
              <a:gd name="T47" fmla="*/ 2147483646 h 1963"/>
              <a:gd name="T48" fmla="*/ 2147483646 w 1905"/>
              <a:gd name="T49" fmla="*/ 2147483646 h 1963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0" t="0" r="r" b="b"/>
            <a:pathLst>
              <a:path w="1905" h="1963">
                <a:moveTo>
                  <a:pt x="1009" y="1848"/>
                </a:moveTo>
                <a:lnTo>
                  <a:pt x="571" y="1962"/>
                </a:lnTo>
                <a:lnTo>
                  <a:pt x="0" y="1848"/>
                </a:lnTo>
                <a:lnTo>
                  <a:pt x="57" y="1695"/>
                </a:lnTo>
                <a:lnTo>
                  <a:pt x="152" y="1600"/>
                </a:lnTo>
                <a:lnTo>
                  <a:pt x="133" y="419"/>
                </a:lnTo>
                <a:lnTo>
                  <a:pt x="285" y="0"/>
                </a:lnTo>
                <a:lnTo>
                  <a:pt x="1181" y="362"/>
                </a:lnTo>
                <a:lnTo>
                  <a:pt x="1047" y="629"/>
                </a:lnTo>
                <a:lnTo>
                  <a:pt x="1066" y="762"/>
                </a:lnTo>
                <a:lnTo>
                  <a:pt x="990" y="991"/>
                </a:lnTo>
                <a:lnTo>
                  <a:pt x="952" y="1238"/>
                </a:lnTo>
                <a:lnTo>
                  <a:pt x="1428" y="1143"/>
                </a:lnTo>
                <a:lnTo>
                  <a:pt x="1904" y="1162"/>
                </a:lnTo>
                <a:lnTo>
                  <a:pt x="1904" y="1258"/>
                </a:lnTo>
                <a:lnTo>
                  <a:pt x="1867" y="1334"/>
                </a:lnTo>
                <a:lnTo>
                  <a:pt x="1847" y="1390"/>
                </a:lnTo>
                <a:lnTo>
                  <a:pt x="1867" y="1429"/>
                </a:lnTo>
                <a:lnTo>
                  <a:pt x="1885" y="1467"/>
                </a:lnTo>
                <a:lnTo>
                  <a:pt x="1885" y="1524"/>
                </a:lnTo>
                <a:lnTo>
                  <a:pt x="1867" y="1600"/>
                </a:lnTo>
                <a:lnTo>
                  <a:pt x="1847" y="1676"/>
                </a:lnTo>
                <a:lnTo>
                  <a:pt x="1695" y="1657"/>
                </a:lnTo>
                <a:lnTo>
                  <a:pt x="1295" y="1771"/>
                </a:lnTo>
                <a:lnTo>
                  <a:pt x="1009" y="1848"/>
                </a:lnTo>
              </a:path>
            </a:pathLst>
          </a:custGeom>
          <a:solidFill>
            <a:schemeClr val="accent1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A"/>
          </a:p>
        </p:txBody>
      </p:sp>
      <p:sp>
        <p:nvSpPr>
          <p:cNvPr id="200" name="Freeform 42">
            <a:extLst>
              <a:ext uri="{FF2B5EF4-FFF2-40B4-BE49-F238E27FC236}">
                <a16:creationId xmlns:a16="http://schemas.microsoft.com/office/drawing/2014/main" id="{E6D9ECD5-D3E4-40B8-9E13-FCACB45FE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0379" y="2407785"/>
            <a:ext cx="937329" cy="1006626"/>
          </a:xfrm>
          <a:custGeom>
            <a:avLst/>
            <a:gdLst>
              <a:gd name="T0" fmla="*/ 2147483646 w 9068"/>
              <a:gd name="T1" fmla="*/ 2147483646 h 9735"/>
              <a:gd name="T2" fmla="*/ 2147483646 w 9068"/>
              <a:gd name="T3" fmla="*/ 2147483646 h 9735"/>
              <a:gd name="T4" fmla="*/ 2147483646 w 9068"/>
              <a:gd name="T5" fmla="*/ 2147483646 h 9735"/>
              <a:gd name="T6" fmla="*/ 2147483646 w 9068"/>
              <a:gd name="T7" fmla="*/ 2147483646 h 9735"/>
              <a:gd name="T8" fmla="*/ 2147483646 w 9068"/>
              <a:gd name="T9" fmla="*/ 2147483646 h 9735"/>
              <a:gd name="T10" fmla="*/ 2147483646 w 9068"/>
              <a:gd name="T11" fmla="*/ 2147483646 h 9735"/>
              <a:gd name="T12" fmla="*/ 2147483646 w 9068"/>
              <a:gd name="T13" fmla="*/ 2147483646 h 9735"/>
              <a:gd name="T14" fmla="*/ 2147483646 w 9068"/>
              <a:gd name="T15" fmla="*/ 2147483646 h 9735"/>
              <a:gd name="T16" fmla="*/ 2147483646 w 9068"/>
              <a:gd name="T17" fmla="*/ 2147483646 h 9735"/>
              <a:gd name="T18" fmla="*/ 2147483646 w 9068"/>
              <a:gd name="T19" fmla="*/ 2147483646 h 9735"/>
              <a:gd name="T20" fmla="*/ 2147483646 w 9068"/>
              <a:gd name="T21" fmla="*/ 2147483646 h 9735"/>
              <a:gd name="T22" fmla="*/ 2147483646 w 9068"/>
              <a:gd name="T23" fmla="*/ 2147483646 h 9735"/>
              <a:gd name="T24" fmla="*/ 2147483646 w 9068"/>
              <a:gd name="T25" fmla="*/ 2147483646 h 9735"/>
              <a:gd name="T26" fmla="*/ 2147483646 w 9068"/>
              <a:gd name="T27" fmla="*/ 2147483646 h 9735"/>
              <a:gd name="T28" fmla="*/ 2147483646 w 9068"/>
              <a:gd name="T29" fmla="*/ 2147483646 h 9735"/>
              <a:gd name="T30" fmla="*/ 2147483646 w 9068"/>
              <a:gd name="T31" fmla="*/ 2147483646 h 9735"/>
              <a:gd name="T32" fmla="*/ 2147483646 w 9068"/>
              <a:gd name="T33" fmla="*/ 2147483646 h 9735"/>
              <a:gd name="T34" fmla="*/ 2147483646 w 9068"/>
              <a:gd name="T35" fmla="*/ 2147483646 h 9735"/>
              <a:gd name="T36" fmla="*/ 2147483646 w 9068"/>
              <a:gd name="T37" fmla="*/ 2147483646 h 9735"/>
              <a:gd name="T38" fmla="*/ 2147483646 w 9068"/>
              <a:gd name="T39" fmla="*/ 2147483646 h 9735"/>
              <a:gd name="T40" fmla="*/ 2147483646 w 9068"/>
              <a:gd name="T41" fmla="*/ 2147483646 h 9735"/>
              <a:gd name="T42" fmla="*/ 2147483646 w 9068"/>
              <a:gd name="T43" fmla="*/ 2147483646 h 9735"/>
              <a:gd name="T44" fmla="*/ 2147483646 w 9068"/>
              <a:gd name="T45" fmla="*/ 2147483646 h 9735"/>
              <a:gd name="T46" fmla="*/ 2147483646 w 9068"/>
              <a:gd name="T47" fmla="*/ 2147483646 h 9735"/>
              <a:gd name="T48" fmla="*/ 2147483646 w 9068"/>
              <a:gd name="T49" fmla="*/ 2147483646 h 9735"/>
              <a:gd name="T50" fmla="*/ 2147483646 w 9068"/>
              <a:gd name="T51" fmla="*/ 2147483646 h 9735"/>
              <a:gd name="T52" fmla="*/ 2147483646 w 9068"/>
              <a:gd name="T53" fmla="*/ 2147483646 h 9735"/>
              <a:gd name="T54" fmla="*/ 2147483646 w 9068"/>
              <a:gd name="T55" fmla="*/ 2147483646 h 9735"/>
              <a:gd name="T56" fmla="*/ 2147483646 w 9068"/>
              <a:gd name="T57" fmla="*/ 2147483646 h 9735"/>
              <a:gd name="T58" fmla="*/ 2147483646 w 9068"/>
              <a:gd name="T59" fmla="*/ 2147483646 h 9735"/>
              <a:gd name="T60" fmla="*/ 2147483646 w 9068"/>
              <a:gd name="T61" fmla="*/ 2147483646 h 9735"/>
              <a:gd name="T62" fmla="*/ 2147483646 w 9068"/>
              <a:gd name="T63" fmla="*/ 2147483646 h 9735"/>
              <a:gd name="T64" fmla="*/ 2147483646 w 9068"/>
              <a:gd name="T65" fmla="*/ 2147483646 h 9735"/>
              <a:gd name="T66" fmla="*/ 2147483646 w 9068"/>
              <a:gd name="T67" fmla="*/ 2147483646 h 9735"/>
              <a:gd name="T68" fmla="*/ 2147483646 w 9068"/>
              <a:gd name="T69" fmla="*/ 2147483646 h 9735"/>
              <a:gd name="T70" fmla="*/ 2147483646 w 9068"/>
              <a:gd name="T71" fmla="*/ 2147483646 h 9735"/>
              <a:gd name="T72" fmla="*/ 2147483646 w 9068"/>
              <a:gd name="T73" fmla="*/ 2147483646 h 9735"/>
              <a:gd name="T74" fmla="*/ 2147483646 w 9068"/>
              <a:gd name="T75" fmla="*/ 2147483646 h 9735"/>
              <a:gd name="T76" fmla="*/ 2147483646 w 9068"/>
              <a:gd name="T77" fmla="*/ 2147483646 h 9735"/>
              <a:gd name="T78" fmla="*/ 2147483646 w 9068"/>
              <a:gd name="T79" fmla="*/ 2147483646 h 9735"/>
              <a:gd name="T80" fmla="*/ 2147483646 w 9068"/>
              <a:gd name="T81" fmla="*/ 2147483646 h 9735"/>
              <a:gd name="T82" fmla="*/ 2147483646 w 9068"/>
              <a:gd name="T83" fmla="*/ 2147483646 h 9735"/>
              <a:gd name="T84" fmla="*/ 2147483646 w 9068"/>
              <a:gd name="T85" fmla="*/ 2147483646 h 9735"/>
              <a:gd name="T86" fmla="*/ 2147483646 w 9068"/>
              <a:gd name="T87" fmla="*/ 2147483646 h 9735"/>
              <a:gd name="T88" fmla="*/ 2147483646 w 9068"/>
              <a:gd name="T89" fmla="*/ 2147483646 h 9735"/>
              <a:gd name="T90" fmla="*/ 2147483646 w 9068"/>
              <a:gd name="T91" fmla="*/ 2147483646 h 9735"/>
              <a:gd name="T92" fmla="*/ 2147483646 w 9068"/>
              <a:gd name="T93" fmla="*/ 2147483646 h 9735"/>
              <a:gd name="T94" fmla="*/ 2147483646 w 9068"/>
              <a:gd name="T95" fmla="*/ 2147483646 h 9735"/>
              <a:gd name="T96" fmla="*/ 2147483646 w 9068"/>
              <a:gd name="T97" fmla="*/ 2147483646 h 9735"/>
              <a:gd name="T98" fmla="*/ 2147483646 w 9068"/>
              <a:gd name="T99" fmla="*/ 2147483646 h 9735"/>
              <a:gd name="T100" fmla="*/ 2147483646 w 9068"/>
              <a:gd name="T101" fmla="*/ 2147483646 h 9735"/>
              <a:gd name="T102" fmla="*/ 2147483646 w 9068"/>
              <a:gd name="T103" fmla="*/ 2147483646 h 9735"/>
              <a:gd name="T104" fmla="*/ 2147483646 w 9068"/>
              <a:gd name="T105" fmla="*/ 2147483646 h 9735"/>
              <a:gd name="T106" fmla="*/ 2147483646 w 9068"/>
              <a:gd name="T107" fmla="*/ 2147483646 h 9735"/>
              <a:gd name="T108" fmla="*/ 2147483646 w 9068"/>
              <a:gd name="T109" fmla="*/ 2147483646 h 9735"/>
              <a:gd name="T110" fmla="*/ 2147483646 w 9068"/>
              <a:gd name="T111" fmla="*/ 2147483646 h 9735"/>
              <a:gd name="T112" fmla="*/ 2147483646 w 9068"/>
              <a:gd name="T113" fmla="*/ 2147483646 h 9735"/>
              <a:gd name="T114" fmla="*/ 2147483646 w 9068"/>
              <a:gd name="T115" fmla="*/ 2147483646 h 973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9068" h="9735">
                <a:moveTo>
                  <a:pt x="305" y="2667"/>
                </a:moveTo>
                <a:lnTo>
                  <a:pt x="590" y="2590"/>
                </a:lnTo>
                <a:lnTo>
                  <a:pt x="857" y="2457"/>
                </a:lnTo>
                <a:lnTo>
                  <a:pt x="1067" y="2381"/>
                </a:lnTo>
                <a:lnTo>
                  <a:pt x="1124" y="2152"/>
                </a:lnTo>
                <a:lnTo>
                  <a:pt x="1238" y="2038"/>
                </a:lnTo>
                <a:lnTo>
                  <a:pt x="1391" y="1981"/>
                </a:lnTo>
                <a:lnTo>
                  <a:pt x="1467" y="1866"/>
                </a:lnTo>
                <a:lnTo>
                  <a:pt x="1524" y="1752"/>
                </a:lnTo>
                <a:lnTo>
                  <a:pt x="1619" y="1638"/>
                </a:lnTo>
                <a:lnTo>
                  <a:pt x="1733" y="1676"/>
                </a:lnTo>
                <a:lnTo>
                  <a:pt x="1772" y="1714"/>
                </a:lnTo>
                <a:lnTo>
                  <a:pt x="1924" y="1600"/>
                </a:lnTo>
                <a:lnTo>
                  <a:pt x="2229" y="1048"/>
                </a:lnTo>
                <a:lnTo>
                  <a:pt x="2267" y="971"/>
                </a:lnTo>
                <a:lnTo>
                  <a:pt x="2305" y="914"/>
                </a:lnTo>
                <a:lnTo>
                  <a:pt x="2343" y="876"/>
                </a:lnTo>
                <a:lnTo>
                  <a:pt x="2400" y="838"/>
                </a:lnTo>
                <a:lnTo>
                  <a:pt x="2457" y="762"/>
                </a:lnTo>
                <a:lnTo>
                  <a:pt x="2495" y="686"/>
                </a:lnTo>
                <a:lnTo>
                  <a:pt x="3162" y="495"/>
                </a:lnTo>
                <a:lnTo>
                  <a:pt x="3829" y="400"/>
                </a:lnTo>
                <a:lnTo>
                  <a:pt x="3772" y="781"/>
                </a:lnTo>
                <a:lnTo>
                  <a:pt x="3962" y="743"/>
                </a:lnTo>
                <a:lnTo>
                  <a:pt x="4153" y="762"/>
                </a:lnTo>
                <a:lnTo>
                  <a:pt x="4210" y="781"/>
                </a:lnTo>
                <a:lnTo>
                  <a:pt x="4267" y="819"/>
                </a:lnTo>
                <a:lnTo>
                  <a:pt x="4305" y="781"/>
                </a:lnTo>
                <a:lnTo>
                  <a:pt x="4362" y="723"/>
                </a:lnTo>
                <a:lnTo>
                  <a:pt x="4476" y="628"/>
                </a:lnTo>
                <a:lnTo>
                  <a:pt x="4457" y="247"/>
                </a:lnTo>
                <a:lnTo>
                  <a:pt x="4572" y="95"/>
                </a:lnTo>
                <a:lnTo>
                  <a:pt x="4896" y="0"/>
                </a:lnTo>
                <a:lnTo>
                  <a:pt x="5124" y="247"/>
                </a:lnTo>
                <a:lnTo>
                  <a:pt x="5124" y="419"/>
                </a:lnTo>
                <a:lnTo>
                  <a:pt x="5200" y="533"/>
                </a:lnTo>
                <a:lnTo>
                  <a:pt x="5410" y="476"/>
                </a:lnTo>
                <a:lnTo>
                  <a:pt x="5619" y="362"/>
                </a:lnTo>
                <a:lnTo>
                  <a:pt x="5753" y="266"/>
                </a:lnTo>
                <a:lnTo>
                  <a:pt x="5905" y="286"/>
                </a:lnTo>
                <a:lnTo>
                  <a:pt x="6020" y="228"/>
                </a:lnTo>
                <a:lnTo>
                  <a:pt x="6172" y="114"/>
                </a:lnTo>
                <a:lnTo>
                  <a:pt x="6514" y="247"/>
                </a:lnTo>
                <a:lnTo>
                  <a:pt x="6877" y="305"/>
                </a:lnTo>
                <a:lnTo>
                  <a:pt x="6991" y="323"/>
                </a:lnTo>
                <a:lnTo>
                  <a:pt x="6914" y="495"/>
                </a:lnTo>
                <a:lnTo>
                  <a:pt x="6743" y="628"/>
                </a:lnTo>
                <a:lnTo>
                  <a:pt x="6629" y="800"/>
                </a:lnTo>
                <a:lnTo>
                  <a:pt x="6705" y="876"/>
                </a:lnTo>
                <a:lnTo>
                  <a:pt x="6781" y="914"/>
                </a:lnTo>
                <a:lnTo>
                  <a:pt x="6838" y="933"/>
                </a:lnTo>
                <a:lnTo>
                  <a:pt x="6895" y="895"/>
                </a:lnTo>
                <a:lnTo>
                  <a:pt x="7086" y="838"/>
                </a:lnTo>
                <a:lnTo>
                  <a:pt x="7391" y="800"/>
                </a:lnTo>
                <a:lnTo>
                  <a:pt x="7448" y="876"/>
                </a:lnTo>
                <a:lnTo>
                  <a:pt x="7448" y="971"/>
                </a:lnTo>
                <a:lnTo>
                  <a:pt x="7562" y="1104"/>
                </a:lnTo>
                <a:lnTo>
                  <a:pt x="7620" y="1219"/>
                </a:lnTo>
                <a:lnTo>
                  <a:pt x="7734" y="1200"/>
                </a:lnTo>
                <a:lnTo>
                  <a:pt x="7867" y="1180"/>
                </a:lnTo>
                <a:lnTo>
                  <a:pt x="8019" y="1124"/>
                </a:lnTo>
                <a:lnTo>
                  <a:pt x="8172" y="1124"/>
                </a:lnTo>
                <a:lnTo>
                  <a:pt x="8324" y="1238"/>
                </a:lnTo>
                <a:lnTo>
                  <a:pt x="8477" y="1352"/>
                </a:lnTo>
                <a:lnTo>
                  <a:pt x="8648" y="1390"/>
                </a:lnTo>
                <a:lnTo>
                  <a:pt x="8800" y="1409"/>
                </a:lnTo>
                <a:lnTo>
                  <a:pt x="8934" y="1466"/>
                </a:lnTo>
                <a:lnTo>
                  <a:pt x="9067" y="1543"/>
                </a:lnTo>
                <a:lnTo>
                  <a:pt x="8991" y="1619"/>
                </a:lnTo>
                <a:lnTo>
                  <a:pt x="8895" y="1676"/>
                </a:lnTo>
                <a:lnTo>
                  <a:pt x="8819" y="1657"/>
                </a:lnTo>
                <a:lnTo>
                  <a:pt x="8763" y="1695"/>
                </a:lnTo>
                <a:lnTo>
                  <a:pt x="8610" y="1847"/>
                </a:lnTo>
                <a:lnTo>
                  <a:pt x="8458" y="1981"/>
                </a:lnTo>
                <a:lnTo>
                  <a:pt x="8343" y="2076"/>
                </a:lnTo>
                <a:lnTo>
                  <a:pt x="8229" y="2114"/>
                </a:lnTo>
                <a:lnTo>
                  <a:pt x="8133" y="2190"/>
                </a:lnTo>
                <a:lnTo>
                  <a:pt x="8096" y="2286"/>
                </a:lnTo>
                <a:lnTo>
                  <a:pt x="7886" y="2419"/>
                </a:lnTo>
                <a:lnTo>
                  <a:pt x="7752" y="2628"/>
                </a:lnTo>
                <a:lnTo>
                  <a:pt x="7696" y="2762"/>
                </a:lnTo>
                <a:lnTo>
                  <a:pt x="7600" y="2914"/>
                </a:lnTo>
                <a:lnTo>
                  <a:pt x="7657" y="2990"/>
                </a:lnTo>
                <a:lnTo>
                  <a:pt x="7734" y="3066"/>
                </a:lnTo>
                <a:lnTo>
                  <a:pt x="7639" y="3371"/>
                </a:lnTo>
                <a:lnTo>
                  <a:pt x="7124" y="3600"/>
                </a:lnTo>
                <a:lnTo>
                  <a:pt x="6895" y="3524"/>
                </a:lnTo>
                <a:lnTo>
                  <a:pt x="6800" y="3333"/>
                </a:lnTo>
                <a:lnTo>
                  <a:pt x="6648" y="3200"/>
                </a:lnTo>
                <a:lnTo>
                  <a:pt x="6553" y="3124"/>
                </a:lnTo>
                <a:lnTo>
                  <a:pt x="6457" y="3047"/>
                </a:lnTo>
                <a:lnTo>
                  <a:pt x="6381" y="3124"/>
                </a:lnTo>
                <a:lnTo>
                  <a:pt x="6324" y="3219"/>
                </a:lnTo>
                <a:lnTo>
                  <a:pt x="6286" y="3352"/>
                </a:lnTo>
                <a:lnTo>
                  <a:pt x="6248" y="3466"/>
                </a:lnTo>
                <a:lnTo>
                  <a:pt x="6057" y="3466"/>
                </a:lnTo>
                <a:lnTo>
                  <a:pt x="5867" y="3390"/>
                </a:lnTo>
                <a:lnTo>
                  <a:pt x="5771" y="3333"/>
                </a:lnTo>
                <a:lnTo>
                  <a:pt x="5657" y="3390"/>
                </a:lnTo>
                <a:lnTo>
                  <a:pt x="5562" y="3542"/>
                </a:lnTo>
                <a:lnTo>
                  <a:pt x="5429" y="3542"/>
                </a:lnTo>
                <a:lnTo>
                  <a:pt x="5334" y="3486"/>
                </a:lnTo>
                <a:lnTo>
                  <a:pt x="5258" y="3619"/>
                </a:lnTo>
                <a:lnTo>
                  <a:pt x="5181" y="3791"/>
                </a:lnTo>
                <a:lnTo>
                  <a:pt x="5124" y="3943"/>
                </a:lnTo>
                <a:lnTo>
                  <a:pt x="5258" y="4095"/>
                </a:lnTo>
                <a:lnTo>
                  <a:pt x="5334" y="4267"/>
                </a:lnTo>
                <a:lnTo>
                  <a:pt x="4896" y="4209"/>
                </a:lnTo>
                <a:lnTo>
                  <a:pt x="4648" y="4095"/>
                </a:lnTo>
                <a:lnTo>
                  <a:pt x="4515" y="4304"/>
                </a:lnTo>
                <a:lnTo>
                  <a:pt x="4305" y="4400"/>
                </a:lnTo>
                <a:lnTo>
                  <a:pt x="4095" y="4533"/>
                </a:lnTo>
                <a:lnTo>
                  <a:pt x="4095" y="4629"/>
                </a:lnTo>
                <a:lnTo>
                  <a:pt x="4095" y="4705"/>
                </a:lnTo>
                <a:lnTo>
                  <a:pt x="4057" y="4781"/>
                </a:lnTo>
                <a:lnTo>
                  <a:pt x="3924" y="4971"/>
                </a:lnTo>
                <a:lnTo>
                  <a:pt x="3829" y="5066"/>
                </a:lnTo>
                <a:lnTo>
                  <a:pt x="3734" y="5086"/>
                </a:lnTo>
                <a:lnTo>
                  <a:pt x="3638" y="5142"/>
                </a:lnTo>
                <a:lnTo>
                  <a:pt x="3714" y="5314"/>
                </a:lnTo>
                <a:lnTo>
                  <a:pt x="3962" y="5352"/>
                </a:lnTo>
                <a:lnTo>
                  <a:pt x="4267" y="5809"/>
                </a:lnTo>
                <a:lnTo>
                  <a:pt x="4153" y="5924"/>
                </a:lnTo>
                <a:lnTo>
                  <a:pt x="4095" y="6095"/>
                </a:lnTo>
                <a:lnTo>
                  <a:pt x="4057" y="6514"/>
                </a:lnTo>
                <a:lnTo>
                  <a:pt x="4019" y="6705"/>
                </a:lnTo>
                <a:lnTo>
                  <a:pt x="4057" y="6838"/>
                </a:lnTo>
                <a:lnTo>
                  <a:pt x="4134" y="6971"/>
                </a:lnTo>
                <a:lnTo>
                  <a:pt x="4039" y="7143"/>
                </a:lnTo>
                <a:lnTo>
                  <a:pt x="3905" y="7257"/>
                </a:lnTo>
                <a:lnTo>
                  <a:pt x="3943" y="7638"/>
                </a:lnTo>
                <a:lnTo>
                  <a:pt x="4191" y="7581"/>
                </a:lnTo>
                <a:lnTo>
                  <a:pt x="4343" y="7619"/>
                </a:lnTo>
                <a:lnTo>
                  <a:pt x="4533" y="7771"/>
                </a:lnTo>
                <a:lnTo>
                  <a:pt x="4648" y="7829"/>
                </a:lnTo>
                <a:lnTo>
                  <a:pt x="4972" y="7753"/>
                </a:lnTo>
                <a:lnTo>
                  <a:pt x="5105" y="7867"/>
                </a:lnTo>
                <a:lnTo>
                  <a:pt x="5181" y="8266"/>
                </a:lnTo>
                <a:lnTo>
                  <a:pt x="5048" y="8266"/>
                </a:lnTo>
                <a:lnTo>
                  <a:pt x="4896" y="8229"/>
                </a:lnTo>
                <a:lnTo>
                  <a:pt x="4743" y="8362"/>
                </a:lnTo>
                <a:lnTo>
                  <a:pt x="4781" y="8571"/>
                </a:lnTo>
                <a:lnTo>
                  <a:pt x="4781" y="8686"/>
                </a:lnTo>
                <a:lnTo>
                  <a:pt x="4762" y="8800"/>
                </a:lnTo>
                <a:lnTo>
                  <a:pt x="4705" y="8876"/>
                </a:lnTo>
                <a:lnTo>
                  <a:pt x="4667" y="8972"/>
                </a:lnTo>
                <a:lnTo>
                  <a:pt x="4610" y="9162"/>
                </a:lnTo>
                <a:lnTo>
                  <a:pt x="4515" y="9353"/>
                </a:lnTo>
                <a:lnTo>
                  <a:pt x="4343" y="9409"/>
                </a:lnTo>
                <a:lnTo>
                  <a:pt x="4191" y="9485"/>
                </a:lnTo>
                <a:lnTo>
                  <a:pt x="4115" y="9562"/>
                </a:lnTo>
                <a:lnTo>
                  <a:pt x="4039" y="9638"/>
                </a:lnTo>
                <a:lnTo>
                  <a:pt x="3943" y="9600"/>
                </a:lnTo>
                <a:lnTo>
                  <a:pt x="3848" y="9505"/>
                </a:lnTo>
                <a:lnTo>
                  <a:pt x="3619" y="9619"/>
                </a:lnTo>
                <a:lnTo>
                  <a:pt x="3409" y="9734"/>
                </a:lnTo>
                <a:lnTo>
                  <a:pt x="3314" y="9714"/>
                </a:lnTo>
                <a:lnTo>
                  <a:pt x="3257" y="9638"/>
                </a:lnTo>
                <a:lnTo>
                  <a:pt x="2972" y="9543"/>
                </a:lnTo>
                <a:lnTo>
                  <a:pt x="2876" y="9429"/>
                </a:lnTo>
                <a:lnTo>
                  <a:pt x="2781" y="9371"/>
                </a:lnTo>
                <a:lnTo>
                  <a:pt x="2743" y="9429"/>
                </a:lnTo>
                <a:lnTo>
                  <a:pt x="2686" y="9429"/>
                </a:lnTo>
                <a:lnTo>
                  <a:pt x="2629" y="9371"/>
                </a:lnTo>
                <a:lnTo>
                  <a:pt x="2571" y="9314"/>
                </a:lnTo>
                <a:lnTo>
                  <a:pt x="2419" y="9086"/>
                </a:lnTo>
                <a:lnTo>
                  <a:pt x="2305" y="8857"/>
                </a:lnTo>
                <a:lnTo>
                  <a:pt x="2248" y="8591"/>
                </a:lnTo>
                <a:lnTo>
                  <a:pt x="2248" y="8324"/>
                </a:lnTo>
                <a:lnTo>
                  <a:pt x="2190" y="8095"/>
                </a:lnTo>
                <a:lnTo>
                  <a:pt x="2000" y="7981"/>
                </a:lnTo>
                <a:lnTo>
                  <a:pt x="1809" y="7924"/>
                </a:lnTo>
                <a:lnTo>
                  <a:pt x="1600" y="7962"/>
                </a:lnTo>
                <a:lnTo>
                  <a:pt x="1581" y="7733"/>
                </a:lnTo>
                <a:lnTo>
                  <a:pt x="1600" y="7524"/>
                </a:lnTo>
                <a:lnTo>
                  <a:pt x="1677" y="7219"/>
                </a:lnTo>
                <a:lnTo>
                  <a:pt x="1809" y="6952"/>
                </a:lnTo>
                <a:lnTo>
                  <a:pt x="1867" y="6838"/>
                </a:lnTo>
                <a:lnTo>
                  <a:pt x="1943" y="6724"/>
                </a:lnTo>
                <a:lnTo>
                  <a:pt x="2038" y="6629"/>
                </a:lnTo>
                <a:lnTo>
                  <a:pt x="2057" y="6495"/>
                </a:lnTo>
                <a:lnTo>
                  <a:pt x="1981" y="6476"/>
                </a:lnTo>
                <a:lnTo>
                  <a:pt x="1905" y="6438"/>
                </a:lnTo>
                <a:lnTo>
                  <a:pt x="1791" y="6514"/>
                </a:lnTo>
                <a:lnTo>
                  <a:pt x="1714" y="6629"/>
                </a:lnTo>
                <a:lnTo>
                  <a:pt x="1638" y="6419"/>
                </a:lnTo>
                <a:lnTo>
                  <a:pt x="1638" y="6285"/>
                </a:lnTo>
                <a:lnTo>
                  <a:pt x="1562" y="6229"/>
                </a:lnTo>
                <a:lnTo>
                  <a:pt x="1562" y="6152"/>
                </a:lnTo>
                <a:lnTo>
                  <a:pt x="1486" y="6133"/>
                </a:lnTo>
                <a:lnTo>
                  <a:pt x="1410" y="6229"/>
                </a:lnTo>
                <a:lnTo>
                  <a:pt x="1200" y="6285"/>
                </a:lnTo>
                <a:lnTo>
                  <a:pt x="1010" y="6229"/>
                </a:lnTo>
                <a:lnTo>
                  <a:pt x="1029" y="6095"/>
                </a:lnTo>
                <a:lnTo>
                  <a:pt x="1010" y="6000"/>
                </a:lnTo>
                <a:lnTo>
                  <a:pt x="952" y="5981"/>
                </a:lnTo>
                <a:lnTo>
                  <a:pt x="895" y="5924"/>
                </a:lnTo>
                <a:lnTo>
                  <a:pt x="876" y="5867"/>
                </a:lnTo>
                <a:lnTo>
                  <a:pt x="895" y="5809"/>
                </a:lnTo>
                <a:lnTo>
                  <a:pt x="915" y="5733"/>
                </a:lnTo>
                <a:lnTo>
                  <a:pt x="933" y="5657"/>
                </a:lnTo>
                <a:lnTo>
                  <a:pt x="933" y="5600"/>
                </a:lnTo>
                <a:lnTo>
                  <a:pt x="915" y="5562"/>
                </a:lnTo>
                <a:lnTo>
                  <a:pt x="895" y="5523"/>
                </a:lnTo>
                <a:lnTo>
                  <a:pt x="915" y="5467"/>
                </a:lnTo>
                <a:lnTo>
                  <a:pt x="952" y="5391"/>
                </a:lnTo>
                <a:lnTo>
                  <a:pt x="952" y="5295"/>
                </a:lnTo>
                <a:lnTo>
                  <a:pt x="476" y="5276"/>
                </a:lnTo>
                <a:lnTo>
                  <a:pt x="0" y="5371"/>
                </a:lnTo>
                <a:lnTo>
                  <a:pt x="38" y="5124"/>
                </a:lnTo>
                <a:lnTo>
                  <a:pt x="114" y="4895"/>
                </a:lnTo>
                <a:lnTo>
                  <a:pt x="95" y="4762"/>
                </a:lnTo>
                <a:lnTo>
                  <a:pt x="229" y="4495"/>
                </a:lnTo>
                <a:lnTo>
                  <a:pt x="400" y="4248"/>
                </a:lnTo>
                <a:lnTo>
                  <a:pt x="534" y="4019"/>
                </a:lnTo>
                <a:lnTo>
                  <a:pt x="590" y="3962"/>
                </a:lnTo>
                <a:lnTo>
                  <a:pt x="648" y="3962"/>
                </a:lnTo>
                <a:lnTo>
                  <a:pt x="705" y="3943"/>
                </a:lnTo>
                <a:lnTo>
                  <a:pt x="743" y="3886"/>
                </a:lnTo>
                <a:lnTo>
                  <a:pt x="743" y="3828"/>
                </a:lnTo>
                <a:lnTo>
                  <a:pt x="762" y="3733"/>
                </a:lnTo>
                <a:lnTo>
                  <a:pt x="800" y="3657"/>
                </a:lnTo>
                <a:lnTo>
                  <a:pt x="819" y="3562"/>
                </a:lnTo>
                <a:lnTo>
                  <a:pt x="800" y="3486"/>
                </a:lnTo>
                <a:lnTo>
                  <a:pt x="762" y="3390"/>
                </a:lnTo>
                <a:lnTo>
                  <a:pt x="705" y="3352"/>
                </a:lnTo>
                <a:lnTo>
                  <a:pt x="705" y="3181"/>
                </a:lnTo>
                <a:lnTo>
                  <a:pt x="629" y="3124"/>
                </a:lnTo>
                <a:lnTo>
                  <a:pt x="514" y="2914"/>
                </a:lnTo>
                <a:lnTo>
                  <a:pt x="438" y="2857"/>
                </a:lnTo>
                <a:lnTo>
                  <a:pt x="362" y="2781"/>
                </a:lnTo>
                <a:lnTo>
                  <a:pt x="305" y="2667"/>
                </a:lnTo>
              </a:path>
            </a:pathLst>
          </a:custGeom>
          <a:solidFill>
            <a:schemeClr val="accent1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A"/>
          </a:p>
        </p:txBody>
      </p:sp>
      <p:sp>
        <p:nvSpPr>
          <p:cNvPr id="201" name="Freeform 43">
            <a:extLst>
              <a:ext uri="{FF2B5EF4-FFF2-40B4-BE49-F238E27FC236}">
                <a16:creationId xmlns:a16="http://schemas.microsoft.com/office/drawing/2014/main" id="{1A7CBCD9-ABC7-4F26-9668-4FF1A4A1B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8723" y="3990668"/>
            <a:ext cx="118078" cy="82974"/>
          </a:xfrm>
          <a:custGeom>
            <a:avLst/>
            <a:gdLst>
              <a:gd name="T0" fmla="*/ 2147483646 w 1144"/>
              <a:gd name="T1" fmla="*/ 2147483646 h 801"/>
              <a:gd name="T2" fmla="*/ 2147483646 w 1144"/>
              <a:gd name="T3" fmla="*/ 2147483646 h 801"/>
              <a:gd name="T4" fmla="*/ 2147483646 w 1144"/>
              <a:gd name="T5" fmla="*/ 2147483646 h 801"/>
              <a:gd name="T6" fmla="*/ 2147483646 w 1144"/>
              <a:gd name="T7" fmla="*/ 2147483646 h 801"/>
              <a:gd name="T8" fmla="*/ 2147483646 w 1144"/>
              <a:gd name="T9" fmla="*/ 2147483646 h 801"/>
              <a:gd name="T10" fmla="*/ 0 w 1144"/>
              <a:gd name="T11" fmla="*/ 2147483646 h 801"/>
              <a:gd name="T12" fmla="*/ 2147483646 w 1144"/>
              <a:gd name="T13" fmla="*/ 2147483646 h 801"/>
              <a:gd name="T14" fmla="*/ 2147483646 w 1144"/>
              <a:gd name="T15" fmla="*/ 2147483646 h 801"/>
              <a:gd name="T16" fmla="*/ 2147483646 w 1144"/>
              <a:gd name="T17" fmla="*/ 2147483646 h 801"/>
              <a:gd name="T18" fmla="*/ 2147483646 w 1144"/>
              <a:gd name="T19" fmla="*/ 0 h 801"/>
              <a:gd name="T20" fmla="*/ 2147483646 w 1144"/>
              <a:gd name="T21" fmla="*/ 2147483646 h 801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1144" h="801">
                <a:moveTo>
                  <a:pt x="1028" y="114"/>
                </a:moveTo>
                <a:lnTo>
                  <a:pt x="1143" y="477"/>
                </a:lnTo>
                <a:lnTo>
                  <a:pt x="895" y="800"/>
                </a:lnTo>
                <a:lnTo>
                  <a:pt x="514" y="743"/>
                </a:lnTo>
                <a:lnTo>
                  <a:pt x="171" y="534"/>
                </a:lnTo>
                <a:lnTo>
                  <a:pt x="0" y="153"/>
                </a:lnTo>
                <a:lnTo>
                  <a:pt x="133" y="19"/>
                </a:lnTo>
                <a:lnTo>
                  <a:pt x="362" y="96"/>
                </a:lnTo>
                <a:lnTo>
                  <a:pt x="533" y="58"/>
                </a:lnTo>
                <a:lnTo>
                  <a:pt x="705" y="0"/>
                </a:lnTo>
                <a:lnTo>
                  <a:pt x="1028" y="114"/>
                </a:lnTo>
              </a:path>
            </a:pathLst>
          </a:custGeom>
          <a:solidFill>
            <a:schemeClr val="accent1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A"/>
          </a:p>
        </p:txBody>
      </p:sp>
      <p:sp>
        <p:nvSpPr>
          <p:cNvPr id="202" name="Freeform 44">
            <a:extLst>
              <a:ext uri="{FF2B5EF4-FFF2-40B4-BE49-F238E27FC236}">
                <a16:creationId xmlns:a16="http://schemas.microsoft.com/office/drawing/2014/main" id="{D45FFC4D-4B87-4872-BA8F-6B3B5AB620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3731" y="3386601"/>
            <a:ext cx="187375" cy="192845"/>
          </a:xfrm>
          <a:custGeom>
            <a:avLst/>
            <a:gdLst>
              <a:gd name="T0" fmla="*/ 2147483646 w 1811"/>
              <a:gd name="T1" fmla="*/ 2147483646 h 1867"/>
              <a:gd name="T2" fmla="*/ 2147483646 w 1811"/>
              <a:gd name="T3" fmla="*/ 2147483646 h 1867"/>
              <a:gd name="T4" fmla="*/ 2147483646 w 1811"/>
              <a:gd name="T5" fmla="*/ 2147483646 h 1867"/>
              <a:gd name="T6" fmla="*/ 2147483646 w 1811"/>
              <a:gd name="T7" fmla="*/ 2147483646 h 1867"/>
              <a:gd name="T8" fmla="*/ 2147483646 w 1811"/>
              <a:gd name="T9" fmla="*/ 2147483646 h 1867"/>
              <a:gd name="T10" fmla="*/ 2147483646 w 1811"/>
              <a:gd name="T11" fmla="*/ 2147483646 h 1867"/>
              <a:gd name="T12" fmla="*/ 2147483646 w 1811"/>
              <a:gd name="T13" fmla="*/ 2147483646 h 1867"/>
              <a:gd name="T14" fmla="*/ 2147483646 w 1811"/>
              <a:gd name="T15" fmla="*/ 2147483646 h 1867"/>
              <a:gd name="T16" fmla="*/ 2147483646 w 1811"/>
              <a:gd name="T17" fmla="*/ 2147483646 h 1867"/>
              <a:gd name="T18" fmla="*/ 2147483646 w 1811"/>
              <a:gd name="T19" fmla="*/ 2147483646 h 1867"/>
              <a:gd name="T20" fmla="*/ 2147483646 w 1811"/>
              <a:gd name="T21" fmla="*/ 2147483646 h 1867"/>
              <a:gd name="T22" fmla="*/ 2147483646 w 1811"/>
              <a:gd name="T23" fmla="*/ 2147483646 h 1867"/>
              <a:gd name="T24" fmla="*/ 2147483646 w 1811"/>
              <a:gd name="T25" fmla="*/ 2147483646 h 1867"/>
              <a:gd name="T26" fmla="*/ 2147483646 w 1811"/>
              <a:gd name="T27" fmla="*/ 2147483646 h 1867"/>
              <a:gd name="T28" fmla="*/ 2147483646 w 1811"/>
              <a:gd name="T29" fmla="*/ 2147483646 h 1867"/>
              <a:gd name="T30" fmla="*/ 2147483646 w 1811"/>
              <a:gd name="T31" fmla="*/ 2147483646 h 1867"/>
              <a:gd name="T32" fmla="*/ 2147483646 w 1811"/>
              <a:gd name="T33" fmla="*/ 2147483646 h 1867"/>
              <a:gd name="T34" fmla="*/ 2147483646 w 1811"/>
              <a:gd name="T35" fmla="*/ 2147483646 h 1867"/>
              <a:gd name="T36" fmla="*/ 2147483646 w 1811"/>
              <a:gd name="T37" fmla="*/ 2147483646 h 1867"/>
              <a:gd name="T38" fmla="*/ 2147483646 w 1811"/>
              <a:gd name="T39" fmla="*/ 2147483646 h 1867"/>
              <a:gd name="T40" fmla="*/ 0 w 1811"/>
              <a:gd name="T41" fmla="*/ 2147483646 h 1867"/>
              <a:gd name="T42" fmla="*/ 2147483646 w 1811"/>
              <a:gd name="T43" fmla="*/ 2147483646 h 1867"/>
              <a:gd name="T44" fmla="*/ 2147483646 w 1811"/>
              <a:gd name="T45" fmla="*/ 2147483646 h 1867"/>
              <a:gd name="T46" fmla="*/ 2147483646 w 1811"/>
              <a:gd name="T47" fmla="*/ 2147483646 h 1867"/>
              <a:gd name="T48" fmla="*/ 2147483646 w 1811"/>
              <a:gd name="T49" fmla="*/ 2147483646 h 1867"/>
              <a:gd name="T50" fmla="*/ 2147483646 w 1811"/>
              <a:gd name="T51" fmla="*/ 2147483646 h 1867"/>
              <a:gd name="T52" fmla="*/ 2147483646 w 1811"/>
              <a:gd name="T53" fmla="*/ 2147483646 h 1867"/>
              <a:gd name="T54" fmla="*/ 2147483646 w 1811"/>
              <a:gd name="T55" fmla="*/ 2147483646 h 1867"/>
              <a:gd name="T56" fmla="*/ 2147483646 w 1811"/>
              <a:gd name="T57" fmla="*/ 2147483646 h 1867"/>
              <a:gd name="T58" fmla="*/ 2147483646 w 1811"/>
              <a:gd name="T59" fmla="*/ 2147483646 h 1867"/>
              <a:gd name="T60" fmla="*/ 2147483646 w 1811"/>
              <a:gd name="T61" fmla="*/ 2147483646 h 1867"/>
              <a:gd name="T62" fmla="*/ 2147483646 w 1811"/>
              <a:gd name="T63" fmla="*/ 2147483646 h 1867"/>
              <a:gd name="T64" fmla="*/ 2147483646 w 1811"/>
              <a:gd name="T65" fmla="*/ 2147483646 h 1867"/>
              <a:gd name="T66" fmla="*/ 2147483646 w 1811"/>
              <a:gd name="T67" fmla="*/ 0 h 1867"/>
              <a:gd name="T68" fmla="*/ 2147483646 w 1811"/>
              <a:gd name="T69" fmla="*/ 2147483646 h 1867"/>
              <a:gd name="T70" fmla="*/ 2147483646 w 1811"/>
              <a:gd name="T71" fmla="*/ 2147483646 h 1867"/>
              <a:gd name="T72" fmla="*/ 2147483646 w 1811"/>
              <a:gd name="T73" fmla="*/ 2147483646 h 1867"/>
              <a:gd name="T74" fmla="*/ 2147483646 w 1811"/>
              <a:gd name="T75" fmla="*/ 2147483646 h 1867"/>
              <a:gd name="T76" fmla="*/ 2147483646 w 1811"/>
              <a:gd name="T77" fmla="*/ 2147483646 h 1867"/>
              <a:gd name="T78" fmla="*/ 2147483646 w 1811"/>
              <a:gd name="T79" fmla="*/ 2147483646 h 1867"/>
              <a:gd name="T80" fmla="*/ 2147483646 w 1811"/>
              <a:gd name="T81" fmla="*/ 2147483646 h 1867"/>
              <a:gd name="T82" fmla="*/ 2147483646 w 1811"/>
              <a:gd name="T83" fmla="*/ 2147483646 h 1867"/>
              <a:gd name="T84" fmla="*/ 2147483646 w 1811"/>
              <a:gd name="T85" fmla="*/ 2147483646 h 1867"/>
              <a:gd name="T86" fmla="*/ 2147483646 w 1811"/>
              <a:gd name="T87" fmla="*/ 2147483646 h 1867"/>
              <a:gd name="T88" fmla="*/ 2147483646 w 1811"/>
              <a:gd name="T89" fmla="*/ 2147483646 h 1867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1811" h="1867">
                <a:moveTo>
                  <a:pt x="1676" y="1256"/>
                </a:moveTo>
                <a:lnTo>
                  <a:pt x="1619" y="1237"/>
                </a:lnTo>
                <a:lnTo>
                  <a:pt x="1562" y="1237"/>
                </a:lnTo>
                <a:lnTo>
                  <a:pt x="1562" y="1294"/>
                </a:lnTo>
                <a:lnTo>
                  <a:pt x="1562" y="1351"/>
                </a:lnTo>
                <a:lnTo>
                  <a:pt x="1505" y="1503"/>
                </a:lnTo>
                <a:lnTo>
                  <a:pt x="1505" y="1561"/>
                </a:lnTo>
                <a:lnTo>
                  <a:pt x="1486" y="1637"/>
                </a:lnTo>
                <a:lnTo>
                  <a:pt x="1334" y="1713"/>
                </a:lnTo>
                <a:lnTo>
                  <a:pt x="972" y="1617"/>
                </a:lnTo>
                <a:lnTo>
                  <a:pt x="762" y="1599"/>
                </a:lnTo>
                <a:lnTo>
                  <a:pt x="686" y="1675"/>
                </a:lnTo>
                <a:lnTo>
                  <a:pt x="591" y="1827"/>
                </a:lnTo>
                <a:lnTo>
                  <a:pt x="552" y="1866"/>
                </a:lnTo>
                <a:lnTo>
                  <a:pt x="476" y="1827"/>
                </a:lnTo>
                <a:lnTo>
                  <a:pt x="400" y="1770"/>
                </a:lnTo>
                <a:lnTo>
                  <a:pt x="305" y="1694"/>
                </a:lnTo>
                <a:lnTo>
                  <a:pt x="229" y="1541"/>
                </a:lnTo>
                <a:lnTo>
                  <a:pt x="134" y="1446"/>
                </a:lnTo>
                <a:lnTo>
                  <a:pt x="39" y="1408"/>
                </a:lnTo>
                <a:lnTo>
                  <a:pt x="0" y="1275"/>
                </a:lnTo>
                <a:lnTo>
                  <a:pt x="76" y="1141"/>
                </a:lnTo>
                <a:lnTo>
                  <a:pt x="171" y="1141"/>
                </a:lnTo>
                <a:lnTo>
                  <a:pt x="286" y="1123"/>
                </a:lnTo>
                <a:lnTo>
                  <a:pt x="305" y="1065"/>
                </a:lnTo>
                <a:lnTo>
                  <a:pt x="324" y="989"/>
                </a:lnTo>
                <a:lnTo>
                  <a:pt x="267" y="951"/>
                </a:lnTo>
                <a:lnTo>
                  <a:pt x="210" y="951"/>
                </a:lnTo>
                <a:lnTo>
                  <a:pt x="267" y="799"/>
                </a:lnTo>
                <a:lnTo>
                  <a:pt x="381" y="684"/>
                </a:lnTo>
                <a:lnTo>
                  <a:pt x="343" y="323"/>
                </a:lnTo>
                <a:lnTo>
                  <a:pt x="629" y="76"/>
                </a:lnTo>
                <a:lnTo>
                  <a:pt x="1029" y="18"/>
                </a:lnTo>
                <a:lnTo>
                  <a:pt x="1372" y="0"/>
                </a:lnTo>
                <a:lnTo>
                  <a:pt x="1619" y="190"/>
                </a:lnTo>
                <a:lnTo>
                  <a:pt x="1695" y="323"/>
                </a:lnTo>
                <a:lnTo>
                  <a:pt x="1695" y="381"/>
                </a:lnTo>
                <a:lnTo>
                  <a:pt x="1658" y="438"/>
                </a:lnTo>
                <a:lnTo>
                  <a:pt x="1658" y="627"/>
                </a:lnTo>
                <a:lnTo>
                  <a:pt x="1715" y="703"/>
                </a:lnTo>
                <a:lnTo>
                  <a:pt x="1791" y="779"/>
                </a:lnTo>
                <a:lnTo>
                  <a:pt x="1791" y="894"/>
                </a:lnTo>
                <a:lnTo>
                  <a:pt x="1810" y="1027"/>
                </a:lnTo>
                <a:lnTo>
                  <a:pt x="1772" y="1141"/>
                </a:lnTo>
                <a:lnTo>
                  <a:pt x="1676" y="1256"/>
                </a:lnTo>
              </a:path>
            </a:pathLst>
          </a:custGeom>
          <a:solidFill>
            <a:schemeClr val="accent1"/>
          </a:solidFill>
          <a:ln w="9525" cap="flat">
            <a:solidFill>
              <a:schemeClr val="bg1"/>
            </a:solidFill>
            <a:bevel/>
            <a:headEnd/>
            <a:tailEnd/>
          </a:ln>
          <a:effectLst/>
        </p:spPr>
        <p:txBody>
          <a:bodyPr wrap="none" anchor="ctr"/>
          <a:lstStyle/>
          <a:p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549173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19F43022-565C-459D-88F0-A19241189720}"/>
              </a:ext>
            </a:extLst>
          </p:cNvPr>
          <p:cNvSpPr/>
          <p:nvPr/>
        </p:nvSpPr>
        <p:spPr>
          <a:xfrm>
            <a:off x="5679894" y="1007109"/>
            <a:ext cx="786220" cy="4731218"/>
          </a:xfrm>
          <a:prstGeom prst="roundRect">
            <a:avLst/>
          </a:prstGeom>
          <a:gradFill>
            <a:gsLst>
              <a:gs pos="100000">
                <a:schemeClr val="accent1"/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593438BC-CC6D-4A5F-9EC8-A9ACB91B23A1}"/>
              </a:ext>
            </a:extLst>
          </p:cNvPr>
          <p:cNvSpPr/>
          <p:nvPr/>
        </p:nvSpPr>
        <p:spPr>
          <a:xfrm>
            <a:off x="6947019" y="1007109"/>
            <a:ext cx="786220" cy="4731218"/>
          </a:xfrm>
          <a:prstGeom prst="roundRect">
            <a:avLst/>
          </a:prstGeom>
          <a:gradFill>
            <a:gsLst>
              <a:gs pos="100000">
                <a:schemeClr val="accent1"/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876D2EBB-6271-4CA9-9CA6-AE02B11CEC99}"/>
              </a:ext>
            </a:extLst>
          </p:cNvPr>
          <p:cNvSpPr/>
          <p:nvPr/>
        </p:nvSpPr>
        <p:spPr>
          <a:xfrm>
            <a:off x="8214144" y="1007109"/>
            <a:ext cx="786220" cy="4731218"/>
          </a:xfrm>
          <a:prstGeom prst="roundRect">
            <a:avLst/>
          </a:prstGeom>
          <a:gradFill>
            <a:gsLst>
              <a:gs pos="100000">
                <a:schemeClr val="accent1"/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id="{789146A3-B099-48DD-821B-07C7C1AC33A6}"/>
              </a:ext>
            </a:extLst>
          </p:cNvPr>
          <p:cNvSpPr/>
          <p:nvPr/>
        </p:nvSpPr>
        <p:spPr>
          <a:xfrm>
            <a:off x="9481269" y="1007109"/>
            <a:ext cx="786220" cy="4731218"/>
          </a:xfrm>
          <a:prstGeom prst="roundRect">
            <a:avLst/>
          </a:prstGeom>
          <a:gradFill>
            <a:gsLst>
              <a:gs pos="100000">
                <a:schemeClr val="accent1"/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52F36D15-B491-4C0C-8513-34318E06F393}"/>
              </a:ext>
            </a:extLst>
          </p:cNvPr>
          <p:cNvSpPr/>
          <p:nvPr/>
        </p:nvSpPr>
        <p:spPr>
          <a:xfrm>
            <a:off x="5679894" y="4095750"/>
            <a:ext cx="786220" cy="164257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63" name="사각형: 둥근 모서리 62">
            <a:extLst>
              <a:ext uri="{FF2B5EF4-FFF2-40B4-BE49-F238E27FC236}">
                <a16:creationId xmlns:a16="http://schemas.microsoft.com/office/drawing/2014/main" id="{E512A44E-3331-4371-92D8-948E59C6DDCC}"/>
              </a:ext>
            </a:extLst>
          </p:cNvPr>
          <p:cNvSpPr/>
          <p:nvPr/>
        </p:nvSpPr>
        <p:spPr>
          <a:xfrm>
            <a:off x="6947019" y="3352800"/>
            <a:ext cx="786220" cy="238552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61855666-F5B3-4809-9D5A-FE95916EA3E4}"/>
              </a:ext>
            </a:extLst>
          </p:cNvPr>
          <p:cNvSpPr/>
          <p:nvPr/>
        </p:nvSpPr>
        <p:spPr>
          <a:xfrm>
            <a:off x="8214144" y="1638300"/>
            <a:ext cx="786220" cy="4100026"/>
          </a:xfrm>
          <a:prstGeom prst="roundRect">
            <a:avLst/>
          </a:prstGeom>
          <a:solidFill>
            <a:schemeClr val="accent3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65" name="사각형: 둥근 모서리 64">
            <a:extLst>
              <a:ext uri="{FF2B5EF4-FFF2-40B4-BE49-F238E27FC236}">
                <a16:creationId xmlns:a16="http://schemas.microsoft.com/office/drawing/2014/main" id="{9C36BB50-0E52-4C6D-88C8-03396681DF03}"/>
              </a:ext>
            </a:extLst>
          </p:cNvPr>
          <p:cNvSpPr/>
          <p:nvPr/>
        </p:nvSpPr>
        <p:spPr>
          <a:xfrm>
            <a:off x="9481269" y="2438401"/>
            <a:ext cx="786220" cy="329992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9A6B2F5-79C8-4470-ADD1-781B4D299986}"/>
              </a:ext>
            </a:extLst>
          </p:cNvPr>
          <p:cNvSpPr txBox="1"/>
          <p:nvPr/>
        </p:nvSpPr>
        <p:spPr>
          <a:xfrm>
            <a:off x="5810913" y="5883117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D7B8860-9180-4E9B-AA28-6CA95A324ED3}"/>
              </a:ext>
            </a:extLst>
          </p:cNvPr>
          <p:cNvSpPr txBox="1"/>
          <p:nvPr/>
        </p:nvSpPr>
        <p:spPr>
          <a:xfrm>
            <a:off x="7078038" y="5883117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DE43D2C9-DF9A-4E3F-BDEE-AD65B6303AA0}"/>
              </a:ext>
            </a:extLst>
          </p:cNvPr>
          <p:cNvSpPr txBox="1"/>
          <p:nvPr/>
        </p:nvSpPr>
        <p:spPr>
          <a:xfrm>
            <a:off x="8345163" y="5883117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0F4D68D1-E6EA-49A6-AC9E-AACF070A0E7F}"/>
              </a:ext>
            </a:extLst>
          </p:cNvPr>
          <p:cNvSpPr txBox="1"/>
          <p:nvPr/>
        </p:nvSpPr>
        <p:spPr>
          <a:xfrm>
            <a:off x="9612287" y="5883117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A117435-6301-40A9-BA9F-3733A5D7D162}"/>
              </a:ext>
            </a:extLst>
          </p:cNvPr>
          <p:cNvSpPr txBox="1"/>
          <p:nvPr/>
        </p:nvSpPr>
        <p:spPr>
          <a:xfrm>
            <a:off x="5847783" y="3750503"/>
            <a:ext cx="45044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37%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DDF4D9F2-260C-462C-82FE-BB1CBFC13770}"/>
              </a:ext>
            </a:extLst>
          </p:cNvPr>
          <p:cNvSpPr txBox="1"/>
          <p:nvPr/>
        </p:nvSpPr>
        <p:spPr>
          <a:xfrm>
            <a:off x="7112503" y="3007553"/>
            <a:ext cx="45525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49%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5177089-3AFF-43BC-A99A-85E7BE9ECFB7}"/>
              </a:ext>
            </a:extLst>
          </p:cNvPr>
          <p:cNvSpPr txBox="1"/>
          <p:nvPr/>
        </p:nvSpPr>
        <p:spPr>
          <a:xfrm>
            <a:off x="8382032" y="1293053"/>
            <a:ext cx="45044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91%</a:t>
            </a:r>
            <a:endParaRPr lang="ko-KR" altLang="en-US" sz="1600" spc="-50">
              <a:ln>
                <a:solidFill>
                  <a:schemeClr val="accent3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ED2BF76-211F-42E9-95E7-289661D242B0}"/>
              </a:ext>
            </a:extLst>
          </p:cNvPr>
          <p:cNvSpPr txBox="1"/>
          <p:nvPr/>
        </p:nvSpPr>
        <p:spPr>
          <a:xfrm>
            <a:off x="9650760" y="2093154"/>
            <a:ext cx="44723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74%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733CD4A-A407-4C5B-9211-8811FC5EDF97}"/>
              </a:ext>
            </a:extLst>
          </p:cNvPr>
          <p:cNvSpPr txBox="1"/>
          <p:nvPr/>
        </p:nvSpPr>
        <p:spPr>
          <a:xfrm>
            <a:off x="1177087" y="4659264"/>
            <a:ext cx="1015343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  <a:endParaRPr lang="en-US" altLang="ko-KR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9F7B3BA0-66D6-41C4-BB42-F607243ACBC8}"/>
              </a:ext>
            </a:extLst>
          </p:cNvPr>
          <p:cNvSpPr txBox="1"/>
          <p:nvPr/>
        </p:nvSpPr>
        <p:spPr>
          <a:xfrm>
            <a:off x="1177087" y="5073142"/>
            <a:ext cx="3162875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99091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E6FA696B-43BF-4917-AE77-0ED2CF823A1F}"/>
              </a:ext>
            </a:extLst>
          </p:cNvPr>
          <p:cNvGrpSpPr/>
          <p:nvPr/>
        </p:nvGrpSpPr>
        <p:grpSpPr>
          <a:xfrm>
            <a:off x="-425838" y="2749070"/>
            <a:ext cx="11910324" cy="1428750"/>
            <a:chOff x="-425838" y="3599970"/>
            <a:chExt cx="11910324" cy="1428750"/>
          </a:xfrm>
        </p:grpSpPr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372FA87F-3049-4524-952A-0787C6CEAE8C}"/>
                </a:ext>
              </a:extLst>
            </p:cNvPr>
            <p:cNvSpPr/>
            <p:nvPr/>
          </p:nvSpPr>
          <p:spPr>
            <a:xfrm rot="20885781">
              <a:off x="-425838" y="3599970"/>
              <a:ext cx="11910324" cy="1409700"/>
            </a:xfrm>
            <a:custGeom>
              <a:avLst/>
              <a:gdLst>
                <a:gd name="connsiteX0" fmla="*/ 0 w 10782300"/>
                <a:gd name="connsiteY0" fmla="*/ 1085850 h 1409700"/>
                <a:gd name="connsiteX1" fmla="*/ 2762250 w 10782300"/>
                <a:gd name="connsiteY1" fmla="*/ 352425 h 1409700"/>
                <a:gd name="connsiteX2" fmla="*/ 3057525 w 10782300"/>
                <a:gd name="connsiteY2" fmla="*/ 1257300 h 1409700"/>
                <a:gd name="connsiteX3" fmla="*/ 6096000 w 10782300"/>
                <a:gd name="connsiteY3" fmla="*/ 371475 h 1409700"/>
                <a:gd name="connsiteX4" fmla="*/ 6496050 w 10782300"/>
                <a:gd name="connsiteY4" fmla="*/ 1409700 h 1409700"/>
                <a:gd name="connsiteX5" fmla="*/ 10782300 w 10782300"/>
                <a:gd name="connsiteY5" fmla="*/ 0 h 140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82300" h="1409700">
                  <a:moveTo>
                    <a:pt x="0" y="1085850"/>
                  </a:moveTo>
                  <a:lnTo>
                    <a:pt x="2762250" y="352425"/>
                  </a:lnTo>
                  <a:lnTo>
                    <a:pt x="3057525" y="1257300"/>
                  </a:lnTo>
                  <a:lnTo>
                    <a:pt x="6096000" y="371475"/>
                  </a:lnTo>
                  <a:lnTo>
                    <a:pt x="6496050" y="1409700"/>
                  </a:lnTo>
                  <a:lnTo>
                    <a:pt x="10782300" y="0"/>
                  </a:lnTo>
                </a:path>
              </a:pathLst>
            </a:custGeom>
            <a:noFill/>
            <a:ln w="254000">
              <a:solidFill>
                <a:schemeClr val="accent1"/>
              </a:solidFill>
              <a:tailEnd type="triangle"/>
            </a:ln>
            <a:effectLst>
              <a:outerShdw blurRad="190500" dist="127000" dir="2700000" algn="t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A53606C5-6BA7-4B97-8C98-23124F244578}"/>
                </a:ext>
              </a:extLst>
            </p:cNvPr>
            <p:cNvSpPr/>
            <p:nvPr/>
          </p:nvSpPr>
          <p:spPr>
            <a:xfrm rot="20885781">
              <a:off x="-425838" y="3619020"/>
              <a:ext cx="11910324" cy="1409700"/>
            </a:xfrm>
            <a:custGeom>
              <a:avLst/>
              <a:gdLst>
                <a:gd name="connsiteX0" fmla="*/ 0 w 10782300"/>
                <a:gd name="connsiteY0" fmla="*/ 1085850 h 1409700"/>
                <a:gd name="connsiteX1" fmla="*/ 2762250 w 10782300"/>
                <a:gd name="connsiteY1" fmla="*/ 352425 h 1409700"/>
                <a:gd name="connsiteX2" fmla="*/ 3057525 w 10782300"/>
                <a:gd name="connsiteY2" fmla="*/ 1257300 h 1409700"/>
                <a:gd name="connsiteX3" fmla="*/ 6096000 w 10782300"/>
                <a:gd name="connsiteY3" fmla="*/ 371475 h 1409700"/>
                <a:gd name="connsiteX4" fmla="*/ 6496050 w 10782300"/>
                <a:gd name="connsiteY4" fmla="*/ 1409700 h 1409700"/>
                <a:gd name="connsiteX5" fmla="*/ 10782300 w 10782300"/>
                <a:gd name="connsiteY5" fmla="*/ 0 h 140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782300" h="1409700">
                  <a:moveTo>
                    <a:pt x="0" y="1085850"/>
                  </a:moveTo>
                  <a:lnTo>
                    <a:pt x="2762250" y="352425"/>
                  </a:lnTo>
                  <a:lnTo>
                    <a:pt x="3057525" y="1257300"/>
                  </a:lnTo>
                  <a:lnTo>
                    <a:pt x="6096000" y="371475"/>
                  </a:lnTo>
                  <a:lnTo>
                    <a:pt x="6496050" y="1409700"/>
                  </a:lnTo>
                  <a:lnTo>
                    <a:pt x="10782300" y="0"/>
                  </a:lnTo>
                </a:path>
              </a:pathLst>
            </a:custGeom>
            <a:noFill/>
            <a:ln w="254000">
              <a:solidFill>
                <a:schemeClr val="accent1"/>
              </a:solidFill>
              <a:tailEnd type="triangle"/>
            </a:ln>
            <a:effectLst>
              <a:outerShdw blurRad="152400" dist="127000" dir="13500000" algn="t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EA946434-C8DE-4746-BFF3-3B8C411124ED}"/>
              </a:ext>
            </a:extLst>
          </p:cNvPr>
          <p:cNvSpPr txBox="1"/>
          <p:nvPr/>
        </p:nvSpPr>
        <p:spPr>
          <a:xfrm>
            <a:off x="10095616" y="4326151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텍스트 입력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D3300A7-B8F8-483D-8F04-1CC862609EC6}"/>
              </a:ext>
            </a:extLst>
          </p:cNvPr>
          <p:cNvSpPr txBox="1"/>
          <p:nvPr/>
        </p:nvSpPr>
        <p:spPr>
          <a:xfrm>
            <a:off x="7930979" y="4654042"/>
            <a:ext cx="3076746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3BBBCC2-31AB-47B3-AC17-D8F16BFB088B}"/>
              </a:ext>
            </a:extLst>
          </p:cNvPr>
          <p:cNvSpPr txBox="1"/>
          <p:nvPr/>
        </p:nvSpPr>
        <p:spPr>
          <a:xfrm>
            <a:off x="10095616" y="5283516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텍스트 입력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24F3D93-E02A-48CF-AFD5-1219A1F081B4}"/>
              </a:ext>
            </a:extLst>
          </p:cNvPr>
          <p:cNvSpPr txBox="1"/>
          <p:nvPr/>
        </p:nvSpPr>
        <p:spPr>
          <a:xfrm>
            <a:off x="7930979" y="5611407"/>
            <a:ext cx="3076746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5629BD6D-56D1-4CA0-A1CC-BA62C7620DE0}"/>
              </a:ext>
            </a:extLst>
          </p:cNvPr>
          <p:cNvSpPr/>
          <p:nvPr/>
        </p:nvSpPr>
        <p:spPr>
          <a:xfrm>
            <a:off x="1857997" y="3273521"/>
            <a:ext cx="1113220" cy="1113220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/>
              <a:cs typeface="+mn-cs"/>
            </a:endParaRPr>
          </a:p>
        </p:txBody>
      </p:sp>
      <p:sp>
        <p:nvSpPr>
          <p:cNvPr id="73" name="타원 72">
            <a:extLst>
              <a:ext uri="{FF2B5EF4-FFF2-40B4-BE49-F238E27FC236}">
                <a16:creationId xmlns:a16="http://schemas.microsoft.com/office/drawing/2014/main" id="{63AA8C3B-361A-48B8-88F1-60C1F6E097F0}"/>
              </a:ext>
            </a:extLst>
          </p:cNvPr>
          <p:cNvSpPr/>
          <p:nvPr/>
        </p:nvSpPr>
        <p:spPr>
          <a:xfrm>
            <a:off x="5020646" y="2468429"/>
            <a:ext cx="1380363" cy="1380363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프리젠테이션 5 Medium" pitchFamily="2" charset="-127"/>
              <a:ea typeface="맑은 고딕"/>
              <a:cs typeface="+mn-cs"/>
            </a:endParaRPr>
          </a:p>
        </p:txBody>
      </p:sp>
      <p:sp>
        <p:nvSpPr>
          <p:cNvPr id="74" name="타원 73">
            <a:extLst>
              <a:ext uri="{FF2B5EF4-FFF2-40B4-BE49-F238E27FC236}">
                <a16:creationId xmlns:a16="http://schemas.microsoft.com/office/drawing/2014/main" id="{66F86B40-2A80-4B7C-8822-7DFCEAF59356}"/>
              </a:ext>
            </a:extLst>
          </p:cNvPr>
          <p:cNvSpPr/>
          <p:nvPr/>
        </p:nvSpPr>
        <p:spPr>
          <a:xfrm>
            <a:off x="8310479" y="1535876"/>
            <a:ext cx="1939548" cy="1939548"/>
          </a:xfrm>
          <a:prstGeom prst="ellipse">
            <a:avLst/>
          </a:prstGeom>
          <a:solidFill>
            <a:schemeClr val="accent3"/>
          </a:solidFill>
          <a:ln>
            <a:noFill/>
          </a:ln>
          <a:effectLst>
            <a:outerShdw blurRad="76200" dist="50800" dir="2700000" algn="tl" rotWithShape="0">
              <a:schemeClr val="tx1">
                <a:alpha val="12000"/>
              </a:scheme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noFill/>
              <a:effectLst/>
              <a:uLnTx/>
              <a:uFillTx/>
              <a:latin typeface="페이퍼로지 5 Medium" pitchFamily="2" charset="-127"/>
              <a:ea typeface="맑은 고딕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76A16E3-D157-496B-9FB5-8AC4F40A2CD5}"/>
              </a:ext>
            </a:extLst>
          </p:cNvPr>
          <p:cNvSpPr txBox="1"/>
          <p:nvPr/>
        </p:nvSpPr>
        <p:spPr>
          <a:xfrm>
            <a:off x="2176562" y="3614688"/>
            <a:ext cx="476091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0" normalizeH="0" baseline="0" noProof="0">
                <a:ln>
                  <a:solidFill>
                    <a:srgbClr val="3E3D42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KoPubWorld돋움체 Bold" panose="00000800000000000000" pitchFamily="2" charset="-127"/>
              </a:rPr>
              <a:t>키워드</a:t>
            </a:r>
            <a:endParaRPr kumimoji="0" lang="en-US" altLang="ko-KR" sz="1400" b="0" i="0" u="none" strike="noStrike" kern="1200" cap="none" spc="0" normalizeH="0" baseline="0" noProof="0">
              <a:ln>
                <a:solidFill>
                  <a:srgbClr val="3E3D42">
                    <a:alpha val="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KoPubWorld돋움체 Bold" panose="00000800000000000000" pitchFamily="2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400" b="0" i="0" u="none" strike="noStrike" kern="1200" cap="none" spc="0" normalizeH="0" baseline="0" noProof="0">
                <a:ln>
                  <a:solidFill>
                    <a:srgbClr val="3E3D42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KoPubWorld돋움체 Bold" panose="00000800000000000000" pitchFamily="2" charset="-127"/>
              </a:rPr>
              <a:t>입력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65BE5EC-BD73-4612-A160-446CD6184325}"/>
              </a:ext>
            </a:extLst>
          </p:cNvPr>
          <p:cNvSpPr txBox="1"/>
          <p:nvPr/>
        </p:nvSpPr>
        <p:spPr>
          <a:xfrm>
            <a:off x="5405455" y="2881612"/>
            <a:ext cx="610745" cy="55399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>
                <a:ln>
                  <a:solidFill>
                    <a:srgbClr val="3E3D42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KoPubWorld돋움체 Bold" panose="00000800000000000000" pitchFamily="2" charset="-127"/>
              </a:rPr>
              <a:t>키워드</a:t>
            </a:r>
            <a:endParaRPr kumimoji="0" lang="en-US" altLang="ko-KR" sz="1800" b="0" i="0" u="none" strike="noStrike" kern="1200" cap="none" spc="0" normalizeH="0" baseline="0" noProof="0">
              <a:ln>
                <a:solidFill>
                  <a:srgbClr val="3E3D42">
                    <a:alpha val="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KoPubWorld돋움체 Bold" panose="00000800000000000000" pitchFamily="2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0" normalizeH="0" baseline="0" noProof="0">
                <a:ln>
                  <a:solidFill>
                    <a:srgbClr val="3E3D42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KoPubWorld돋움체 Bold" panose="00000800000000000000" pitchFamily="2" charset="-127"/>
              </a:rPr>
              <a:t>입력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A5A87FD-DA0D-4065-B2CA-45137CF49EE4}"/>
              </a:ext>
            </a:extLst>
          </p:cNvPr>
          <p:cNvSpPr txBox="1"/>
          <p:nvPr/>
        </p:nvSpPr>
        <p:spPr>
          <a:xfrm>
            <a:off x="8806566" y="2074763"/>
            <a:ext cx="947374" cy="86177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>
                <a:ln>
                  <a:solidFill>
                    <a:srgbClr val="3E3D42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KoPubWorld돋움체 Bold" panose="00000800000000000000" pitchFamily="2" charset="-127"/>
              </a:rPr>
              <a:t>키워드</a:t>
            </a:r>
            <a:endParaRPr kumimoji="0" lang="en-US" altLang="ko-KR" sz="2800" b="0" i="0" u="none" strike="noStrike" kern="1200" cap="none" spc="0" normalizeH="0" baseline="0" noProof="0">
              <a:ln>
                <a:solidFill>
                  <a:srgbClr val="3E3D42">
                    <a:alpha val="0"/>
                  </a:srgbClr>
                </a:solidFill>
              </a:ln>
              <a:solidFill>
                <a:prstClr val="white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KoPubWorld돋움체 Bold" panose="00000800000000000000" pitchFamily="2" charset="-127"/>
            </a:endParaRP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>
                <a:ln>
                  <a:solidFill>
                    <a:srgbClr val="3E3D42">
                      <a:alpha val="0"/>
                    </a:srgbClr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KoPubWorld돋움체 Bold" panose="00000800000000000000" pitchFamily="2" charset="-127"/>
              </a:rPr>
              <a:t>입력</a:t>
            </a:r>
          </a:p>
        </p:txBody>
      </p:sp>
    </p:spTree>
    <p:extLst>
      <p:ext uri="{BB962C8B-B14F-4D97-AF65-F5344CB8AC3E}">
        <p14:creationId xmlns:p14="http://schemas.microsoft.com/office/powerpoint/2010/main" val="9217196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ED418A9B-C94A-87C0-5B78-D688B3EA59EC}"/>
              </a:ext>
            </a:extLst>
          </p:cNvPr>
          <p:cNvSpPr/>
          <p:nvPr/>
        </p:nvSpPr>
        <p:spPr>
          <a:xfrm rot="5400000">
            <a:off x="460720" y="-460720"/>
            <a:ext cx="6858000" cy="7779441"/>
          </a:xfrm>
          <a:custGeom>
            <a:avLst/>
            <a:gdLst>
              <a:gd name="connsiteX0" fmla="*/ 0 w 6858000"/>
              <a:gd name="connsiteY0" fmla="*/ 7779441 h 7779441"/>
              <a:gd name="connsiteX1" fmla="*/ 0 w 6858000"/>
              <a:gd name="connsiteY1" fmla="*/ 2289810 h 7779441"/>
              <a:gd name="connsiteX2" fmla="*/ 6858000 w 6858000"/>
              <a:gd name="connsiteY2" fmla="*/ 0 h 7779441"/>
              <a:gd name="connsiteX3" fmla="*/ 6858000 w 6858000"/>
              <a:gd name="connsiteY3" fmla="*/ 7779441 h 7779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8000" h="7779441">
                <a:moveTo>
                  <a:pt x="0" y="7779441"/>
                </a:moveTo>
                <a:lnTo>
                  <a:pt x="0" y="2289810"/>
                </a:lnTo>
                <a:lnTo>
                  <a:pt x="6858000" y="0"/>
                </a:lnTo>
                <a:lnTo>
                  <a:pt x="6858000" y="7779441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1F5743-63A1-4846-9D77-78CFA7C24AA0}"/>
              </a:ext>
            </a:extLst>
          </p:cNvPr>
          <p:cNvSpPr txBox="1"/>
          <p:nvPr/>
        </p:nvSpPr>
        <p:spPr>
          <a:xfrm>
            <a:off x="7436541" y="2432099"/>
            <a:ext cx="2795637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pc="-150">
                <a:latin typeface="페이퍼로지 8 ExtraBold" pitchFamily="2" charset="-127"/>
                <a:ea typeface="페이퍼로지 8 ExtraBold" pitchFamily="2" charset="-127"/>
              </a:rPr>
              <a:t>1. </a:t>
            </a:r>
            <a:r>
              <a:rPr lang="ko-KR" altLang="en-US" spc="-150">
                <a:latin typeface="페이퍼로지 8 ExtraBold" pitchFamily="2" charset="-127"/>
                <a:ea typeface="페이퍼로지 8 ExtraBold" pitchFamily="2" charset="-127"/>
              </a:rPr>
              <a:t>타이틀 적어주세요</a:t>
            </a:r>
            <a:endParaRPr lang="en-US" altLang="ko-KR" spc="-15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A81EF81-2814-4F1A-92B4-FA2AF83B761E}"/>
              </a:ext>
            </a:extLst>
          </p:cNvPr>
          <p:cNvSpPr txBox="1"/>
          <p:nvPr/>
        </p:nvSpPr>
        <p:spPr>
          <a:xfrm>
            <a:off x="7779441" y="3002112"/>
            <a:ext cx="2919069" cy="2143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1400" spc="-150"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소제목에 대한 설명을 여기에 상세히 적어주세요</a:t>
            </a:r>
            <a:r>
              <a:rPr lang="en-US" altLang="ko-KR" sz="1400" spc="-150"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  <p:pic>
        <p:nvPicPr>
          <p:cNvPr id="12" name="그림 개체 틀 11" descr="컴퓨터, 사람, 노트북, 실내이(가) 표시된 사진&#10;&#10;자동 생성된 설명">
            <a:extLst>
              <a:ext uri="{FF2B5EF4-FFF2-40B4-BE49-F238E27FC236}">
                <a16:creationId xmlns:a16="http://schemas.microsoft.com/office/drawing/2014/main" id="{8EF2FCDB-0ED6-1D1C-0012-91764076508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638175"/>
            <a:ext cx="6800850" cy="5581650"/>
          </a:xfrm>
          <a:custGeom>
            <a:avLst/>
            <a:gdLst>
              <a:gd name="connsiteX0" fmla="*/ 0 w 6800291"/>
              <a:gd name="connsiteY0" fmla="*/ 0 h 5582329"/>
              <a:gd name="connsiteX1" fmla="*/ 4815463 w 6800291"/>
              <a:gd name="connsiteY1" fmla="*/ 0 h 5582329"/>
              <a:gd name="connsiteX2" fmla="*/ 6800291 w 6800291"/>
              <a:gd name="connsiteY2" fmla="*/ 5582329 h 5582329"/>
              <a:gd name="connsiteX3" fmla="*/ 0 w 6800291"/>
              <a:gd name="connsiteY3" fmla="*/ 5582329 h 5582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00291" h="5582329">
                <a:moveTo>
                  <a:pt x="0" y="0"/>
                </a:moveTo>
                <a:lnTo>
                  <a:pt x="4815463" y="0"/>
                </a:lnTo>
                <a:lnTo>
                  <a:pt x="6800291" y="5582329"/>
                </a:lnTo>
                <a:lnTo>
                  <a:pt x="0" y="5582329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745516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696EDA7F-9F0F-4E1E-7597-1591F48BA000}"/>
              </a:ext>
            </a:extLst>
          </p:cNvPr>
          <p:cNvGrpSpPr/>
          <p:nvPr/>
        </p:nvGrpSpPr>
        <p:grpSpPr>
          <a:xfrm>
            <a:off x="1625307" y="3835398"/>
            <a:ext cx="921338" cy="810467"/>
            <a:chOff x="2952750" y="1925768"/>
            <a:chExt cx="6286500" cy="2144582"/>
          </a:xfr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</p:grpSpPr>
        <p:sp>
          <p:nvSpPr>
            <p:cNvPr id="3" name="Freeform 7">
              <a:extLst>
                <a:ext uri="{FF2B5EF4-FFF2-40B4-BE49-F238E27FC236}">
                  <a16:creationId xmlns:a16="http://schemas.microsoft.com/office/drawing/2014/main" id="{A6B50C08-3D0D-3C0A-A242-82F0A8363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4" name="Freeform 7">
              <a:extLst>
                <a:ext uri="{FF2B5EF4-FFF2-40B4-BE49-F238E27FC236}">
                  <a16:creationId xmlns:a16="http://schemas.microsoft.com/office/drawing/2014/main" id="{14D995A7-41CC-6C7A-0212-1B75F56728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90106139-5A53-49B2-B5D3-CEB5FEC50AB6}"/>
              </a:ext>
            </a:extLst>
          </p:cNvPr>
          <p:cNvGrpSpPr/>
          <p:nvPr/>
        </p:nvGrpSpPr>
        <p:grpSpPr>
          <a:xfrm>
            <a:off x="4298656" y="3835398"/>
            <a:ext cx="921338" cy="810467"/>
            <a:chOff x="2952750" y="1925768"/>
            <a:chExt cx="6286500" cy="2144582"/>
          </a:xfr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/>
              </a:gs>
            </a:gsLst>
            <a:lin ang="2700000" scaled="0"/>
          </a:gradFill>
        </p:grpSpPr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AF841832-FD87-8D9D-F054-9137E4DC0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6254C80D-1F55-1AEA-FC6E-8A35FA280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6256595C-B946-34FD-0CFF-7B258188CED6}"/>
              </a:ext>
            </a:extLst>
          </p:cNvPr>
          <p:cNvGrpSpPr/>
          <p:nvPr/>
        </p:nvGrpSpPr>
        <p:grpSpPr>
          <a:xfrm>
            <a:off x="6972006" y="3835398"/>
            <a:ext cx="921338" cy="810467"/>
            <a:chOff x="2952750" y="1925768"/>
            <a:chExt cx="6286500" cy="2144582"/>
          </a:xfr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</p:grpSpPr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8369C21F-432F-EE88-D8D7-E0E763673C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15B9F4B-B99C-D77D-2863-0F77B80CE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C7694E5E-8F6A-6262-5491-F7C54CCBB781}"/>
              </a:ext>
            </a:extLst>
          </p:cNvPr>
          <p:cNvGrpSpPr/>
          <p:nvPr/>
        </p:nvGrpSpPr>
        <p:grpSpPr>
          <a:xfrm>
            <a:off x="9645356" y="3835398"/>
            <a:ext cx="921338" cy="810467"/>
            <a:chOff x="2952750" y="1925768"/>
            <a:chExt cx="6286500" cy="2144582"/>
          </a:xfr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100000">
                <a:schemeClr val="accent2"/>
              </a:gs>
            </a:gsLst>
            <a:lin ang="2700000" scaled="0"/>
          </a:gradFill>
        </p:grpSpPr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3B567030-D0F9-80ED-0CC1-A06DB3E45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36750"/>
              <a:ext cx="6286500" cy="2133600"/>
            </a:xfrm>
            <a:prstGeom prst="roundRect">
              <a:avLst>
                <a:gd name="adj" fmla="val 4394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8584AF62-FB37-3A13-0D60-EC958BD567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750" y="1925768"/>
              <a:ext cx="6286500" cy="2133600"/>
            </a:xfrm>
            <a:prstGeom prst="roundRect">
              <a:avLst>
                <a:gd name="adj" fmla="val 4394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ru-UA" kern="0">
                <a:solidFill>
                  <a:prstClr val="white"/>
                </a:solidFill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56DB30C6-8327-5394-1F9D-8E8283BE0418}"/>
              </a:ext>
            </a:extLst>
          </p:cNvPr>
          <p:cNvSpPr txBox="1"/>
          <p:nvPr/>
        </p:nvSpPr>
        <p:spPr>
          <a:xfrm>
            <a:off x="1280465" y="5058379"/>
            <a:ext cx="161101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텍스트를 입력하세요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74E995E-B78C-914C-787D-C709CA3D2053}"/>
              </a:ext>
            </a:extLst>
          </p:cNvPr>
          <p:cNvSpPr txBox="1"/>
          <p:nvPr/>
        </p:nvSpPr>
        <p:spPr>
          <a:xfrm>
            <a:off x="1009649" y="5376657"/>
            <a:ext cx="2152652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D99489A-FAB9-7E52-7DE8-28287E03AF42}"/>
              </a:ext>
            </a:extLst>
          </p:cNvPr>
          <p:cNvSpPr txBox="1"/>
          <p:nvPr/>
        </p:nvSpPr>
        <p:spPr>
          <a:xfrm>
            <a:off x="3953815" y="5058379"/>
            <a:ext cx="161101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텍스트를 입력하세요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752E07B-DBFA-5BD0-9AC6-7884E0A1292B}"/>
              </a:ext>
            </a:extLst>
          </p:cNvPr>
          <p:cNvSpPr txBox="1"/>
          <p:nvPr/>
        </p:nvSpPr>
        <p:spPr>
          <a:xfrm>
            <a:off x="3682999" y="5376657"/>
            <a:ext cx="2152652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477189D-4204-A5B2-7912-5612303350E6}"/>
              </a:ext>
            </a:extLst>
          </p:cNvPr>
          <p:cNvSpPr txBox="1"/>
          <p:nvPr/>
        </p:nvSpPr>
        <p:spPr>
          <a:xfrm>
            <a:off x="6627165" y="5058379"/>
            <a:ext cx="161101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텍스트를 입력하세요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1740269-1700-3C5F-7D3D-D6F8BD4D88E6}"/>
              </a:ext>
            </a:extLst>
          </p:cNvPr>
          <p:cNvSpPr txBox="1"/>
          <p:nvPr/>
        </p:nvSpPr>
        <p:spPr>
          <a:xfrm>
            <a:off x="6356349" y="5376657"/>
            <a:ext cx="2152652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3DFEF67-9090-EA6D-A4DF-6CF9FC08BE24}"/>
              </a:ext>
            </a:extLst>
          </p:cNvPr>
          <p:cNvSpPr txBox="1"/>
          <p:nvPr/>
        </p:nvSpPr>
        <p:spPr>
          <a:xfrm>
            <a:off x="9300515" y="5058379"/>
            <a:ext cx="161101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텍스트를 입력하세요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EF3924E-278B-94B1-8571-F6CD163F2AF0}"/>
              </a:ext>
            </a:extLst>
          </p:cNvPr>
          <p:cNvSpPr txBox="1"/>
          <p:nvPr/>
        </p:nvSpPr>
        <p:spPr>
          <a:xfrm>
            <a:off x="9029699" y="5376657"/>
            <a:ext cx="2152652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29" name="자유형: 도형 28">
            <a:extLst>
              <a:ext uri="{FF2B5EF4-FFF2-40B4-BE49-F238E27FC236}">
                <a16:creationId xmlns:a16="http://schemas.microsoft.com/office/drawing/2014/main" id="{69ED55CB-2859-230B-8A06-CC6DBD2035EB}"/>
              </a:ext>
            </a:extLst>
          </p:cNvPr>
          <p:cNvSpPr/>
          <p:nvPr/>
        </p:nvSpPr>
        <p:spPr>
          <a:xfrm>
            <a:off x="21986" y="-39628"/>
            <a:ext cx="12148028" cy="3062231"/>
          </a:xfrm>
          <a:custGeom>
            <a:avLst/>
            <a:gdLst>
              <a:gd name="connsiteX0" fmla="*/ 0 w 12148028"/>
              <a:gd name="connsiteY0" fmla="*/ 0 h 3062231"/>
              <a:gd name="connsiteX1" fmla="*/ 12148028 w 12148028"/>
              <a:gd name="connsiteY1" fmla="*/ 0 h 3062231"/>
              <a:gd name="connsiteX2" fmla="*/ 12128669 w 12148028"/>
              <a:gd name="connsiteY2" fmla="*/ 27224 h 3062231"/>
              <a:gd name="connsiteX3" fmla="*/ 6074014 w 12148028"/>
              <a:gd name="connsiteY3" fmla="*/ 3062231 h 3062231"/>
              <a:gd name="connsiteX4" fmla="*/ 19360 w 12148028"/>
              <a:gd name="connsiteY4" fmla="*/ 27224 h 30622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48028" h="3062231">
                <a:moveTo>
                  <a:pt x="0" y="0"/>
                </a:moveTo>
                <a:lnTo>
                  <a:pt x="12148028" y="0"/>
                </a:lnTo>
                <a:lnTo>
                  <a:pt x="12128669" y="27224"/>
                </a:lnTo>
                <a:cubicBezTo>
                  <a:pt x="10750794" y="1869660"/>
                  <a:pt x="8551674" y="3062231"/>
                  <a:pt x="6074014" y="3062231"/>
                </a:cubicBezTo>
                <a:cubicBezTo>
                  <a:pt x="3596354" y="3062231"/>
                  <a:pt x="1397234" y="1869660"/>
                  <a:pt x="19360" y="27224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574959BC-5646-E380-6F33-86FCC2EBEFF6}"/>
              </a:ext>
            </a:extLst>
          </p:cNvPr>
          <p:cNvGrpSpPr/>
          <p:nvPr/>
        </p:nvGrpSpPr>
        <p:grpSpPr>
          <a:xfrm>
            <a:off x="616432" y="-39628"/>
            <a:ext cx="10959136" cy="2593117"/>
            <a:chOff x="616432" y="49272"/>
            <a:chExt cx="10959136" cy="2593117"/>
          </a:xfrm>
          <a:solidFill>
            <a:schemeClr val="accent1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CB94F0C-8653-F402-1D11-588114248773}"/>
                </a:ext>
              </a:extLst>
            </p:cNvPr>
            <p:cNvSpPr/>
            <p:nvPr/>
          </p:nvSpPr>
          <p:spPr>
            <a:xfrm>
              <a:off x="616432" y="49272"/>
              <a:ext cx="10959136" cy="2593117"/>
            </a:xfrm>
            <a:custGeom>
              <a:avLst/>
              <a:gdLst>
                <a:gd name="connsiteX0" fmla="*/ 0 w 10959136"/>
                <a:gd name="connsiteY0" fmla="*/ 0 h 2593117"/>
                <a:gd name="connsiteX1" fmla="*/ 10959136 w 10959136"/>
                <a:gd name="connsiteY1" fmla="*/ 0 h 2593117"/>
                <a:gd name="connsiteX2" fmla="*/ 10947933 w 10959136"/>
                <a:gd name="connsiteY2" fmla="*/ 14256 h 2593117"/>
                <a:gd name="connsiteX3" fmla="*/ 5479569 w 10959136"/>
                <a:gd name="connsiteY3" fmla="*/ 2593117 h 2593117"/>
                <a:gd name="connsiteX4" fmla="*/ 11203 w 10959136"/>
                <a:gd name="connsiteY4" fmla="*/ 14256 h 259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59136" h="2593117">
                  <a:moveTo>
                    <a:pt x="0" y="0"/>
                  </a:moveTo>
                  <a:lnTo>
                    <a:pt x="10959136" y="0"/>
                  </a:lnTo>
                  <a:lnTo>
                    <a:pt x="10947933" y="14256"/>
                  </a:lnTo>
                  <a:cubicBezTo>
                    <a:pt x="9648146" y="1589231"/>
                    <a:pt x="7681093" y="2593117"/>
                    <a:pt x="5479569" y="2593117"/>
                  </a:cubicBezTo>
                  <a:cubicBezTo>
                    <a:pt x="3278044" y="2593117"/>
                    <a:pt x="1310990" y="1589231"/>
                    <a:pt x="11203" y="14256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5E71AE61-E6F5-0D42-EE8A-BD7009BF0B70}"/>
                </a:ext>
              </a:extLst>
            </p:cNvPr>
            <p:cNvSpPr/>
            <p:nvPr/>
          </p:nvSpPr>
          <p:spPr>
            <a:xfrm>
              <a:off x="616432" y="49272"/>
              <a:ext cx="10959136" cy="2593117"/>
            </a:xfrm>
            <a:custGeom>
              <a:avLst/>
              <a:gdLst>
                <a:gd name="connsiteX0" fmla="*/ 0 w 10959136"/>
                <a:gd name="connsiteY0" fmla="*/ 0 h 2593117"/>
                <a:gd name="connsiteX1" fmla="*/ 10959136 w 10959136"/>
                <a:gd name="connsiteY1" fmla="*/ 0 h 2593117"/>
                <a:gd name="connsiteX2" fmla="*/ 10947933 w 10959136"/>
                <a:gd name="connsiteY2" fmla="*/ 14256 h 2593117"/>
                <a:gd name="connsiteX3" fmla="*/ 5479568 w 10959136"/>
                <a:gd name="connsiteY3" fmla="*/ 2593117 h 2593117"/>
                <a:gd name="connsiteX4" fmla="*/ 11203 w 10959136"/>
                <a:gd name="connsiteY4" fmla="*/ 14256 h 25931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59136" h="2593117">
                  <a:moveTo>
                    <a:pt x="0" y="0"/>
                  </a:moveTo>
                  <a:lnTo>
                    <a:pt x="10959136" y="0"/>
                  </a:lnTo>
                  <a:lnTo>
                    <a:pt x="10947933" y="14256"/>
                  </a:lnTo>
                  <a:cubicBezTo>
                    <a:pt x="9648146" y="1589231"/>
                    <a:pt x="7681093" y="2593117"/>
                    <a:pt x="5479568" y="2593117"/>
                  </a:cubicBezTo>
                  <a:cubicBezTo>
                    <a:pt x="3278044" y="2593117"/>
                    <a:pt x="1310990" y="1589231"/>
                    <a:pt x="11203" y="14256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wrap="square" rtlCol="0" anchor="ctr">
              <a:noAutofit/>
            </a:bodyPr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4822415" y="1007109"/>
            <a:ext cx="2547171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cxnSp>
        <p:nvCxnSpPr>
          <p:cNvPr id="103" name="직선 연결선 102">
            <a:extLst>
              <a:ext uri="{FF2B5EF4-FFF2-40B4-BE49-F238E27FC236}">
                <a16:creationId xmlns:a16="http://schemas.microsoft.com/office/drawing/2014/main" id="{DF21063E-E279-9183-6A04-DD01ED7A5688}"/>
              </a:ext>
            </a:extLst>
          </p:cNvPr>
          <p:cNvCxnSpPr>
            <a:cxnSpLocks/>
          </p:cNvCxnSpPr>
          <p:nvPr/>
        </p:nvCxnSpPr>
        <p:spPr>
          <a:xfrm flipH="1" flipV="1">
            <a:off x="2082297" y="1855960"/>
            <a:ext cx="3678" cy="1979438"/>
          </a:xfrm>
          <a:prstGeom prst="line">
            <a:avLst/>
          </a:prstGeom>
          <a:ln w="381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직선 연결선 103">
            <a:extLst>
              <a:ext uri="{FF2B5EF4-FFF2-40B4-BE49-F238E27FC236}">
                <a16:creationId xmlns:a16="http://schemas.microsoft.com/office/drawing/2014/main" id="{60987F21-0C93-00D0-5767-B4BA84210B34}"/>
              </a:ext>
            </a:extLst>
          </p:cNvPr>
          <p:cNvCxnSpPr>
            <a:cxnSpLocks/>
          </p:cNvCxnSpPr>
          <p:nvPr/>
        </p:nvCxnSpPr>
        <p:spPr>
          <a:xfrm flipV="1">
            <a:off x="4761164" y="2891633"/>
            <a:ext cx="0" cy="943765"/>
          </a:xfrm>
          <a:prstGeom prst="line">
            <a:avLst/>
          </a:prstGeom>
          <a:ln w="381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직선 연결선 104">
            <a:extLst>
              <a:ext uri="{FF2B5EF4-FFF2-40B4-BE49-F238E27FC236}">
                <a16:creationId xmlns:a16="http://schemas.microsoft.com/office/drawing/2014/main" id="{E5E871A5-62C6-57D7-F6E6-6CF8ED03B388}"/>
              </a:ext>
            </a:extLst>
          </p:cNvPr>
          <p:cNvCxnSpPr>
            <a:cxnSpLocks/>
          </p:cNvCxnSpPr>
          <p:nvPr/>
        </p:nvCxnSpPr>
        <p:spPr>
          <a:xfrm flipV="1">
            <a:off x="7434514" y="2891633"/>
            <a:ext cx="0" cy="943765"/>
          </a:xfrm>
          <a:prstGeom prst="line">
            <a:avLst/>
          </a:prstGeom>
          <a:ln w="381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직선 연결선 105">
            <a:extLst>
              <a:ext uri="{FF2B5EF4-FFF2-40B4-BE49-F238E27FC236}">
                <a16:creationId xmlns:a16="http://schemas.microsoft.com/office/drawing/2014/main" id="{C5B75AE4-B43E-2598-71B8-F88F1EE38D41}"/>
              </a:ext>
            </a:extLst>
          </p:cNvPr>
          <p:cNvCxnSpPr>
            <a:cxnSpLocks/>
          </p:cNvCxnSpPr>
          <p:nvPr/>
        </p:nvCxnSpPr>
        <p:spPr>
          <a:xfrm flipH="1" flipV="1">
            <a:off x="10104186" y="1855960"/>
            <a:ext cx="3678" cy="1979438"/>
          </a:xfrm>
          <a:prstGeom prst="line">
            <a:avLst/>
          </a:prstGeom>
          <a:ln w="381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0" name="그래픽 109" descr="조리개 단색으로 채워진">
            <a:extLst>
              <a:ext uri="{FF2B5EF4-FFF2-40B4-BE49-F238E27FC236}">
                <a16:creationId xmlns:a16="http://schemas.microsoft.com/office/drawing/2014/main" id="{C1CBDE2E-30FB-047B-242F-4A3050436AF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31105" y="3985761"/>
            <a:ext cx="509741" cy="509741"/>
          </a:xfrm>
          <a:prstGeom prst="rect">
            <a:avLst/>
          </a:prstGeom>
        </p:spPr>
      </p:pic>
      <p:pic>
        <p:nvPicPr>
          <p:cNvPr id="112" name="그래픽 111" descr="계산기 단색으로 채워진">
            <a:extLst>
              <a:ext uri="{FF2B5EF4-FFF2-40B4-BE49-F238E27FC236}">
                <a16:creationId xmlns:a16="http://schemas.microsoft.com/office/drawing/2014/main" id="{6FFC2453-CEF5-1757-9D70-22AA0E8F856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04455" y="3985761"/>
            <a:ext cx="509741" cy="509741"/>
          </a:xfrm>
          <a:prstGeom prst="rect">
            <a:avLst/>
          </a:prstGeom>
        </p:spPr>
      </p:pic>
      <p:pic>
        <p:nvPicPr>
          <p:cNvPr id="114" name="그래픽 113" descr="컴퓨터 단색으로 채워진">
            <a:extLst>
              <a:ext uri="{FF2B5EF4-FFF2-40B4-BE49-F238E27FC236}">
                <a16:creationId xmlns:a16="http://schemas.microsoft.com/office/drawing/2014/main" id="{D19094C4-CB56-08BD-6E67-C987E09E14E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77805" y="3985761"/>
            <a:ext cx="509741" cy="509741"/>
          </a:xfrm>
          <a:prstGeom prst="rect">
            <a:avLst/>
          </a:prstGeom>
        </p:spPr>
      </p:pic>
      <p:pic>
        <p:nvPicPr>
          <p:cNvPr id="116" name="그래픽 115" descr="디스크 단색으로 채워진">
            <a:extLst>
              <a:ext uri="{FF2B5EF4-FFF2-40B4-BE49-F238E27FC236}">
                <a16:creationId xmlns:a16="http://schemas.microsoft.com/office/drawing/2014/main" id="{814AF363-D0ED-ED19-F17F-535023F4938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51155" y="3985761"/>
            <a:ext cx="509741" cy="50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5611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5FEBF086-E766-E9CF-896E-A4B7889FE6D8}"/>
              </a:ext>
            </a:extLst>
          </p:cNvPr>
          <p:cNvGrpSpPr/>
          <p:nvPr/>
        </p:nvGrpSpPr>
        <p:grpSpPr>
          <a:xfrm>
            <a:off x="1355180" y="3591136"/>
            <a:ext cx="2601344" cy="2242538"/>
            <a:chOff x="1355180" y="3591136"/>
            <a:chExt cx="2601344" cy="2242538"/>
          </a:xfrm>
          <a:solidFill>
            <a:schemeClr val="accent1"/>
          </a:solidFill>
        </p:grpSpPr>
        <p:sp>
          <p:nvSpPr>
            <p:cNvPr id="2" name="육각형 1">
              <a:extLst>
                <a:ext uri="{FF2B5EF4-FFF2-40B4-BE49-F238E27FC236}">
                  <a16:creationId xmlns:a16="http://schemas.microsoft.com/office/drawing/2014/main" id="{366F8201-3F03-4274-0E6D-6B99D294F8B6}"/>
                </a:ext>
              </a:extLst>
            </p:cNvPr>
            <p:cNvSpPr/>
            <p:nvPr/>
          </p:nvSpPr>
          <p:spPr>
            <a:xfrm>
              <a:off x="1355180" y="3591136"/>
              <a:ext cx="2601344" cy="2242538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3" name="육각형 2">
              <a:extLst>
                <a:ext uri="{FF2B5EF4-FFF2-40B4-BE49-F238E27FC236}">
                  <a16:creationId xmlns:a16="http://schemas.microsoft.com/office/drawing/2014/main" id="{7250AEAF-D074-A3F4-C069-ACC931AC2E18}"/>
                </a:ext>
              </a:extLst>
            </p:cNvPr>
            <p:cNvSpPr/>
            <p:nvPr/>
          </p:nvSpPr>
          <p:spPr>
            <a:xfrm>
              <a:off x="1355180" y="3591136"/>
              <a:ext cx="2601344" cy="2242538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67016FED-3CD5-4022-E334-ACD00008DF12}"/>
              </a:ext>
            </a:extLst>
          </p:cNvPr>
          <p:cNvGrpSpPr/>
          <p:nvPr/>
        </p:nvGrpSpPr>
        <p:grpSpPr>
          <a:xfrm>
            <a:off x="3650404" y="2448167"/>
            <a:ext cx="2601344" cy="2242540"/>
            <a:chOff x="1937442" y="3268301"/>
            <a:chExt cx="2362954" cy="2037029"/>
          </a:xfrm>
          <a:solidFill>
            <a:schemeClr val="accent1"/>
          </a:solidFill>
        </p:grpSpPr>
        <p:sp>
          <p:nvSpPr>
            <p:cNvPr id="42" name="육각형 41">
              <a:extLst>
                <a:ext uri="{FF2B5EF4-FFF2-40B4-BE49-F238E27FC236}">
                  <a16:creationId xmlns:a16="http://schemas.microsoft.com/office/drawing/2014/main" id="{976CF402-AA2C-B2B3-C23A-B10BDFDFAC43}"/>
                </a:ext>
              </a:extLst>
            </p:cNvPr>
            <p:cNvSpPr/>
            <p:nvPr/>
          </p:nvSpPr>
          <p:spPr>
            <a:xfrm>
              <a:off x="1937442" y="3268301"/>
              <a:ext cx="2362954" cy="2037029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3" name="육각형 42">
              <a:extLst>
                <a:ext uri="{FF2B5EF4-FFF2-40B4-BE49-F238E27FC236}">
                  <a16:creationId xmlns:a16="http://schemas.microsoft.com/office/drawing/2014/main" id="{F5AC1878-11A2-FF58-BD27-2DDA7B12EB38}"/>
                </a:ext>
              </a:extLst>
            </p:cNvPr>
            <p:cNvSpPr/>
            <p:nvPr/>
          </p:nvSpPr>
          <p:spPr>
            <a:xfrm>
              <a:off x="1937442" y="3268301"/>
              <a:ext cx="2362954" cy="2037029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BC592B72-577F-E9C5-5174-78F486531865}"/>
              </a:ext>
            </a:extLst>
          </p:cNvPr>
          <p:cNvGrpSpPr/>
          <p:nvPr/>
        </p:nvGrpSpPr>
        <p:grpSpPr>
          <a:xfrm>
            <a:off x="5945627" y="3591135"/>
            <a:ext cx="2601344" cy="2242540"/>
            <a:chOff x="1937442" y="3268301"/>
            <a:chExt cx="2362954" cy="2037029"/>
          </a:xfrm>
          <a:solidFill>
            <a:schemeClr val="accent1"/>
          </a:solidFill>
        </p:grpSpPr>
        <p:sp>
          <p:nvSpPr>
            <p:cNvPr id="52" name="육각형 51">
              <a:extLst>
                <a:ext uri="{FF2B5EF4-FFF2-40B4-BE49-F238E27FC236}">
                  <a16:creationId xmlns:a16="http://schemas.microsoft.com/office/drawing/2014/main" id="{2676DD4D-46CA-8CDF-FEC4-91B0760092BC}"/>
                </a:ext>
              </a:extLst>
            </p:cNvPr>
            <p:cNvSpPr/>
            <p:nvPr/>
          </p:nvSpPr>
          <p:spPr>
            <a:xfrm>
              <a:off x="1937442" y="3268301"/>
              <a:ext cx="2362954" cy="2037029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3" name="육각형 52">
              <a:extLst>
                <a:ext uri="{FF2B5EF4-FFF2-40B4-BE49-F238E27FC236}">
                  <a16:creationId xmlns:a16="http://schemas.microsoft.com/office/drawing/2014/main" id="{4D648FD7-D4C1-E10A-30A4-FE0CCE98CEB8}"/>
                </a:ext>
              </a:extLst>
            </p:cNvPr>
            <p:cNvSpPr/>
            <p:nvPr/>
          </p:nvSpPr>
          <p:spPr>
            <a:xfrm>
              <a:off x="1937442" y="3268301"/>
              <a:ext cx="2362954" cy="2037029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FD4DC142-1281-59AC-E576-8A9D0755952D}"/>
              </a:ext>
            </a:extLst>
          </p:cNvPr>
          <p:cNvGrpSpPr/>
          <p:nvPr/>
        </p:nvGrpSpPr>
        <p:grpSpPr>
          <a:xfrm>
            <a:off x="8240852" y="2448166"/>
            <a:ext cx="2601344" cy="2242539"/>
            <a:chOff x="1937442" y="3268301"/>
            <a:chExt cx="2362954" cy="2037029"/>
          </a:xfrm>
          <a:solidFill>
            <a:schemeClr val="accent1"/>
          </a:solidFill>
        </p:grpSpPr>
        <p:sp>
          <p:nvSpPr>
            <p:cNvPr id="48" name="육각형 47">
              <a:extLst>
                <a:ext uri="{FF2B5EF4-FFF2-40B4-BE49-F238E27FC236}">
                  <a16:creationId xmlns:a16="http://schemas.microsoft.com/office/drawing/2014/main" id="{47528330-A481-E501-EB34-BB1F53DD2962}"/>
                </a:ext>
              </a:extLst>
            </p:cNvPr>
            <p:cNvSpPr/>
            <p:nvPr/>
          </p:nvSpPr>
          <p:spPr>
            <a:xfrm>
              <a:off x="1937442" y="3268301"/>
              <a:ext cx="2362954" cy="2037029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9" name="육각형 48">
              <a:extLst>
                <a:ext uri="{FF2B5EF4-FFF2-40B4-BE49-F238E27FC236}">
                  <a16:creationId xmlns:a16="http://schemas.microsoft.com/office/drawing/2014/main" id="{7E9DBB97-699B-3D8F-F118-958DF0E0E9B9}"/>
                </a:ext>
              </a:extLst>
            </p:cNvPr>
            <p:cNvSpPr/>
            <p:nvPr/>
          </p:nvSpPr>
          <p:spPr>
            <a:xfrm>
              <a:off x="1937442" y="3268301"/>
              <a:ext cx="2362954" cy="2037029"/>
            </a:xfrm>
            <a:prstGeom prst="hexagon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58486B71-1AB2-5173-80E2-D704C422DD6A}"/>
              </a:ext>
            </a:extLst>
          </p:cNvPr>
          <p:cNvGrpSpPr/>
          <p:nvPr/>
        </p:nvGrpSpPr>
        <p:grpSpPr>
          <a:xfrm>
            <a:off x="1310072" y="3781309"/>
            <a:ext cx="702456" cy="702454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16" name="Oval 39">
              <a:extLst>
                <a:ext uri="{FF2B5EF4-FFF2-40B4-BE49-F238E27FC236}">
                  <a16:creationId xmlns:a16="http://schemas.microsoft.com/office/drawing/2014/main" id="{DDA78FF4-3BEA-4FD2-390F-2B7736823970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7" name="Oval 38">
              <a:extLst>
                <a:ext uri="{FF2B5EF4-FFF2-40B4-BE49-F238E27FC236}">
                  <a16:creationId xmlns:a16="http://schemas.microsoft.com/office/drawing/2014/main" id="{DB3DB8F8-8FC9-E778-086B-3601BFCEF296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A2771C71-F337-C860-94BE-6FE5F00E39E6}"/>
              </a:ext>
            </a:extLst>
          </p:cNvPr>
          <p:cNvGrpSpPr/>
          <p:nvPr/>
        </p:nvGrpSpPr>
        <p:grpSpPr>
          <a:xfrm>
            <a:off x="4599848" y="2096939"/>
            <a:ext cx="702456" cy="702454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56" name="Oval 39">
              <a:extLst>
                <a:ext uri="{FF2B5EF4-FFF2-40B4-BE49-F238E27FC236}">
                  <a16:creationId xmlns:a16="http://schemas.microsoft.com/office/drawing/2014/main" id="{5108DC57-F39A-9320-426E-584BCA434B7E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7" name="Oval 38">
              <a:extLst>
                <a:ext uri="{FF2B5EF4-FFF2-40B4-BE49-F238E27FC236}">
                  <a16:creationId xmlns:a16="http://schemas.microsoft.com/office/drawing/2014/main" id="{E62E39A0-8969-C729-782E-2FDBD8813B65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23110044-6A7C-A950-DA6D-F5A7DB423B25}"/>
              </a:ext>
            </a:extLst>
          </p:cNvPr>
          <p:cNvGrpSpPr/>
          <p:nvPr/>
        </p:nvGrpSpPr>
        <p:grpSpPr>
          <a:xfrm>
            <a:off x="10179473" y="2655139"/>
            <a:ext cx="702456" cy="702454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66" name="Oval 39">
              <a:extLst>
                <a:ext uri="{FF2B5EF4-FFF2-40B4-BE49-F238E27FC236}">
                  <a16:creationId xmlns:a16="http://schemas.microsoft.com/office/drawing/2014/main" id="{74B65BA7-CCB8-C94E-43EF-8D406130CD96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7" name="Oval 38">
              <a:extLst>
                <a:ext uri="{FF2B5EF4-FFF2-40B4-BE49-F238E27FC236}">
                  <a16:creationId xmlns:a16="http://schemas.microsoft.com/office/drawing/2014/main" id="{2ED98EDF-5C84-DA0C-7DE6-945A3FCF7E9C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5E68062D-BF7D-8338-4445-8CBAC78F2239}"/>
              </a:ext>
            </a:extLst>
          </p:cNvPr>
          <p:cNvSpPr txBox="1"/>
          <p:nvPr/>
        </p:nvSpPr>
        <p:spPr>
          <a:xfrm>
            <a:off x="2219034" y="4099513"/>
            <a:ext cx="87363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텍스트를</a:t>
            </a:r>
            <a:endParaRPr lang="en-US" altLang="ko-KR" sz="1600" spc="-50">
              <a:ln>
                <a:solidFill>
                  <a:schemeClr val="accent3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pPr algn="ctr"/>
            <a:r>
              <a:rPr lang="ko-KR" altLang="en-US" sz="16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입력하세요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EC37581-AFC6-97F6-A758-9391E3A0BCD1}"/>
              </a:ext>
            </a:extLst>
          </p:cNvPr>
          <p:cNvSpPr txBox="1"/>
          <p:nvPr/>
        </p:nvSpPr>
        <p:spPr>
          <a:xfrm>
            <a:off x="1754446" y="4679094"/>
            <a:ext cx="1802813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77" name="타원 76">
            <a:extLst>
              <a:ext uri="{FF2B5EF4-FFF2-40B4-BE49-F238E27FC236}">
                <a16:creationId xmlns:a16="http://schemas.microsoft.com/office/drawing/2014/main" id="{E558C374-389F-1A72-CC47-04CC7D84846B}"/>
              </a:ext>
            </a:extLst>
          </p:cNvPr>
          <p:cNvSpPr/>
          <p:nvPr/>
        </p:nvSpPr>
        <p:spPr>
          <a:xfrm>
            <a:off x="1367594" y="3838833"/>
            <a:ext cx="587412" cy="587406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E7921F2-DF94-0F7D-045D-A55A1CC0651B}"/>
              </a:ext>
            </a:extLst>
          </p:cNvPr>
          <p:cNvSpPr txBox="1"/>
          <p:nvPr/>
        </p:nvSpPr>
        <p:spPr>
          <a:xfrm>
            <a:off x="4514258" y="2956543"/>
            <a:ext cx="87363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텍스트를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입력하세요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4551E932-8FB4-C498-60A4-4C5E9DBE410D}"/>
              </a:ext>
            </a:extLst>
          </p:cNvPr>
          <p:cNvSpPr txBox="1"/>
          <p:nvPr/>
        </p:nvSpPr>
        <p:spPr>
          <a:xfrm>
            <a:off x="4049670" y="3536124"/>
            <a:ext cx="1802813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85FDCC5-1B22-D033-4368-4F6F877E608A}"/>
              </a:ext>
            </a:extLst>
          </p:cNvPr>
          <p:cNvSpPr txBox="1"/>
          <p:nvPr/>
        </p:nvSpPr>
        <p:spPr>
          <a:xfrm>
            <a:off x="6809481" y="4099513"/>
            <a:ext cx="87363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텍스트를</a:t>
            </a:r>
            <a:endParaRPr lang="en-US" altLang="ko-KR" sz="1600" spc="-50">
              <a:ln>
                <a:solidFill>
                  <a:schemeClr val="accent3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pPr algn="ctr"/>
            <a:r>
              <a:rPr lang="ko-KR" altLang="en-US" sz="16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입력하세요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C4E13871-2BCC-1B2C-25DC-1DC0FC0539F0}"/>
              </a:ext>
            </a:extLst>
          </p:cNvPr>
          <p:cNvSpPr txBox="1"/>
          <p:nvPr/>
        </p:nvSpPr>
        <p:spPr>
          <a:xfrm>
            <a:off x="6344893" y="4679094"/>
            <a:ext cx="1802813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F1A4C9DD-8BC3-D14D-9A45-A0A1A4027614}"/>
              </a:ext>
            </a:extLst>
          </p:cNvPr>
          <p:cNvSpPr txBox="1"/>
          <p:nvPr/>
        </p:nvSpPr>
        <p:spPr>
          <a:xfrm>
            <a:off x="9104706" y="2956543"/>
            <a:ext cx="873636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텍스트를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입력하세요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7A5379F-BF2F-6069-B774-1EE45DACE172}"/>
              </a:ext>
            </a:extLst>
          </p:cNvPr>
          <p:cNvSpPr txBox="1"/>
          <p:nvPr/>
        </p:nvSpPr>
        <p:spPr>
          <a:xfrm>
            <a:off x="8640118" y="3536124"/>
            <a:ext cx="1802813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91" name="타원 90">
            <a:extLst>
              <a:ext uri="{FF2B5EF4-FFF2-40B4-BE49-F238E27FC236}">
                <a16:creationId xmlns:a16="http://schemas.microsoft.com/office/drawing/2014/main" id="{35BA5113-BE3F-4922-784B-7D822E25D76E}"/>
              </a:ext>
            </a:extLst>
          </p:cNvPr>
          <p:cNvSpPr/>
          <p:nvPr/>
        </p:nvSpPr>
        <p:spPr>
          <a:xfrm>
            <a:off x="4657370" y="2154463"/>
            <a:ext cx="587412" cy="587406"/>
          </a:xfrm>
          <a:prstGeom prst="ellipse">
            <a:avLst/>
          </a:prstGeom>
          <a:gradFill>
            <a:gsLst>
              <a:gs pos="100000">
                <a:schemeClr val="accent2"/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3" name="타원 92">
            <a:extLst>
              <a:ext uri="{FF2B5EF4-FFF2-40B4-BE49-F238E27FC236}">
                <a16:creationId xmlns:a16="http://schemas.microsoft.com/office/drawing/2014/main" id="{EC806B29-3BBE-B327-0D50-4FA98D0148DE}"/>
              </a:ext>
            </a:extLst>
          </p:cNvPr>
          <p:cNvSpPr/>
          <p:nvPr/>
        </p:nvSpPr>
        <p:spPr>
          <a:xfrm>
            <a:off x="10236995" y="2712663"/>
            <a:ext cx="587412" cy="587406"/>
          </a:xfrm>
          <a:prstGeom prst="ellipse">
            <a:avLst/>
          </a:prstGeom>
          <a:gradFill>
            <a:gsLst>
              <a:gs pos="100000">
                <a:schemeClr val="accent2"/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2" name="그룹 61">
            <a:extLst>
              <a:ext uri="{FF2B5EF4-FFF2-40B4-BE49-F238E27FC236}">
                <a16:creationId xmlns:a16="http://schemas.microsoft.com/office/drawing/2014/main" id="{15327728-C3EA-DA55-CEFE-25E6D8EE1D1F}"/>
              </a:ext>
            </a:extLst>
          </p:cNvPr>
          <p:cNvGrpSpPr/>
          <p:nvPr/>
        </p:nvGrpSpPr>
        <p:grpSpPr>
          <a:xfrm>
            <a:off x="6895071" y="5482447"/>
            <a:ext cx="702456" cy="702454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63" name="Oval 39">
              <a:extLst>
                <a:ext uri="{FF2B5EF4-FFF2-40B4-BE49-F238E27FC236}">
                  <a16:creationId xmlns:a16="http://schemas.microsoft.com/office/drawing/2014/main" id="{3E330FE8-D595-FB52-4BDB-68B354380458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4" name="Oval 38">
              <a:extLst>
                <a:ext uri="{FF2B5EF4-FFF2-40B4-BE49-F238E27FC236}">
                  <a16:creationId xmlns:a16="http://schemas.microsoft.com/office/drawing/2014/main" id="{64889F2C-B4AA-A626-75D7-ABE5E8D24C43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92" name="타원 91">
            <a:extLst>
              <a:ext uri="{FF2B5EF4-FFF2-40B4-BE49-F238E27FC236}">
                <a16:creationId xmlns:a16="http://schemas.microsoft.com/office/drawing/2014/main" id="{B6E6B15D-174A-60B4-477B-B7176A936DC7}"/>
              </a:ext>
            </a:extLst>
          </p:cNvPr>
          <p:cNvSpPr/>
          <p:nvPr/>
        </p:nvSpPr>
        <p:spPr>
          <a:xfrm>
            <a:off x="6952593" y="5539971"/>
            <a:ext cx="587412" cy="587406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4" name="그래픽 93" descr="조리개 단색으로 채워진">
            <a:extLst>
              <a:ext uri="{FF2B5EF4-FFF2-40B4-BE49-F238E27FC236}">
                <a16:creationId xmlns:a16="http://schemas.microsoft.com/office/drawing/2014/main" id="{BE13EDF9-3AC2-A47F-7B38-CB1C7B7885C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83343" y="3954579"/>
            <a:ext cx="355915" cy="355915"/>
          </a:xfrm>
          <a:prstGeom prst="rect">
            <a:avLst/>
          </a:prstGeom>
        </p:spPr>
      </p:pic>
      <p:pic>
        <p:nvPicPr>
          <p:cNvPr id="95" name="그래픽 94" descr="계산기 단색으로 채워진">
            <a:extLst>
              <a:ext uri="{FF2B5EF4-FFF2-40B4-BE49-F238E27FC236}">
                <a16:creationId xmlns:a16="http://schemas.microsoft.com/office/drawing/2014/main" id="{FD3AFCCF-3382-2B51-0B08-3D502067755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73119" y="2270209"/>
            <a:ext cx="355915" cy="355915"/>
          </a:xfrm>
          <a:prstGeom prst="rect">
            <a:avLst/>
          </a:prstGeom>
        </p:spPr>
      </p:pic>
      <p:pic>
        <p:nvPicPr>
          <p:cNvPr id="96" name="그래픽 95" descr="컴퓨터 단색으로 채워진">
            <a:extLst>
              <a:ext uri="{FF2B5EF4-FFF2-40B4-BE49-F238E27FC236}">
                <a16:creationId xmlns:a16="http://schemas.microsoft.com/office/drawing/2014/main" id="{6E7C66E2-0EAE-4D4D-65EA-8CC18E3A2E8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068342" y="5655717"/>
            <a:ext cx="355915" cy="355915"/>
          </a:xfrm>
          <a:prstGeom prst="rect">
            <a:avLst/>
          </a:prstGeom>
        </p:spPr>
      </p:pic>
      <p:pic>
        <p:nvPicPr>
          <p:cNvPr id="97" name="그래픽 96" descr="디스크 단색으로 채워진">
            <a:extLst>
              <a:ext uri="{FF2B5EF4-FFF2-40B4-BE49-F238E27FC236}">
                <a16:creationId xmlns:a16="http://schemas.microsoft.com/office/drawing/2014/main" id="{D01E5FA2-CCE7-387D-0060-FA83D2FA29C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352744" y="2828409"/>
            <a:ext cx="355915" cy="35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8673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6F524CF2-FA92-D83F-F2A3-8E7E2E36A8EE}"/>
              </a:ext>
            </a:extLst>
          </p:cNvPr>
          <p:cNvSpPr txBox="1"/>
          <p:nvPr/>
        </p:nvSpPr>
        <p:spPr>
          <a:xfrm>
            <a:off x="9128473" y="2274735"/>
            <a:ext cx="1818575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>
              <a:lnSpc>
                <a:spcPct val="100000"/>
              </a:lnSpc>
            </a:pPr>
            <a:r>
              <a:rPr lang="en-US" altLang="ko-KR" sz="4800">
                <a:solidFill>
                  <a:schemeClr val="accent2">
                    <a:alpha val="33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OUR</a:t>
            </a:r>
          </a:p>
          <a:p>
            <a:pPr>
              <a:lnSpc>
                <a:spcPct val="100000"/>
              </a:lnSpc>
            </a:pPr>
            <a:r>
              <a:rPr lang="en-US" altLang="ko-KR" sz="4800">
                <a:solidFill>
                  <a:schemeClr val="accent2">
                    <a:alpha val="33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GOAL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02BB3FD-EF84-408C-6EB6-8F94D56A33F3}"/>
              </a:ext>
            </a:extLst>
          </p:cNvPr>
          <p:cNvGrpSpPr/>
          <p:nvPr/>
        </p:nvGrpSpPr>
        <p:grpSpPr>
          <a:xfrm>
            <a:off x="-38100" y="2781300"/>
            <a:ext cx="9410700" cy="4029075"/>
            <a:chOff x="-38100" y="2667000"/>
            <a:chExt cx="9410700" cy="4029075"/>
          </a:xfrm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665EFAD9-8689-4211-9595-CA03DB1DB2F6}"/>
                </a:ext>
              </a:extLst>
            </p:cNvPr>
            <p:cNvSpPr/>
            <p:nvPr/>
          </p:nvSpPr>
          <p:spPr>
            <a:xfrm>
              <a:off x="-38100" y="2667000"/>
              <a:ext cx="9410700" cy="4029075"/>
            </a:xfrm>
            <a:custGeom>
              <a:avLst/>
              <a:gdLst>
                <a:gd name="connsiteX0" fmla="*/ 0 w 9410700"/>
                <a:gd name="connsiteY0" fmla="*/ 4029075 h 4029075"/>
                <a:gd name="connsiteX1" fmla="*/ 2657475 w 9410700"/>
                <a:gd name="connsiteY1" fmla="*/ 1323975 h 4029075"/>
                <a:gd name="connsiteX2" fmla="*/ 4267200 w 9410700"/>
                <a:gd name="connsiteY2" fmla="*/ 2324100 h 4029075"/>
                <a:gd name="connsiteX3" fmla="*/ 5838825 w 9410700"/>
                <a:gd name="connsiteY3" fmla="*/ 628650 h 4029075"/>
                <a:gd name="connsiteX4" fmla="*/ 7448550 w 9410700"/>
                <a:gd name="connsiteY4" fmla="*/ 1733550 h 4029075"/>
                <a:gd name="connsiteX5" fmla="*/ 9410700 w 9410700"/>
                <a:gd name="connsiteY5" fmla="*/ 0 h 402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10700" h="4029075">
                  <a:moveTo>
                    <a:pt x="0" y="4029075"/>
                  </a:moveTo>
                  <a:lnTo>
                    <a:pt x="2657475" y="1323975"/>
                  </a:lnTo>
                  <a:lnTo>
                    <a:pt x="4267200" y="2324100"/>
                  </a:lnTo>
                  <a:lnTo>
                    <a:pt x="5838825" y="628650"/>
                  </a:lnTo>
                  <a:lnTo>
                    <a:pt x="7448550" y="1733550"/>
                  </a:lnTo>
                  <a:lnTo>
                    <a:pt x="9410700" y="0"/>
                  </a:lnTo>
                </a:path>
              </a:pathLst>
            </a:custGeom>
            <a:noFill/>
            <a:ln w="254000">
              <a:solidFill>
                <a:schemeClr val="accent1"/>
              </a:solidFill>
              <a:tailEnd type="triangle"/>
            </a:ln>
            <a:effectLst>
              <a:outerShdw blurRad="190500" dist="127000" dir="2700000" algn="t" rotWithShape="0">
                <a:schemeClr val="tx1">
                  <a:alpha val="12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F54490-5E53-FC54-FEC2-B359350F3D67}"/>
                </a:ext>
              </a:extLst>
            </p:cNvPr>
            <p:cNvSpPr/>
            <p:nvPr/>
          </p:nvSpPr>
          <p:spPr>
            <a:xfrm>
              <a:off x="-38100" y="2667000"/>
              <a:ext cx="9410700" cy="4029075"/>
            </a:xfrm>
            <a:custGeom>
              <a:avLst/>
              <a:gdLst>
                <a:gd name="connsiteX0" fmla="*/ 0 w 9410700"/>
                <a:gd name="connsiteY0" fmla="*/ 4029075 h 4029075"/>
                <a:gd name="connsiteX1" fmla="*/ 2657475 w 9410700"/>
                <a:gd name="connsiteY1" fmla="*/ 1323975 h 4029075"/>
                <a:gd name="connsiteX2" fmla="*/ 4267200 w 9410700"/>
                <a:gd name="connsiteY2" fmla="*/ 2324100 h 4029075"/>
                <a:gd name="connsiteX3" fmla="*/ 5838825 w 9410700"/>
                <a:gd name="connsiteY3" fmla="*/ 628650 h 4029075"/>
                <a:gd name="connsiteX4" fmla="*/ 7448550 w 9410700"/>
                <a:gd name="connsiteY4" fmla="*/ 1733550 h 4029075"/>
                <a:gd name="connsiteX5" fmla="*/ 9410700 w 9410700"/>
                <a:gd name="connsiteY5" fmla="*/ 0 h 402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410700" h="4029075">
                  <a:moveTo>
                    <a:pt x="0" y="4029075"/>
                  </a:moveTo>
                  <a:lnTo>
                    <a:pt x="2657475" y="1323975"/>
                  </a:lnTo>
                  <a:lnTo>
                    <a:pt x="4267200" y="2324100"/>
                  </a:lnTo>
                  <a:lnTo>
                    <a:pt x="5838825" y="628650"/>
                  </a:lnTo>
                  <a:lnTo>
                    <a:pt x="7448550" y="1733550"/>
                  </a:lnTo>
                  <a:lnTo>
                    <a:pt x="9410700" y="0"/>
                  </a:lnTo>
                </a:path>
              </a:pathLst>
            </a:custGeom>
            <a:noFill/>
            <a:ln w="254000">
              <a:solidFill>
                <a:schemeClr val="accent1"/>
              </a:solidFill>
              <a:tailEnd type="triangle"/>
            </a:ln>
            <a:effectLst>
              <a:outerShdw blurRad="152400" dist="127000" dir="13500000" algn="t" rotWithShape="0">
                <a:schemeClr val="bg1">
                  <a:alpha val="78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prstClr val="white"/>
                </a:solidFill>
                <a:latin typeface="맑은 고딕" panose="020F0502020204030204"/>
                <a:ea typeface="맑은 고딕" panose="020B0503020000020004" pitchFamily="50" charset="-127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E68062D-BF7D-8338-4445-8CBAC78F2239}"/>
              </a:ext>
            </a:extLst>
          </p:cNvPr>
          <p:cNvSpPr txBox="1"/>
          <p:nvPr/>
        </p:nvSpPr>
        <p:spPr>
          <a:xfrm>
            <a:off x="1815718" y="2849090"/>
            <a:ext cx="161101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텍스트를 입력하세요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EC37581-AFC6-97F6-A758-9391E3A0BCD1}"/>
              </a:ext>
            </a:extLst>
          </p:cNvPr>
          <p:cNvSpPr txBox="1"/>
          <p:nvPr/>
        </p:nvSpPr>
        <p:spPr>
          <a:xfrm>
            <a:off x="1507375" y="3162173"/>
            <a:ext cx="222770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0BAFABE3-584A-4A84-CFBE-9BC1C3B08FCF}"/>
              </a:ext>
            </a:extLst>
          </p:cNvPr>
          <p:cNvGrpSpPr/>
          <p:nvPr/>
        </p:nvGrpSpPr>
        <p:grpSpPr>
          <a:xfrm>
            <a:off x="2269999" y="3757580"/>
            <a:ext cx="702456" cy="702454"/>
            <a:chOff x="12428015" y="3781309"/>
            <a:chExt cx="702456" cy="702454"/>
          </a:xfrm>
          <a:solidFill>
            <a:schemeClr val="accent1"/>
          </a:solidFill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58486B71-1AB2-5173-80E2-D704C422DD6A}"/>
                </a:ext>
              </a:extLst>
            </p:cNvPr>
            <p:cNvGrpSpPr/>
            <p:nvPr/>
          </p:nvGrpSpPr>
          <p:grpSpPr>
            <a:xfrm>
              <a:off x="12428015" y="3781309"/>
              <a:ext cx="702456" cy="702454"/>
              <a:chOff x="1127125" y="2692028"/>
              <a:chExt cx="2744989" cy="2744989"/>
            </a:xfrm>
            <a:grpFill/>
          </p:grpSpPr>
          <p:sp>
            <p:nvSpPr>
              <p:cNvPr id="16" name="Oval 39">
                <a:extLst>
                  <a:ext uri="{FF2B5EF4-FFF2-40B4-BE49-F238E27FC236}">
                    <a16:creationId xmlns:a16="http://schemas.microsoft.com/office/drawing/2014/main" id="{DDA78FF4-3BEA-4FD2-390F-2B7736823970}"/>
                  </a:ext>
                </a:extLst>
              </p:cNvPr>
              <p:cNvSpPr/>
              <p:nvPr/>
            </p:nvSpPr>
            <p:spPr>
              <a:xfrm>
                <a:off x="112712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17" name="Oval 38">
                <a:extLst>
                  <a:ext uri="{FF2B5EF4-FFF2-40B4-BE49-F238E27FC236}">
                    <a16:creationId xmlns:a16="http://schemas.microsoft.com/office/drawing/2014/main" id="{DB3DB8F8-8FC9-E778-086B-3601BFCEF296}"/>
                  </a:ext>
                </a:extLst>
              </p:cNvPr>
              <p:cNvSpPr/>
              <p:nvPr/>
            </p:nvSpPr>
            <p:spPr>
              <a:xfrm>
                <a:off x="112712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77" name="타원 76">
              <a:extLst>
                <a:ext uri="{FF2B5EF4-FFF2-40B4-BE49-F238E27FC236}">
                  <a16:creationId xmlns:a16="http://schemas.microsoft.com/office/drawing/2014/main" id="{E558C374-389F-1A72-CC47-04CC7D84846B}"/>
                </a:ext>
              </a:extLst>
            </p:cNvPr>
            <p:cNvSpPr/>
            <p:nvPr/>
          </p:nvSpPr>
          <p:spPr>
            <a:xfrm>
              <a:off x="12485537" y="3838833"/>
              <a:ext cx="587412" cy="587406"/>
            </a:xfrm>
            <a:prstGeom prst="ellipse">
              <a:avLst/>
            </a:prstGeom>
            <a:gradFill>
              <a:gsLst>
                <a:gs pos="100000">
                  <a:schemeClr val="accent3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4" name="그래픽 93" descr="조리개 단색으로 채워진">
              <a:extLst>
                <a:ext uri="{FF2B5EF4-FFF2-40B4-BE49-F238E27FC236}">
                  <a16:creationId xmlns:a16="http://schemas.microsoft.com/office/drawing/2014/main" id="{BE13EDF9-3AC2-A47F-7B38-CB1C7B7885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601286" y="3954579"/>
              <a:ext cx="355915" cy="355915"/>
            </a:xfrm>
            <a:prstGeom prst="rect">
              <a:avLst/>
            </a:prstGeom>
          </p:spPr>
        </p:pic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A2771C71-F337-C860-94BE-6FE5F00E39E6}"/>
              </a:ext>
            </a:extLst>
          </p:cNvPr>
          <p:cNvGrpSpPr/>
          <p:nvPr/>
        </p:nvGrpSpPr>
        <p:grpSpPr>
          <a:xfrm>
            <a:off x="3853444" y="4706256"/>
            <a:ext cx="702456" cy="702454"/>
            <a:chOff x="1127125" y="2692026"/>
            <a:chExt cx="2744989" cy="2744991"/>
          </a:xfrm>
          <a:solidFill>
            <a:schemeClr val="accent1"/>
          </a:solidFill>
        </p:grpSpPr>
        <p:sp>
          <p:nvSpPr>
            <p:cNvPr id="56" name="Oval 39">
              <a:extLst>
                <a:ext uri="{FF2B5EF4-FFF2-40B4-BE49-F238E27FC236}">
                  <a16:creationId xmlns:a16="http://schemas.microsoft.com/office/drawing/2014/main" id="{5108DC57-F39A-9320-426E-584BCA434B7E}"/>
                </a:ext>
              </a:extLst>
            </p:cNvPr>
            <p:cNvSpPr/>
            <p:nvPr/>
          </p:nvSpPr>
          <p:spPr>
            <a:xfrm>
              <a:off x="1127125" y="2692026"/>
              <a:ext cx="2744989" cy="2744991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7" name="Oval 38">
              <a:extLst>
                <a:ext uri="{FF2B5EF4-FFF2-40B4-BE49-F238E27FC236}">
                  <a16:creationId xmlns:a16="http://schemas.microsoft.com/office/drawing/2014/main" id="{E62E39A0-8969-C729-782E-2FDBD8813B65}"/>
                </a:ext>
              </a:extLst>
            </p:cNvPr>
            <p:cNvSpPr/>
            <p:nvPr/>
          </p:nvSpPr>
          <p:spPr>
            <a:xfrm>
              <a:off x="1127125" y="2692026"/>
              <a:ext cx="2744989" cy="2744991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91" name="타원 90">
            <a:extLst>
              <a:ext uri="{FF2B5EF4-FFF2-40B4-BE49-F238E27FC236}">
                <a16:creationId xmlns:a16="http://schemas.microsoft.com/office/drawing/2014/main" id="{35BA5113-BE3F-4922-784B-7D822E25D76E}"/>
              </a:ext>
            </a:extLst>
          </p:cNvPr>
          <p:cNvSpPr/>
          <p:nvPr/>
        </p:nvSpPr>
        <p:spPr>
          <a:xfrm>
            <a:off x="3910966" y="4763780"/>
            <a:ext cx="587412" cy="587406"/>
          </a:xfrm>
          <a:prstGeom prst="ellipse">
            <a:avLst/>
          </a:prstGeom>
          <a:gradFill>
            <a:gsLst>
              <a:gs pos="100000">
                <a:schemeClr val="accent2"/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5" name="그래픽 94" descr="계산기 단색으로 채워진">
            <a:extLst>
              <a:ext uri="{FF2B5EF4-FFF2-40B4-BE49-F238E27FC236}">
                <a16:creationId xmlns:a16="http://schemas.microsoft.com/office/drawing/2014/main" id="{FD3AFCCF-3382-2B51-0B08-3D502067755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26715" y="4879526"/>
            <a:ext cx="355915" cy="355915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94926801-EBAF-BFD3-ED7D-45D7536941FF}"/>
              </a:ext>
            </a:extLst>
          </p:cNvPr>
          <p:cNvGrpSpPr/>
          <p:nvPr/>
        </p:nvGrpSpPr>
        <p:grpSpPr>
          <a:xfrm>
            <a:off x="5436889" y="3070843"/>
            <a:ext cx="702456" cy="702454"/>
            <a:chOff x="18013014" y="5482447"/>
            <a:chExt cx="702456" cy="702454"/>
          </a:xfrm>
          <a:solidFill>
            <a:schemeClr val="accent1"/>
          </a:solidFill>
        </p:grpSpPr>
        <p:grpSp>
          <p:nvGrpSpPr>
            <p:cNvPr id="62" name="그룹 61">
              <a:extLst>
                <a:ext uri="{FF2B5EF4-FFF2-40B4-BE49-F238E27FC236}">
                  <a16:creationId xmlns:a16="http://schemas.microsoft.com/office/drawing/2014/main" id="{15327728-C3EA-DA55-CEFE-25E6D8EE1D1F}"/>
                </a:ext>
              </a:extLst>
            </p:cNvPr>
            <p:cNvGrpSpPr/>
            <p:nvPr/>
          </p:nvGrpSpPr>
          <p:grpSpPr>
            <a:xfrm>
              <a:off x="18013014" y="5482447"/>
              <a:ext cx="702456" cy="702454"/>
              <a:chOff x="1127125" y="2692028"/>
              <a:chExt cx="2744989" cy="2744989"/>
            </a:xfrm>
            <a:grpFill/>
          </p:grpSpPr>
          <p:sp>
            <p:nvSpPr>
              <p:cNvPr id="63" name="Oval 39">
                <a:extLst>
                  <a:ext uri="{FF2B5EF4-FFF2-40B4-BE49-F238E27FC236}">
                    <a16:creationId xmlns:a16="http://schemas.microsoft.com/office/drawing/2014/main" id="{3E330FE8-D595-FB52-4BDB-68B354380458}"/>
                  </a:ext>
                </a:extLst>
              </p:cNvPr>
              <p:cNvSpPr/>
              <p:nvPr/>
            </p:nvSpPr>
            <p:spPr>
              <a:xfrm>
                <a:off x="112712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64" name="Oval 38">
                <a:extLst>
                  <a:ext uri="{FF2B5EF4-FFF2-40B4-BE49-F238E27FC236}">
                    <a16:creationId xmlns:a16="http://schemas.microsoft.com/office/drawing/2014/main" id="{64889F2C-B4AA-A626-75D7-ABE5E8D24C43}"/>
                  </a:ext>
                </a:extLst>
              </p:cNvPr>
              <p:cNvSpPr/>
              <p:nvPr/>
            </p:nvSpPr>
            <p:spPr>
              <a:xfrm>
                <a:off x="1127125" y="2692028"/>
                <a:ext cx="2744989" cy="2744989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en-ID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92" name="타원 91">
              <a:extLst>
                <a:ext uri="{FF2B5EF4-FFF2-40B4-BE49-F238E27FC236}">
                  <a16:creationId xmlns:a16="http://schemas.microsoft.com/office/drawing/2014/main" id="{B6E6B15D-174A-60B4-477B-B7176A936DC7}"/>
                </a:ext>
              </a:extLst>
            </p:cNvPr>
            <p:cNvSpPr/>
            <p:nvPr/>
          </p:nvSpPr>
          <p:spPr>
            <a:xfrm>
              <a:off x="18070536" y="5539971"/>
              <a:ext cx="587412" cy="587406"/>
            </a:xfrm>
            <a:prstGeom prst="ellipse">
              <a:avLst/>
            </a:prstGeom>
            <a:gradFill>
              <a:gsLst>
                <a:gs pos="100000">
                  <a:schemeClr val="accent3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6" name="그래픽 95" descr="컴퓨터 단색으로 채워진">
              <a:extLst>
                <a:ext uri="{FF2B5EF4-FFF2-40B4-BE49-F238E27FC236}">
                  <a16:creationId xmlns:a16="http://schemas.microsoft.com/office/drawing/2014/main" id="{6E7C66E2-0EAE-4D4D-65EA-8CC18E3A2E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8186285" y="5655717"/>
              <a:ext cx="355915" cy="355915"/>
            </a:xfrm>
            <a:prstGeom prst="rect">
              <a:avLst/>
            </a:prstGeom>
          </p:spPr>
        </p:pic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23110044-6A7C-A950-DA6D-F5A7DB423B25}"/>
              </a:ext>
            </a:extLst>
          </p:cNvPr>
          <p:cNvGrpSpPr/>
          <p:nvPr/>
        </p:nvGrpSpPr>
        <p:grpSpPr>
          <a:xfrm>
            <a:off x="7020333" y="4124251"/>
            <a:ext cx="702456" cy="702454"/>
            <a:chOff x="1127125" y="2692027"/>
            <a:chExt cx="2744989" cy="2744990"/>
          </a:xfrm>
          <a:solidFill>
            <a:schemeClr val="accent1"/>
          </a:solidFill>
        </p:grpSpPr>
        <p:sp>
          <p:nvSpPr>
            <p:cNvPr id="66" name="Oval 39">
              <a:extLst>
                <a:ext uri="{FF2B5EF4-FFF2-40B4-BE49-F238E27FC236}">
                  <a16:creationId xmlns:a16="http://schemas.microsoft.com/office/drawing/2014/main" id="{74B65BA7-CCB8-C94E-43EF-8D406130CD96}"/>
                </a:ext>
              </a:extLst>
            </p:cNvPr>
            <p:cNvSpPr/>
            <p:nvPr/>
          </p:nvSpPr>
          <p:spPr>
            <a:xfrm>
              <a:off x="1127125" y="2692027"/>
              <a:ext cx="2744989" cy="274499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7" name="Oval 38">
              <a:extLst>
                <a:ext uri="{FF2B5EF4-FFF2-40B4-BE49-F238E27FC236}">
                  <a16:creationId xmlns:a16="http://schemas.microsoft.com/office/drawing/2014/main" id="{2ED98EDF-5C84-DA0C-7DE6-945A3FCF7E9C}"/>
                </a:ext>
              </a:extLst>
            </p:cNvPr>
            <p:cNvSpPr/>
            <p:nvPr/>
          </p:nvSpPr>
          <p:spPr>
            <a:xfrm>
              <a:off x="1127125" y="2692027"/>
              <a:ext cx="2744989" cy="274499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93" name="타원 92">
            <a:extLst>
              <a:ext uri="{FF2B5EF4-FFF2-40B4-BE49-F238E27FC236}">
                <a16:creationId xmlns:a16="http://schemas.microsoft.com/office/drawing/2014/main" id="{EC806B29-3BBE-B327-0D50-4FA98D0148DE}"/>
              </a:ext>
            </a:extLst>
          </p:cNvPr>
          <p:cNvSpPr/>
          <p:nvPr/>
        </p:nvSpPr>
        <p:spPr>
          <a:xfrm>
            <a:off x="7077855" y="4181775"/>
            <a:ext cx="587412" cy="587406"/>
          </a:xfrm>
          <a:prstGeom prst="ellipse">
            <a:avLst/>
          </a:prstGeom>
          <a:gradFill>
            <a:gsLst>
              <a:gs pos="100000">
                <a:schemeClr val="accent2"/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7" name="그래픽 96" descr="디스크 단색으로 채워진">
            <a:extLst>
              <a:ext uri="{FF2B5EF4-FFF2-40B4-BE49-F238E27FC236}">
                <a16:creationId xmlns:a16="http://schemas.microsoft.com/office/drawing/2014/main" id="{D01E5FA2-CCE7-387D-0060-FA83D2FA29C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93604" y="4297521"/>
            <a:ext cx="355915" cy="35591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475E7F3-2271-52AE-6A17-1EB106A07B0F}"/>
              </a:ext>
            </a:extLst>
          </p:cNvPr>
          <p:cNvSpPr txBox="1"/>
          <p:nvPr/>
        </p:nvSpPr>
        <p:spPr>
          <a:xfrm>
            <a:off x="4982608" y="2174573"/>
            <a:ext cx="161101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텍스트를 입력하세요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F436469-AA74-BEE1-6DD6-67D713FF0EF6}"/>
              </a:ext>
            </a:extLst>
          </p:cNvPr>
          <p:cNvSpPr txBox="1"/>
          <p:nvPr/>
        </p:nvSpPr>
        <p:spPr>
          <a:xfrm>
            <a:off x="4674265" y="2487656"/>
            <a:ext cx="222770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1A554FB-0081-574B-9CBF-F39298F2CE42}"/>
              </a:ext>
            </a:extLst>
          </p:cNvPr>
          <p:cNvSpPr txBox="1"/>
          <p:nvPr/>
        </p:nvSpPr>
        <p:spPr>
          <a:xfrm>
            <a:off x="3399163" y="5517684"/>
            <a:ext cx="161101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텍스트를 입력하세요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0C1E358-EB66-4F9C-EE2B-E9E949D94791}"/>
              </a:ext>
            </a:extLst>
          </p:cNvPr>
          <p:cNvSpPr txBox="1"/>
          <p:nvPr/>
        </p:nvSpPr>
        <p:spPr>
          <a:xfrm>
            <a:off x="3090820" y="5830767"/>
            <a:ext cx="222770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22273D8-1F7B-5C0C-E7C8-66A69DDFED57}"/>
              </a:ext>
            </a:extLst>
          </p:cNvPr>
          <p:cNvSpPr txBox="1"/>
          <p:nvPr/>
        </p:nvSpPr>
        <p:spPr>
          <a:xfrm>
            <a:off x="6566052" y="4942451"/>
            <a:ext cx="161101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텍스트를 입력하세요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C52E79A-B3C7-4873-FDAA-CC4A26E4C597}"/>
              </a:ext>
            </a:extLst>
          </p:cNvPr>
          <p:cNvSpPr txBox="1"/>
          <p:nvPr/>
        </p:nvSpPr>
        <p:spPr>
          <a:xfrm>
            <a:off x="6257709" y="5255534"/>
            <a:ext cx="222770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51243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BEC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BDD6841E-C1C9-6104-7063-774975EFBE41}"/>
              </a:ext>
            </a:extLst>
          </p:cNvPr>
          <p:cNvGrpSpPr/>
          <p:nvPr/>
        </p:nvGrpSpPr>
        <p:grpSpPr>
          <a:xfrm>
            <a:off x="4107182" y="2457451"/>
            <a:ext cx="1333499" cy="1333499"/>
            <a:chOff x="2257425" y="3028949"/>
            <a:chExt cx="1971675" cy="1971675"/>
          </a:xfrm>
          <a:solidFill>
            <a:schemeClr val="accent1"/>
          </a:solidFill>
        </p:grpSpPr>
        <p:sp>
          <p:nvSpPr>
            <p:cNvPr id="40" name="사각형: 둥근 모서리 39">
              <a:extLst>
                <a:ext uri="{FF2B5EF4-FFF2-40B4-BE49-F238E27FC236}">
                  <a16:creationId xmlns:a16="http://schemas.microsoft.com/office/drawing/2014/main" id="{0E557515-811F-C5E3-4FAA-791A6DD463C8}"/>
                </a:ext>
              </a:extLst>
            </p:cNvPr>
            <p:cNvSpPr/>
            <p:nvPr/>
          </p:nvSpPr>
          <p:spPr>
            <a:xfrm rot="18900000">
              <a:off x="2257425" y="3028949"/>
              <a:ext cx="1971675" cy="1971675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1" name="사각형: 둥근 모서리 40">
              <a:extLst>
                <a:ext uri="{FF2B5EF4-FFF2-40B4-BE49-F238E27FC236}">
                  <a16:creationId xmlns:a16="http://schemas.microsoft.com/office/drawing/2014/main" id="{57CFB972-7B40-25A6-7B5F-BFC0699EE472}"/>
                </a:ext>
              </a:extLst>
            </p:cNvPr>
            <p:cNvSpPr/>
            <p:nvPr/>
          </p:nvSpPr>
          <p:spPr>
            <a:xfrm rot="18900000">
              <a:off x="2257425" y="3028949"/>
              <a:ext cx="1971675" cy="1971675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BB7BD6C1-E58B-F576-1C16-DA94A65C7DB7}"/>
              </a:ext>
            </a:extLst>
          </p:cNvPr>
          <p:cNvGrpSpPr/>
          <p:nvPr/>
        </p:nvGrpSpPr>
        <p:grpSpPr>
          <a:xfrm>
            <a:off x="6355082" y="2457451"/>
            <a:ext cx="1333499" cy="1333499"/>
            <a:chOff x="2257425" y="3028949"/>
            <a:chExt cx="1971675" cy="1971675"/>
          </a:xfrm>
          <a:solidFill>
            <a:schemeClr val="accent1"/>
          </a:solidFill>
        </p:grpSpPr>
        <p:sp>
          <p:nvSpPr>
            <p:cNvPr id="50" name="사각형: 둥근 모서리 49">
              <a:extLst>
                <a:ext uri="{FF2B5EF4-FFF2-40B4-BE49-F238E27FC236}">
                  <a16:creationId xmlns:a16="http://schemas.microsoft.com/office/drawing/2014/main" id="{3F8F0687-5D61-BF02-334B-68EF114CB39A}"/>
                </a:ext>
              </a:extLst>
            </p:cNvPr>
            <p:cNvSpPr/>
            <p:nvPr/>
          </p:nvSpPr>
          <p:spPr>
            <a:xfrm rot="18900000">
              <a:off x="2257425" y="3028949"/>
              <a:ext cx="1971675" cy="1971675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1" name="사각형: 둥근 모서리 50">
              <a:extLst>
                <a:ext uri="{FF2B5EF4-FFF2-40B4-BE49-F238E27FC236}">
                  <a16:creationId xmlns:a16="http://schemas.microsoft.com/office/drawing/2014/main" id="{B05163B2-B445-E384-821C-D94B7CB56F68}"/>
                </a:ext>
              </a:extLst>
            </p:cNvPr>
            <p:cNvSpPr/>
            <p:nvPr/>
          </p:nvSpPr>
          <p:spPr>
            <a:xfrm rot="18900000">
              <a:off x="2257425" y="3028949"/>
              <a:ext cx="1971675" cy="1971675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C632CA95-F426-C5AD-02DC-739196F18391}"/>
              </a:ext>
            </a:extLst>
          </p:cNvPr>
          <p:cNvGrpSpPr/>
          <p:nvPr/>
        </p:nvGrpSpPr>
        <p:grpSpPr>
          <a:xfrm>
            <a:off x="4107182" y="4517392"/>
            <a:ext cx="1333499" cy="1333499"/>
            <a:chOff x="2257425" y="3028949"/>
            <a:chExt cx="1971675" cy="1971675"/>
          </a:xfrm>
          <a:solidFill>
            <a:schemeClr val="accent1"/>
          </a:solidFill>
        </p:grpSpPr>
        <p:sp>
          <p:nvSpPr>
            <p:cNvPr id="53" name="사각형: 둥근 모서리 52">
              <a:extLst>
                <a:ext uri="{FF2B5EF4-FFF2-40B4-BE49-F238E27FC236}">
                  <a16:creationId xmlns:a16="http://schemas.microsoft.com/office/drawing/2014/main" id="{AAC52B59-D12F-BFC0-350C-124B7AEC02DC}"/>
                </a:ext>
              </a:extLst>
            </p:cNvPr>
            <p:cNvSpPr/>
            <p:nvPr/>
          </p:nvSpPr>
          <p:spPr>
            <a:xfrm rot="18900000">
              <a:off x="2257425" y="3028949"/>
              <a:ext cx="1971675" cy="1971675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4" name="사각형: 둥근 모서리 53">
              <a:extLst>
                <a:ext uri="{FF2B5EF4-FFF2-40B4-BE49-F238E27FC236}">
                  <a16:creationId xmlns:a16="http://schemas.microsoft.com/office/drawing/2014/main" id="{5F4CEBC3-131D-4997-7957-726EA6E8A98F}"/>
                </a:ext>
              </a:extLst>
            </p:cNvPr>
            <p:cNvSpPr/>
            <p:nvPr/>
          </p:nvSpPr>
          <p:spPr>
            <a:xfrm rot="18900000">
              <a:off x="2257425" y="3028949"/>
              <a:ext cx="1971675" cy="1971675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398C5495-E422-1114-C33F-E6EC70B5E748}"/>
              </a:ext>
            </a:extLst>
          </p:cNvPr>
          <p:cNvGrpSpPr/>
          <p:nvPr/>
        </p:nvGrpSpPr>
        <p:grpSpPr>
          <a:xfrm>
            <a:off x="6355082" y="4517392"/>
            <a:ext cx="1333499" cy="1333499"/>
            <a:chOff x="2257425" y="3028949"/>
            <a:chExt cx="1971675" cy="1971675"/>
          </a:xfrm>
          <a:solidFill>
            <a:schemeClr val="accent1"/>
          </a:solidFill>
        </p:grpSpPr>
        <p:sp>
          <p:nvSpPr>
            <p:cNvPr id="59" name="사각형: 둥근 모서리 58">
              <a:extLst>
                <a:ext uri="{FF2B5EF4-FFF2-40B4-BE49-F238E27FC236}">
                  <a16:creationId xmlns:a16="http://schemas.microsoft.com/office/drawing/2014/main" id="{14C69FFA-54B6-A1FB-8A05-580C091B9516}"/>
                </a:ext>
              </a:extLst>
            </p:cNvPr>
            <p:cNvSpPr/>
            <p:nvPr/>
          </p:nvSpPr>
          <p:spPr>
            <a:xfrm rot="18900000">
              <a:off x="2257425" y="3028949"/>
              <a:ext cx="1971675" cy="1971675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0" name="사각형: 둥근 모서리 59">
              <a:extLst>
                <a:ext uri="{FF2B5EF4-FFF2-40B4-BE49-F238E27FC236}">
                  <a16:creationId xmlns:a16="http://schemas.microsoft.com/office/drawing/2014/main" id="{CCFE0195-2413-1155-CD6D-DAFB77A9F583}"/>
                </a:ext>
              </a:extLst>
            </p:cNvPr>
            <p:cNvSpPr/>
            <p:nvPr/>
          </p:nvSpPr>
          <p:spPr>
            <a:xfrm rot="18900000">
              <a:off x="2257425" y="3028949"/>
              <a:ext cx="1971675" cy="1971675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1AA1CC04-BCF6-435F-27A4-A2B0E028BB18}"/>
              </a:ext>
            </a:extLst>
          </p:cNvPr>
          <p:cNvSpPr/>
          <p:nvPr/>
        </p:nvSpPr>
        <p:spPr>
          <a:xfrm rot="18900000">
            <a:off x="5344162" y="3600451"/>
            <a:ext cx="1107440" cy="1107439"/>
          </a:xfrm>
          <a:prstGeom prst="roundRect">
            <a:avLst/>
          </a:prstGeom>
          <a:gradFill>
            <a:gsLst>
              <a:gs pos="100000">
                <a:schemeClr val="accent1"/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04D13D2-BB9F-8F85-19E4-BF9FEFCD05CF}"/>
              </a:ext>
            </a:extLst>
          </p:cNvPr>
          <p:cNvSpPr txBox="1"/>
          <p:nvPr/>
        </p:nvSpPr>
        <p:spPr>
          <a:xfrm>
            <a:off x="4629660" y="2622520"/>
            <a:ext cx="288541" cy="5511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3600">
                <a:latin typeface="페이퍼로지 8 ExtraBold" pitchFamily="2" charset="-127"/>
                <a:ea typeface="페이퍼로지 8 ExtraBold" pitchFamily="2" charset="-127"/>
              </a:rPr>
              <a:t>S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D854387-5971-23D8-5CE0-344D05A3C475}"/>
              </a:ext>
            </a:extLst>
          </p:cNvPr>
          <p:cNvSpPr txBox="1"/>
          <p:nvPr/>
        </p:nvSpPr>
        <p:spPr>
          <a:xfrm>
            <a:off x="4447720" y="3204875"/>
            <a:ext cx="652422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Strength</a:t>
            </a:r>
            <a:endParaRPr lang="ko-KR" altLang="en-US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28CD8DE-15FA-C72B-8FCA-5BDEF9CB0C7E}"/>
              </a:ext>
            </a:extLst>
          </p:cNvPr>
          <p:cNvSpPr txBox="1"/>
          <p:nvPr/>
        </p:nvSpPr>
        <p:spPr>
          <a:xfrm>
            <a:off x="4645691" y="3441214"/>
            <a:ext cx="25648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>
                    <a:alpha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강점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B0EFD003-77C3-3CD3-3D04-8850867E95AD}"/>
              </a:ext>
            </a:extLst>
          </p:cNvPr>
          <p:cNvSpPr txBox="1"/>
          <p:nvPr/>
        </p:nvSpPr>
        <p:spPr>
          <a:xfrm>
            <a:off x="6749320" y="2622520"/>
            <a:ext cx="545022" cy="5511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3600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W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9A6CE145-ACED-4745-1C09-DA64CD1E165E}"/>
              </a:ext>
            </a:extLst>
          </p:cNvPr>
          <p:cNvSpPr txBox="1"/>
          <p:nvPr/>
        </p:nvSpPr>
        <p:spPr>
          <a:xfrm>
            <a:off x="6641440" y="3204875"/>
            <a:ext cx="76078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Weakness</a:t>
            </a:r>
            <a:endParaRPr lang="ko-KR" altLang="en-US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A17BC63-BD99-38D3-4AE6-CCE7385256B4}"/>
              </a:ext>
            </a:extLst>
          </p:cNvPr>
          <p:cNvSpPr txBox="1"/>
          <p:nvPr/>
        </p:nvSpPr>
        <p:spPr>
          <a:xfrm>
            <a:off x="6893591" y="3441214"/>
            <a:ext cx="25648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>
                    <a:alpha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약점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8A57663-C7E7-EE8B-A048-ACC5FB9D8082}"/>
              </a:ext>
            </a:extLst>
          </p:cNvPr>
          <p:cNvSpPr txBox="1"/>
          <p:nvPr/>
        </p:nvSpPr>
        <p:spPr>
          <a:xfrm>
            <a:off x="4579166" y="4682461"/>
            <a:ext cx="389530" cy="5511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3600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O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89D8CCE-6806-B30D-EE83-C891D9E8AF7E}"/>
              </a:ext>
            </a:extLst>
          </p:cNvPr>
          <p:cNvSpPr txBox="1"/>
          <p:nvPr/>
        </p:nvSpPr>
        <p:spPr>
          <a:xfrm>
            <a:off x="4299444" y="5264816"/>
            <a:ext cx="94897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Opportunity</a:t>
            </a:r>
            <a:endParaRPr lang="ko-KR" altLang="en-US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77F66DD4-ACF9-20F0-10B9-829AFECA8445}"/>
              </a:ext>
            </a:extLst>
          </p:cNvPr>
          <p:cNvSpPr txBox="1"/>
          <p:nvPr/>
        </p:nvSpPr>
        <p:spPr>
          <a:xfrm>
            <a:off x="4645691" y="5501155"/>
            <a:ext cx="25648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>
                    <a:alpha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기회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E1A19AAE-A73D-5914-90BD-9EA727488DC7}"/>
              </a:ext>
            </a:extLst>
          </p:cNvPr>
          <p:cNvSpPr txBox="1"/>
          <p:nvPr/>
        </p:nvSpPr>
        <p:spPr>
          <a:xfrm>
            <a:off x="6882370" y="4682461"/>
            <a:ext cx="278923" cy="5511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3600">
                <a:latin typeface="페이퍼로지 8 ExtraBold" pitchFamily="2" charset="-127"/>
                <a:ea typeface="페이퍼로지 8 ExtraBold" pitchFamily="2" charset="-127"/>
              </a:rPr>
              <a:t>T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BE6D1ED3-A386-B21C-DF1A-6B78F165C48E}"/>
              </a:ext>
            </a:extLst>
          </p:cNvPr>
          <p:cNvSpPr txBox="1"/>
          <p:nvPr/>
        </p:nvSpPr>
        <p:spPr>
          <a:xfrm>
            <a:off x="6782888" y="5264816"/>
            <a:ext cx="47788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Threat</a:t>
            </a:r>
            <a:endParaRPr lang="ko-KR" altLang="en-US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73CA9BEE-5C0A-00F6-70F0-F0F3F7B4BD56}"/>
              </a:ext>
            </a:extLst>
          </p:cNvPr>
          <p:cNvSpPr txBox="1"/>
          <p:nvPr/>
        </p:nvSpPr>
        <p:spPr>
          <a:xfrm>
            <a:off x="6893591" y="5501155"/>
            <a:ext cx="25648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>
                    <a:alpha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위험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3370F314-79AD-1E4F-6797-E10F86D1437A}"/>
              </a:ext>
            </a:extLst>
          </p:cNvPr>
          <p:cNvSpPr txBox="1"/>
          <p:nvPr/>
        </p:nvSpPr>
        <p:spPr>
          <a:xfrm>
            <a:off x="1321108" y="2663607"/>
            <a:ext cx="107561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l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강점 </a:t>
            </a:r>
            <a:r>
              <a:rPr lang="en-US" altLang="ko-KR" sz="1200">
                <a:latin typeface="페이퍼로지 5 Medium" pitchFamily="2" charset="-127"/>
                <a:ea typeface="페이퍼로지 5 Medium" pitchFamily="2" charset="-127"/>
              </a:rPr>
              <a:t>Strength</a:t>
            </a:r>
            <a:endParaRPr lang="ko-KR" altLang="en-US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D0C868F-22E0-CEFB-DB4C-F472B2CD6265}"/>
              </a:ext>
            </a:extLst>
          </p:cNvPr>
          <p:cNvSpPr txBox="1"/>
          <p:nvPr/>
        </p:nvSpPr>
        <p:spPr>
          <a:xfrm>
            <a:off x="1321108" y="2938590"/>
            <a:ext cx="222770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관련 내용을 입력해 주세요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다른 관련 내용을 입력해 주세요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마지막 관련 내용을 입력해 주세요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35DEF9B6-CD6D-FD42-CF36-FBD0C9A327CD}"/>
              </a:ext>
            </a:extLst>
          </p:cNvPr>
          <p:cNvSpPr txBox="1"/>
          <p:nvPr/>
        </p:nvSpPr>
        <p:spPr>
          <a:xfrm>
            <a:off x="8643188" y="2663607"/>
            <a:ext cx="114871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l"/>
            <a:r>
              <a:rPr lang="ko-KR" altLang="en-US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약점 </a:t>
            </a:r>
            <a:r>
              <a:rPr lang="en-US" altLang="ko-KR" sz="1200"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Weakness</a:t>
            </a:r>
            <a:endParaRPr lang="ko-KR" altLang="en-US" sz="1200"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A987E11-0261-4E37-34C2-3273E273B94D}"/>
              </a:ext>
            </a:extLst>
          </p:cNvPr>
          <p:cNvSpPr txBox="1"/>
          <p:nvPr/>
        </p:nvSpPr>
        <p:spPr>
          <a:xfrm>
            <a:off x="8643188" y="2938590"/>
            <a:ext cx="222770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관련 내용을 입력해 주세요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다른 관련 내용을 입력해 주세요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마지막 관련 내용을 입력해 주세요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F7BCED3-9BD5-B54F-9D8A-7980E10EE54E}"/>
              </a:ext>
            </a:extLst>
          </p:cNvPr>
          <p:cNvSpPr txBox="1"/>
          <p:nvPr/>
        </p:nvSpPr>
        <p:spPr>
          <a:xfrm>
            <a:off x="1321108" y="4723548"/>
            <a:ext cx="130067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l"/>
            <a:r>
              <a:rPr lang="ko-KR" altLang="en-US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기회 </a:t>
            </a:r>
            <a:r>
              <a:rPr lang="en-US" altLang="ko-KR" sz="1200"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Opportunity</a:t>
            </a:r>
            <a:endParaRPr lang="ko-KR" altLang="en-US" sz="1200"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BA5553F5-702E-29C0-CC8F-D466E157147A}"/>
              </a:ext>
            </a:extLst>
          </p:cNvPr>
          <p:cNvSpPr txBox="1"/>
          <p:nvPr/>
        </p:nvSpPr>
        <p:spPr>
          <a:xfrm>
            <a:off x="1321108" y="4998531"/>
            <a:ext cx="222770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관련 내용을 입력해 주세요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다른 관련 내용을 입력해 주세요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마지막 관련 내용을 입력해 주세요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1D8F5DA-C0CC-A6FF-6ABC-158F2A6314A2}"/>
              </a:ext>
            </a:extLst>
          </p:cNvPr>
          <p:cNvSpPr txBox="1"/>
          <p:nvPr/>
        </p:nvSpPr>
        <p:spPr>
          <a:xfrm>
            <a:off x="8643188" y="4723548"/>
            <a:ext cx="86581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l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위험 </a:t>
            </a:r>
            <a:r>
              <a:rPr lang="en-US" altLang="ko-KR" sz="1200">
                <a:latin typeface="페이퍼로지 5 Medium" pitchFamily="2" charset="-127"/>
                <a:ea typeface="페이퍼로지 5 Medium" pitchFamily="2" charset="-127"/>
              </a:rPr>
              <a:t>Threat</a:t>
            </a:r>
            <a:endParaRPr lang="ko-KR" altLang="en-US" sz="1200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B5EFD6C8-471A-9B6D-0E60-697269E1F0E1}"/>
              </a:ext>
            </a:extLst>
          </p:cNvPr>
          <p:cNvSpPr txBox="1"/>
          <p:nvPr/>
        </p:nvSpPr>
        <p:spPr>
          <a:xfrm>
            <a:off x="8643188" y="4998531"/>
            <a:ext cx="222770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관련 내용을 입력해 주세요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다른 관련 내용을 입력해 주세요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marL="171450" indent="-171450" latinLnBrk="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마지막 관련 내용을 입력해 주세요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A2B0A9F6-EFB8-5128-EC22-00A79C5A07CF}"/>
              </a:ext>
            </a:extLst>
          </p:cNvPr>
          <p:cNvSpPr txBox="1"/>
          <p:nvPr/>
        </p:nvSpPr>
        <p:spPr>
          <a:xfrm>
            <a:off x="5532782" y="3917182"/>
            <a:ext cx="730200" cy="45134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1400">
                <a:solidFill>
                  <a:schemeClr val="accent2">
                    <a:alpha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SWOT</a:t>
            </a:r>
          </a:p>
          <a:p>
            <a:pPr algn="ctr"/>
            <a:r>
              <a:rPr lang="en-US" altLang="ko-KR" sz="1400">
                <a:solidFill>
                  <a:schemeClr val="accent2">
                    <a:alpha val="5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Analysis</a:t>
            </a:r>
          </a:p>
        </p:txBody>
      </p:sp>
    </p:spTree>
    <p:extLst>
      <p:ext uri="{BB962C8B-B14F-4D97-AF65-F5344CB8AC3E}">
        <p14:creationId xmlns:p14="http://schemas.microsoft.com/office/powerpoint/2010/main" val="31206424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8467DD17-8452-D490-D6D1-08907A14B388}"/>
              </a:ext>
            </a:extLst>
          </p:cNvPr>
          <p:cNvGrpSpPr/>
          <p:nvPr/>
        </p:nvGrpSpPr>
        <p:grpSpPr>
          <a:xfrm>
            <a:off x="1127125" y="2249598"/>
            <a:ext cx="1993089" cy="3784487"/>
            <a:chOff x="1186005" y="2344848"/>
            <a:chExt cx="1993089" cy="3576118"/>
          </a:xfrm>
          <a:solidFill>
            <a:schemeClr val="accent1"/>
          </a:solidFill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24EC2128-4DAC-5FD9-6CC9-41F866EA2A1B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22815D8F-CDD0-4F86-58CF-32536B11C71F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E03D3971-8B48-0406-15DA-C48DE0A09F91}"/>
              </a:ext>
            </a:extLst>
          </p:cNvPr>
          <p:cNvSpPr/>
          <p:nvPr/>
        </p:nvSpPr>
        <p:spPr>
          <a:xfrm>
            <a:off x="1360730" y="2441091"/>
            <a:ext cx="1525878" cy="1525876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6821DDC-A5B5-B055-DE47-3547D0C305EC}"/>
              </a:ext>
            </a:extLst>
          </p:cNvPr>
          <p:cNvGrpSpPr/>
          <p:nvPr/>
        </p:nvGrpSpPr>
        <p:grpSpPr>
          <a:xfrm>
            <a:off x="1596163" y="2676545"/>
            <a:ext cx="1055012" cy="1055013"/>
            <a:chOff x="2960883" y="2832101"/>
            <a:chExt cx="724808" cy="724806"/>
          </a:xfrm>
          <a:solidFill>
            <a:schemeClr val="accent3"/>
          </a:solidFill>
        </p:grpSpPr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2DAAFE33-E004-B5FB-4603-1EBEC36E5F74}"/>
                </a:ext>
              </a:extLst>
            </p:cNvPr>
            <p:cNvSpPr/>
            <p:nvPr/>
          </p:nvSpPr>
          <p:spPr>
            <a:xfrm>
              <a:off x="2960883" y="2832101"/>
              <a:ext cx="724808" cy="72480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7D2F5465-ED2C-A60E-DCCF-9E4F40FA45B7}"/>
                </a:ext>
              </a:extLst>
            </p:cNvPr>
            <p:cNvSpPr/>
            <p:nvPr/>
          </p:nvSpPr>
          <p:spPr>
            <a:xfrm>
              <a:off x="2960883" y="2832101"/>
              <a:ext cx="724808" cy="72480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5B77268-88B1-4A6B-B063-8A618CCB240B}"/>
              </a:ext>
            </a:extLst>
          </p:cNvPr>
          <p:cNvSpPr txBox="1"/>
          <p:nvPr/>
        </p:nvSpPr>
        <p:spPr>
          <a:xfrm>
            <a:off x="1667615" y="4856490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B60D218-5D0D-ADD2-DF76-3245E5A2DAC8}"/>
              </a:ext>
            </a:extLst>
          </p:cNvPr>
          <p:cNvSpPr txBox="1"/>
          <p:nvPr/>
        </p:nvSpPr>
        <p:spPr>
          <a:xfrm>
            <a:off x="1310098" y="5218924"/>
            <a:ext cx="1627142" cy="4244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E92B8CC-5E69-A8A6-1866-268829F9B424}"/>
              </a:ext>
            </a:extLst>
          </p:cNvPr>
          <p:cNvSpPr txBox="1"/>
          <p:nvPr/>
        </p:nvSpPr>
        <p:spPr>
          <a:xfrm>
            <a:off x="1822305" y="4251252"/>
            <a:ext cx="60272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01</a:t>
            </a:r>
            <a:endParaRPr lang="ko-KR" altLang="en-US" sz="3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48E6FBDC-02C6-A4B5-E941-8ED1027312B6}"/>
              </a:ext>
            </a:extLst>
          </p:cNvPr>
          <p:cNvGrpSpPr/>
          <p:nvPr/>
        </p:nvGrpSpPr>
        <p:grpSpPr>
          <a:xfrm>
            <a:off x="3775346" y="2249598"/>
            <a:ext cx="1993089" cy="3784488"/>
            <a:chOff x="1186005" y="2344848"/>
            <a:chExt cx="1993089" cy="3576118"/>
          </a:xfrm>
          <a:solidFill>
            <a:schemeClr val="accent1"/>
          </a:solidFill>
        </p:grpSpPr>
        <p:sp>
          <p:nvSpPr>
            <p:cNvPr id="42" name="사각형: 둥근 모서리 41">
              <a:extLst>
                <a:ext uri="{FF2B5EF4-FFF2-40B4-BE49-F238E27FC236}">
                  <a16:creationId xmlns:a16="http://schemas.microsoft.com/office/drawing/2014/main" id="{D060D84D-8167-A019-D0BA-96AC08085A59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500C12AE-18BA-B0DF-A5B2-C152254490E8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8DC3F1F9-EF67-F7F0-530A-9B813645CCBE}"/>
              </a:ext>
            </a:extLst>
          </p:cNvPr>
          <p:cNvSpPr/>
          <p:nvPr/>
        </p:nvSpPr>
        <p:spPr>
          <a:xfrm>
            <a:off x="4008950" y="2441091"/>
            <a:ext cx="1525878" cy="1525876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4BED37E7-EFBE-B8F4-DD70-82FEC6B285D8}"/>
              </a:ext>
            </a:extLst>
          </p:cNvPr>
          <p:cNvGrpSpPr/>
          <p:nvPr/>
        </p:nvGrpSpPr>
        <p:grpSpPr>
          <a:xfrm>
            <a:off x="4244383" y="2676534"/>
            <a:ext cx="1055012" cy="1055010"/>
            <a:chOff x="2960883" y="2832101"/>
            <a:chExt cx="724808" cy="724806"/>
          </a:xfrm>
          <a:solidFill>
            <a:schemeClr val="accent3"/>
          </a:solidFill>
        </p:grpSpPr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9330CB3A-6F01-CFAB-2E34-F62BD247063A}"/>
                </a:ext>
              </a:extLst>
            </p:cNvPr>
            <p:cNvSpPr/>
            <p:nvPr/>
          </p:nvSpPr>
          <p:spPr>
            <a:xfrm>
              <a:off x="2960883" y="2832101"/>
              <a:ext cx="724808" cy="72480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39" name="사각형: 둥근 모서리 38">
              <a:extLst>
                <a:ext uri="{FF2B5EF4-FFF2-40B4-BE49-F238E27FC236}">
                  <a16:creationId xmlns:a16="http://schemas.microsoft.com/office/drawing/2014/main" id="{1CC9FAA8-B977-D0BA-967C-B2A54B021211}"/>
                </a:ext>
              </a:extLst>
            </p:cNvPr>
            <p:cNvSpPr/>
            <p:nvPr/>
          </p:nvSpPr>
          <p:spPr>
            <a:xfrm>
              <a:off x="2960883" y="2832101"/>
              <a:ext cx="724808" cy="72480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F968E18E-6462-D4C8-2F27-3AA898097F52}"/>
              </a:ext>
            </a:extLst>
          </p:cNvPr>
          <p:cNvSpPr txBox="1"/>
          <p:nvPr/>
        </p:nvSpPr>
        <p:spPr>
          <a:xfrm>
            <a:off x="4315835" y="4856490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208ACF9-97AF-77DC-AEF5-46663F92CDC2}"/>
              </a:ext>
            </a:extLst>
          </p:cNvPr>
          <p:cNvSpPr txBox="1"/>
          <p:nvPr/>
        </p:nvSpPr>
        <p:spPr>
          <a:xfrm>
            <a:off x="3958318" y="5218924"/>
            <a:ext cx="1627142" cy="4244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8B2990D-C393-24C6-623F-1306FD064983}"/>
              </a:ext>
            </a:extLst>
          </p:cNvPr>
          <p:cNvSpPr txBox="1"/>
          <p:nvPr/>
        </p:nvSpPr>
        <p:spPr>
          <a:xfrm>
            <a:off x="4461708" y="4251252"/>
            <a:ext cx="620363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02</a:t>
            </a:r>
            <a:endParaRPr lang="ko-KR" altLang="en-US" sz="3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580D9D67-DBF4-330B-DDC6-A59312E6FF0F}"/>
              </a:ext>
            </a:extLst>
          </p:cNvPr>
          <p:cNvGrpSpPr/>
          <p:nvPr/>
        </p:nvGrpSpPr>
        <p:grpSpPr>
          <a:xfrm>
            <a:off x="6423567" y="2249598"/>
            <a:ext cx="1993089" cy="3784487"/>
            <a:chOff x="1186005" y="2344848"/>
            <a:chExt cx="1993089" cy="3576118"/>
          </a:xfrm>
          <a:solidFill>
            <a:schemeClr val="accent1"/>
          </a:solidFill>
        </p:grpSpPr>
        <p:sp>
          <p:nvSpPr>
            <p:cNvPr id="64" name="사각형: 둥근 모서리 63">
              <a:extLst>
                <a:ext uri="{FF2B5EF4-FFF2-40B4-BE49-F238E27FC236}">
                  <a16:creationId xmlns:a16="http://schemas.microsoft.com/office/drawing/2014/main" id="{C7B9FA1A-C6D4-C54A-F349-ED53F8955C0D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65" name="사각형: 둥근 모서리 64">
              <a:extLst>
                <a:ext uri="{FF2B5EF4-FFF2-40B4-BE49-F238E27FC236}">
                  <a16:creationId xmlns:a16="http://schemas.microsoft.com/office/drawing/2014/main" id="{01C506DC-E9D3-C60A-5A33-67000AEFE680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EED637D2-9A35-D99F-BFD5-F61CD75ECDDB}"/>
              </a:ext>
            </a:extLst>
          </p:cNvPr>
          <p:cNvSpPr/>
          <p:nvPr/>
        </p:nvSpPr>
        <p:spPr>
          <a:xfrm>
            <a:off x="6657170" y="2441091"/>
            <a:ext cx="1525878" cy="1525876"/>
          </a:xfrm>
          <a:prstGeom prst="roundRect">
            <a:avLst/>
          </a:prstGeom>
          <a:gradFill>
            <a:gsLst>
              <a:gs pos="100000">
                <a:schemeClr val="accent1">
                  <a:lumMod val="95000"/>
                  <a:lumOff val="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A5918E3B-AB09-63DA-25D2-15C01E1B4104}"/>
              </a:ext>
            </a:extLst>
          </p:cNvPr>
          <p:cNvGrpSpPr/>
          <p:nvPr/>
        </p:nvGrpSpPr>
        <p:grpSpPr>
          <a:xfrm>
            <a:off x="6892603" y="2676533"/>
            <a:ext cx="1055012" cy="1055010"/>
            <a:chOff x="2960883" y="2832101"/>
            <a:chExt cx="724808" cy="724806"/>
          </a:xfrm>
          <a:solidFill>
            <a:schemeClr val="accent3"/>
          </a:solidFill>
        </p:grpSpPr>
        <p:sp>
          <p:nvSpPr>
            <p:cNvPr id="62" name="사각형: 둥근 모서리 61">
              <a:extLst>
                <a:ext uri="{FF2B5EF4-FFF2-40B4-BE49-F238E27FC236}">
                  <a16:creationId xmlns:a16="http://schemas.microsoft.com/office/drawing/2014/main" id="{C23C6973-98BB-359F-22D4-AD601B659A25}"/>
                </a:ext>
              </a:extLst>
            </p:cNvPr>
            <p:cNvSpPr/>
            <p:nvPr/>
          </p:nvSpPr>
          <p:spPr>
            <a:xfrm>
              <a:off x="2960883" y="2832101"/>
              <a:ext cx="724808" cy="72480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3" name="사각형: 둥근 모서리 62">
              <a:extLst>
                <a:ext uri="{FF2B5EF4-FFF2-40B4-BE49-F238E27FC236}">
                  <a16:creationId xmlns:a16="http://schemas.microsoft.com/office/drawing/2014/main" id="{FEAB5D07-8039-F27A-0753-FCD67B0CC709}"/>
                </a:ext>
              </a:extLst>
            </p:cNvPr>
            <p:cNvSpPr/>
            <p:nvPr/>
          </p:nvSpPr>
          <p:spPr>
            <a:xfrm>
              <a:off x="2960883" y="2832101"/>
              <a:ext cx="724808" cy="72480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2BAC4381-989B-6C66-1AAB-7DF2541DEB43}"/>
              </a:ext>
            </a:extLst>
          </p:cNvPr>
          <p:cNvSpPr txBox="1"/>
          <p:nvPr/>
        </p:nvSpPr>
        <p:spPr>
          <a:xfrm>
            <a:off x="6964055" y="4856490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E78B687-DE99-D887-E5D6-9B44BD884887}"/>
              </a:ext>
            </a:extLst>
          </p:cNvPr>
          <p:cNvSpPr txBox="1"/>
          <p:nvPr/>
        </p:nvSpPr>
        <p:spPr>
          <a:xfrm>
            <a:off x="6606538" y="5218924"/>
            <a:ext cx="1627142" cy="4244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B208B20-778C-CDDA-F844-0EADBBF7E4E8}"/>
              </a:ext>
            </a:extLst>
          </p:cNvPr>
          <p:cNvSpPr txBox="1"/>
          <p:nvPr/>
        </p:nvSpPr>
        <p:spPr>
          <a:xfrm>
            <a:off x="7108325" y="4251252"/>
            <a:ext cx="62356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03</a:t>
            </a:r>
            <a:endParaRPr lang="ko-KR" altLang="en-US" sz="3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FC70FC7C-B11B-C3C8-D749-54DD8847F124}"/>
              </a:ext>
            </a:extLst>
          </p:cNvPr>
          <p:cNvGrpSpPr/>
          <p:nvPr/>
        </p:nvGrpSpPr>
        <p:grpSpPr>
          <a:xfrm>
            <a:off x="9071786" y="2249598"/>
            <a:ext cx="1993089" cy="3784488"/>
            <a:chOff x="1186005" y="2344848"/>
            <a:chExt cx="1993089" cy="3576118"/>
          </a:xfrm>
          <a:solidFill>
            <a:schemeClr val="accent1"/>
          </a:solidFill>
        </p:grpSpPr>
        <p:sp>
          <p:nvSpPr>
            <p:cNvPr id="80" name="사각형: 둥근 모서리 79">
              <a:extLst>
                <a:ext uri="{FF2B5EF4-FFF2-40B4-BE49-F238E27FC236}">
                  <a16:creationId xmlns:a16="http://schemas.microsoft.com/office/drawing/2014/main" id="{DDDF0319-07EA-A8A9-8A24-A01DFC38841D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81" name="사각형: 둥근 모서리 80">
              <a:extLst>
                <a:ext uri="{FF2B5EF4-FFF2-40B4-BE49-F238E27FC236}">
                  <a16:creationId xmlns:a16="http://schemas.microsoft.com/office/drawing/2014/main" id="{5E6BFD74-D30F-5F45-DA7F-1954FE8D232C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41297DCB-4792-A612-650F-6551B4B5A89F}"/>
              </a:ext>
            </a:extLst>
          </p:cNvPr>
          <p:cNvSpPr/>
          <p:nvPr/>
        </p:nvSpPr>
        <p:spPr>
          <a:xfrm>
            <a:off x="9305391" y="2441091"/>
            <a:ext cx="1525878" cy="1525876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69" name="그룹 68">
            <a:extLst>
              <a:ext uri="{FF2B5EF4-FFF2-40B4-BE49-F238E27FC236}">
                <a16:creationId xmlns:a16="http://schemas.microsoft.com/office/drawing/2014/main" id="{09E5A882-F3D9-13B5-891D-C1283E4B76BB}"/>
              </a:ext>
            </a:extLst>
          </p:cNvPr>
          <p:cNvGrpSpPr/>
          <p:nvPr/>
        </p:nvGrpSpPr>
        <p:grpSpPr>
          <a:xfrm>
            <a:off x="9540824" y="2676538"/>
            <a:ext cx="1055012" cy="1055011"/>
            <a:chOff x="2960883" y="2832101"/>
            <a:chExt cx="724808" cy="724806"/>
          </a:xfrm>
          <a:solidFill>
            <a:schemeClr val="accent3"/>
          </a:solidFill>
        </p:grpSpPr>
        <p:sp>
          <p:nvSpPr>
            <p:cNvPr id="75" name="사각형: 둥근 모서리 74">
              <a:extLst>
                <a:ext uri="{FF2B5EF4-FFF2-40B4-BE49-F238E27FC236}">
                  <a16:creationId xmlns:a16="http://schemas.microsoft.com/office/drawing/2014/main" id="{5B00FEAE-8533-1E7B-E7B4-CC9F34719904}"/>
                </a:ext>
              </a:extLst>
            </p:cNvPr>
            <p:cNvSpPr/>
            <p:nvPr/>
          </p:nvSpPr>
          <p:spPr>
            <a:xfrm>
              <a:off x="2960883" y="2832101"/>
              <a:ext cx="724808" cy="72480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77" name="사각형: 둥근 모서리 76">
              <a:extLst>
                <a:ext uri="{FF2B5EF4-FFF2-40B4-BE49-F238E27FC236}">
                  <a16:creationId xmlns:a16="http://schemas.microsoft.com/office/drawing/2014/main" id="{F026668D-FD0E-91D2-C261-B450C3945621}"/>
                </a:ext>
              </a:extLst>
            </p:cNvPr>
            <p:cNvSpPr/>
            <p:nvPr/>
          </p:nvSpPr>
          <p:spPr>
            <a:xfrm>
              <a:off x="2960883" y="2832101"/>
              <a:ext cx="724808" cy="72480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72" name="TextBox 71">
            <a:extLst>
              <a:ext uri="{FF2B5EF4-FFF2-40B4-BE49-F238E27FC236}">
                <a16:creationId xmlns:a16="http://schemas.microsoft.com/office/drawing/2014/main" id="{EED59B92-B7C8-A808-E954-D233F027303F}"/>
              </a:ext>
            </a:extLst>
          </p:cNvPr>
          <p:cNvSpPr txBox="1"/>
          <p:nvPr/>
        </p:nvSpPr>
        <p:spPr>
          <a:xfrm>
            <a:off x="9612276" y="4856490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C3EF0490-9D0C-135A-3F92-03611C4366E4}"/>
              </a:ext>
            </a:extLst>
          </p:cNvPr>
          <p:cNvSpPr txBox="1"/>
          <p:nvPr/>
        </p:nvSpPr>
        <p:spPr>
          <a:xfrm>
            <a:off x="9254759" y="5218924"/>
            <a:ext cx="1627142" cy="4244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C600BA20-3B09-F5A0-7DC1-12C66E3C58D1}"/>
              </a:ext>
            </a:extLst>
          </p:cNvPr>
          <p:cNvSpPr txBox="1"/>
          <p:nvPr/>
        </p:nvSpPr>
        <p:spPr>
          <a:xfrm>
            <a:off x="9766966" y="4251252"/>
            <a:ext cx="60272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04</a:t>
            </a:r>
            <a:endParaRPr lang="ko-KR" altLang="en-US" sz="3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0633D781-A6BE-E9C4-1ACD-3B116AAC740D}"/>
              </a:ext>
            </a:extLst>
          </p:cNvPr>
          <p:cNvGrpSpPr/>
          <p:nvPr/>
        </p:nvGrpSpPr>
        <p:grpSpPr>
          <a:xfrm>
            <a:off x="3345218" y="3970393"/>
            <a:ext cx="205124" cy="342900"/>
            <a:chOff x="3381375" y="3743325"/>
            <a:chExt cx="205124" cy="342900"/>
          </a:xfrm>
        </p:grpSpPr>
        <p:grpSp>
          <p:nvGrpSpPr>
            <p:cNvPr id="92" name="그룹 91">
              <a:extLst>
                <a:ext uri="{FF2B5EF4-FFF2-40B4-BE49-F238E27FC236}">
                  <a16:creationId xmlns:a16="http://schemas.microsoft.com/office/drawing/2014/main" id="{530B7F1D-C7C7-81E0-ACE3-7DF6FD77CDC2}"/>
                </a:ext>
              </a:extLst>
            </p:cNvPr>
            <p:cNvGrpSpPr/>
            <p:nvPr/>
          </p:nvGrpSpPr>
          <p:grpSpPr>
            <a:xfrm>
              <a:off x="3381375" y="3743325"/>
              <a:ext cx="133350" cy="342900"/>
              <a:chOff x="3381375" y="3743325"/>
              <a:chExt cx="133350" cy="342900"/>
            </a:xfrm>
          </p:grpSpPr>
          <p:cxnSp>
            <p:nvCxnSpPr>
              <p:cNvPr id="89" name="직선 연결선 88">
                <a:extLst>
                  <a:ext uri="{FF2B5EF4-FFF2-40B4-BE49-F238E27FC236}">
                    <a16:creationId xmlns:a16="http://schemas.microsoft.com/office/drawing/2014/main" id="{0D754A9B-92BC-AF4C-96E6-09657DE7F96A}"/>
                  </a:ext>
                </a:extLst>
              </p:cNvPr>
              <p:cNvCxnSpPr/>
              <p:nvPr/>
            </p:nvCxnSpPr>
            <p:spPr>
              <a:xfrm>
                <a:off x="3381375" y="374332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직선 연결선 90">
                <a:extLst>
                  <a:ext uri="{FF2B5EF4-FFF2-40B4-BE49-F238E27FC236}">
                    <a16:creationId xmlns:a16="http://schemas.microsoft.com/office/drawing/2014/main" id="{5565E3D5-E24B-DE5F-7F90-3865D713895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1375" y="391477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그룹 92">
              <a:extLst>
                <a:ext uri="{FF2B5EF4-FFF2-40B4-BE49-F238E27FC236}">
                  <a16:creationId xmlns:a16="http://schemas.microsoft.com/office/drawing/2014/main" id="{7A215F81-A08A-3743-CDB3-A9EA191EC9EF}"/>
                </a:ext>
              </a:extLst>
            </p:cNvPr>
            <p:cNvGrpSpPr/>
            <p:nvPr/>
          </p:nvGrpSpPr>
          <p:grpSpPr>
            <a:xfrm>
              <a:off x="3453149" y="3743325"/>
              <a:ext cx="133350" cy="342900"/>
              <a:chOff x="3381375" y="3743325"/>
              <a:chExt cx="133350" cy="342900"/>
            </a:xfrm>
          </p:grpSpPr>
          <p:cxnSp>
            <p:nvCxnSpPr>
              <p:cNvPr id="94" name="직선 연결선 93">
                <a:extLst>
                  <a:ext uri="{FF2B5EF4-FFF2-40B4-BE49-F238E27FC236}">
                    <a16:creationId xmlns:a16="http://schemas.microsoft.com/office/drawing/2014/main" id="{C5D45DDF-215F-9D98-0717-3404489E3C79}"/>
                  </a:ext>
                </a:extLst>
              </p:cNvPr>
              <p:cNvCxnSpPr/>
              <p:nvPr/>
            </p:nvCxnSpPr>
            <p:spPr>
              <a:xfrm>
                <a:off x="3381375" y="374332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직선 연결선 94">
                <a:extLst>
                  <a:ext uri="{FF2B5EF4-FFF2-40B4-BE49-F238E27FC236}">
                    <a16:creationId xmlns:a16="http://schemas.microsoft.com/office/drawing/2014/main" id="{FF2DBAD8-7CCD-68D5-02D3-995B86159A7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1375" y="391477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CC9104BD-773D-8DA3-F7F9-B1A7FBE3AE58}"/>
              </a:ext>
            </a:extLst>
          </p:cNvPr>
          <p:cNvGrpSpPr/>
          <p:nvPr/>
        </p:nvGrpSpPr>
        <p:grpSpPr>
          <a:xfrm>
            <a:off x="5993439" y="3970393"/>
            <a:ext cx="205124" cy="342900"/>
            <a:chOff x="3381375" y="3743325"/>
            <a:chExt cx="205124" cy="342900"/>
          </a:xfrm>
        </p:grpSpPr>
        <p:grpSp>
          <p:nvGrpSpPr>
            <p:cNvPr id="102" name="그룹 101">
              <a:extLst>
                <a:ext uri="{FF2B5EF4-FFF2-40B4-BE49-F238E27FC236}">
                  <a16:creationId xmlns:a16="http://schemas.microsoft.com/office/drawing/2014/main" id="{D10C13CF-BA55-A966-2BEB-D77142FF83C6}"/>
                </a:ext>
              </a:extLst>
            </p:cNvPr>
            <p:cNvGrpSpPr/>
            <p:nvPr/>
          </p:nvGrpSpPr>
          <p:grpSpPr>
            <a:xfrm>
              <a:off x="3381375" y="3743325"/>
              <a:ext cx="133350" cy="342900"/>
              <a:chOff x="3381375" y="3743325"/>
              <a:chExt cx="133350" cy="342900"/>
            </a:xfrm>
          </p:grpSpPr>
          <p:cxnSp>
            <p:nvCxnSpPr>
              <p:cNvPr id="112" name="직선 연결선 111">
                <a:extLst>
                  <a:ext uri="{FF2B5EF4-FFF2-40B4-BE49-F238E27FC236}">
                    <a16:creationId xmlns:a16="http://schemas.microsoft.com/office/drawing/2014/main" id="{4FE25C9B-49BE-48C5-CDF5-FC93E8C9A494}"/>
                  </a:ext>
                </a:extLst>
              </p:cNvPr>
              <p:cNvCxnSpPr/>
              <p:nvPr/>
            </p:nvCxnSpPr>
            <p:spPr>
              <a:xfrm>
                <a:off x="3381375" y="374332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3" name="직선 연결선 112">
                <a:extLst>
                  <a:ext uri="{FF2B5EF4-FFF2-40B4-BE49-F238E27FC236}">
                    <a16:creationId xmlns:a16="http://schemas.microsoft.com/office/drawing/2014/main" id="{FFED8A8A-78AF-F744-6080-D9089A48DE2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1375" y="391477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3" name="그룹 102">
              <a:extLst>
                <a:ext uri="{FF2B5EF4-FFF2-40B4-BE49-F238E27FC236}">
                  <a16:creationId xmlns:a16="http://schemas.microsoft.com/office/drawing/2014/main" id="{B18CFE9A-2264-25B7-C4D8-D49DF48E607F}"/>
                </a:ext>
              </a:extLst>
            </p:cNvPr>
            <p:cNvGrpSpPr/>
            <p:nvPr/>
          </p:nvGrpSpPr>
          <p:grpSpPr>
            <a:xfrm>
              <a:off x="3453149" y="3743325"/>
              <a:ext cx="133350" cy="342900"/>
              <a:chOff x="3381375" y="3743325"/>
              <a:chExt cx="133350" cy="342900"/>
            </a:xfrm>
          </p:grpSpPr>
          <p:cxnSp>
            <p:nvCxnSpPr>
              <p:cNvPr id="106" name="직선 연결선 105">
                <a:extLst>
                  <a:ext uri="{FF2B5EF4-FFF2-40B4-BE49-F238E27FC236}">
                    <a16:creationId xmlns:a16="http://schemas.microsoft.com/office/drawing/2014/main" id="{88CCCEBE-3B7D-DD69-79F3-1DA30ADD68C7}"/>
                  </a:ext>
                </a:extLst>
              </p:cNvPr>
              <p:cNvCxnSpPr/>
              <p:nvPr/>
            </p:nvCxnSpPr>
            <p:spPr>
              <a:xfrm>
                <a:off x="3381375" y="374332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직선 연결선 108">
                <a:extLst>
                  <a:ext uri="{FF2B5EF4-FFF2-40B4-BE49-F238E27FC236}">
                    <a16:creationId xmlns:a16="http://schemas.microsoft.com/office/drawing/2014/main" id="{FF734850-3259-4460-4CE7-8DF2E3424EE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1375" y="391477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5" name="그룹 114">
            <a:extLst>
              <a:ext uri="{FF2B5EF4-FFF2-40B4-BE49-F238E27FC236}">
                <a16:creationId xmlns:a16="http://schemas.microsoft.com/office/drawing/2014/main" id="{9EECC086-18C4-1F10-8A30-8B60043B833B}"/>
              </a:ext>
            </a:extLst>
          </p:cNvPr>
          <p:cNvGrpSpPr/>
          <p:nvPr/>
        </p:nvGrpSpPr>
        <p:grpSpPr>
          <a:xfrm>
            <a:off x="8641660" y="3970393"/>
            <a:ext cx="205124" cy="342900"/>
            <a:chOff x="3381375" y="3743325"/>
            <a:chExt cx="205124" cy="342900"/>
          </a:xfrm>
        </p:grpSpPr>
        <p:grpSp>
          <p:nvGrpSpPr>
            <p:cNvPr id="116" name="그룹 115">
              <a:extLst>
                <a:ext uri="{FF2B5EF4-FFF2-40B4-BE49-F238E27FC236}">
                  <a16:creationId xmlns:a16="http://schemas.microsoft.com/office/drawing/2014/main" id="{6799E2A0-E988-37CA-1D5E-D27A8AF7C33B}"/>
                </a:ext>
              </a:extLst>
            </p:cNvPr>
            <p:cNvGrpSpPr/>
            <p:nvPr/>
          </p:nvGrpSpPr>
          <p:grpSpPr>
            <a:xfrm>
              <a:off x="3381375" y="3743325"/>
              <a:ext cx="133350" cy="342900"/>
              <a:chOff x="3381375" y="3743325"/>
              <a:chExt cx="133350" cy="342900"/>
            </a:xfrm>
          </p:grpSpPr>
          <p:cxnSp>
            <p:nvCxnSpPr>
              <p:cNvPr id="120" name="직선 연결선 119">
                <a:extLst>
                  <a:ext uri="{FF2B5EF4-FFF2-40B4-BE49-F238E27FC236}">
                    <a16:creationId xmlns:a16="http://schemas.microsoft.com/office/drawing/2014/main" id="{BA522937-EB31-ED44-F339-AF6CF26D0879}"/>
                  </a:ext>
                </a:extLst>
              </p:cNvPr>
              <p:cNvCxnSpPr/>
              <p:nvPr/>
            </p:nvCxnSpPr>
            <p:spPr>
              <a:xfrm>
                <a:off x="3381375" y="374332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직선 연결선 120">
                <a:extLst>
                  <a:ext uri="{FF2B5EF4-FFF2-40B4-BE49-F238E27FC236}">
                    <a16:creationId xmlns:a16="http://schemas.microsoft.com/office/drawing/2014/main" id="{BC43EDFC-9DB2-8638-4AF8-8C1B3E5D7AD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1375" y="391477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7" name="그룹 116">
              <a:extLst>
                <a:ext uri="{FF2B5EF4-FFF2-40B4-BE49-F238E27FC236}">
                  <a16:creationId xmlns:a16="http://schemas.microsoft.com/office/drawing/2014/main" id="{4734E3E6-BD0F-CFD0-50F5-171AEB5D4E2A}"/>
                </a:ext>
              </a:extLst>
            </p:cNvPr>
            <p:cNvGrpSpPr/>
            <p:nvPr/>
          </p:nvGrpSpPr>
          <p:grpSpPr>
            <a:xfrm>
              <a:off x="3453149" y="3743325"/>
              <a:ext cx="133350" cy="342900"/>
              <a:chOff x="3381375" y="3743325"/>
              <a:chExt cx="133350" cy="342900"/>
            </a:xfrm>
          </p:grpSpPr>
          <p:cxnSp>
            <p:nvCxnSpPr>
              <p:cNvPr id="118" name="직선 연결선 117">
                <a:extLst>
                  <a:ext uri="{FF2B5EF4-FFF2-40B4-BE49-F238E27FC236}">
                    <a16:creationId xmlns:a16="http://schemas.microsoft.com/office/drawing/2014/main" id="{8CFAB3ED-8001-532F-AA0F-DCF546714C9C}"/>
                  </a:ext>
                </a:extLst>
              </p:cNvPr>
              <p:cNvCxnSpPr/>
              <p:nvPr/>
            </p:nvCxnSpPr>
            <p:spPr>
              <a:xfrm>
                <a:off x="3381375" y="374332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직선 연결선 118">
                <a:extLst>
                  <a:ext uri="{FF2B5EF4-FFF2-40B4-BE49-F238E27FC236}">
                    <a16:creationId xmlns:a16="http://schemas.microsoft.com/office/drawing/2014/main" id="{C4E45AEA-09A6-9574-DF3A-D4A1D111099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1375" y="391477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22" name="그래픽 121" descr="조리개 단색으로 채워진">
            <a:extLst>
              <a:ext uri="{FF2B5EF4-FFF2-40B4-BE49-F238E27FC236}">
                <a16:creationId xmlns:a16="http://schemas.microsoft.com/office/drawing/2014/main" id="{F77E2AA6-2321-928F-93AD-67226F83761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57571" y="2937931"/>
            <a:ext cx="532197" cy="532197"/>
          </a:xfrm>
          <a:prstGeom prst="rect">
            <a:avLst/>
          </a:prstGeom>
        </p:spPr>
      </p:pic>
      <p:pic>
        <p:nvPicPr>
          <p:cNvPr id="123" name="그래픽 122" descr="계산기 단색으로 채워진">
            <a:extLst>
              <a:ext uri="{FF2B5EF4-FFF2-40B4-BE49-F238E27FC236}">
                <a16:creationId xmlns:a16="http://schemas.microsoft.com/office/drawing/2014/main" id="{330EE900-07FB-57F3-A185-351A8E72FC0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05791" y="2937931"/>
            <a:ext cx="532197" cy="532197"/>
          </a:xfrm>
          <a:prstGeom prst="rect">
            <a:avLst/>
          </a:prstGeom>
        </p:spPr>
      </p:pic>
      <p:pic>
        <p:nvPicPr>
          <p:cNvPr id="124" name="그래픽 123" descr="컴퓨터 단색으로 채워진">
            <a:extLst>
              <a:ext uri="{FF2B5EF4-FFF2-40B4-BE49-F238E27FC236}">
                <a16:creationId xmlns:a16="http://schemas.microsoft.com/office/drawing/2014/main" id="{A47F57E2-1C30-7451-9D23-A1B1F1A89BB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54011" y="2937931"/>
            <a:ext cx="532197" cy="532197"/>
          </a:xfrm>
          <a:prstGeom prst="rect">
            <a:avLst/>
          </a:prstGeom>
        </p:spPr>
      </p:pic>
      <p:pic>
        <p:nvPicPr>
          <p:cNvPr id="125" name="그래픽 124" descr="디스크 단색으로 채워진">
            <a:extLst>
              <a:ext uri="{FF2B5EF4-FFF2-40B4-BE49-F238E27FC236}">
                <a16:creationId xmlns:a16="http://schemas.microsoft.com/office/drawing/2014/main" id="{246951D8-7EA5-5ED8-C54F-FBE8794D3ABE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02232" y="2937931"/>
            <a:ext cx="532197" cy="53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47318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D060D84D-8167-A019-D0BA-96AC08085A59}"/>
              </a:ext>
            </a:extLst>
          </p:cNvPr>
          <p:cNvSpPr/>
          <p:nvPr/>
        </p:nvSpPr>
        <p:spPr>
          <a:xfrm>
            <a:off x="3775346" y="2249598"/>
            <a:ext cx="1993089" cy="3784490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C1A21F7-A800-E954-FBEA-44501C99357D}"/>
              </a:ext>
            </a:extLst>
          </p:cNvPr>
          <p:cNvGrpSpPr/>
          <p:nvPr/>
        </p:nvGrpSpPr>
        <p:grpSpPr>
          <a:xfrm>
            <a:off x="4008950" y="2441093"/>
            <a:ext cx="1525878" cy="1525872"/>
            <a:chOff x="4008950" y="2536343"/>
            <a:chExt cx="1525878" cy="1525872"/>
          </a:xfrm>
          <a:solidFill>
            <a:schemeClr val="accent1"/>
          </a:solidFill>
        </p:grpSpPr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9330CB3A-6F01-CFAB-2E34-F62BD247063A}"/>
                </a:ext>
              </a:extLst>
            </p:cNvPr>
            <p:cNvSpPr/>
            <p:nvPr/>
          </p:nvSpPr>
          <p:spPr>
            <a:xfrm>
              <a:off x="4008950" y="2536343"/>
              <a:ext cx="1525878" cy="1525872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39" name="사각형: 둥근 모서리 38">
              <a:extLst>
                <a:ext uri="{FF2B5EF4-FFF2-40B4-BE49-F238E27FC236}">
                  <a16:creationId xmlns:a16="http://schemas.microsoft.com/office/drawing/2014/main" id="{1CC9FAA8-B977-D0BA-967C-B2A54B021211}"/>
                </a:ext>
              </a:extLst>
            </p:cNvPr>
            <p:cNvSpPr/>
            <p:nvPr/>
          </p:nvSpPr>
          <p:spPr>
            <a:xfrm>
              <a:off x="4008950" y="2536343"/>
              <a:ext cx="1525878" cy="1525872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C8B2990D-C393-24C6-623F-1306FD064983}"/>
              </a:ext>
            </a:extLst>
          </p:cNvPr>
          <p:cNvSpPr txBox="1"/>
          <p:nvPr/>
        </p:nvSpPr>
        <p:spPr>
          <a:xfrm>
            <a:off x="4461708" y="4251252"/>
            <a:ext cx="620363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02</a:t>
            </a:r>
            <a:endParaRPr lang="ko-KR" altLang="en-US" sz="3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DF4387B1-3C36-A10A-300F-9EEC82373E15}"/>
              </a:ext>
            </a:extLst>
          </p:cNvPr>
          <p:cNvSpPr/>
          <p:nvPr/>
        </p:nvSpPr>
        <p:spPr>
          <a:xfrm>
            <a:off x="4244383" y="2676525"/>
            <a:ext cx="1055012" cy="1055008"/>
          </a:xfrm>
          <a:prstGeom prst="roundRect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pic>
        <p:nvPicPr>
          <p:cNvPr id="123" name="그래픽 122" descr="계산기 단색으로 채워진">
            <a:extLst>
              <a:ext uri="{FF2B5EF4-FFF2-40B4-BE49-F238E27FC236}">
                <a16:creationId xmlns:a16="http://schemas.microsoft.com/office/drawing/2014/main" id="{330EE900-07FB-57F3-A185-351A8E72FC0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05791" y="2937931"/>
            <a:ext cx="532197" cy="532197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71476FD9-FA97-365E-FF3E-890177589510}"/>
              </a:ext>
            </a:extLst>
          </p:cNvPr>
          <p:cNvGrpSpPr/>
          <p:nvPr/>
        </p:nvGrpSpPr>
        <p:grpSpPr>
          <a:xfrm>
            <a:off x="1127125" y="2249598"/>
            <a:ext cx="1993089" cy="3784487"/>
            <a:chOff x="1186005" y="2344848"/>
            <a:chExt cx="1993089" cy="3576118"/>
          </a:xfrm>
          <a:solidFill>
            <a:schemeClr val="accent1"/>
          </a:solidFill>
        </p:grpSpPr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E37AECC7-0B8C-1F99-1553-7A925E402656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5A2EE9D3-6C01-0238-5234-2B9A1627658B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CCD2D8BD-86ED-CBD6-9687-9D0C27F9A019}"/>
              </a:ext>
            </a:extLst>
          </p:cNvPr>
          <p:cNvSpPr/>
          <p:nvPr/>
        </p:nvSpPr>
        <p:spPr>
          <a:xfrm>
            <a:off x="1360730" y="2441091"/>
            <a:ext cx="1525878" cy="1525876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32A6BC7B-56A6-FE35-F2B9-35952C8B2231}"/>
              </a:ext>
            </a:extLst>
          </p:cNvPr>
          <p:cNvGrpSpPr/>
          <p:nvPr/>
        </p:nvGrpSpPr>
        <p:grpSpPr>
          <a:xfrm>
            <a:off x="1596163" y="2676545"/>
            <a:ext cx="1055012" cy="1055013"/>
            <a:chOff x="2960883" y="2832101"/>
            <a:chExt cx="724808" cy="724806"/>
          </a:xfrm>
          <a:solidFill>
            <a:schemeClr val="accent3"/>
          </a:solidFill>
        </p:grpSpPr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A2153E97-7BFD-EACE-10B2-A951AF55BF9B}"/>
                </a:ext>
              </a:extLst>
            </p:cNvPr>
            <p:cNvSpPr/>
            <p:nvPr/>
          </p:nvSpPr>
          <p:spPr>
            <a:xfrm>
              <a:off x="2960883" y="2832101"/>
              <a:ext cx="724808" cy="72480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2" name="사각형: 둥근 모서리 21">
              <a:extLst>
                <a:ext uri="{FF2B5EF4-FFF2-40B4-BE49-F238E27FC236}">
                  <a16:creationId xmlns:a16="http://schemas.microsoft.com/office/drawing/2014/main" id="{C7DB5A5B-BAC8-A1D3-C9F6-62277FE0DDBC}"/>
                </a:ext>
              </a:extLst>
            </p:cNvPr>
            <p:cNvSpPr/>
            <p:nvPr/>
          </p:nvSpPr>
          <p:spPr>
            <a:xfrm>
              <a:off x="2960883" y="2832101"/>
              <a:ext cx="724808" cy="72480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08B1BBA0-570F-60A0-CD90-64C4BBE61509}"/>
              </a:ext>
            </a:extLst>
          </p:cNvPr>
          <p:cNvSpPr txBox="1"/>
          <p:nvPr/>
        </p:nvSpPr>
        <p:spPr>
          <a:xfrm>
            <a:off x="1822305" y="4251252"/>
            <a:ext cx="60272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01</a:t>
            </a:r>
            <a:endParaRPr lang="ko-KR" altLang="en-US" sz="3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7420FCE-8481-1E05-FDD6-CC861EC8C0CF}"/>
              </a:ext>
            </a:extLst>
          </p:cNvPr>
          <p:cNvGrpSpPr/>
          <p:nvPr/>
        </p:nvGrpSpPr>
        <p:grpSpPr>
          <a:xfrm>
            <a:off x="6423567" y="2249598"/>
            <a:ext cx="1993089" cy="3784487"/>
            <a:chOff x="1186005" y="2344848"/>
            <a:chExt cx="1993089" cy="3576118"/>
          </a:xfrm>
          <a:solidFill>
            <a:schemeClr val="accent1"/>
          </a:solidFill>
        </p:grpSpPr>
        <p:sp>
          <p:nvSpPr>
            <p:cNvPr id="46" name="사각형: 둥근 모서리 45">
              <a:extLst>
                <a:ext uri="{FF2B5EF4-FFF2-40B4-BE49-F238E27FC236}">
                  <a16:creationId xmlns:a16="http://schemas.microsoft.com/office/drawing/2014/main" id="{CB29F695-4CCF-08FA-B43E-0A5C7916A8A7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47" name="사각형: 둥근 모서리 46">
              <a:extLst>
                <a:ext uri="{FF2B5EF4-FFF2-40B4-BE49-F238E27FC236}">
                  <a16:creationId xmlns:a16="http://schemas.microsoft.com/office/drawing/2014/main" id="{EC827CCD-5C8F-D8E9-B3A5-1C8390AC48D1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2747DFFE-6B56-AD55-6E6C-1EA24ADA2056}"/>
              </a:ext>
            </a:extLst>
          </p:cNvPr>
          <p:cNvSpPr/>
          <p:nvPr/>
        </p:nvSpPr>
        <p:spPr>
          <a:xfrm>
            <a:off x="6657170" y="2441091"/>
            <a:ext cx="1525878" cy="1525876"/>
          </a:xfrm>
          <a:prstGeom prst="roundRect">
            <a:avLst/>
          </a:prstGeom>
          <a:gradFill>
            <a:gsLst>
              <a:gs pos="100000">
                <a:schemeClr val="accent1">
                  <a:lumMod val="95000"/>
                  <a:lumOff val="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20E90FC6-6FAE-798A-7CE1-9FACEBC45114}"/>
              </a:ext>
            </a:extLst>
          </p:cNvPr>
          <p:cNvGrpSpPr/>
          <p:nvPr/>
        </p:nvGrpSpPr>
        <p:grpSpPr>
          <a:xfrm>
            <a:off x="6892603" y="2676533"/>
            <a:ext cx="1055012" cy="1055010"/>
            <a:chOff x="2960883" y="2832101"/>
            <a:chExt cx="724808" cy="724806"/>
          </a:xfrm>
          <a:solidFill>
            <a:schemeClr val="accent3"/>
          </a:solidFill>
        </p:grpSpPr>
        <p:sp>
          <p:nvSpPr>
            <p:cNvPr id="61" name="사각형: 둥근 모서리 60">
              <a:extLst>
                <a:ext uri="{FF2B5EF4-FFF2-40B4-BE49-F238E27FC236}">
                  <a16:creationId xmlns:a16="http://schemas.microsoft.com/office/drawing/2014/main" id="{436B83CE-F57F-2988-4028-12F493536F12}"/>
                </a:ext>
              </a:extLst>
            </p:cNvPr>
            <p:cNvSpPr/>
            <p:nvPr/>
          </p:nvSpPr>
          <p:spPr>
            <a:xfrm>
              <a:off x="2960883" y="2832101"/>
              <a:ext cx="724808" cy="72480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2" name="사각형: 둥근 모서리 61">
              <a:extLst>
                <a:ext uri="{FF2B5EF4-FFF2-40B4-BE49-F238E27FC236}">
                  <a16:creationId xmlns:a16="http://schemas.microsoft.com/office/drawing/2014/main" id="{6917CFF8-17B3-BD6E-D25B-DA424A179249}"/>
                </a:ext>
              </a:extLst>
            </p:cNvPr>
            <p:cNvSpPr/>
            <p:nvPr/>
          </p:nvSpPr>
          <p:spPr>
            <a:xfrm>
              <a:off x="2960883" y="2832101"/>
              <a:ext cx="724808" cy="72480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65" name="TextBox 64">
            <a:extLst>
              <a:ext uri="{FF2B5EF4-FFF2-40B4-BE49-F238E27FC236}">
                <a16:creationId xmlns:a16="http://schemas.microsoft.com/office/drawing/2014/main" id="{6A3D3BBA-8803-3217-D29E-46FE6AB9E026}"/>
              </a:ext>
            </a:extLst>
          </p:cNvPr>
          <p:cNvSpPr txBox="1"/>
          <p:nvPr/>
        </p:nvSpPr>
        <p:spPr>
          <a:xfrm>
            <a:off x="7108325" y="4251252"/>
            <a:ext cx="62356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03</a:t>
            </a:r>
            <a:endParaRPr lang="ko-KR" altLang="en-US" sz="3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EB100046-D762-BF96-ABB3-EC00FC96B79E}"/>
              </a:ext>
            </a:extLst>
          </p:cNvPr>
          <p:cNvGrpSpPr/>
          <p:nvPr/>
        </p:nvGrpSpPr>
        <p:grpSpPr>
          <a:xfrm>
            <a:off x="9071786" y="2249598"/>
            <a:ext cx="1993089" cy="3784488"/>
            <a:chOff x="1186005" y="2344848"/>
            <a:chExt cx="1993089" cy="3576118"/>
          </a:xfrm>
          <a:solidFill>
            <a:schemeClr val="accent1"/>
          </a:solidFill>
        </p:grpSpPr>
        <p:sp>
          <p:nvSpPr>
            <p:cNvPr id="68" name="사각형: 둥근 모서리 67">
              <a:extLst>
                <a:ext uri="{FF2B5EF4-FFF2-40B4-BE49-F238E27FC236}">
                  <a16:creationId xmlns:a16="http://schemas.microsoft.com/office/drawing/2014/main" id="{E0E14268-790A-AD2E-543E-8D953F0A24AA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69" name="사각형: 둥근 모서리 68">
              <a:extLst>
                <a:ext uri="{FF2B5EF4-FFF2-40B4-BE49-F238E27FC236}">
                  <a16:creationId xmlns:a16="http://schemas.microsoft.com/office/drawing/2014/main" id="{0C88B1B1-8BAE-205C-7AD3-2FCD41213E6E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72" name="사각형: 둥근 모서리 71">
            <a:extLst>
              <a:ext uri="{FF2B5EF4-FFF2-40B4-BE49-F238E27FC236}">
                <a16:creationId xmlns:a16="http://schemas.microsoft.com/office/drawing/2014/main" id="{D6455355-B6DF-FD5D-7BD7-1A30B7C3BE76}"/>
              </a:ext>
            </a:extLst>
          </p:cNvPr>
          <p:cNvSpPr/>
          <p:nvPr/>
        </p:nvSpPr>
        <p:spPr>
          <a:xfrm>
            <a:off x="9305391" y="2441091"/>
            <a:ext cx="1525878" cy="1525876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1C91739-86C5-03F5-5815-1F30BE49C195}"/>
              </a:ext>
            </a:extLst>
          </p:cNvPr>
          <p:cNvGrpSpPr/>
          <p:nvPr/>
        </p:nvGrpSpPr>
        <p:grpSpPr>
          <a:xfrm>
            <a:off x="9540824" y="2676538"/>
            <a:ext cx="1055012" cy="1055011"/>
            <a:chOff x="2960883" y="2832101"/>
            <a:chExt cx="724808" cy="724806"/>
          </a:xfrm>
          <a:solidFill>
            <a:schemeClr val="accent3"/>
          </a:solidFill>
        </p:grpSpPr>
        <p:sp>
          <p:nvSpPr>
            <p:cNvPr id="74" name="사각형: 둥근 모서리 73">
              <a:extLst>
                <a:ext uri="{FF2B5EF4-FFF2-40B4-BE49-F238E27FC236}">
                  <a16:creationId xmlns:a16="http://schemas.microsoft.com/office/drawing/2014/main" id="{2E807E2E-FCE4-0353-E320-AF6CC5F673B7}"/>
                </a:ext>
              </a:extLst>
            </p:cNvPr>
            <p:cNvSpPr/>
            <p:nvPr/>
          </p:nvSpPr>
          <p:spPr>
            <a:xfrm>
              <a:off x="2960883" y="2832101"/>
              <a:ext cx="724808" cy="72480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75" name="사각형: 둥근 모서리 74">
              <a:extLst>
                <a:ext uri="{FF2B5EF4-FFF2-40B4-BE49-F238E27FC236}">
                  <a16:creationId xmlns:a16="http://schemas.microsoft.com/office/drawing/2014/main" id="{CB4B8AD7-8913-DBEC-AF33-34BAFF1F9730}"/>
                </a:ext>
              </a:extLst>
            </p:cNvPr>
            <p:cNvSpPr/>
            <p:nvPr/>
          </p:nvSpPr>
          <p:spPr>
            <a:xfrm>
              <a:off x="2960883" y="2832101"/>
              <a:ext cx="724808" cy="72480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7AFF65D5-6969-7363-F3E5-DEA1C20414BD}"/>
              </a:ext>
            </a:extLst>
          </p:cNvPr>
          <p:cNvSpPr txBox="1"/>
          <p:nvPr/>
        </p:nvSpPr>
        <p:spPr>
          <a:xfrm>
            <a:off x="9766966" y="4251252"/>
            <a:ext cx="60272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3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04</a:t>
            </a:r>
            <a:endParaRPr lang="ko-KR" altLang="en-US" sz="3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89" name="그룹 88">
            <a:extLst>
              <a:ext uri="{FF2B5EF4-FFF2-40B4-BE49-F238E27FC236}">
                <a16:creationId xmlns:a16="http://schemas.microsoft.com/office/drawing/2014/main" id="{4DB48F86-5C99-E350-78F8-40B9A07EB7B7}"/>
              </a:ext>
            </a:extLst>
          </p:cNvPr>
          <p:cNvGrpSpPr/>
          <p:nvPr/>
        </p:nvGrpSpPr>
        <p:grpSpPr>
          <a:xfrm>
            <a:off x="3345218" y="3970393"/>
            <a:ext cx="205124" cy="342900"/>
            <a:chOff x="3381375" y="3743325"/>
            <a:chExt cx="205124" cy="342900"/>
          </a:xfrm>
        </p:grpSpPr>
        <p:grpSp>
          <p:nvGrpSpPr>
            <p:cNvPr id="91" name="그룹 90">
              <a:extLst>
                <a:ext uri="{FF2B5EF4-FFF2-40B4-BE49-F238E27FC236}">
                  <a16:creationId xmlns:a16="http://schemas.microsoft.com/office/drawing/2014/main" id="{A877AD33-7FB1-BC9C-17E1-3819DAD4959B}"/>
                </a:ext>
              </a:extLst>
            </p:cNvPr>
            <p:cNvGrpSpPr/>
            <p:nvPr/>
          </p:nvGrpSpPr>
          <p:grpSpPr>
            <a:xfrm>
              <a:off x="3381375" y="3743325"/>
              <a:ext cx="133350" cy="342900"/>
              <a:chOff x="3381375" y="3743325"/>
              <a:chExt cx="133350" cy="342900"/>
            </a:xfrm>
          </p:grpSpPr>
          <p:cxnSp>
            <p:nvCxnSpPr>
              <p:cNvPr id="95" name="직선 연결선 94">
                <a:extLst>
                  <a:ext uri="{FF2B5EF4-FFF2-40B4-BE49-F238E27FC236}">
                    <a16:creationId xmlns:a16="http://schemas.microsoft.com/office/drawing/2014/main" id="{AE55F7E2-64F3-5811-D3D5-2CEDDE492462}"/>
                  </a:ext>
                </a:extLst>
              </p:cNvPr>
              <p:cNvCxnSpPr/>
              <p:nvPr/>
            </p:nvCxnSpPr>
            <p:spPr>
              <a:xfrm>
                <a:off x="3381375" y="374332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직선 연결선 95">
                <a:extLst>
                  <a:ext uri="{FF2B5EF4-FFF2-40B4-BE49-F238E27FC236}">
                    <a16:creationId xmlns:a16="http://schemas.microsoft.com/office/drawing/2014/main" id="{20055C32-17B6-FEFD-B9D7-E3AF11CBCAB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1375" y="391477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그룹 91">
              <a:extLst>
                <a:ext uri="{FF2B5EF4-FFF2-40B4-BE49-F238E27FC236}">
                  <a16:creationId xmlns:a16="http://schemas.microsoft.com/office/drawing/2014/main" id="{2C42B869-E3AA-FF2E-59F7-EE86A1B717C0}"/>
                </a:ext>
              </a:extLst>
            </p:cNvPr>
            <p:cNvGrpSpPr/>
            <p:nvPr/>
          </p:nvGrpSpPr>
          <p:grpSpPr>
            <a:xfrm>
              <a:off x="3453149" y="3743325"/>
              <a:ext cx="133350" cy="342900"/>
              <a:chOff x="3381375" y="3743325"/>
              <a:chExt cx="133350" cy="342900"/>
            </a:xfrm>
          </p:grpSpPr>
          <p:cxnSp>
            <p:nvCxnSpPr>
              <p:cNvPr id="93" name="직선 연결선 92">
                <a:extLst>
                  <a:ext uri="{FF2B5EF4-FFF2-40B4-BE49-F238E27FC236}">
                    <a16:creationId xmlns:a16="http://schemas.microsoft.com/office/drawing/2014/main" id="{39869ED8-79FD-AFFA-1879-2B95723BA65D}"/>
                  </a:ext>
                </a:extLst>
              </p:cNvPr>
              <p:cNvCxnSpPr/>
              <p:nvPr/>
            </p:nvCxnSpPr>
            <p:spPr>
              <a:xfrm>
                <a:off x="3381375" y="374332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직선 연결선 93">
                <a:extLst>
                  <a:ext uri="{FF2B5EF4-FFF2-40B4-BE49-F238E27FC236}">
                    <a16:creationId xmlns:a16="http://schemas.microsoft.com/office/drawing/2014/main" id="{5820EDF1-4183-B659-A8C8-D64E0BBC3E2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1375" y="391477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97" name="그룹 96">
            <a:extLst>
              <a:ext uri="{FF2B5EF4-FFF2-40B4-BE49-F238E27FC236}">
                <a16:creationId xmlns:a16="http://schemas.microsoft.com/office/drawing/2014/main" id="{A44D56A8-D137-DDAC-49B4-D8D75BB3B86F}"/>
              </a:ext>
            </a:extLst>
          </p:cNvPr>
          <p:cNvGrpSpPr/>
          <p:nvPr/>
        </p:nvGrpSpPr>
        <p:grpSpPr>
          <a:xfrm>
            <a:off x="5993439" y="3970393"/>
            <a:ext cx="205124" cy="342900"/>
            <a:chOff x="3381375" y="3743325"/>
            <a:chExt cx="205124" cy="342900"/>
          </a:xfrm>
        </p:grpSpPr>
        <p:grpSp>
          <p:nvGrpSpPr>
            <p:cNvPr id="102" name="그룹 101">
              <a:extLst>
                <a:ext uri="{FF2B5EF4-FFF2-40B4-BE49-F238E27FC236}">
                  <a16:creationId xmlns:a16="http://schemas.microsoft.com/office/drawing/2014/main" id="{9A271BB5-9029-E850-5814-8764C2DC9594}"/>
                </a:ext>
              </a:extLst>
            </p:cNvPr>
            <p:cNvGrpSpPr/>
            <p:nvPr/>
          </p:nvGrpSpPr>
          <p:grpSpPr>
            <a:xfrm>
              <a:off x="3381375" y="3743325"/>
              <a:ext cx="133350" cy="342900"/>
              <a:chOff x="3381375" y="3743325"/>
              <a:chExt cx="133350" cy="342900"/>
            </a:xfrm>
          </p:grpSpPr>
          <p:cxnSp>
            <p:nvCxnSpPr>
              <p:cNvPr id="108" name="직선 연결선 107">
                <a:extLst>
                  <a:ext uri="{FF2B5EF4-FFF2-40B4-BE49-F238E27FC236}">
                    <a16:creationId xmlns:a16="http://schemas.microsoft.com/office/drawing/2014/main" id="{059414BF-8B45-2F4B-B7A2-CCA8F3A0115C}"/>
                  </a:ext>
                </a:extLst>
              </p:cNvPr>
              <p:cNvCxnSpPr/>
              <p:nvPr/>
            </p:nvCxnSpPr>
            <p:spPr>
              <a:xfrm>
                <a:off x="3381375" y="374332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9" name="직선 연결선 108">
                <a:extLst>
                  <a:ext uri="{FF2B5EF4-FFF2-40B4-BE49-F238E27FC236}">
                    <a16:creationId xmlns:a16="http://schemas.microsoft.com/office/drawing/2014/main" id="{728ED052-3677-9795-AD82-526EB76A4C6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1375" y="391477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3" name="그룹 102">
              <a:extLst>
                <a:ext uri="{FF2B5EF4-FFF2-40B4-BE49-F238E27FC236}">
                  <a16:creationId xmlns:a16="http://schemas.microsoft.com/office/drawing/2014/main" id="{20FA9B07-D4AD-3AC1-4FA5-98311D50F7E1}"/>
                </a:ext>
              </a:extLst>
            </p:cNvPr>
            <p:cNvGrpSpPr/>
            <p:nvPr/>
          </p:nvGrpSpPr>
          <p:grpSpPr>
            <a:xfrm>
              <a:off x="3453149" y="3743325"/>
              <a:ext cx="133350" cy="342900"/>
              <a:chOff x="3381375" y="3743325"/>
              <a:chExt cx="133350" cy="342900"/>
            </a:xfrm>
          </p:grpSpPr>
          <p:cxnSp>
            <p:nvCxnSpPr>
              <p:cNvPr id="106" name="직선 연결선 105">
                <a:extLst>
                  <a:ext uri="{FF2B5EF4-FFF2-40B4-BE49-F238E27FC236}">
                    <a16:creationId xmlns:a16="http://schemas.microsoft.com/office/drawing/2014/main" id="{3BF9B545-7DEA-0937-FE0B-CE22074595D6}"/>
                  </a:ext>
                </a:extLst>
              </p:cNvPr>
              <p:cNvCxnSpPr/>
              <p:nvPr/>
            </p:nvCxnSpPr>
            <p:spPr>
              <a:xfrm>
                <a:off x="3381375" y="374332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직선 연결선 106">
                <a:extLst>
                  <a:ext uri="{FF2B5EF4-FFF2-40B4-BE49-F238E27FC236}">
                    <a16:creationId xmlns:a16="http://schemas.microsoft.com/office/drawing/2014/main" id="{246F4256-3E15-BB26-01C5-6EC934A058F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1375" y="391477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0" name="그룹 109">
            <a:extLst>
              <a:ext uri="{FF2B5EF4-FFF2-40B4-BE49-F238E27FC236}">
                <a16:creationId xmlns:a16="http://schemas.microsoft.com/office/drawing/2014/main" id="{047F5878-807D-B3E1-7589-F4C69A1E3732}"/>
              </a:ext>
            </a:extLst>
          </p:cNvPr>
          <p:cNvGrpSpPr/>
          <p:nvPr/>
        </p:nvGrpSpPr>
        <p:grpSpPr>
          <a:xfrm>
            <a:off x="8641660" y="3970393"/>
            <a:ext cx="205124" cy="342900"/>
            <a:chOff x="3381375" y="3743325"/>
            <a:chExt cx="205124" cy="342900"/>
          </a:xfrm>
        </p:grpSpPr>
        <p:grpSp>
          <p:nvGrpSpPr>
            <p:cNvPr id="111" name="그룹 110">
              <a:extLst>
                <a:ext uri="{FF2B5EF4-FFF2-40B4-BE49-F238E27FC236}">
                  <a16:creationId xmlns:a16="http://schemas.microsoft.com/office/drawing/2014/main" id="{395C3D10-BCC4-12F6-608F-0EF91ACF9AA3}"/>
                </a:ext>
              </a:extLst>
            </p:cNvPr>
            <p:cNvGrpSpPr/>
            <p:nvPr/>
          </p:nvGrpSpPr>
          <p:grpSpPr>
            <a:xfrm>
              <a:off x="3381375" y="3743325"/>
              <a:ext cx="133350" cy="342900"/>
              <a:chOff x="3381375" y="3743325"/>
              <a:chExt cx="133350" cy="342900"/>
            </a:xfrm>
          </p:grpSpPr>
          <p:cxnSp>
            <p:nvCxnSpPr>
              <p:cNvPr id="115" name="직선 연결선 114">
                <a:extLst>
                  <a:ext uri="{FF2B5EF4-FFF2-40B4-BE49-F238E27FC236}">
                    <a16:creationId xmlns:a16="http://schemas.microsoft.com/office/drawing/2014/main" id="{BE504D03-0389-FBFE-33DD-8447B9FE378C}"/>
                  </a:ext>
                </a:extLst>
              </p:cNvPr>
              <p:cNvCxnSpPr/>
              <p:nvPr/>
            </p:nvCxnSpPr>
            <p:spPr>
              <a:xfrm>
                <a:off x="3381375" y="374332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6" name="직선 연결선 115">
                <a:extLst>
                  <a:ext uri="{FF2B5EF4-FFF2-40B4-BE49-F238E27FC236}">
                    <a16:creationId xmlns:a16="http://schemas.microsoft.com/office/drawing/2014/main" id="{A638CD1C-3FBC-A9DF-CC8A-045EFE18D76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1375" y="391477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2" name="그룹 111">
              <a:extLst>
                <a:ext uri="{FF2B5EF4-FFF2-40B4-BE49-F238E27FC236}">
                  <a16:creationId xmlns:a16="http://schemas.microsoft.com/office/drawing/2014/main" id="{8A76CF46-EDC1-DE43-0681-5406FC4DA014}"/>
                </a:ext>
              </a:extLst>
            </p:cNvPr>
            <p:cNvGrpSpPr/>
            <p:nvPr/>
          </p:nvGrpSpPr>
          <p:grpSpPr>
            <a:xfrm>
              <a:off x="3453149" y="3743325"/>
              <a:ext cx="133350" cy="342900"/>
              <a:chOff x="3381375" y="3743325"/>
              <a:chExt cx="133350" cy="342900"/>
            </a:xfrm>
          </p:grpSpPr>
          <p:cxnSp>
            <p:nvCxnSpPr>
              <p:cNvPr id="113" name="직선 연결선 112">
                <a:extLst>
                  <a:ext uri="{FF2B5EF4-FFF2-40B4-BE49-F238E27FC236}">
                    <a16:creationId xmlns:a16="http://schemas.microsoft.com/office/drawing/2014/main" id="{51123FE6-99DA-3ADD-A953-FDBF71678723}"/>
                  </a:ext>
                </a:extLst>
              </p:cNvPr>
              <p:cNvCxnSpPr/>
              <p:nvPr/>
            </p:nvCxnSpPr>
            <p:spPr>
              <a:xfrm>
                <a:off x="3381375" y="374332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직선 연결선 113">
                <a:extLst>
                  <a:ext uri="{FF2B5EF4-FFF2-40B4-BE49-F238E27FC236}">
                    <a16:creationId xmlns:a16="http://schemas.microsoft.com/office/drawing/2014/main" id="{239ABB06-B7F9-3C72-8921-F21394D0DB6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381375" y="3914775"/>
                <a:ext cx="133350" cy="171450"/>
              </a:xfrm>
              <a:prstGeom prst="line">
                <a:avLst/>
              </a:prstGeom>
              <a:ln w="38100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17" name="그래픽 116" descr="조리개 단색으로 채워진">
            <a:extLst>
              <a:ext uri="{FF2B5EF4-FFF2-40B4-BE49-F238E27FC236}">
                <a16:creationId xmlns:a16="http://schemas.microsoft.com/office/drawing/2014/main" id="{8C133E91-7A4A-2EC6-6B00-111B2357FC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57571" y="2937931"/>
            <a:ext cx="532197" cy="532197"/>
          </a:xfrm>
          <a:prstGeom prst="rect">
            <a:avLst/>
          </a:prstGeom>
        </p:spPr>
      </p:pic>
      <p:pic>
        <p:nvPicPr>
          <p:cNvPr id="118" name="그래픽 117" descr="컴퓨터 단색으로 채워진">
            <a:extLst>
              <a:ext uri="{FF2B5EF4-FFF2-40B4-BE49-F238E27FC236}">
                <a16:creationId xmlns:a16="http://schemas.microsoft.com/office/drawing/2014/main" id="{6B113C3A-396E-EE91-F6E9-0625F0FBBE6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54011" y="2937931"/>
            <a:ext cx="532197" cy="532197"/>
          </a:xfrm>
          <a:prstGeom prst="rect">
            <a:avLst/>
          </a:prstGeom>
        </p:spPr>
      </p:pic>
      <p:pic>
        <p:nvPicPr>
          <p:cNvPr id="119" name="그래픽 118" descr="디스크 단색으로 채워진">
            <a:extLst>
              <a:ext uri="{FF2B5EF4-FFF2-40B4-BE49-F238E27FC236}">
                <a16:creationId xmlns:a16="http://schemas.microsoft.com/office/drawing/2014/main" id="{5FCE4AF4-0056-556E-2375-853208ACCBA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02232" y="2937931"/>
            <a:ext cx="532197" cy="53219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EEBDEB5-7386-3D87-2E38-CC5B53C4709B}"/>
              </a:ext>
            </a:extLst>
          </p:cNvPr>
          <p:cNvSpPr txBox="1"/>
          <p:nvPr/>
        </p:nvSpPr>
        <p:spPr>
          <a:xfrm>
            <a:off x="1667615" y="4856490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B275ABE-664C-74B6-637A-39D2084ED0B9}"/>
              </a:ext>
            </a:extLst>
          </p:cNvPr>
          <p:cNvSpPr txBox="1"/>
          <p:nvPr/>
        </p:nvSpPr>
        <p:spPr>
          <a:xfrm>
            <a:off x="1310098" y="5218924"/>
            <a:ext cx="1627142" cy="4244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334953-0A55-0F7C-9527-349B236B3AA3}"/>
              </a:ext>
            </a:extLst>
          </p:cNvPr>
          <p:cNvSpPr txBox="1"/>
          <p:nvPr/>
        </p:nvSpPr>
        <p:spPr>
          <a:xfrm>
            <a:off x="4315835" y="4856490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 algn="ctr"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defRPr>
            </a:lvl1pPr>
          </a:lstStyle>
          <a:p>
            <a:r>
              <a:rPr lang="ko-KR" altLang="en-US"/>
              <a:t>키워드 입력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29FC159-EF4B-2DCB-6548-A365D9C09643}"/>
              </a:ext>
            </a:extLst>
          </p:cNvPr>
          <p:cNvSpPr txBox="1"/>
          <p:nvPr/>
        </p:nvSpPr>
        <p:spPr>
          <a:xfrm>
            <a:off x="3958318" y="5218924"/>
            <a:ext cx="1627142" cy="4244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E88A2A-0FC4-7A4E-43B7-630BB8DB9F1D}"/>
              </a:ext>
            </a:extLst>
          </p:cNvPr>
          <p:cNvSpPr txBox="1"/>
          <p:nvPr/>
        </p:nvSpPr>
        <p:spPr>
          <a:xfrm>
            <a:off x="6964055" y="4856490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071162D-DBED-B0C6-E0C0-6F49DD2CEEDA}"/>
              </a:ext>
            </a:extLst>
          </p:cNvPr>
          <p:cNvSpPr txBox="1"/>
          <p:nvPr/>
        </p:nvSpPr>
        <p:spPr>
          <a:xfrm>
            <a:off x="6606538" y="5218924"/>
            <a:ext cx="1627142" cy="4244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34017BD-09A9-C772-0153-06DFBF9AFCD8}"/>
              </a:ext>
            </a:extLst>
          </p:cNvPr>
          <p:cNvSpPr txBox="1"/>
          <p:nvPr/>
        </p:nvSpPr>
        <p:spPr>
          <a:xfrm>
            <a:off x="9612276" y="4856490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28B8A3-6EB1-0371-131D-6DAA97249DD3}"/>
              </a:ext>
            </a:extLst>
          </p:cNvPr>
          <p:cNvSpPr txBox="1"/>
          <p:nvPr/>
        </p:nvSpPr>
        <p:spPr>
          <a:xfrm>
            <a:off x="9254759" y="5218924"/>
            <a:ext cx="1627142" cy="42447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955148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 descr="인간의 얼굴, 사람, 의류, 미소이(가) 표시된 사진&#10;&#10;자동 생성된 설명">
            <a:extLst>
              <a:ext uri="{FF2B5EF4-FFF2-40B4-BE49-F238E27FC236}">
                <a16:creationId xmlns:a16="http://schemas.microsoft.com/office/drawing/2014/main" id="{50BFD12A-2D68-29C7-9771-6A4FED1B85F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71825" y="1133474"/>
            <a:ext cx="4095750" cy="5724525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4E330967-7308-190C-7C59-D52BC85F0959}"/>
              </a:ext>
            </a:extLst>
          </p:cNvPr>
          <p:cNvGrpSpPr/>
          <p:nvPr/>
        </p:nvGrpSpPr>
        <p:grpSpPr>
          <a:xfrm>
            <a:off x="6704058" y="728663"/>
            <a:ext cx="4360817" cy="2928937"/>
            <a:chOff x="1186005" y="2344848"/>
            <a:chExt cx="1993089" cy="3576118"/>
          </a:xfrm>
          <a:solidFill>
            <a:schemeClr val="accent1"/>
          </a:solidFill>
        </p:grpSpPr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85820D24-F08B-2BC1-CB44-C538CD59392B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4F3C2E6B-96F6-1D8E-1BBF-C7344E63A4AA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7582E8B-B969-5A71-4DD8-0C31A362DE35}"/>
              </a:ext>
            </a:extLst>
          </p:cNvPr>
          <p:cNvSpPr txBox="1"/>
          <p:nvPr/>
        </p:nvSpPr>
        <p:spPr>
          <a:xfrm>
            <a:off x="1127125" y="728663"/>
            <a:ext cx="2345194" cy="188513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인류의 삶을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혁신할 기업</a:t>
            </a:r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,</a:t>
            </a:r>
          </a:p>
          <a:p>
            <a:r>
              <a:rPr lang="ko-KR" altLang="en-US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그 중심에서</a:t>
            </a:r>
            <a:endParaRPr lang="en-US" altLang="ko-KR">
              <a:ln>
                <a:solidFill>
                  <a:schemeClr val="accent3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앞서는 평재건설</a:t>
            </a:r>
            <a:r>
              <a:rPr lang="en-US" altLang="ko-KR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989EC0-F84A-F510-AAC9-82B548764C94}"/>
              </a:ext>
            </a:extLst>
          </p:cNvPr>
          <p:cNvSpPr txBox="1"/>
          <p:nvPr/>
        </p:nvSpPr>
        <p:spPr>
          <a:xfrm>
            <a:off x="7150136" y="1107279"/>
            <a:ext cx="3685942" cy="20465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안녕하십니까</a:t>
            </a: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?</a:t>
            </a:r>
          </a:p>
          <a:p>
            <a:pPr latinLnBrk="0">
              <a:lnSpc>
                <a:spcPct val="120000"/>
              </a:lnSpc>
            </a:pP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평재건설 대표이사 홍길동입니다</a:t>
            </a: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  <a:p>
            <a:pPr latinLnBrk="0">
              <a:lnSpc>
                <a:spcPct val="120000"/>
              </a:lnSpc>
            </a:pPr>
            <a:endParaRPr lang="en-US" altLang="ko-KR" sz="1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향후 급변하는 세계산업시장의 변화와 순발력 있는</a:t>
            </a:r>
          </a:p>
          <a:p>
            <a:pPr latinLnBrk="0">
              <a:lnSpc>
                <a:spcPct val="120000"/>
              </a:lnSpc>
            </a:pP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개발기술의 지원을 위해 항상 새롭게 시작한다는 자세로 연구</a:t>
            </a: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노력할 것을 약속 드리며 전임직원을 대신하여 인사 드립니다</a:t>
            </a: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  <a:p>
            <a:pPr latinLnBrk="0">
              <a:lnSpc>
                <a:spcPct val="120000"/>
              </a:lnSpc>
            </a:pPr>
            <a:endParaRPr lang="en-US" altLang="ko-KR" sz="1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  <a:p>
            <a:pPr latinLnBrk="0">
              <a:lnSpc>
                <a:spcPct val="120000"/>
              </a:lnSpc>
            </a:pP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감사합니다 </a:t>
            </a: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:)</a:t>
            </a: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5AA753AE-0C9D-12DC-47D2-004E3C67C7F3}"/>
              </a:ext>
            </a:extLst>
          </p:cNvPr>
          <p:cNvGrpSpPr/>
          <p:nvPr/>
        </p:nvGrpSpPr>
        <p:grpSpPr>
          <a:xfrm>
            <a:off x="1127125" y="4578827"/>
            <a:ext cx="2959100" cy="761257"/>
            <a:chOff x="1186005" y="2344849"/>
            <a:chExt cx="1993089" cy="3576117"/>
          </a:xfrm>
          <a:solidFill>
            <a:schemeClr val="accent1"/>
          </a:solidFill>
        </p:grpSpPr>
        <p:sp>
          <p:nvSpPr>
            <p:cNvPr id="21" name="사각형: 둥근 모서리 20">
              <a:extLst>
                <a:ext uri="{FF2B5EF4-FFF2-40B4-BE49-F238E27FC236}">
                  <a16:creationId xmlns:a16="http://schemas.microsoft.com/office/drawing/2014/main" id="{299301AB-911B-3A03-F7C0-1B892FB86647}"/>
                </a:ext>
              </a:extLst>
            </p:cNvPr>
            <p:cNvSpPr/>
            <p:nvPr/>
          </p:nvSpPr>
          <p:spPr>
            <a:xfrm>
              <a:off x="1186005" y="2344849"/>
              <a:ext cx="1993089" cy="3576117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5" name="사각형: 둥근 모서리 24">
              <a:extLst>
                <a:ext uri="{FF2B5EF4-FFF2-40B4-BE49-F238E27FC236}">
                  <a16:creationId xmlns:a16="http://schemas.microsoft.com/office/drawing/2014/main" id="{D7978DFE-AEAC-4D1F-7345-29B5DBABC6B5}"/>
                </a:ext>
              </a:extLst>
            </p:cNvPr>
            <p:cNvSpPr/>
            <p:nvPr/>
          </p:nvSpPr>
          <p:spPr>
            <a:xfrm>
              <a:off x="1186005" y="2344849"/>
              <a:ext cx="1993089" cy="3576117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0276F843-EBA6-8CEF-698F-F68C7EDC0F73}"/>
              </a:ext>
            </a:extLst>
          </p:cNvPr>
          <p:cNvSpPr txBox="1"/>
          <p:nvPr/>
        </p:nvSpPr>
        <p:spPr>
          <a:xfrm>
            <a:off x="1358096" y="4821661"/>
            <a:ext cx="2497158" cy="27558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1800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Impossible is Nothing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B33F529-1446-372B-C3B3-24D5A4997519}"/>
              </a:ext>
            </a:extLst>
          </p:cNvPr>
          <p:cNvSpPr txBox="1"/>
          <p:nvPr/>
        </p:nvSpPr>
        <p:spPr>
          <a:xfrm>
            <a:off x="9516640" y="4578827"/>
            <a:ext cx="143629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평재건설 대표이사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8E70F0-20DF-CDF8-5B4A-5FDBFF21A2FF}"/>
              </a:ext>
            </a:extLst>
          </p:cNvPr>
          <p:cNvSpPr txBox="1"/>
          <p:nvPr/>
        </p:nvSpPr>
        <p:spPr>
          <a:xfrm>
            <a:off x="8833518" y="4825048"/>
            <a:ext cx="2688236" cy="123110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8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홍길동</a:t>
            </a:r>
          </a:p>
        </p:txBody>
      </p:sp>
    </p:spTree>
    <p:extLst>
      <p:ext uri="{BB962C8B-B14F-4D97-AF65-F5344CB8AC3E}">
        <p14:creationId xmlns:p14="http://schemas.microsoft.com/office/powerpoint/2010/main" val="34133647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D4AC4EEB-744C-E64E-A0AB-6A6E77AE1CAC}"/>
              </a:ext>
            </a:extLst>
          </p:cNvPr>
          <p:cNvGrpSpPr/>
          <p:nvPr/>
        </p:nvGrpSpPr>
        <p:grpSpPr>
          <a:xfrm>
            <a:off x="1127124" y="1955549"/>
            <a:ext cx="2123069" cy="2353900"/>
            <a:chOff x="1127125" y="2100404"/>
            <a:chExt cx="1865014" cy="2236206"/>
          </a:xfrm>
          <a:solidFill>
            <a:schemeClr val="accent1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CC5A6A2B-46F7-60AB-DB04-4745B80E75D5}"/>
                </a:ext>
              </a:extLst>
            </p:cNvPr>
            <p:cNvSpPr/>
            <p:nvPr/>
          </p:nvSpPr>
          <p:spPr>
            <a:xfrm>
              <a:off x="1127125" y="2100404"/>
              <a:ext cx="1865014" cy="2236206"/>
            </a:xfrm>
            <a:custGeom>
              <a:avLst/>
              <a:gdLst>
                <a:gd name="connsiteX0" fmla="*/ 310842 w 1865014"/>
                <a:gd name="connsiteY0" fmla="*/ 0 h 2236206"/>
                <a:gd name="connsiteX1" fmla="*/ 1865014 w 1865014"/>
                <a:gd name="connsiteY1" fmla="*/ 0 h 2236206"/>
                <a:gd name="connsiteX2" fmla="*/ 1865014 w 1865014"/>
                <a:gd name="connsiteY2" fmla="*/ 1554172 h 2236206"/>
                <a:gd name="connsiteX3" fmla="*/ 1554172 w 1865014"/>
                <a:gd name="connsiteY3" fmla="*/ 1865014 h 2236206"/>
                <a:gd name="connsiteX4" fmla="*/ 430583 w 1865014"/>
                <a:gd name="connsiteY4" fmla="*/ 1865014 h 2236206"/>
                <a:gd name="connsiteX5" fmla="*/ 215291 w 1865014"/>
                <a:gd name="connsiteY5" fmla="*/ 2236206 h 2236206"/>
                <a:gd name="connsiteX6" fmla="*/ 0 w 1865014"/>
                <a:gd name="connsiteY6" fmla="*/ 1865014 h 2236206"/>
                <a:gd name="connsiteX7" fmla="*/ 0 w 1865014"/>
                <a:gd name="connsiteY7" fmla="*/ 310842 h 2236206"/>
                <a:gd name="connsiteX8" fmla="*/ 310842 w 1865014"/>
                <a:gd name="connsiteY8" fmla="*/ 0 h 2236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5014" h="2236206">
                  <a:moveTo>
                    <a:pt x="310842" y="0"/>
                  </a:moveTo>
                  <a:lnTo>
                    <a:pt x="1865014" y="0"/>
                  </a:lnTo>
                  <a:lnTo>
                    <a:pt x="1865014" y="1554172"/>
                  </a:lnTo>
                  <a:cubicBezTo>
                    <a:pt x="1865014" y="1725845"/>
                    <a:pt x="1725845" y="1865014"/>
                    <a:pt x="1554172" y="1865014"/>
                  </a:cubicBezTo>
                  <a:lnTo>
                    <a:pt x="430583" y="1865014"/>
                  </a:lnTo>
                  <a:lnTo>
                    <a:pt x="215291" y="2236206"/>
                  </a:lnTo>
                  <a:lnTo>
                    <a:pt x="0" y="1865014"/>
                  </a:lnTo>
                  <a:lnTo>
                    <a:pt x="0" y="310842"/>
                  </a:lnTo>
                  <a:cubicBezTo>
                    <a:pt x="0" y="139169"/>
                    <a:pt x="139169" y="0"/>
                    <a:pt x="310842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D0AF360-79A1-360A-F683-79335AD373B8}"/>
                </a:ext>
              </a:extLst>
            </p:cNvPr>
            <p:cNvSpPr/>
            <p:nvPr/>
          </p:nvSpPr>
          <p:spPr>
            <a:xfrm>
              <a:off x="1127125" y="2100404"/>
              <a:ext cx="1865014" cy="2236206"/>
            </a:xfrm>
            <a:custGeom>
              <a:avLst/>
              <a:gdLst>
                <a:gd name="connsiteX0" fmla="*/ 310842 w 1865014"/>
                <a:gd name="connsiteY0" fmla="*/ 0 h 2236206"/>
                <a:gd name="connsiteX1" fmla="*/ 1865014 w 1865014"/>
                <a:gd name="connsiteY1" fmla="*/ 0 h 2236206"/>
                <a:gd name="connsiteX2" fmla="*/ 1865014 w 1865014"/>
                <a:gd name="connsiteY2" fmla="*/ 1554172 h 2236206"/>
                <a:gd name="connsiteX3" fmla="*/ 1554172 w 1865014"/>
                <a:gd name="connsiteY3" fmla="*/ 1865014 h 2236206"/>
                <a:gd name="connsiteX4" fmla="*/ 430583 w 1865014"/>
                <a:gd name="connsiteY4" fmla="*/ 1865014 h 2236206"/>
                <a:gd name="connsiteX5" fmla="*/ 215291 w 1865014"/>
                <a:gd name="connsiteY5" fmla="*/ 2236206 h 2236206"/>
                <a:gd name="connsiteX6" fmla="*/ 0 w 1865014"/>
                <a:gd name="connsiteY6" fmla="*/ 1865014 h 2236206"/>
                <a:gd name="connsiteX7" fmla="*/ 0 w 1865014"/>
                <a:gd name="connsiteY7" fmla="*/ 310842 h 2236206"/>
                <a:gd name="connsiteX8" fmla="*/ 310842 w 1865014"/>
                <a:gd name="connsiteY8" fmla="*/ 0 h 2236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5014" h="2236206">
                  <a:moveTo>
                    <a:pt x="310842" y="0"/>
                  </a:moveTo>
                  <a:lnTo>
                    <a:pt x="1865014" y="0"/>
                  </a:lnTo>
                  <a:lnTo>
                    <a:pt x="1865014" y="1554172"/>
                  </a:lnTo>
                  <a:cubicBezTo>
                    <a:pt x="1865014" y="1725845"/>
                    <a:pt x="1725845" y="1865014"/>
                    <a:pt x="1554172" y="1865014"/>
                  </a:cubicBezTo>
                  <a:lnTo>
                    <a:pt x="430583" y="1865014"/>
                  </a:lnTo>
                  <a:lnTo>
                    <a:pt x="215291" y="2236206"/>
                  </a:lnTo>
                  <a:lnTo>
                    <a:pt x="0" y="1865014"/>
                  </a:lnTo>
                  <a:lnTo>
                    <a:pt x="0" y="310842"/>
                  </a:lnTo>
                  <a:cubicBezTo>
                    <a:pt x="0" y="139169"/>
                    <a:pt x="139169" y="0"/>
                    <a:pt x="310842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8E56E678-056E-A4FB-8882-EBFFBDC68513}"/>
              </a:ext>
            </a:extLst>
          </p:cNvPr>
          <p:cNvGrpSpPr/>
          <p:nvPr/>
        </p:nvGrpSpPr>
        <p:grpSpPr>
          <a:xfrm>
            <a:off x="1127125" y="5370404"/>
            <a:ext cx="736160" cy="736160"/>
            <a:chOff x="1127125" y="5207441"/>
            <a:chExt cx="736160" cy="736160"/>
          </a:xfrm>
          <a:solidFill>
            <a:schemeClr val="accent1"/>
          </a:solidFill>
        </p:grpSpPr>
        <p:sp>
          <p:nvSpPr>
            <p:cNvPr id="17" name="타원 16">
              <a:extLst>
                <a:ext uri="{FF2B5EF4-FFF2-40B4-BE49-F238E27FC236}">
                  <a16:creationId xmlns:a16="http://schemas.microsoft.com/office/drawing/2014/main" id="{D7BB5961-DA75-C255-88D2-1F066E5E01A1}"/>
                </a:ext>
              </a:extLst>
            </p:cNvPr>
            <p:cNvSpPr/>
            <p:nvPr/>
          </p:nvSpPr>
          <p:spPr>
            <a:xfrm>
              <a:off x="1127125" y="5207441"/>
              <a:ext cx="736160" cy="73616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9" name="타원 28">
              <a:extLst>
                <a:ext uri="{FF2B5EF4-FFF2-40B4-BE49-F238E27FC236}">
                  <a16:creationId xmlns:a16="http://schemas.microsoft.com/office/drawing/2014/main" id="{296B566F-DB96-ECD8-6AEE-F7761C941A69}"/>
                </a:ext>
              </a:extLst>
            </p:cNvPr>
            <p:cNvSpPr/>
            <p:nvPr/>
          </p:nvSpPr>
          <p:spPr>
            <a:xfrm>
              <a:off x="1127125" y="5207441"/>
              <a:ext cx="736160" cy="73616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4EAFCCE-D8A5-D89D-E44E-2FF2CD0AAEF3}"/>
              </a:ext>
            </a:extLst>
          </p:cNvPr>
          <p:cNvSpPr txBox="1"/>
          <p:nvPr/>
        </p:nvSpPr>
        <p:spPr>
          <a:xfrm>
            <a:off x="1375087" y="2821404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CC12979-8F6C-AE27-37E7-B5011FB05C32}"/>
              </a:ext>
            </a:extLst>
          </p:cNvPr>
          <p:cNvSpPr txBox="1"/>
          <p:nvPr/>
        </p:nvSpPr>
        <p:spPr>
          <a:xfrm>
            <a:off x="1375087" y="3145738"/>
            <a:ext cx="1627142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030A3E5-9ED8-0461-4C1E-EB2E56AFC17E}"/>
              </a:ext>
            </a:extLst>
          </p:cNvPr>
          <p:cNvSpPr txBox="1"/>
          <p:nvPr/>
        </p:nvSpPr>
        <p:spPr>
          <a:xfrm>
            <a:off x="1375087" y="2189293"/>
            <a:ext cx="60272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3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01</a:t>
            </a:r>
            <a:endParaRPr lang="ko-KR" altLang="en-US" sz="3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7753BB4A-23AA-F1FE-6B4B-266CA8A70080}"/>
              </a:ext>
            </a:extLst>
          </p:cNvPr>
          <p:cNvSpPr/>
          <p:nvPr/>
        </p:nvSpPr>
        <p:spPr>
          <a:xfrm>
            <a:off x="1185422" y="5428705"/>
            <a:ext cx="619566" cy="619558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A355CB57-2768-832A-273E-1D0B68221597}"/>
              </a:ext>
            </a:extLst>
          </p:cNvPr>
          <p:cNvGrpSpPr/>
          <p:nvPr/>
        </p:nvGrpSpPr>
        <p:grpSpPr>
          <a:xfrm>
            <a:off x="3732018" y="1955549"/>
            <a:ext cx="2123069" cy="2353900"/>
            <a:chOff x="1127125" y="2100404"/>
            <a:chExt cx="1865014" cy="2236206"/>
          </a:xfrm>
          <a:solidFill>
            <a:schemeClr val="accent1"/>
          </a:solidFill>
        </p:grpSpPr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9E13F8DB-E153-F25A-F095-3FA89C66AC7B}"/>
                </a:ext>
              </a:extLst>
            </p:cNvPr>
            <p:cNvSpPr/>
            <p:nvPr/>
          </p:nvSpPr>
          <p:spPr>
            <a:xfrm>
              <a:off x="1127125" y="2100404"/>
              <a:ext cx="1865014" cy="2236206"/>
            </a:xfrm>
            <a:custGeom>
              <a:avLst/>
              <a:gdLst>
                <a:gd name="connsiteX0" fmla="*/ 310842 w 1865014"/>
                <a:gd name="connsiteY0" fmla="*/ 0 h 2236206"/>
                <a:gd name="connsiteX1" fmla="*/ 1865014 w 1865014"/>
                <a:gd name="connsiteY1" fmla="*/ 0 h 2236206"/>
                <a:gd name="connsiteX2" fmla="*/ 1865014 w 1865014"/>
                <a:gd name="connsiteY2" fmla="*/ 1554172 h 2236206"/>
                <a:gd name="connsiteX3" fmla="*/ 1554172 w 1865014"/>
                <a:gd name="connsiteY3" fmla="*/ 1865014 h 2236206"/>
                <a:gd name="connsiteX4" fmla="*/ 430583 w 1865014"/>
                <a:gd name="connsiteY4" fmla="*/ 1865014 h 2236206"/>
                <a:gd name="connsiteX5" fmla="*/ 215291 w 1865014"/>
                <a:gd name="connsiteY5" fmla="*/ 2236206 h 2236206"/>
                <a:gd name="connsiteX6" fmla="*/ 0 w 1865014"/>
                <a:gd name="connsiteY6" fmla="*/ 1865014 h 2236206"/>
                <a:gd name="connsiteX7" fmla="*/ 0 w 1865014"/>
                <a:gd name="connsiteY7" fmla="*/ 310842 h 2236206"/>
                <a:gd name="connsiteX8" fmla="*/ 310842 w 1865014"/>
                <a:gd name="connsiteY8" fmla="*/ 0 h 2236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5014" h="2236206">
                  <a:moveTo>
                    <a:pt x="310842" y="0"/>
                  </a:moveTo>
                  <a:lnTo>
                    <a:pt x="1865014" y="0"/>
                  </a:lnTo>
                  <a:lnTo>
                    <a:pt x="1865014" y="1554172"/>
                  </a:lnTo>
                  <a:cubicBezTo>
                    <a:pt x="1865014" y="1725845"/>
                    <a:pt x="1725845" y="1865014"/>
                    <a:pt x="1554172" y="1865014"/>
                  </a:cubicBezTo>
                  <a:lnTo>
                    <a:pt x="430583" y="1865014"/>
                  </a:lnTo>
                  <a:lnTo>
                    <a:pt x="215291" y="2236206"/>
                  </a:lnTo>
                  <a:lnTo>
                    <a:pt x="0" y="1865014"/>
                  </a:lnTo>
                  <a:lnTo>
                    <a:pt x="0" y="310842"/>
                  </a:lnTo>
                  <a:cubicBezTo>
                    <a:pt x="0" y="139169"/>
                    <a:pt x="139169" y="0"/>
                    <a:pt x="310842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B5CF9F50-4F0F-9EB6-D0EA-F6F684BD3A7A}"/>
                </a:ext>
              </a:extLst>
            </p:cNvPr>
            <p:cNvSpPr/>
            <p:nvPr/>
          </p:nvSpPr>
          <p:spPr>
            <a:xfrm>
              <a:off x="1127125" y="2100404"/>
              <a:ext cx="1865014" cy="2236206"/>
            </a:xfrm>
            <a:custGeom>
              <a:avLst/>
              <a:gdLst>
                <a:gd name="connsiteX0" fmla="*/ 310842 w 1865014"/>
                <a:gd name="connsiteY0" fmla="*/ 0 h 2236206"/>
                <a:gd name="connsiteX1" fmla="*/ 1865014 w 1865014"/>
                <a:gd name="connsiteY1" fmla="*/ 0 h 2236206"/>
                <a:gd name="connsiteX2" fmla="*/ 1865014 w 1865014"/>
                <a:gd name="connsiteY2" fmla="*/ 1554172 h 2236206"/>
                <a:gd name="connsiteX3" fmla="*/ 1554172 w 1865014"/>
                <a:gd name="connsiteY3" fmla="*/ 1865014 h 2236206"/>
                <a:gd name="connsiteX4" fmla="*/ 430583 w 1865014"/>
                <a:gd name="connsiteY4" fmla="*/ 1865014 h 2236206"/>
                <a:gd name="connsiteX5" fmla="*/ 215291 w 1865014"/>
                <a:gd name="connsiteY5" fmla="*/ 2236206 h 2236206"/>
                <a:gd name="connsiteX6" fmla="*/ 0 w 1865014"/>
                <a:gd name="connsiteY6" fmla="*/ 1865014 h 2236206"/>
                <a:gd name="connsiteX7" fmla="*/ 0 w 1865014"/>
                <a:gd name="connsiteY7" fmla="*/ 310842 h 2236206"/>
                <a:gd name="connsiteX8" fmla="*/ 310842 w 1865014"/>
                <a:gd name="connsiteY8" fmla="*/ 0 h 2236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5014" h="2236206">
                  <a:moveTo>
                    <a:pt x="310842" y="0"/>
                  </a:moveTo>
                  <a:lnTo>
                    <a:pt x="1865014" y="0"/>
                  </a:lnTo>
                  <a:lnTo>
                    <a:pt x="1865014" y="1554172"/>
                  </a:lnTo>
                  <a:cubicBezTo>
                    <a:pt x="1865014" y="1725845"/>
                    <a:pt x="1725845" y="1865014"/>
                    <a:pt x="1554172" y="1865014"/>
                  </a:cubicBezTo>
                  <a:lnTo>
                    <a:pt x="430583" y="1865014"/>
                  </a:lnTo>
                  <a:lnTo>
                    <a:pt x="215291" y="2236206"/>
                  </a:lnTo>
                  <a:lnTo>
                    <a:pt x="0" y="1865014"/>
                  </a:lnTo>
                  <a:lnTo>
                    <a:pt x="0" y="310842"/>
                  </a:lnTo>
                  <a:cubicBezTo>
                    <a:pt x="0" y="139169"/>
                    <a:pt x="139169" y="0"/>
                    <a:pt x="310842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55851BE8-347C-16CA-8381-280B70AA78C5}"/>
              </a:ext>
            </a:extLst>
          </p:cNvPr>
          <p:cNvGrpSpPr/>
          <p:nvPr/>
        </p:nvGrpSpPr>
        <p:grpSpPr>
          <a:xfrm>
            <a:off x="3732019" y="5370404"/>
            <a:ext cx="736160" cy="736160"/>
            <a:chOff x="1127125" y="5207441"/>
            <a:chExt cx="736160" cy="736160"/>
          </a:xfrm>
          <a:solidFill>
            <a:schemeClr val="accent1"/>
          </a:solidFill>
        </p:grpSpPr>
        <p:sp>
          <p:nvSpPr>
            <p:cNvPr id="78" name="타원 77">
              <a:extLst>
                <a:ext uri="{FF2B5EF4-FFF2-40B4-BE49-F238E27FC236}">
                  <a16:creationId xmlns:a16="http://schemas.microsoft.com/office/drawing/2014/main" id="{9B7F93AA-987D-A84E-C164-1BFD1E986301}"/>
                </a:ext>
              </a:extLst>
            </p:cNvPr>
            <p:cNvSpPr/>
            <p:nvPr/>
          </p:nvSpPr>
          <p:spPr>
            <a:xfrm>
              <a:off x="1127125" y="5207441"/>
              <a:ext cx="736160" cy="73616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79" name="타원 78">
              <a:extLst>
                <a:ext uri="{FF2B5EF4-FFF2-40B4-BE49-F238E27FC236}">
                  <a16:creationId xmlns:a16="http://schemas.microsoft.com/office/drawing/2014/main" id="{5D78022C-40E7-F980-0E6D-2B93C606586D}"/>
                </a:ext>
              </a:extLst>
            </p:cNvPr>
            <p:cNvSpPr/>
            <p:nvPr/>
          </p:nvSpPr>
          <p:spPr>
            <a:xfrm>
              <a:off x="1127125" y="5207441"/>
              <a:ext cx="736160" cy="73616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B43D0DAD-C1CB-D62A-4030-EC2B56D40933}"/>
              </a:ext>
            </a:extLst>
          </p:cNvPr>
          <p:cNvSpPr txBox="1"/>
          <p:nvPr/>
        </p:nvSpPr>
        <p:spPr>
          <a:xfrm>
            <a:off x="3979981" y="2821404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8C8D432D-39DF-A5F0-DB23-8241E1E290C1}"/>
              </a:ext>
            </a:extLst>
          </p:cNvPr>
          <p:cNvSpPr txBox="1"/>
          <p:nvPr/>
        </p:nvSpPr>
        <p:spPr>
          <a:xfrm>
            <a:off x="3979981" y="3145738"/>
            <a:ext cx="1627142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D15578E-DFA4-4916-2097-D8A678263A51}"/>
              </a:ext>
            </a:extLst>
          </p:cNvPr>
          <p:cNvSpPr txBox="1"/>
          <p:nvPr/>
        </p:nvSpPr>
        <p:spPr>
          <a:xfrm>
            <a:off x="3979981" y="2189293"/>
            <a:ext cx="620363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3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02</a:t>
            </a:r>
            <a:endParaRPr lang="ko-KR" altLang="en-US" sz="3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66" name="타원 65">
            <a:extLst>
              <a:ext uri="{FF2B5EF4-FFF2-40B4-BE49-F238E27FC236}">
                <a16:creationId xmlns:a16="http://schemas.microsoft.com/office/drawing/2014/main" id="{34CCF5FE-D7C6-450A-C918-0FFA56170EC0}"/>
              </a:ext>
            </a:extLst>
          </p:cNvPr>
          <p:cNvSpPr/>
          <p:nvPr/>
        </p:nvSpPr>
        <p:spPr>
          <a:xfrm>
            <a:off x="3790316" y="5428705"/>
            <a:ext cx="619566" cy="619558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D707A6C6-2DBF-DBA9-9C8B-4FE183415D09}"/>
              </a:ext>
            </a:extLst>
          </p:cNvPr>
          <p:cNvGrpSpPr/>
          <p:nvPr/>
        </p:nvGrpSpPr>
        <p:grpSpPr>
          <a:xfrm>
            <a:off x="6318873" y="1955549"/>
            <a:ext cx="2123071" cy="2353901"/>
            <a:chOff x="1111278" y="2100404"/>
            <a:chExt cx="1865015" cy="2236206"/>
          </a:xfrm>
          <a:solidFill>
            <a:schemeClr val="accent1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91CF43EF-55C5-7C52-9646-D4B78892C43D}"/>
                </a:ext>
              </a:extLst>
            </p:cNvPr>
            <p:cNvSpPr/>
            <p:nvPr/>
          </p:nvSpPr>
          <p:spPr>
            <a:xfrm>
              <a:off x="1111279" y="2100404"/>
              <a:ext cx="1865014" cy="2236206"/>
            </a:xfrm>
            <a:custGeom>
              <a:avLst/>
              <a:gdLst>
                <a:gd name="connsiteX0" fmla="*/ 310842 w 1865014"/>
                <a:gd name="connsiteY0" fmla="*/ 0 h 2236206"/>
                <a:gd name="connsiteX1" fmla="*/ 1865014 w 1865014"/>
                <a:gd name="connsiteY1" fmla="*/ 0 h 2236206"/>
                <a:gd name="connsiteX2" fmla="*/ 1865014 w 1865014"/>
                <a:gd name="connsiteY2" fmla="*/ 1554172 h 2236206"/>
                <a:gd name="connsiteX3" fmla="*/ 1554172 w 1865014"/>
                <a:gd name="connsiteY3" fmla="*/ 1865014 h 2236206"/>
                <a:gd name="connsiteX4" fmla="*/ 430583 w 1865014"/>
                <a:gd name="connsiteY4" fmla="*/ 1865014 h 2236206"/>
                <a:gd name="connsiteX5" fmla="*/ 215291 w 1865014"/>
                <a:gd name="connsiteY5" fmla="*/ 2236206 h 2236206"/>
                <a:gd name="connsiteX6" fmla="*/ 0 w 1865014"/>
                <a:gd name="connsiteY6" fmla="*/ 1865014 h 2236206"/>
                <a:gd name="connsiteX7" fmla="*/ 0 w 1865014"/>
                <a:gd name="connsiteY7" fmla="*/ 310842 h 2236206"/>
                <a:gd name="connsiteX8" fmla="*/ 310842 w 1865014"/>
                <a:gd name="connsiteY8" fmla="*/ 0 h 2236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5014" h="2236206">
                  <a:moveTo>
                    <a:pt x="310842" y="0"/>
                  </a:moveTo>
                  <a:lnTo>
                    <a:pt x="1865014" y="0"/>
                  </a:lnTo>
                  <a:lnTo>
                    <a:pt x="1865014" y="1554172"/>
                  </a:lnTo>
                  <a:cubicBezTo>
                    <a:pt x="1865014" y="1725845"/>
                    <a:pt x="1725845" y="1865014"/>
                    <a:pt x="1554172" y="1865014"/>
                  </a:cubicBezTo>
                  <a:lnTo>
                    <a:pt x="430583" y="1865014"/>
                  </a:lnTo>
                  <a:lnTo>
                    <a:pt x="215291" y="2236206"/>
                  </a:lnTo>
                  <a:lnTo>
                    <a:pt x="0" y="1865014"/>
                  </a:lnTo>
                  <a:lnTo>
                    <a:pt x="0" y="310842"/>
                  </a:lnTo>
                  <a:cubicBezTo>
                    <a:pt x="0" y="139169"/>
                    <a:pt x="139169" y="0"/>
                    <a:pt x="310842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8DB4DDBE-45E1-89FE-1E9B-EDB74531D2C8}"/>
                </a:ext>
              </a:extLst>
            </p:cNvPr>
            <p:cNvSpPr/>
            <p:nvPr/>
          </p:nvSpPr>
          <p:spPr>
            <a:xfrm>
              <a:off x="1111278" y="2100404"/>
              <a:ext cx="1865014" cy="2236206"/>
            </a:xfrm>
            <a:custGeom>
              <a:avLst/>
              <a:gdLst>
                <a:gd name="connsiteX0" fmla="*/ 310842 w 1865014"/>
                <a:gd name="connsiteY0" fmla="*/ 0 h 2236206"/>
                <a:gd name="connsiteX1" fmla="*/ 1865014 w 1865014"/>
                <a:gd name="connsiteY1" fmla="*/ 0 h 2236206"/>
                <a:gd name="connsiteX2" fmla="*/ 1865014 w 1865014"/>
                <a:gd name="connsiteY2" fmla="*/ 1554172 h 2236206"/>
                <a:gd name="connsiteX3" fmla="*/ 1554172 w 1865014"/>
                <a:gd name="connsiteY3" fmla="*/ 1865014 h 2236206"/>
                <a:gd name="connsiteX4" fmla="*/ 430583 w 1865014"/>
                <a:gd name="connsiteY4" fmla="*/ 1865014 h 2236206"/>
                <a:gd name="connsiteX5" fmla="*/ 215291 w 1865014"/>
                <a:gd name="connsiteY5" fmla="*/ 2236206 h 2236206"/>
                <a:gd name="connsiteX6" fmla="*/ 0 w 1865014"/>
                <a:gd name="connsiteY6" fmla="*/ 1865014 h 2236206"/>
                <a:gd name="connsiteX7" fmla="*/ 0 w 1865014"/>
                <a:gd name="connsiteY7" fmla="*/ 310842 h 2236206"/>
                <a:gd name="connsiteX8" fmla="*/ 310842 w 1865014"/>
                <a:gd name="connsiteY8" fmla="*/ 0 h 2236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5014" h="2236206">
                  <a:moveTo>
                    <a:pt x="310842" y="0"/>
                  </a:moveTo>
                  <a:lnTo>
                    <a:pt x="1865014" y="0"/>
                  </a:lnTo>
                  <a:lnTo>
                    <a:pt x="1865014" y="1554172"/>
                  </a:lnTo>
                  <a:cubicBezTo>
                    <a:pt x="1865014" y="1725845"/>
                    <a:pt x="1725845" y="1865014"/>
                    <a:pt x="1554172" y="1865014"/>
                  </a:cubicBezTo>
                  <a:lnTo>
                    <a:pt x="430583" y="1865014"/>
                  </a:lnTo>
                  <a:lnTo>
                    <a:pt x="215291" y="2236206"/>
                  </a:lnTo>
                  <a:lnTo>
                    <a:pt x="0" y="1865014"/>
                  </a:lnTo>
                  <a:lnTo>
                    <a:pt x="0" y="310842"/>
                  </a:lnTo>
                  <a:cubicBezTo>
                    <a:pt x="0" y="139169"/>
                    <a:pt x="139169" y="0"/>
                    <a:pt x="310842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BB5A204A-8EC9-F3CB-8114-4651287BEEEF}"/>
              </a:ext>
            </a:extLst>
          </p:cNvPr>
          <p:cNvGrpSpPr/>
          <p:nvPr/>
        </p:nvGrpSpPr>
        <p:grpSpPr>
          <a:xfrm>
            <a:off x="6336913" y="5370404"/>
            <a:ext cx="736160" cy="736160"/>
            <a:chOff x="1127125" y="5207441"/>
            <a:chExt cx="736160" cy="736160"/>
          </a:xfrm>
          <a:solidFill>
            <a:schemeClr val="accent1"/>
          </a:solidFill>
        </p:grpSpPr>
        <p:sp>
          <p:nvSpPr>
            <p:cNvPr id="107" name="타원 106">
              <a:extLst>
                <a:ext uri="{FF2B5EF4-FFF2-40B4-BE49-F238E27FC236}">
                  <a16:creationId xmlns:a16="http://schemas.microsoft.com/office/drawing/2014/main" id="{6B06E97E-FD59-3F9F-FC2C-8BC9FF13BE27}"/>
                </a:ext>
              </a:extLst>
            </p:cNvPr>
            <p:cNvSpPr/>
            <p:nvPr/>
          </p:nvSpPr>
          <p:spPr>
            <a:xfrm>
              <a:off x="1127125" y="5207441"/>
              <a:ext cx="736160" cy="73616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08" name="타원 107">
              <a:extLst>
                <a:ext uri="{FF2B5EF4-FFF2-40B4-BE49-F238E27FC236}">
                  <a16:creationId xmlns:a16="http://schemas.microsoft.com/office/drawing/2014/main" id="{096BE5F4-23A0-2DAC-30DA-EC4A129A687D}"/>
                </a:ext>
              </a:extLst>
            </p:cNvPr>
            <p:cNvSpPr/>
            <p:nvPr/>
          </p:nvSpPr>
          <p:spPr>
            <a:xfrm>
              <a:off x="1127125" y="5207441"/>
              <a:ext cx="736160" cy="73616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01" name="TextBox 100">
            <a:extLst>
              <a:ext uri="{FF2B5EF4-FFF2-40B4-BE49-F238E27FC236}">
                <a16:creationId xmlns:a16="http://schemas.microsoft.com/office/drawing/2014/main" id="{6E2F64A4-1686-2930-7E8E-641E2B2436BF}"/>
              </a:ext>
            </a:extLst>
          </p:cNvPr>
          <p:cNvSpPr txBox="1"/>
          <p:nvPr/>
        </p:nvSpPr>
        <p:spPr>
          <a:xfrm>
            <a:off x="6584875" y="2821404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DF7DE64F-CDBE-2DF2-F852-8FA1BB5F6ED0}"/>
              </a:ext>
            </a:extLst>
          </p:cNvPr>
          <p:cNvSpPr txBox="1"/>
          <p:nvPr/>
        </p:nvSpPr>
        <p:spPr>
          <a:xfrm>
            <a:off x="6584875" y="3145738"/>
            <a:ext cx="1627142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E1DA9C7-4E7A-DE83-989D-1E105A3602EB}"/>
              </a:ext>
            </a:extLst>
          </p:cNvPr>
          <p:cNvSpPr txBox="1"/>
          <p:nvPr/>
        </p:nvSpPr>
        <p:spPr>
          <a:xfrm>
            <a:off x="6584875" y="2189293"/>
            <a:ext cx="62356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3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03</a:t>
            </a:r>
            <a:endParaRPr lang="ko-KR" altLang="en-US" sz="3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00" name="타원 99">
            <a:extLst>
              <a:ext uri="{FF2B5EF4-FFF2-40B4-BE49-F238E27FC236}">
                <a16:creationId xmlns:a16="http://schemas.microsoft.com/office/drawing/2014/main" id="{19FB879A-008E-8279-44DB-9E5D10ED67DC}"/>
              </a:ext>
            </a:extLst>
          </p:cNvPr>
          <p:cNvSpPr/>
          <p:nvPr/>
        </p:nvSpPr>
        <p:spPr>
          <a:xfrm>
            <a:off x="6395210" y="5428705"/>
            <a:ext cx="619566" cy="619558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9109154-4622-86A8-7E81-187A2D7D8339}"/>
              </a:ext>
            </a:extLst>
          </p:cNvPr>
          <p:cNvGrpSpPr/>
          <p:nvPr/>
        </p:nvGrpSpPr>
        <p:grpSpPr>
          <a:xfrm>
            <a:off x="8941806" y="1955549"/>
            <a:ext cx="2123069" cy="2353900"/>
            <a:chOff x="1127125" y="2100404"/>
            <a:chExt cx="1865014" cy="2236206"/>
          </a:xfrm>
          <a:solidFill>
            <a:schemeClr val="accent1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F9A03105-A442-B225-BF22-4E0A08C1BCA2}"/>
                </a:ext>
              </a:extLst>
            </p:cNvPr>
            <p:cNvSpPr/>
            <p:nvPr/>
          </p:nvSpPr>
          <p:spPr>
            <a:xfrm>
              <a:off x="1127125" y="2100404"/>
              <a:ext cx="1865014" cy="2236206"/>
            </a:xfrm>
            <a:custGeom>
              <a:avLst/>
              <a:gdLst>
                <a:gd name="connsiteX0" fmla="*/ 310842 w 1865014"/>
                <a:gd name="connsiteY0" fmla="*/ 0 h 2236206"/>
                <a:gd name="connsiteX1" fmla="*/ 1865014 w 1865014"/>
                <a:gd name="connsiteY1" fmla="*/ 0 h 2236206"/>
                <a:gd name="connsiteX2" fmla="*/ 1865014 w 1865014"/>
                <a:gd name="connsiteY2" fmla="*/ 1554172 h 2236206"/>
                <a:gd name="connsiteX3" fmla="*/ 1554172 w 1865014"/>
                <a:gd name="connsiteY3" fmla="*/ 1865014 h 2236206"/>
                <a:gd name="connsiteX4" fmla="*/ 430583 w 1865014"/>
                <a:gd name="connsiteY4" fmla="*/ 1865014 h 2236206"/>
                <a:gd name="connsiteX5" fmla="*/ 215291 w 1865014"/>
                <a:gd name="connsiteY5" fmla="*/ 2236206 h 2236206"/>
                <a:gd name="connsiteX6" fmla="*/ 0 w 1865014"/>
                <a:gd name="connsiteY6" fmla="*/ 1865014 h 2236206"/>
                <a:gd name="connsiteX7" fmla="*/ 0 w 1865014"/>
                <a:gd name="connsiteY7" fmla="*/ 310842 h 2236206"/>
                <a:gd name="connsiteX8" fmla="*/ 310842 w 1865014"/>
                <a:gd name="connsiteY8" fmla="*/ 0 h 2236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5014" h="2236206">
                  <a:moveTo>
                    <a:pt x="310842" y="0"/>
                  </a:moveTo>
                  <a:lnTo>
                    <a:pt x="1865014" y="0"/>
                  </a:lnTo>
                  <a:lnTo>
                    <a:pt x="1865014" y="1554172"/>
                  </a:lnTo>
                  <a:cubicBezTo>
                    <a:pt x="1865014" y="1725845"/>
                    <a:pt x="1725845" y="1865014"/>
                    <a:pt x="1554172" y="1865014"/>
                  </a:cubicBezTo>
                  <a:lnTo>
                    <a:pt x="430583" y="1865014"/>
                  </a:lnTo>
                  <a:lnTo>
                    <a:pt x="215291" y="2236206"/>
                  </a:lnTo>
                  <a:lnTo>
                    <a:pt x="0" y="1865014"/>
                  </a:lnTo>
                  <a:lnTo>
                    <a:pt x="0" y="310842"/>
                  </a:lnTo>
                  <a:cubicBezTo>
                    <a:pt x="0" y="139169"/>
                    <a:pt x="139169" y="0"/>
                    <a:pt x="310842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FA76AAA3-DBB0-03F4-B8F1-4A89FE85A774}"/>
                </a:ext>
              </a:extLst>
            </p:cNvPr>
            <p:cNvSpPr/>
            <p:nvPr/>
          </p:nvSpPr>
          <p:spPr>
            <a:xfrm>
              <a:off x="1127125" y="2100404"/>
              <a:ext cx="1865014" cy="2236206"/>
            </a:xfrm>
            <a:custGeom>
              <a:avLst/>
              <a:gdLst>
                <a:gd name="connsiteX0" fmla="*/ 310842 w 1865014"/>
                <a:gd name="connsiteY0" fmla="*/ 0 h 2236206"/>
                <a:gd name="connsiteX1" fmla="*/ 1865014 w 1865014"/>
                <a:gd name="connsiteY1" fmla="*/ 0 h 2236206"/>
                <a:gd name="connsiteX2" fmla="*/ 1865014 w 1865014"/>
                <a:gd name="connsiteY2" fmla="*/ 1554172 h 2236206"/>
                <a:gd name="connsiteX3" fmla="*/ 1554172 w 1865014"/>
                <a:gd name="connsiteY3" fmla="*/ 1865014 h 2236206"/>
                <a:gd name="connsiteX4" fmla="*/ 430583 w 1865014"/>
                <a:gd name="connsiteY4" fmla="*/ 1865014 h 2236206"/>
                <a:gd name="connsiteX5" fmla="*/ 215291 w 1865014"/>
                <a:gd name="connsiteY5" fmla="*/ 2236206 h 2236206"/>
                <a:gd name="connsiteX6" fmla="*/ 0 w 1865014"/>
                <a:gd name="connsiteY6" fmla="*/ 1865014 h 2236206"/>
                <a:gd name="connsiteX7" fmla="*/ 0 w 1865014"/>
                <a:gd name="connsiteY7" fmla="*/ 310842 h 2236206"/>
                <a:gd name="connsiteX8" fmla="*/ 310842 w 1865014"/>
                <a:gd name="connsiteY8" fmla="*/ 0 h 2236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5014" h="2236206">
                  <a:moveTo>
                    <a:pt x="310842" y="0"/>
                  </a:moveTo>
                  <a:lnTo>
                    <a:pt x="1865014" y="0"/>
                  </a:lnTo>
                  <a:lnTo>
                    <a:pt x="1865014" y="1554172"/>
                  </a:lnTo>
                  <a:cubicBezTo>
                    <a:pt x="1865014" y="1725845"/>
                    <a:pt x="1725845" y="1865014"/>
                    <a:pt x="1554172" y="1865014"/>
                  </a:cubicBezTo>
                  <a:lnTo>
                    <a:pt x="430583" y="1865014"/>
                  </a:lnTo>
                  <a:lnTo>
                    <a:pt x="215291" y="2236206"/>
                  </a:lnTo>
                  <a:lnTo>
                    <a:pt x="0" y="1865014"/>
                  </a:lnTo>
                  <a:lnTo>
                    <a:pt x="0" y="310842"/>
                  </a:lnTo>
                  <a:cubicBezTo>
                    <a:pt x="0" y="139169"/>
                    <a:pt x="139169" y="0"/>
                    <a:pt x="310842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E341F478-1631-A6DA-B605-829FD146A36D}"/>
              </a:ext>
            </a:extLst>
          </p:cNvPr>
          <p:cNvGrpSpPr/>
          <p:nvPr/>
        </p:nvGrpSpPr>
        <p:grpSpPr>
          <a:xfrm>
            <a:off x="8941807" y="5370404"/>
            <a:ext cx="736160" cy="736160"/>
            <a:chOff x="1127125" y="5207441"/>
            <a:chExt cx="736160" cy="736160"/>
          </a:xfrm>
          <a:solidFill>
            <a:schemeClr val="accent1"/>
          </a:solidFill>
        </p:grpSpPr>
        <p:sp>
          <p:nvSpPr>
            <p:cNvPr id="137" name="타원 136">
              <a:extLst>
                <a:ext uri="{FF2B5EF4-FFF2-40B4-BE49-F238E27FC236}">
                  <a16:creationId xmlns:a16="http://schemas.microsoft.com/office/drawing/2014/main" id="{5410764B-DF2C-8E72-C51F-26B01C4EB9F8}"/>
                </a:ext>
              </a:extLst>
            </p:cNvPr>
            <p:cNvSpPr/>
            <p:nvPr/>
          </p:nvSpPr>
          <p:spPr>
            <a:xfrm>
              <a:off x="1127125" y="5207441"/>
              <a:ext cx="736160" cy="73616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38" name="타원 137">
              <a:extLst>
                <a:ext uri="{FF2B5EF4-FFF2-40B4-BE49-F238E27FC236}">
                  <a16:creationId xmlns:a16="http://schemas.microsoft.com/office/drawing/2014/main" id="{F78AC15F-1F8E-76BC-6EAC-0205FB8A16D9}"/>
                </a:ext>
              </a:extLst>
            </p:cNvPr>
            <p:cNvSpPr/>
            <p:nvPr/>
          </p:nvSpPr>
          <p:spPr>
            <a:xfrm>
              <a:off x="1127125" y="5207441"/>
              <a:ext cx="736160" cy="736160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F6499336-C499-BDD0-4023-344A9B171DD8}"/>
              </a:ext>
            </a:extLst>
          </p:cNvPr>
          <p:cNvSpPr txBox="1"/>
          <p:nvPr/>
        </p:nvSpPr>
        <p:spPr>
          <a:xfrm>
            <a:off x="9189769" y="2821404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00DD5B3C-A55F-5E41-E2C1-86AF590A0562}"/>
              </a:ext>
            </a:extLst>
          </p:cNvPr>
          <p:cNvSpPr txBox="1"/>
          <p:nvPr/>
        </p:nvSpPr>
        <p:spPr>
          <a:xfrm>
            <a:off x="9189769" y="3145738"/>
            <a:ext cx="1627142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DA32BBD0-0AC4-0387-17AD-9A6A5D868AC6}"/>
              </a:ext>
            </a:extLst>
          </p:cNvPr>
          <p:cNvSpPr txBox="1"/>
          <p:nvPr/>
        </p:nvSpPr>
        <p:spPr>
          <a:xfrm>
            <a:off x="9189769" y="2189293"/>
            <a:ext cx="60272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3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04</a:t>
            </a:r>
            <a:endParaRPr lang="ko-KR" altLang="en-US" sz="3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43" name="사각형: 둥근 모서리 142">
            <a:extLst>
              <a:ext uri="{FF2B5EF4-FFF2-40B4-BE49-F238E27FC236}">
                <a16:creationId xmlns:a16="http://schemas.microsoft.com/office/drawing/2014/main" id="{2F69F34F-7437-789E-E369-49B00E1AE459}"/>
              </a:ext>
            </a:extLst>
          </p:cNvPr>
          <p:cNvSpPr/>
          <p:nvPr/>
        </p:nvSpPr>
        <p:spPr>
          <a:xfrm>
            <a:off x="1127124" y="4712198"/>
            <a:ext cx="9937751" cy="255458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144" name="그룹 143">
            <a:extLst>
              <a:ext uri="{FF2B5EF4-FFF2-40B4-BE49-F238E27FC236}">
                <a16:creationId xmlns:a16="http://schemas.microsoft.com/office/drawing/2014/main" id="{FFF9E864-6178-5774-7E7A-C0C5BA32B634}"/>
              </a:ext>
            </a:extLst>
          </p:cNvPr>
          <p:cNvGrpSpPr/>
          <p:nvPr/>
        </p:nvGrpSpPr>
        <p:grpSpPr>
          <a:xfrm>
            <a:off x="1257300" y="4735151"/>
            <a:ext cx="209550" cy="209550"/>
            <a:chOff x="1257300" y="4735152"/>
            <a:chExt cx="209550" cy="209550"/>
          </a:xfrm>
          <a:solidFill>
            <a:schemeClr val="accent1"/>
          </a:solidFill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626F502F-FB45-5896-A909-FBF4214A989E}"/>
                </a:ext>
              </a:extLst>
            </p:cNvPr>
            <p:cNvGrpSpPr/>
            <p:nvPr/>
          </p:nvGrpSpPr>
          <p:grpSpPr>
            <a:xfrm>
              <a:off x="1257300" y="4735152"/>
              <a:ext cx="209550" cy="209550"/>
              <a:chOff x="1127125" y="4667250"/>
              <a:chExt cx="209550" cy="209550"/>
            </a:xfrm>
            <a:grpFill/>
          </p:grpSpPr>
          <p:sp>
            <p:nvSpPr>
              <p:cNvPr id="16" name="타원 15">
                <a:extLst>
                  <a:ext uri="{FF2B5EF4-FFF2-40B4-BE49-F238E27FC236}">
                    <a16:creationId xmlns:a16="http://schemas.microsoft.com/office/drawing/2014/main" id="{3CD8CC86-4C6E-4CA0-88A3-A33D718A41D6}"/>
                  </a:ext>
                </a:extLst>
              </p:cNvPr>
              <p:cNvSpPr/>
              <p:nvPr/>
            </p:nvSpPr>
            <p:spPr>
              <a:xfrm>
                <a:off x="1127125" y="4667250"/>
                <a:ext cx="209550" cy="209550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28" name="타원 27">
                <a:extLst>
                  <a:ext uri="{FF2B5EF4-FFF2-40B4-BE49-F238E27FC236}">
                    <a16:creationId xmlns:a16="http://schemas.microsoft.com/office/drawing/2014/main" id="{AA1E9F7C-7503-359E-FEA0-02DC64BFC071}"/>
                  </a:ext>
                </a:extLst>
              </p:cNvPr>
              <p:cNvSpPr/>
              <p:nvPr/>
            </p:nvSpPr>
            <p:spPr>
              <a:xfrm>
                <a:off x="1127125" y="4667250"/>
                <a:ext cx="209550" cy="209550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id="{F5D44F91-227E-EE42-E7B2-33E0A8AE32A7}"/>
                </a:ext>
              </a:extLst>
            </p:cNvPr>
            <p:cNvSpPr/>
            <p:nvPr/>
          </p:nvSpPr>
          <p:spPr>
            <a:xfrm>
              <a:off x="1289411" y="4767264"/>
              <a:ext cx="145330" cy="145328"/>
            </a:xfrm>
            <a:prstGeom prst="ellipse">
              <a:avLst/>
            </a:prstGeom>
            <a:gradFill>
              <a:gsLst>
                <a:gs pos="100000">
                  <a:schemeClr val="accent3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3" name="타원 132">
            <a:extLst>
              <a:ext uri="{FF2B5EF4-FFF2-40B4-BE49-F238E27FC236}">
                <a16:creationId xmlns:a16="http://schemas.microsoft.com/office/drawing/2014/main" id="{6ED5E493-C5E1-9A07-22E4-839248EFC337}"/>
              </a:ext>
            </a:extLst>
          </p:cNvPr>
          <p:cNvSpPr/>
          <p:nvPr/>
        </p:nvSpPr>
        <p:spPr>
          <a:xfrm>
            <a:off x="9000104" y="5428705"/>
            <a:ext cx="619566" cy="619558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E689D088-9B07-67B8-2CA5-147EB87B6EF8}"/>
              </a:ext>
            </a:extLst>
          </p:cNvPr>
          <p:cNvSpPr txBox="1"/>
          <p:nvPr/>
        </p:nvSpPr>
        <p:spPr>
          <a:xfrm>
            <a:off x="1997146" y="5615374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A144646B-95C9-33A6-6BCE-8072BB1CAFA4}"/>
              </a:ext>
            </a:extLst>
          </p:cNvPr>
          <p:cNvSpPr txBox="1"/>
          <p:nvPr/>
        </p:nvSpPr>
        <p:spPr>
          <a:xfrm>
            <a:off x="4602040" y="5615374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64F718C1-49C2-DBE3-0277-AF7531A3C448}"/>
              </a:ext>
            </a:extLst>
          </p:cNvPr>
          <p:cNvSpPr txBox="1"/>
          <p:nvPr/>
        </p:nvSpPr>
        <p:spPr>
          <a:xfrm>
            <a:off x="7206934" y="5615374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ECD144CF-B21F-7FA9-77F6-E33AC3F9488C}"/>
              </a:ext>
            </a:extLst>
          </p:cNvPr>
          <p:cNvSpPr txBox="1"/>
          <p:nvPr/>
        </p:nvSpPr>
        <p:spPr>
          <a:xfrm>
            <a:off x="9811828" y="5615374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pic>
        <p:nvPicPr>
          <p:cNvPr id="152" name="그래픽 151" descr="조리개 단색으로 채워진">
            <a:extLst>
              <a:ext uri="{FF2B5EF4-FFF2-40B4-BE49-F238E27FC236}">
                <a16:creationId xmlns:a16="http://schemas.microsoft.com/office/drawing/2014/main" id="{B9FB876E-6749-7DCD-8A29-033CB98756F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3065" y="5596344"/>
            <a:ext cx="284280" cy="284280"/>
          </a:xfrm>
          <a:prstGeom prst="rect">
            <a:avLst/>
          </a:prstGeom>
        </p:spPr>
      </p:pic>
      <p:pic>
        <p:nvPicPr>
          <p:cNvPr id="153" name="그래픽 152" descr="계산기 단색으로 채워진">
            <a:extLst>
              <a:ext uri="{FF2B5EF4-FFF2-40B4-BE49-F238E27FC236}">
                <a16:creationId xmlns:a16="http://schemas.microsoft.com/office/drawing/2014/main" id="{F7185421-CD12-2C9F-B51A-897F408CF26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7959" y="5596344"/>
            <a:ext cx="284280" cy="284280"/>
          </a:xfrm>
          <a:prstGeom prst="rect">
            <a:avLst/>
          </a:prstGeom>
        </p:spPr>
      </p:pic>
      <p:pic>
        <p:nvPicPr>
          <p:cNvPr id="154" name="그래픽 153" descr="컴퓨터 단색으로 채워진">
            <a:extLst>
              <a:ext uri="{FF2B5EF4-FFF2-40B4-BE49-F238E27FC236}">
                <a16:creationId xmlns:a16="http://schemas.microsoft.com/office/drawing/2014/main" id="{9CFE6353-4615-D5A9-93B3-89A310F3F1D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62853" y="5596344"/>
            <a:ext cx="284280" cy="284280"/>
          </a:xfrm>
          <a:prstGeom prst="rect">
            <a:avLst/>
          </a:prstGeom>
        </p:spPr>
      </p:pic>
      <p:pic>
        <p:nvPicPr>
          <p:cNvPr id="155" name="그래픽 154" descr="디스크 단색으로 채워진">
            <a:extLst>
              <a:ext uri="{FF2B5EF4-FFF2-40B4-BE49-F238E27FC236}">
                <a16:creationId xmlns:a16="http://schemas.microsoft.com/office/drawing/2014/main" id="{341572B8-60AD-9860-525D-995D3D6783D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67747" y="5596344"/>
            <a:ext cx="284280" cy="28428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60E7343F-ECC8-42A4-D627-7C7FC70E8E80}"/>
              </a:ext>
            </a:extLst>
          </p:cNvPr>
          <p:cNvGrpSpPr/>
          <p:nvPr/>
        </p:nvGrpSpPr>
        <p:grpSpPr>
          <a:xfrm>
            <a:off x="3859191" y="4735151"/>
            <a:ext cx="209550" cy="209550"/>
            <a:chOff x="1257300" y="4735152"/>
            <a:chExt cx="209550" cy="209550"/>
          </a:xfrm>
          <a:solidFill>
            <a:schemeClr val="accent1"/>
          </a:solidFill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1B84BA0B-9F5D-CAF4-FC37-D42B65D49124}"/>
                </a:ext>
              </a:extLst>
            </p:cNvPr>
            <p:cNvGrpSpPr/>
            <p:nvPr/>
          </p:nvGrpSpPr>
          <p:grpSpPr>
            <a:xfrm>
              <a:off x="1257300" y="4735152"/>
              <a:ext cx="209550" cy="209550"/>
              <a:chOff x="1127125" y="4667250"/>
              <a:chExt cx="209550" cy="209550"/>
            </a:xfrm>
            <a:grpFill/>
          </p:grpSpPr>
          <p:sp>
            <p:nvSpPr>
              <p:cNvPr id="5" name="타원 4">
                <a:extLst>
                  <a:ext uri="{FF2B5EF4-FFF2-40B4-BE49-F238E27FC236}">
                    <a16:creationId xmlns:a16="http://schemas.microsoft.com/office/drawing/2014/main" id="{9A2DC254-5E43-0025-1B94-A8FB78697E86}"/>
                  </a:ext>
                </a:extLst>
              </p:cNvPr>
              <p:cNvSpPr/>
              <p:nvPr/>
            </p:nvSpPr>
            <p:spPr>
              <a:xfrm>
                <a:off x="1127125" y="4667250"/>
                <a:ext cx="209550" cy="209550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6" name="타원 5">
                <a:extLst>
                  <a:ext uri="{FF2B5EF4-FFF2-40B4-BE49-F238E27FC236}">
                    <a16:creationId xmlns:a16="http://schemas.microsoft.com/office/drawing/2014/main" id="{43E0C11A-02C4-D8AD-4981-28ABEF364370}"/>
                  </a:ext>
                </a:extLst>
              </p:cNvPr>
              <p:cNvSpPr/>
              <p:nvPr/>
            </p:nvSpPr>
            <p:spPr>
              <a:xfrm>
                <a:off x="1127125" y="4667250"/>
                <a:ext cx="209550" cy="209550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29FDA65D-6C9E-F783-1AF8-2443A5D0127B}"/>
                </a:ext>
              </a:extLst>
            </p:cNvPr>
            <p:cNvSpPr/>
            <p:nvPr/>
          </p:nvSpPr>
          <p:spPr>
            <a:xfrm>
              <a:off x="1289411" y="4767264"/>
              <a:ext cx="145330" cy="145328"/>
            </a:xfrm>
            <a:prstGeom prst="ellipse">
              <a:avLst/>
            </a:prstGeom>
            <a:gradFill>
              <a:gsLst>
                <a:gs pos="100000">
                  <a:schemeClr val="accent3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7" name="그룹 6">
            <a:extLst>
              <a:ext uri="{FF2B5EF4-FFF2-40B4-BE49-F238E27FC236}">
                <a16:creationId xmlns:a16="http://schemas.microsoft.com/office/drawing/2014/main" id="{24E92F78-1991-6989-B319-E2A86AC10092}"/>
              </a:ext>
            </a:extLst>
          </p:cNvPr>
          <p:cNvGrpSpPr/>
          <p:nvPr/>
        </p:nvGrpSpPr>
        <p:grpSpPr>
          <a:xfrm>
            <a:off x="6461082" y="4735151"/>
            <a:ext cx="209550" cy="209550"/>
            <a:chOff x="1257300" y="4735152"/>
            <a:chExt cx="209550" cy="209550"/>
          </a:xfrm>
          <a:solidFill>
            <a:schemeClr val="accent1"/>
          </a:solidFill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5AAEEB00-6701-1275-7D2A-5EAF724867EB}"/>
                </a:ext>
              </a:extLst>
            </p:cNvPr>
            <p:cNvGrpSpPr/>
            <p:nvPr/>
          </p:nvGrpSpPr>
          <p:grpSpPr>
            <a:xfrm>
              <a:off x="1257300" y="4735152"/>
              <a:ext cx="209550" cy="209550"/>
              <a:chOff x="1127125" y="4667250"/>
              <a:chExt cx="209550" cy="209550"/>
            </a:xfrm>
            <a:grpFill/>
          </p:grpSpPr>
          <p:sp>
            <p:nvSpPr>
              <p:cNvPr id="11" name="타원 10">
                <a:extLst>
                  <a:ext uri="{FF2B5EF4-FFF2-40B4-BE49-F238E27FC236}">
                    <a16:creationId xmlns:a16="http://schemas.microsoft.com/office/drawing/2014/main" id="{71F77A88-93B5-BD9F-6A28-5AD9EC431C6E}"/>
                  </a:ext>
                </a:extLst>
              </p:cNvPr>
              <p:cNvSpPr/>
              <p:nvPr/>
            </p:nvSpPr>
            <p:spPr>
              <a:xfrm>
                <a:off x="1127125" y="4667250"/>
                <a:ext cx="209550" cy="209550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12" name="타원 11">
                <a:extLst>
                  <a:ext uri="{FF2B5EF4-FFF2-40B4-BE49-F238E27FC236}">
                    <a16:creationId xmlns:a16="http://schemas.microsoft.com/office/drawing/2014/main" id="{B616B134-0B74-A4FF-FC62-52D1882548F1}"/>
                  </a:ext>
                </a:extLst>
              </p:cNvPr>
              <p:cNvSpPr/>
              <p:nvPr/>
            </p:nvSpPr>
            <p:spPr>
              <a:xfrm>
                <a:off x="1127125" y="4667250"/>
                <a:ext cx="209550" cy="209550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9" name="타원 8">
              <a:extLst>
                <a:ext uri="{FF2B5EF4-FFF2-40B4-BE49-F238E27FC236}">
                  <a16:creationId xmlns:a16="http://schemas.microsoft.com/office/drawing/2014/main" id="{EE76560E-763A-EF0A-030E-BC33E5EDDD65}"/>
                </a:ext>
              </a:extLst>
            </p:cNvPr>
            <p:cNvSpPr/>
            <p:nvPr/>
          </p:nvSpPr>
          <p:spPr>
            <a:xfrm>
              <a:off x="1289411" y="4767264"/>
              <a:ext cx="145330" cy="145328"/>
            </a:xfrm>
            <a:prstGeom prst="ellipse">
              <a:avLst/>
            </a:prstGeom>
            <a:gradFill>
              <a:gsLst>
                <a:gs pos="100000">
                  <a:schemeClr val="accent3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834B3805-806A-8B4C-B7C9-3F9598A8CD01}"/>
              </a:ext>
            </a:extLst>
          </p:cNvPr>
          <p:cNvGrpSpPr/>
          <p:nvPr/>
        </p:nvGrpSpPr>
        <p:grpSpPr>
          <a:xfrm>
            <a:off x="9062972" y="4735151"/>
            <a:ext cx="209550" cy="209550"/>
            <a:chOff x="1257300" y="4735152"/>
            <a:chExt cx="209550" cy="209550"/>
          </a:xfrm>
          <a:solidFill>
            <a:schemeClr val="accent1"/>
          </a:solidFill>
        </p:grpSpPr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3486B301-52A0-22C3-9EC3-366F084E776A}"/>
                </a:ext>
              </a:extLst>
            </p:cNvPr>
            <p:cNvGrpSpPr/>
            <p:nvPr/>
          </p:nvGrpSpPr>
          <p:grpSpPr>
            <a:xfrm>
              <a:off x="1257300" y="4735152"/>
              <a:ext cx="209550" cy="209550"/>
              <a:chOff x="1127125" y="4667250"/>
              <a:chExt cx="209550" cy="209550"/>
            </a:xfrm>
            <a:grpFill/>
          </p:grpSpPr>
          <p:sp>
            <p:nvSpPr>
              <p:cNvPr id="18" name="타원 17">
                <a:extLst>
                  <a:ext uri="{FF2B5EF4-FFF2-40B4-BE49-F238E27FC236}">
                    <a16:creationId xmlns:a16="http://schemas.microsoft.com/office/drawing/2014/main" id="{60E41037-10DF-60A0-D839-74B312774509}"/>
                  </a:ext>
                </a:extLst>
              </p:cNvPr>
              <p:cNvSpPr/>
              <p:nvPr/>
            </p:nvSpPr>
            <p:spPr>
              <a:xfrm>
                <a:off x="1127125" y="4667250"/>
                <a:ext cx="209550" cy="209550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21" name="타원 20">
                <a:extLst>
                  <a:ext uri="{FF2B5EF4-FFF2-40B4-BE49-F238E27FC236}">
                    <a16:creationId xmlns:a16="http://schemas.microsoft.com/office/drawing/2014/main" id="{B8888A48-190D-863D-B130-609E1B924ADC}"/>
                  </a:ext>
                </a:extLst>
              </p:cNvPr>
              <p:cNvSpPr/>
              <p:nvPr/>
            </p:nvSpPr>
            <p:spPr>
              <a:xfrm>
                <a:off x="1127125" y="4667250"/>
                <a:ext cx="209550" cy="209550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49C1453A-D163-9AD7-F261-6E8113107641}"/>
                </a:ext>
              </a:extLst>
            </p:cNvPr>
            <p:cNvSpPr/>
            <p:nvPr/>
          </p:nvSpPr>
          <p:spPr>
            <a:xfrm>
              <a:off x="1289411" y="4767264"/>
              <a:ext cx="145330" cy="145328"/>
            </a:xfrm>
            <a:prstGeom prst="ellipse">
              <a:avLst/>
            </a:prstGeom>
            <a:gradFill>
              <a:gsLst>
                <a:gs pos="100000">
                  <a:schemeClr val="accent3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27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177252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20765A4C-B62B-2636-5918-DC1F36055143}"/>
              </a:ext>
            </a:extLst>
          </p:cNvPr>
          <p:cNvGrpSpPr/>
          <p:nvPr/>
        </p:nvGrpSpPr>
        <p:grpSpPr>
          <a:xfrm>
            <a:off x="1542369" y="4836718"/>
            <a:ext cx="1244420" cy="1244416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13" name="Oval 39">
              <a:extLst>
                <a:ext uri="{FF2B5EF4-FFF2-40B4-BE49-F238E27FC236}">
                  <a16:creationId xmlns:a16="http://schemas.microsoft.com/office/drawing/2014/main" id="{8C2D7653-EC25-214E-FF32-5D726C69BEEE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4" name="Oval 38">
              <a:extLst>
                <a:ext uri="{FF2B5EF4-FFF2-40B4-BE49-F238E27FC236}">
                  <a16:creationId xmlns:a16="http://schemas.microsoft.com/office/drawing/2014/main" id="{632905AC-C053-7AF5-DD8B-B4268295BA30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2" name="타원 21">
            <a:extLst>
              <a:ext uri="{FF2B5EF4-FFF2-40B4-BE49-F238E27FC236}">
                <a16:creationId xmlns:a16="http://schemas.microsoft.com/office/drawing/2014/main" id="{069B5E2D-D1FB-73C1-5EE9-8562D2B826B4}"/>
              </a:ext>
            </a:extLst>
          </p:cNvPr>
          <p:cNvSpPr/>
          <p:nvPr/>
        </p:nvSpPr>
        <p:spPr>
          <a:xfrm>
            <a:off x="1650351" y="4944698"/>
            <a:ext cx="1028456" cy="1028456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40C2CD8F-DE19-0BEA-F7A4-1B365B6B099F}"/>
              </a:ext>
            </a:extLst>
          </p:cNvPr>
          <p:cNvSpPr/>
          <p:nvPr/>
        </p:nvSpPr>
        <p:spPr>
          <a:xfrm>
            <a:off x="2059805" y="2020447"/>
            <a:ext cx="209550" cy="2680863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3FBBC3FB-407B-CBBA-30FF-7660A05A04EA}"/>
              </a:ext>
            </a:extLst>
          </p:cNvPr>
          <p:cNvSpPr/>
          <p:nvPr/>
        </p:nvSpPr>
        <p:spPr>
          <a:xfrm>
            <a:off x="2102507" y="3028950"/>
            <a:ext cx="124146" cy="162675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4CD6FA6-6E57-91A3-2BBD-A330C5B8D3B6}"/>
              </a:ext>
            </a:extLst>
          </p:cNvPr>
          <p:cNvSpPr txBox="1"/>
          <p:nvPr/>
        </p:nvSpPr>
        <p:spPr>
          <a:xfrm>
            <a:off x="2545489" y="3952373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62F1B04-3025-139F-B7F9-487D6180E6B7}"/>
              </a:ext>
            </a:extLst>
          </p:cNvPr>
          <p:cNvSpPr txBox="1"/>
          <p:nvPr/>
        </p:nvSpPr>
        <p:spPr>
          <a:xfrm>
            <a:off x="2545489" y="4276707"/>
            <a:ext cx="1627142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1630A78-F9D0-C660-D0C7-5F6831AC8BF4}"/>
              </a:ext>
            </a:extLst>
          </p:cNvPr>
          <p:cNvSpPr txBox="1"/>
          <p:nvPr/>
        </p:nvSpPr>
        <p:spPr>
          <a:xfrm>
            <a:off x="2545489" y="3320262"/>
            <a:ext cx="60272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3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01</a:t>
            </a:r>
            <a:endParaRPr lang="ko-KR" altLang="en-US" sz="3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83B22CEF-F4EA-231E-76BE-7E02DE904C23}"/>
              </a:ext>
            </a:extLst>
          </p:cNvPr>
          <p:cNvGrpSpPr/>
          <p:nvPr/>
        </p:nvGrpSpPr>
        <p:grpSpPr>
          <a:xfrm>
            <a:off x="4780869" y="4836718"/>
            <a:ext cx="1244420" cy="1244416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68" name="Oval 39">
              <a:extLst>
                <a:ext uri="{FF2B5EF4-FFF2-40B4-BE49-F238E27FC236}">
                  <a16:creationId xmlns:a16="http://schemas.microsoft.com/office/drawing/2014/main" id="{1EE93BF7-EDCF-C4F5-A058-0DFF827C2EFF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9" name="Oval 38">
              <a:extLst>
                <a:ext uri="{FF2B5EF4-FFF2-40B4-BE49-F238E27FC236}">
                  <a16:creationId xmlns:a16="http://schemas.microsoft.com/office/drawing/2014/main" id="{ADE55290-0420-84D1-B4E7-238552668868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59" name="타원 58">
            <a:extLst>
              <a:ext uri="{FF2B5EF4-FFF2-40B4-BE49-F238E27FC236}">
                <a16:creationId xmlns:a16="http://schemas.microsoft.com/office/drawing/2014/main" id="{0DC9B2C6-29A5-C480-035F-E26466FB79C4}"/>
              </a:ext>
            </a:extLst>
          </p:cNvPr>
          <p:cNvSpPr/>
          <p:nvPr/>
        </p:nvSpPr>
        <p:spPr>
          <a:xfrm>
            <a:off x="4888851" y="4944698"/>
            <a:ext cx="1028456" cy="1028456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id="{1408498F-851E-7588-54AB-9F373D9FBA55}"/>
              </a:ext>
            </a:extLst>
          </p:cNvPr>
          <p:cNvSpPr/>
          <p:nvPr/>
        </p:nvSpPr>
        <p:spPr>
          <a:xfrm>
            <a:off x="5298305" y="2020447"/>
            <a:ext cx="209550" cy="2680863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086CD807-58AE-A620-CC4C-AAB70AA70379}"/>
              </a:ext>
            </a:extLst>
          </p:cNvPr>
          <p:cNvSpPr/>
          <p:nvPr/>
        </p:nvSpPr>
        <p:spPr>
          <a:xfrm>
            <a:off x="5341007" y="3490912"/>
            <a:ext cx="124146" cy="116479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F0B72228-670D-354D-3C86-453E7381E07A}"/>
              </a:ext>
            </a:extLst>
          </p:cNvPr>
          <p:cNvSpPr txBox="1"/>
          <p:nvPr/>
        </p:nvSpPr>
        <p:spPr>
          <a:xfrm>
            <a:off x="5783989" y="3952373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3D5EACC-D134-968D-9599-28F8E6E743F5}"/>
              </a:ext>
            </a:extLst>
          </p:cNvPr>
          <p:cNvSpPr txBox="1"/>
          <p:nvPr/>
        </p:nvSpPr>
        <p:spPr>
          <a:xfrm>
            <a:off x="5783989" y="4276707"/>
            <a:ext cx="1627142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0CDFAC0-2345-E736-040F-1CF83D27E327}"/>
              </a:ext>
            </a:extLst>
          </p:cNvPr>
          <p:cNvSpPr txBox="1"/>
          <p:nvPr/>
        </p:nvSpPr>
        <p:spPr>
          <a:xfrm>
            <a:off x="5783989" y="3320262"/>
            <a:ext cx="620363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3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02</a:t>
            </a:r>
            <a:endParaRPr lang="ko-KR" altLang="en-US" sz="3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2A264A61-2477-B7CA-6077-169D50CAE28F}"/>
              </a:ext>
            </a:extLst>
          </p:cNvPr>
          <p:cNvGrpSpPr/>
          <p:nvPr/>
        </p:nvGrpSpPr>
        <p:grpSpPr>
          <a:xfrm>
            <a:off x="8019369" y="4836718"/>
            <a:ext cx="1244420" cy="1244416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91" name="Oval 39">
              <a:extLst>
                <a:ext uri="{FF2B5EF4-FFF2-40B4-BE49-F238E27FC236}">
                  <a16:creationId xmlns:a16="http://schemas.microsoft.com/office/drawing/2014/main" id="{EFEA14F5-6EE2-4B5E-956C-2FB83624DDD4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92" name="Oval 38">
              <a:extLst>
                <a:ext uri="{FF2B5EF4-FFF2-40B4-BE49-F238E27FC236}">
                  <a16:creationId xmlns:a16="http://schemas.microsoft.com/office/drawing/2014/main" id="{69CB9D25-5114-C514-90A4-7663CAEE168C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74" name="타원 73">
            <a:extLst>
              <a:ext uri="{FF2B5EF4-FFF2-40B4-BE49-F238E27FC236}">
                <a16:creationId xmlns:a16="http://schemas.microsoft.com/office/drawing/2014/main" id="{796A18B4-CBB9-2959-11C2-8BFF793E5B3F}"/>
              </a:ext>
            </a:extLst>
          </p:cNvPr>
          <p:cNvSpPr/>
          <p:nvPr/>
        </p:nvSpPr>
        <p:spPr>
          <a:xfrm>
            <a:off x="8127351" y="4944698"/>
            <a:ext cx="1028456" cy="1028456"/>
          </a:xfrm>
          <a:prstGeom prst="ellipse">
            <a:avLst/>
          </a:prstGeom>
          <a:gradFill>
            <a:gsLst>
              <a:gs pos="100000">
                <a:schemeClr val="accent2"/>
              </a:gs>
              <a:gs pos="0">
                <a:schemeClr val="accent2">
                  <a:lumMod val="50000"/>
                  <a:lumOff val="5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5" name="사각형: 둥근 모서리 74">
            <a:extLst>
              <a:ext uri="{FF2B5EF4-FFF2-40B4-BE49-F238E27FC236}">
                <a16:creationId xmlns:a16="http://schemas.microsoft.com/office/drawing/2014/main" id="{7F0129F4-5BE3-10B1-A0AF-36115AEC39EC}"/>
              </a:ext>
            </a:extLst>
          </p:cNvPr>
          <p:cNvSpPr/>
          <p:nvPr/>
        </p:nvSpPr>
        <p:spPr>
          <a:xfrm>
            <a:off x="8536805" y="2020447"/>
            <a:ext cx="209550" cy="2680863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77" name="사각형: 둥근 모서리 76">
            <a:extLst>
              <a:ext uri="{FF2B5EF4-FFF2-40B4-BE49-F238E27FC236}">
                <a16:creationId xmlns:a16="http://schemas.microsoft.com/office/drawing/2014/main" id="{19C7E33E-B9E8-894F-7182-A5C132D4C7C2}"/>
              </a:ext>
            </a:extLst>
          </p:cNvPr>
          <p:cNvSpPr/>
          <p:nvPr/>
        </p:nvSpPr>
        <p:spPr>
          <a:xfrm>
            <a:off x="8579507" y="2380376"/>
            <a:ext cx="124146" cy="2275328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2"/>
              </a:gs>
              <a:gs pos="0">
                <a:schemeClr val="accent2">
                  <a:lumMod val="50000"/>
                  <a:lumOff val="5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6670A5D-1E4E-6E11-3293-642059EF70AF}"/>
              </a:ext>
            </a:extLst>
          </p:cNvPr>
          <p:cNvSpPr txBox="1"/>
          <p:nvPr/>
        </p:nvSpPr>
        <p:spPr>
          <a:xfrm>
            <a:off x="9022489" y="3952373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FAD95A22-A50F-471A-0F5A-B73BDD2BEEB1}"/>
              </a:ext>
            </a:extLst>
          </p:cNvPr>
          <p:cNvSpPr txBox="1"/>
          <p:nvPr/>
        </p:nvSpPr>
        <p:spPr>
          <a:xfrm>
            <a:off x="9022489" y="4276707"/>
            <a:ext cx="1627142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ACA27E5-AE99-9338-E39D-FDFEEF7FE31F}"/>
              </a:ext>
            </a:extLst>
          </p:cNvPr>
          <p:cNvSpPr txBox="1"/>
          <p:nvPr/>
        </p:nvSpPr>
        <p:spPr>
          <a:xfrm>
            <a:off x="9022489" y="3320262"/>
            <a:ext cx="623569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3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03</a:t>
            </a:r>
            <a:endParaRPr lang="ko-KR" altLang="en-US" sz="3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pic>
        <p:nvPicPr>
          <p:cNvPr id="94" name="그래픽 93" descr="조리개 단색으로 채워진">
            <a:extLst>
              <a:ext uri="{FF2B5EF4-FFF2-40B4-BE49-F238E27FC236}">
                <a16:creationId xmlns:a16="http://schemas.microsoft.com/office/drawing/2014/main" id="{AB2DBD74-DB21-FEB1-9A78-C27ECF707C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98481" y="5192828"/>
            <a:ext cx="532197" cy="532197"/>
          </a:xfrm>
          <a:prstGeom prst="rect">
            <a:avLst/>
          </a:prstGeom>
        </p:spPr>
      </p:pic>
      <p:pic>
        <p:nvPicPr>
          <p:cNvPr id="95" name="그래픽 94" descr="컴퓨터 단색으로 채워진">
            <a:extLst>
              <a:ext uri="{FF2B5EF4-FFF2-40B4-BE49-F238E27FC236}">
                <a16:creationId xmlns:a16="http://schemas.microsoft.com/office/drawing/2014/main" id="{7EA8094D-1A17-9BE2-2B05-44E1352975C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36981" y="5192828"/>
            <a:ext cx="532197" cy="532197"/>
          </a:xfrm>
          <a:prstGeom prst="rect">
            <a:avLst/>
          </a:prstGeom>
        </p:spPr>
      </p:pic>
      <p:pic>
        <p:nvPicPr>
          <p:cNvPr id="96" name="그래픽 95" descr="디스크 단색으로 채워진">
            <a:extLst>
              <a:ext uri="{FF2B5EF4-FFF2-40B4-BE49-F238E27FC236}">
                <a16:creationId xmlns:a16="http://schemas.microsoft.com/office/drawing/2014/main" id="{A639D942-F44E-93FA-D9E0-E7C74B689FA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75481" y="5192828"/>
            <a:ext cx="532197" cy="532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3978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cxnSp>
        <p:nvCxnSpPr>
          <p:cNvPr id="203" name="직선 연결선 202">
            <a:extLst>
              <a:ext uri="{FF2B5EF4-FFF2-40B4-BE49-F238E27FC236}">
                <a16:creationId xmlns:a16="http://schemas.microsoft.com/office/drawing/2014/main" id="{59D38C28-4661-A7F2-28A6-D57E82CCE58A}"/>
              </a:ext>
            </a:extLst>
          </p:cNvPr>
          <p:cNvCxnSpPr>
            <a:cxnSpLocks/>
          </p:cNvCxnSpPr>
          <p:nvPr/>
        </p:nvCxnSpPr>
        <p:spPr>
          <a:xfrm>
            <a:off x="1373981" y="4237160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직선 연결선 204">
            <a:extLst>
              <a:ext uri="{FF2B5EF4-FFF2-40B4-BE49-F238E27FC236}">
                <a16:creationId xmlns:a16="http://schemas.microsoft.com/office/drawing/2014/main" id="{2768129B-3553-67A0-C9C9-0368BBD26968}"/>
              </a:ext>
            </a:extLst>
          </p:cNvPr>
          <p:cNvCxnSpPr>
            <a:cxnSpLocks/>
          </p:cNvCxnSpPr>
          <p:nvPr/>
        </p:nvCxnSpPr>
        <p:spPr>
          <a:xfrm>
            <a:off x="1373981" y="4807072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직선 연결선 205">
            <a:extLst>
              <a:ext uri="{FF2B5EF4-FFF2-40B4-BE49-F238E27FC236}">
                <a16:creationId xmlns:a16="http://schemas.microsoft.com/office/drawing/2014/main" id="{76208F7A-9654-ED91-6B3B-82072C89256D}"/>
              </a:ext>
            </a:extLst>
          </p:cNvPr>
          <p:cNvCxnSpPr>
            <a:cxnSpLocks/>
          </p:cNvCxnSpPr>
          <p:nvPr/>
        </p:nvCxnSpPr>
        <p:spPr>
          <a:xfrm>
            <a:off x="1373981" y="5376984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직선 연결선 206">
            <a:extLst>
              <a:ext uri="{FF2B5EF4-FFF2-40B4-BE49-F238E27FC236}">
                <a16:creationId xmlns:a16="http://schemas.microsoft.com/office/drawing/2014/main" id="{A6B36D72-6E1B-9B04-6B50-1EC5BA457A1D}"/>
              </a:ext>
            </a:extLst>
          </p:cNvPr>
          <p:cNvCxnSpPr>
            <a:cxnSpLocks/>
          </p:cNvCxnSpPr>
          <p:nvPr/>
        </p:nvCxnSpPr>
        <p:spPr>
          <a:xfrm>
            <a:off x="1373981" y="5946897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4" name="그룹 173">
            <a:extLst>
              <a:ext uri="{FF2B5EF4-FFF2-40B4-BE49-F238E27FC236}">
                <a16:creationId xmlns:a16="http://schemas.microsoft.com/office/drawing/2014/main" id="{8546B6DA-657D-F5A0-2363-6859D00B7774}"/>
              </a:ext>
            </a:extLst>
          </p:cNvPr>
          <p:cNvGrpSpPr/>
          <p:nvPr/>
        </p:nvGrpSpPr>
        <p:grpSpPr>
          <a:xfrm>
            <a:off x="1127125" y="3159368"/>
            <a:ext cx="1606550" cy="611107"/>
            <a:chOff x="1186005" y="2344848"/>
            <a:chExt cx="1993089" cy="3576118"/>
          </a:xfrm>
          <a:solidFill>
            <a:schemeClr val="accent1"/>
          </a:solidFill>
        </p:grpSpPr>
        <p:sp>
          <p:nvSpPr>
            <p:cNvPr id="175" name="사각형: 둥근 모서리 174">
              <a:extLst>
                <a:ext uri="{FF2B5EF4-FFF2-40B4-BE49-F238E27FC236}">
                  <a16:creationId xmlns:a16="http://schemas.microsoft.com/office/drawing/2014/main" id="{16046B90-00A0-C489-C89A-AAF1C0B27B95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76" name="사각형: 둥근 모서리 175">
              <a:extLst>
                <a:ext uri="{FF2B5EF4-FFF2-40B4-BE49-F238E27FC236}">
                  <a16:creationId xmlns:a16="http://schemas.microsoft.com/office/drawing/2014/main" id="{702623E1-1CFD-BDB0-0F75-723BE1315FCE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90" name="사각형: 둥근 모서리 189">
            <a:extLst>
              <a:ext uri="{FF2B5EF4-FFF2-40B4-BE49-F238E27FC236}">
                <a16:creationId xmlns:a16="http://schemas.microsoft.com/office/drawing/2014/main" id="{E7078D7A-C829-A8FA-84A0-BEB096B73A50}"/>
              </a:ext>
            </a:extLst>
          </p:cNvPr>
          <p:cNvSpPr/>
          <p:nvPr/>
        </p:nvSpPr>
        <p:spPr>
          <a:xfrm>
            <a:off x="1637593" y="4054719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92" name="사각형: 둥근 모서리 191">
            <a:extLst>
              <a:ext uri="{FF2B5EF4-FFF2-40B4-BE49-F238E27FC236}">
                <a16:creationId xmlns:a16="http://schemas.microsoft.com/office/drawing/2014/main" id="{0E82C9DD-768E-6213-B996-0B7EDA07B17E}"/>
              </a:ext>
            </a:extLst>
          </p:cNvPr>
          <p:cNvSpPr/>
          <p:nvPr/>
        </p:nvSpPr>
        <p:spPr>
          <a:xfrm>
            <a:off x="1638299" y="4624631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93" name="사각형: 둥근 모서리 192">
            <a:extLst>
              <a:ext uri="{FF2B5EF4-FFF2-40B4-BE49-F238E27FC236}">
                <a16:creationId xmlns:a16="http://schemas.microsoft.com/office/drawing/2014/main" id="{C447CBCC-EE08-75F7-A8F7-87A20CAFE042}"/>
              </a:ext>
            </a:extLst>
          </p:cNvPr>
          <p:cNvSpPr/>
          <p:nvPr/>
        </p:nvSpPr>
        <p:spPr>
          <a:xfrm>
            <a:off x="1638299" y="5194543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94" name="사각형: 둥근 모서리 193">
            <a:extLst>
              <a:ext uri="{FF2B5EF4-FFF2-40B4-BE49-F238E27FC236}">
                <a16:creationId xmlns:a16="http://schemas.microsoft.com/office/drawing/2014/main" id="{0BA68487-217F-F2F9-EFFF-9EB98BD57E45}"/>
              </a:ext>
            </a:extLst>
          </p:cNvPr>
          <p:cNvSpPr/>
          <p:nvPr/>
        </p:nvSpPr>
        <p:spPr>
          <a:xfrm>
            <a:off x="1638299" y="5764456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cxnSp>
        <p:nvCxnSpPr>
          <p:cNvPr id="197" name="직선 연결선 196">
            <a:extLst>
              <a:ext uri="{FF2B5EF4-FFF2-40B4-BE49-F238E27FC236}">
                <a16:creationId xmlns:a16="http://schemas.microsoft.com/office/drawing/2014/main" id="{FE2C45C0-5F61-2D8F-8CD4-24569A700032}"/>
              </a:ext>
            </a:extLst>
          </p:cNvPr>
          <p:cNvCxnSpPr>
            <a:cxnSpLocks/>
          </p:cNvCxnSpPr>
          <p:nvPr/>
        </p:nvCxnSpPr>
        <p:spPr>
          <a:xfrm>
            <a:off x="1381125" y="3770475"/>
            <a:ext cx="0" cy="218503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TextBox 209">
            <a:extLst>
              <a:ext uri="{FF2B5EF4-FFF2-40B4-BE49-F238E27FC236}">
                <a16:creationId xmlns:a16="http://schemas.microsoft.com/office/drawing/2014/main" id="{137D3E11-1B8E-C860-FAB6-BAD1F62B2581}"/>
              </a:ext>
            </a:extLst>
          </p:cNvPr>
          <p:cNvSpPr txBox="1"/>
          <p:nvPr/>
        </p:nvSpPr>
        <p:spPr>
          <a:xfrm>
            <a:off x="1462324" y="3361696"/>
            <a:ext cx="93615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지원 부서 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A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A14FD64B-68AF-7E4B-BFF3-12EF1BEE6EF6}"/>
              </a:ext>
            </a:extLst>
          </p:cNvPr>
          <p:cNvSpPr txBox="1"/>
          <p:nvPr/>
        </p:nvSpPr>
        <p:spPr>
          <a:xfrm>
            <a:off x="1898342" y="4135658"/>
            <a:ext cx="573875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A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3BB90A00-351D-1910-E117-702728908016}"/>
              </a:ext>
            </a:extLst>
          </p:cNvPr>
          <p:cNvSpPr txBox="1"/>
          <p:nvPr/>
        </p:nvSpPr>
        <p:spPr>
          <a:xfrm>
            <a:off x="1900746" y="4705570"/>
            <a:ext cx="56906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B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3D3345EB-B515-193B-1B50-C0F12FC9A3F0}"/>
              </a:ext>
            </a:extLst>
          </p:cNvPr>
          <p:cNvSpPr txBox="1"/>
          <p:nvPr/>
        </p:nvSpPr>
        <p:spPr>
          <a:xfrm>
            <a:off x="1894334" y="5275482"/>
            <a:ext cx="581891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C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47B6734B-3F30-96DC-6639-A1D58CFF1691}"/>
              </a:ext>
            </a:extLst>
          </p:cNvPr>
          <p:cNvSpPr txBox="1"/>
          <p:nvPr/>
        </p:nvSpPr>
        <p:spPr>
          <a:xfrm>
            <a:off x="1895136" y="5845394"/>
            <a:ext cx="58028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D</a:t>
            </a:r>
          </a:p>
        </p:txBody>
      </p:sp>
      <p:cxnSp>
        <p:nvCxnSpPr>
          <p:cNvPr id="217" name="직선 연결선 216">
            <a:extLst>
              <a:ext uri="{FF2B5EF4-FFF2-40B4-BE49-F238E27FC236}">
                <a16:creationId xmlns:a16="http://schemas.microsoft.com/office/drawing/2014/main" id="{22F765DC-21C3-6309-E053-8EA0B774CE3C}"/>
              </a:ext>
            </a:extLst>
          </p:cNvPr>
          <p:cNvCxnSpPr>
            <a:cxnSpLocks/>
          </p:cNvCxnSpPr>
          <p:nvPr/>
        </p:nvCxnSpPr>
        <p:spPr>
          <a:xfrm>
            <a:off x="3448118" y="4237160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직선 연결선 217">
            <a:extLst>
              <a:ext uri="{FF2B5EF4-FFF2-40B4-BE49-F238E27FC236}">
                <a16:creationId xmlns:a16="http://schemas.microsoft.com/office/drawing/2014/main" id="{69BA0434-41A7-A317-BB9B-DF7716178C35}"/>
              </a:ext>
            </a:extLst>
          </p:cNvPr>
          <p:cNvCxnSpPr>
            <a:cxnSpLocks/>
          </p:cNvCxnSpPr>
          <p:nvPr/>
        </p:nvCxnSpPr>
        <p:spPr>
          <a:xfrm>
            <a:off x="3448118" y="4807072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직선 연결선 218">
            <a:extLst>
              <a:ext uri="{FF2B5EF4-FFF2-40B4-BE49-F238E27FC236}">
                <a16:creationId xmlns:a16="http://schemas.microsoft.com/office/drawing/2014/main" id="{077E2ED4-4C9A-394B-2BA0-D1EB8FCDBACA}"/>
              </a:ext>
            </a:extLst>
          </p:cNvPr>
          <p:cNvCxnSpPr>
            <a:cxnSpLocks/>
          </p:cNvCxnSpPr>
          <p:nvPr/>
        </p:nvCxnSpPr>
        <p:spPr>
          <a:xfrm>
            <a:off x="3448118" y="5376984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1" name="그룹 220">
            <a:extLst>
              <a:ext uri="{FF2B5EF4-FFF2-40B4-BE49-F238E27FC236}">
                <a16:creationId xmlns:a16="http://schemas.microsoft.com/office/drawing/2014/main" id="{ACEDB020-AA4A-5387-2A9E-2B134317A187}"/>
              </a:ext>
            </a:extLst>
          </p:cNvPr>
          <p:cNvGrpSpPr/>
          <p:nvPr/>
        </p:nvGrpSpPr>
        <p:grpSpPr>
          <a:xfrm>
            <a:off x="3201262" y="3159368"/>
            <a:ext cx="1606550" cy="611107"/>
            <a:chOff x="1186005" y="2344848"/>
            <a:chExt cx="1993089" cy="3576118"/>
          </a:xfrm>
          <a:solidFill>
            <a:schemeClr val="accent1"/>
          </a:solidFill>
        </p:grpSpPr>
        <p:sp>
          <p:nvSpPr>
            <p:cNvPr id="232" name="사각형: 둥근 모서리 231">
              <a:extLst>
                <a:ext uri="{FF2B5EF4-FFF2-40B4-BE49-F238E27FC236}">
                  <a16:creationId xmlns:a16="http://schemas.microsoft.com/office/drawing/2014/main" id="{DD6F5E78-4617-C172-06FA-25B9F4C584F1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33" name="사각형: 둥근 모서리 232">
              <a:extLst>
                <a:ext uri="{FF2B5EF4-FFF2-40B4-BE49-F238E27FC236}">
                  <a16:creationId xmlns:a16="http://schemas.microsoft.com/office/drawing/2014/main" id="{EAE48459-3C0E-397B-E748-87172E317A7B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22" name="사각형: 둥근 모서리 221">
            <a:extLst>
              <a:ext uri="{FF2B5EF4-FFF2-40B4-BE49-F238E27FC236}">
                <a16:creationId xmlns:a16="http://schemas.microsoft.com/office/drawing/2014/main" id="{93F182B8-820B-66C3-3016-C927824D111B}"/>
              </a:ext>
            </a:extLst>
          </p:cNvPr>
          <p:cNvSpPr/>
          <p:nvPr/>
        </p:nvSpPr>
        <p:spPr>
          <a:xfrm>
            <a:off x="3711730" y="4054719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23" name="사각형: 둥근 모서리 222">
            <a:extLst>
              <a:ext uri="{FF2B5EF4-FFF2-40B4-BE49-F238E27FC236}">
                <a16:creationId xmlns:a16="http://schemas.microsoft.com/office/drawing/2014/main" id="{B50E84FC-E880-3ABA-A465-A545343C87BF}"/>
              </a:ext>
            </a:extLst>
          </p:cNvPr>
          <p:cNvSpPr/>
          <p:nvPr/>
        </p:nvSpPr>
        <p:spPr>
          <a:xfrm>
            <a:off x="3712436" y="4624631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24" name="사각형: 둥근 모서리 223">
            <a:extLst>
              <a:ext uri="{FF2B5EF4-FFF2-40B4-BE49-F238E27FC236}">
                <a16:creationId xmlns:a16="http://schemas.microsoft.com/office/drawing/2014/main" id="{DB9FAA6D-6A64-BBB8-AD98-D5F1DE97EA79}"/>
              </a:ext>
            </a:extLst>
          </p:cNvPr>
          <p:cNvSpPr/>
          <p:nvPr/>
        </p:nvSpPr>
        <p:spPr>
          <a:xfrm>
            <a:off x="3712436" y="5194543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cxnSp>
        <p:nvCxnSpPr>
          <p:cNvPr id="226" name="직선 연결선 225">
            <a:extLst>
              <a:ext uri="{FF2B5EF4-FFF2-40B4-BE49-F238E27FC236}">
                <a16:creationId xmlns:a16="http://schemas.microsoft.com/office/drawing/2014/main" id="{16F6DE6A-28BD-D49C-C854-CCA6EC227398}"/>
              </a:ext>
            </a:extLst>
          </p:cNvPr>
          <p:cNvCxnSpPr>
            <a:cxnSpLocks/>
          </p:cNvCxnSpPr>
          <p:nvPr/>
        </p:nvCxnSpPr>
        <p:spPr>
          <a:xfrm>
            <a:off x="3455262" y="3770475"/>
            <a:ext cx="0" cy="1606509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TextBox 226">
            <a:extLst>
              <a:ext uri="{FF2B5EF4-FFF2-40B4-BE49-F238E27FC236}">
                <a16:creationId xmlns:a16="http://schemas.microsoft.com/office/drawing/2014/main" id="{3DF9DB54-D8A4-411F-11E2-0B4B028515EB}"/>
              </a:ext>
            </a:extLst>
          </p:cNvPr>
          <p:cNvSpPr txBox="1"/>
          <p:nvPr/>
        </p:nvSpPr>
        <p:spPr>
          <a:xfrm>
            <a:off x="3540470" y="3361696"/>
            <a:ext cx="92813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지원 부서 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B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0E977461-8F0B-0658-B5C8-240E28FFDE0F}"/>
              </a:ext>
            </a:extLst>
          </p:cNvPr>
          <p:cNvSpPr txBox="1"/>
          <p:nvPr/>
        </p:nvSpPr>
        <p:spPr>
          <a:xfrm>
            <a:off x="3972479" y="4135658"/>
            <a:ext cx="573875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A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29EAED2F-5197-175C-7394-794506D335D9}"/>
              </a:ext>
            </a:extLst>
          </p:cNvPr>
          <p:cNvSpPr txBox="1"/>
          <p:nvPr/>
        </p:nvSpPr>
        <p:spPr>
          <a:xfrm>
            <a:off x="3974883" y="4705570"/>
            <a:ext cx="56906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B</a:t>
            </a: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0B47C8FE-E1F8-2951-C1A0-CD2B95344451}"/>
              </a:ext>
            </a:extLst>
          </p:cNvPr>
          <p:cNvSpPr txBox="1"/>
          <p:nvPr/>
        </p:nvSpPr>
        <p:spPr>
          <a:xfrm>
            <a:off x="3968471" y="5275482"/>
            <a:ext cx="581891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C</a:t>
            </a:r>
          </a:p>
        </p:txBody>
      </p:sp>
      <p:cxnSp>
        <p:nvCxnSpPr>
          <p:cNvPr id="235" name="직선 연결선 234">
            <a:extLst>
              <a:ext uri="{FF2B5EF4-FFF2-40B4-BE49-F238E27FC236}">
                <a16:creationId xmlns:a16="http://schemas.microsoft.com/office/drawing/2014/main" id="{D5A7E8A0-7E98-D2C8-BC52-9B54D5B773C7}"/>
              </a:ext>
            </a:extLst>
          </p:cNvPr>
          <p:cNvCxnSpPr>
            <a:cxnSpLocks/>
          </p:cNvCxnSpPr>
          <p:nvPr/>
        </p:nvCxnSpPr>
        <p:spPr>
          <a:xfrm>
            <a:off x="5522255" y="4237160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직선 연결선 235">
            <a:extLst>
              <a:ext uri="{FF2B5EF4-FFF2-40B4-BE49-F238E27FC236}">
                <a16:creationId xmlns:a16="http://schemas.microsoft.com/office/drawing/2014/main" id="{6A054603-F5CD-C601-B726-F6FB9E76FE01}"/>
              </a:ext>
            </a:extLst>
          </p:cNvPr>
          <p:cNvCxnSpPr>
            <a:cxnSpLocks/>
          </p:cNvCxnSpPr>
          <p:nvPr/>
        </p:nvCxnSpPr>
        <p:spPr>
          <a:xfrm>
            <a:off x="5522255" y="4807072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9" name="그룹 238">
            <a:extLst>
              <a:ext uri="{FF2B5EF4-FFF2-40B4-BE49-F238E27FC236}">
                <a16:creationId xmlns:a16="http://schemas.microsoft.com/office/drawing/2014/main" id="{D3C684E3-B9AB-907F-5926-3A53EFAB3A9F}"/>
              </a:ext>
            </a:extLst>
          </p:cNvPr>
          <p:cNvGrpSpPr/>
          <p:nvPr/>
        </p:nvGrpSpPr>
        <p:grpSpPr>
          <a:xfrm>
            <a:off x="5275399" y="3159368"/>
            <a:ext cx="1606550" cy="611107"/>
            <a:chOff x="1186005" y="2344848"/>
            <a:chExt cx="1993089" cy="3576118"/>
          </a:xfrm>
          <a:solidFill>
            <a:schemeClr val="accent1"/>
          </a:solidFill>
        </p:grpSpPr>
        <p:sp>
          <p:nvSpPr>
            <p:cNvPr id="250" name="사각형: 둥근 모서리 249">
              <a:extLst>
                <a:ext uri="{FF2B5EF4-FFF2-40B4-BE49-F238E27FC236}">
                  <a16:creationId xmlns:a16="http://schemas.microsoft.com/office/drawing/2014/main" id="{BD0BFBAA-98DE-B51D-BDD0-897D9F60C266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51" name="사각형: 둥근 모서리 250">
              <a:extLst>
                <a:ext uri="{FF2B5EF4-FFF2-40B4-BE49-F238E27FC236}">
                  <a16:creationId xmlns:a16="http://schemas.microsoft.com/office/drawing/2014/main" id="{C8C9F79E-EB40-B874-2768-840966C23F5B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40" name="사각형: 둥근 모서리 239">
            <a:extLst>
              <a:ext uri="{FF2B5EF4-FFF2-40B4-BE49-F238E27FC236}">
                <a16:creationId xmlns:a16="http://schemas.microsoft.com/office/drawing/2014/main" id="{51A1F6E1-15B8-1733-4189-2B72C18C16DB}"/>
              </a:ext>
            </a:extLst>
          </p:cNvPr>
          <p:cNvSpPr/>
          <p:nvPr/>
        </p:nvSpPr>
        <p:spPr>
          <a:xfrm>
            <a:off x="5785867" y="4054719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41" name="사각형: 둥근 모서리 240">
            <a:extLst>
              <a:ext uri="{FF2B5EF4-FFF2-40B4-BE49-F238E27FC236}">
                <a16:creationId xmlns:a16="http://schemas.microsoft.com/office/drawing/2014/main" id="{538D759A-7590-2B35-D16D-F45C638FAAB9}"/>
              </a:ext>
            </a:extLst>
          </p:cNvPr>
          <p:cNvSpPr/>
          <p:nvPr/>
        </p:nvSpPr>
        <p:spPr>
          <a:xfrm>
            <a:off x="5786573" y="4624631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cxnSp>
        <p:nvCxnSpPr>
          <p:cNvPr id="244" name="직선 연결선 243">
            <a:extLst>
              <a:ext uri="{FF2B5EF4-FFF2-40B4-BE49-F238E27FC236}">
                <a16:creationId xmlns:a16="http://schemas.microsoft.com/office/drawing/2014/main" id="{4B2BB8D6-1095-8FF4-F6D8-F29BDC29A019}"/>
              </a:ext>
            </a:extLst>
          </p:cNvPr>
          <p:cNvCxnSpPr>
            <a:cxnSpLocks/>
          </p:cNvCxnSpPr>
          <p:nvPr/>
        </p:nvCxnSpPr>
        <p:spPr>
          <a:xfrm>
            <a:off x="5529399" y="3770475"/>
            <a:ext cx="0" cy="103659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5" name="TextBox 244">
            <a:extLst>
              <a:ext uri="{FF2B5EF4-FFF2-40B4-BE49-F238E27FC236}">
                <a16:creationId xmlns:a16="http://schemas.microsoft.com/office/drawing/2014/main" id="{C5D70166-DC11-35B0-3977-7580C585096F}"/>
              </a:ext>
            </a:extLst>
          </p:cNvPr>
          <p:cNvSpPr txBox="1"/>
          <p:nvPr/>
        </p:nvSpPr>
        <p:spPr>
          <a:xfrm>
            <a:off x="5619415" y="3361696"/>
            <a:ext cx="91852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지원 부서 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C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53011B31-584C-81E2-F419-489CE93E35D0}"/>
              </a:ext>
            </a:extLst>
          </p:cNvPr>
          <p:cNvSpPr txBox="1"/>
          <p:nvPr/>
        </p:nvSpPr>
        <p:spPr>
          <a:xfrm>
            <a:off x="6046616" y="4135658"/>
            <a:ext cx="573875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A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399FC7B7-D891-C2F7-893C-75CD0F634165}"/>
              </a:ext>
            </a:extLst>
          </p:cNvPr>
          <p:cNvSpPr txBox="1"/>
          <p:nvPr/>
        </p:nvSpPr>
        <p:spPr>
          <a:xfrm>
            <a:off x="6049020" y="4705570"/>
            <a:ext cx="56906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B</a:t>
            </a:r>
          </a:p>
        </p:txBody>
      </p:sp>
      <p:cxnSp>
        <p:nvCxnSpPr>
          <p:cNvPr id="253" name="직선 연결선 252">
            <a:extLst>
              <a:ext uri="{FF2B5EF4-FFF2-40B4-BE49-F238E27FC236}">
                <a16:creationId xmlns:a16="http://schemas.microsoft.com/office/drawing/2014/main" id="{8479E52C-2F65-F7B2-B822-9707DD042D74}"/>
              </a:ext>
            </a:extLst>
          </p:cNvPr>
          <p:cNvCxnSpPr>
            <a:cxnSpLocks/>
          </p:cNvCxnSpPr>
          <p:nvPr/>
        </p:nvCxnSpPr>
        <p:spPr>
          <a:xfrm>
            <a:off x="7596392" y="4237160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직선 연결선 253">
            <a:extLst>
              <a:ext uri="{FF2B5EF4-FFF2-40B4-BE49-F238E27FC236}">
                <a16:creationId xmlns:a16="http://schemas.microsoft.com/office/drawing/2014/main" id="{77932AAF-9485-CE89-43AC-09E839D4490B}"/>
              </a:ext>
            </a:extLst>
          </p:cNvPr>
          <p:cNvCxnSpPr>
            <a:cxnSpLocks/>
          </p:cNvCxnSpPr>
          <p:nvPr/>
        </p:nvCxnSpPr>
        <p:spPr>
          <a:xfrm>
            <a:off x="7596392" y="4807072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직선 연결선 254">
            <a:extLst>
              <a:ext uri="{FF2B5EF4-FFF2-40B4-BE49-F238E27FC236}">
                <a16:creationId xmlns:a16="http://schemas.microsoft.com/office/drawing/2014/main" id="{9DDE9224-AAFB-A270-E4D4-5D9A104263CD}"/>
              </a:ext>
            </a:extLst>
          </p:cNvPr>
          <p:cNvCxnSpPr>
            <a:cxnSpLocks/>
          </p:cNvCxnSpPr>
          <p:nvPr/>
        </p:nvCxnSpPr>
        <p:spPr>
          <a:xfrm>
            <a:off x="7596392" y="5376984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직선 연결선 255">
            <a:extLst>
              <a:ext uri="{FF2B5EF4-FFF2-40B4-BE49-F238E27FC236}">
                <a16:creationId xmlns:a16="http://schemas.microsoft.com/office/drawing/2014/main" id="{C58D4DD5-F59C-EEDD-0EC9-5D84F9A9C463}"/>
              </a:ext>
            </a:extLst>
          </p:cNvPr>
          <p:cNvCxnSpPr>
            <a:cxnSpLocks/>
          </p:cNvCxnSpPr>
          <p:nvPr/>
        </p:nvCxnSpPr>
        <p:spPr>
          <a:xfrm>
            <a:off x="7596392" y="5946897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B34B3EDF-0B3A-1DF9-EA5B-A536A4E81CF1}"/>
              </a:ext>
            </a:extLst>
          </p:cNvPr>
          <p:cNvGrpSpPr/>
          <p:nvPr/>
        </p:nvGrpSpPr>
        <p:grpSpPr>
          <a:xfrm>
            <a:off x="7349536" y="3159368"/>
            <a:ext cx="1606550" cy="611107"/>
            <a:chOff x="1186005" y="2344848"/>
            <a:chExt cx="1993089" cy="3576118"/>
          </a:xfrm>
          <a:solidFill>
            <a:schemeClr val="accent1"/>
          </a:solidFill>
        </p:grpSpPr>
        <p:sp>
          <p:nvSpPr>
            <p:cNvPr id="268" name="사각형: 둥근 모서리 267">
              <a:extLst>
                <a:ext uri="{FF2B5EF4-FFF2-40B4-BE49-F238E27FC236}">
                  <a16:creationId xmlns:a16="http://schemas.microsoft.com/office/drawing/2014/main" id="{FC1AB645-63D5-DF5F-D162-11366D046064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69" name="사각형: 둥근 모서리 268">
              <a:extLst>
                <a:ext uri="{FF2B5EF4-FFF2-40B4-BE49-F238E27FC236}">
                  <a16:creationId xmlns:a16="http://schemas.microsoft.com/office/drawing/2014/main" id="{A4D7019D-07DB-2B54-D875-1CA8DDF41732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58" name="사각형: 둥근 모서리 257">
            <a:extLst>
              <a:ext uri="{FF2B5EF4-FFF2-40B4-BE49-F238E27FC236}">
                <a16:creationId xmlns:a16="http://schemas.microsoft.com/office/drawing/2014/main" id="{2A78594A-12F1-2756-7C11-0A883FBE07AA}"/>
              </a:ext>
            </a:extLst>
          </p:cNvPr>
          <p:cNvSpPr/>
          <p:nvPr/>
        </p:nvSpPr>
        <p:spPr>
          <a:xfrm>
            <a:off x="7860004" y="4054719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59" name="사각형: 둥근 모서리 258">
            <a:extLst>
              <a:ext uri="{FF2B5EF4-FFF2-40B4-BE49-F238E27FC236}">
                <a16:creationId xmlns:a16="http://schemas.microsoft.com/office/drawing/2014/main" id="{66D4D354-F6AC-6D5B-2A82-EF8F29F6666F}"/>
              </a:ext>
            </a:extLst>
          </p:cNvPr>
          <p:cNvSpPr/>
          <p:nvPr/>
        </p:nvSpPr>
        <p:spPr>
          <a:xfrm>
            <a:off x="7860710" y="4624631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60" name="사각형: 둥근 모서리 259">
            <a:extLst>
              <a:ext uri="{FF2B5EF4-FFF2-40B4-BE49-F238E27FC236}">
                <a16:creationId xmlns:a16="http://schemas.microsoft.com/office/drawing/2014/main" id="{790EE990-33F7-DA41-0FB3-C8BCF580E47F}"/>
              </a:ext>
            </a:extLst>
          </p:cNvPr>
          <p:cNvSpPr/>
          <p:nvPr/>
        </p:nvSpPr>
        <p:spPr>
          <a:xfrm>
            <a:off x="7860710" y="5194543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61" name="사각형: 둥근 모서리 260">
            <a:extLst>
              <a:ext uri="{FF2B5EF4-FFF2-40B4-BE49-F238E27FC236}">
                <a16:creationId xmlns:a16="http://schemas.microsoft.com/office/drawing/2014/main" id="{2972B73C-5153-C38A-B362-C344F4CA7EDD}"/>
              </a:ext>
            </a:extLst>
          </p:cNvPr>
          <p:cNvSpPr/>
          <p:nvPr/>
        </p:nvSpPr>
        <p:spPr>
          <a:xfrm>
            <a:off x="7860710" y="5764456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cxnSp>
        <p:nvCxnSpPr>
          <p:cNvPr id="262" name="직선 연결선 261">
            <a:extLst>
              <a:ext uri="{FF2B5EF4-FFF2-40B4-BE49-F238E27FC236}">
                <a16:creationId xmlns:a16="http://schemas.microsoft.com/office/drawing/2014/main" id="{C47241F8-7C19-609F-4058-604777B1F40E}"/>
              </a:ext>
            </a:extLst>
          </p:cNvPr>
          <p:cNvCxnSpPr>
            <a:cxnSpLocks/>
          </p:cNvCxnSpPr>
          <p:nvPr/>
        </p:nvCxnSpPr>
        <p:spPr>
          <a:xfrm>
            <a:off x="7603536" y="3770475"/>
            <a:ext cx="0" cy="2176422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TextBox 262">
            <a:extLst>
              <a:ext uri="{FF2B5EF4-FFF2-40B4-BE49-F238E27FC236}">
                <a16:creationId xmlns:a16="http://schemas.microsoft.com/office/drawing/2014/main" id="{6BFE0775-CC8E-036A-735D-89BB3D9D00FC}"/>
              </a:ext>
            </a:extLst>
          </p:cNvPr>
          <p:cNvSpPr txBox="1"/>
          <p:nvPr/>
        </p:nvSpPr>
        <p:spPr>
          <a:xfrm>
            <a:off x="7679926" y="3361696"/>
            <a:ext cx="9457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지원 부서 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D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213097A8-0A82-25A0-2EAA-843DA6CE376B}"/>
              </a:ext>
            </a:extLst>
          </p:cNvPr>
          <p:cNvSpPr txBox="1"/>
          <p:nvPr/>
        </p:nvSpPr>
        <p:spPr>
          <a:xfrm>
            <a:off x="8120753" y="4135658"/>
            <a:ext cx="573875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A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A248B8C4-EE5B-AF3D-8867-69DEE1EBEF96}"/>
              </a:ext>
            </a:extLst>
          </p:cNvPr>
          <p:cNvSpPr txBox="1"/>
          <p:nvPr/>
        </p:nvSpPr>
        <p:spPr>
          <a:xfrm>
            <a:off x="8123157" y="4705570"/>
            <a:ext cx="56906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B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0E1CD0ED-2D2D-CC26-3000-BE73E175B0B4}"/>
              </a:ext>
            </a:extLst>
          </p:cNvPr>
          <p:cNvSpPr txBox="1"/>
          <p:nvPr/>
        </p:nvSpPr>
        <p:spPr>
          <a:xfrm>
            <a:off x="8116745" y="5275482"/>
            <a:ext cx="581891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C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BAF72FBC-B726-8E6D-851F-B4D5508A6F3F}"/>
              </a:ext>
            </a:extLst>
          </p:cNvPr>
          <p:cNvSpPr txBox="1"/>
          <p:nvPr/>
        </p:nvSpPr>
        <p:spPr>
          <a:xfrm>
            <a:off x="8117547" y="5845394"/>
            <a:ext cx="58028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D</a:t>
            </a:r>
          </a:p>
        </p:txBody>
      </p:sp>
      <p:cxnSp>
        <p:nvCxnSpPr>
          <p:cNvPr id="271" name="직선 연결선 270">
            <a:extLst>
              <a:ext uri="{FF2B5EF4-FFF2-40B4-BE49-F238E27FC236}">
                <a16:creationId xmlns:a16="http://schemas.microsoft.com/office/drawing/2014/main" id="{59A13E52-9152-373E-CB18-C14DE0BA1E7F}"/>
              </a:ext>
            </a:extLst>
          </p:cNvPr>
          <p:cNvCxnSpPr>
            <a:cxnSpLocks/>
          </p:cNvCxnSpPr>
          <p:nvPr/>
        </p:nvCxnSpPr>
        <p:spPr>
          <a:xfrm>
            <a:off x="9670528" y="4237160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직선 연결선 271">
            <a:extLst>
              <a:ext uri="{FF2B5EF4-FFF2-40B4-BE49-F238E27FC236}">
                <a16:creationId xmlns:a16="http://schemas.microsoft.com/office/drawing/2014/main" id="{D5C4C86E-552E-9E2F-27AF-580CFD803AC2}"/>
              </a:ext>
            </a:extLst>
          </p:cNvPr>
          <p:cNvCxnSpPr>
            <a:cxnSpLocks/>
          </p:cNvCxnSpPr>
          <p:nvPr/>
        </p:nvCxnSpPr>
        <p:spPr>
          <a:xfrm>
            <a:off x="9670528" y="4807072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3" name="직선 연결선 272">
            <a:extLst>
              <a:ext uri="{FF2B5EF4-FFF2-40B4-BE49-F238E27FC236}">
                <a16:creationId xmlns:a16="http://schemas.microsoft.com/office/drawing/2014/main" id="{830E364E-EB96-3267-976F-A6D021FBB301}"/>
              </a:ext>
            </a:extLst>
          </p:cNvPr>
          <p:cNvCxnSpPr>
            <a:cxnSpLocks/>
          </p:cNvCxnSpPr>
          <p:nvPr/>
        </p:nvCxnSpPr>
        <p:spPr>
          <a:xfrm>
            <a:off x="9670528" y="5376984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5" name="그룹 274">
            <a:extLst>
              <a:ext uri="{FF2B5EF4-FFF2-40B4-BE49-F238E27FC236}">
                <a16:creationId xmlns:a16="http://schemas.microsoft.com/office/drawing/2014/main" id="{67FD3F58-6786-8449-0A0E-D0498F13A85B}"/>
              </a:ext>
            </a:extLst>
          </p:cNvPr>
          <p:cNvGrpSpPr/>
          <p:nvPr/>
        </p:nvGrpSpPr>
        <p:grpSpPr>
          <a:xfrm>
            <a:off x="9423672" y="3159368"/>
            <a:ext cx="1606550" cy="611107"/>
            <a:chOff x="1186005" y="2344848"/>
            <a:chExt cx="1993089" cy="3576118"/>
          </a:xfrm>
          <a:solidFill>
            <a:schemeClr val="accent1"/>
          </a:solidFill>
        </p:grpSpPr>
        <p:sp>
          <p:nvSpPr>
            <p:cNvPr id="286" name="사각형: 둥근 모서리 285">
              <a:extLst>
                <a:ext uri="{FF2B5EF4-FFF2-40B4-BE49-F238E27FC236}">
                  <a16:creationId xmlns:a16="http://schemas.microsoft.com/office/drawing/2014/main" id="{8ACC9A0C-DF8E-3697-2072-8EFC7D89CEBF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87" name="사각형: 둥근 모서리 286">
              <a:extLst>
                <a:ext uri="{FF2B5EF4-FFF2-40B4-BE49-F238E27FC236}">
                  <a16:creationId xmlns:a16="http://schemas.microsoft.com/office/drawing/2014/main" id="{C6DBCE28-56C7-E6FB-A4E6-E27983F1A840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76" name="사각형: 둥근 모서리 275">
            <a:extLst>
              <a:ext uri="{FF2B5EF4-FFF2-40B4-BE49-F238E27FC236}">
                <a16:creationId xmlns:a16="http://schemas.microsoft.com/office/drawing/2014/main" id="{17131970-2420-2E72-0C0C-77F65B5CA3C2}"/>
              </a:ext>
            </a:extLst>
          </p:cNvPr>
          <p:cNvSpPr/>
          <p:nvPr/>
        </p:nvSpPr>
        <p:spPr>
          <a:xfrm>
            <a:off x="9934140" y="4054719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77" name="사각형: 둥근 모서리 276">
            <a:extLst>
              <a:ext uri="{FF2B5EF4-FFF2-40B4-BE49-F238E27FC236}">
                <a16:creationId xmlns:a16="http://schemas.microsoft.com/office/drawing/2014/main" id="{DE928EE5-FC08-A2F8-DA09-ADBA1A5A9E5E}"/>
              </a:ext>
            </a:extLst>
          </p:cNvPr>
          <p:cNvSpPr/>
          <p:nvPr/>
        </p:nvSpPr>
        <p:spPr>
          <a:xfrm>
            <a:off x="9934846" y="4624631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78" name="사각형: 둥근 모서리 277">
            <a:extLst>
              <a:ext uri="{FF2B5EF4-FFF2-40B4-BE49-F238E27FC236}">
                <a16:creationId xmlns:a16="http://schemas.microsoft.com/office/drawing/2014/main" id="{293F1A15-5F78-D3ED-55BD-81009CFB678F}"/>
              </a:ext>
            </a:extLst>
          </p:cNvPr>
          <p:cNvSpPr/>
          <p:nvPr/>
        </p:nvSpPr>
        <p:spPr>
          <a:xfrm>
            <a:off x="9934846" y="5194543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cxnSp>
        <p:nvCxnSpPr>
          <p:cNvPr id="280" name="직선 연결선 279">
            <a:extLst>
              <a:ext uri="{FF2B5EF4-FFF2-40B4-BE49-F238E27FC236}">
                <a16:creationId xmlns:a16="http://schemas.microsoft.com/office/drawing/2014/main" id="{9B55AE04-0C25-7367-F105-D306C0C2CEB2}"/>
              </a:ext>
            </a:extLst>
          </p:cNvPr>
          <p:cNvCxnSpPr>
            <a:cxnSpLocks/>
          </p:cNvCxnSpPr>
          <p:nvPr/>
        </p:nvCxnSpPr>
        <p:spPr>
          <a:xfrm>
            <a:off x="9677672" y="3770475"/>
            <a:ext cx="0" cy="1606509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1" name="TextBox 280">
            <a:extLst>
              <a:ext uri="{FF2B5EF4-FFF2-40B4-BE49-F238E27FC236}">
                <a16:creationId xmlns:a16="http://schemas.microsoft.com/office/drawing/2014/main" id="{1C0DDB26-B5C5-FDB4-EDA7-B0E332C2BDA8}"/>
              </a:ext>
            </a:extLst>
          </p:cNvPr>
          <p:cNvSpPr txBox="1"/>
          <p:nvPr/>
        </p:nvSpPr>
        <p:spPr>
          <a:xfrm>
            <a:off x="9769291" y="3361696"/>
            <a:ext cx="91531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지원 부서 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E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81D64C72-AE26-9D46-28C6-4EE940836AC9}"/>
              </a:ext>
            </a:extLst>
          </p:cNvPr>
          <p:cNvSpPr txBox="1"/>
          <p:nvPr/>
        </p:nvSpPr>
        <p:spPr>
          <a:xfrm>
            <a:off x="10194889" y="4135658"/>
            <a:ext cx="573875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A</a:t>
            </a: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38EA385B-1F93-D60B-D373-8CC113DAE63C}"/>
              </a:ext>
            </a:extLst>
          </p:cNvPr>
          <p:cNvSpPr txBox="1"/>
          <p:nvPr/>
        </p:nvSpPr>
        <p:spPr>
          <a:xfrm>
            <a:off x="10197293" y="4705570"/>
            <a:ext cx="56906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B</a:t>
            </a: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6F184F5B-71DD-A732-F497-6CBC566544FA}"/>
              </a:ext>
            </a:extLst>
          </p:cNvPr>
          <p:cNvSpPr txBox="1"/>
          <p:nvPr/>
        </p:nvSpPr>
        <p:spPr>
          <a:xfrm>
            <a:off x="10190881" y="5275482"/>
            <a:ext cx="581891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C</a:t>
            </a:r>
          </a:p>
        </p:txBody>
      </p:sp>
      <p:sp>
        <p:nvSpPr>
          <p:cNvPr id="288" name="왼쪽 대괄호 287">
            <a:extLst>
              <a:ext uri="{FF2B5EF4-FFF2-40B4-BE49-F238E27FC236}">
                <a16:creationId xmlns:a16="http://schemas.microsoft.com/office/drawing/2014/main" id="{790F73FF-7752-8F17-768B-0602857B4C98}"/>
              </a:ext>
            </a:extLst>
          </p:cNvPr>
          <p:cNvSpPr/>
          <p:nvPr/>
        </p:nvSpPr>
        <p:spPr>
          <a:xfrm rot="5400000">
            <a:off x="5969059" y="-1082100"/>
            <a:ext cx="220157" cy="8302558"/>
          </a:xfrm>
          <a:prstGeom prst="leftBracket">
            <a:avLst>
              <a:gd name="adj" fmla="val 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92" name="직선 연결선 291">
            <a:extLst>
              <a:ext uri="{FF2B5EF4-FFF2-40B4-BE49-F238E27FC236}">
                <a16:creationId xmlns:a16="http://schemas.microsoft.com/office/drawing/2014/main" id="{F746A5B6-5007-F070-2196-9A5A07D13A24}"/>
              </a:ext>
            </a:extLst>
          </p:cNvPr>
          <p:cNvCxnSpPr>
            <a:cxnSpLocks/>
          </p:cNvCxnSpPr>
          <p:nvPr/>
        </p:nvCxnSpPr>
        <p:spPr>
          <a:xfrm>
            <a:off x="4004537" y="2959100"/>
            <a:ext cx="0" cy="20026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직선 연결선 293">
            <a:extLst>
              <a:ext uri="{FF2B5EF4-FFF2-40B4-BE49-F238E27FC236}">
                <a16:creationId xmlns:a16="http://schemas.microsoft.com/office/drawing/2014/main" id="{963CCEFA-C411-A9EB-C0BA-5C3DF1E11950}"/>
              </a:ext>
            </a:extLst>
          </p:cNvPr>
          <p:cNvCxnSpPr>
            <a:cxnSpLocks/>
          </p:cNvCxnSpPr>
          <p:nvPr/>
        </p:nvCxnSpPr>
        <p:spPr>
          <a:xfrm>
            <a:off x="6078674" y="2635250"/>
            <a:ext cx="0" cy="52411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직선 연결선 294">
            <a:extLst>
              <a:ext uri="{FF2B5EF4-FFF2-40B4-BE49-F238E27FC236}">
                <a16:creationId xmlns:a16="http://schemas.microsoft.com/office/drawing/2014/main" id="{25A11D57-AC4A-BA45-5BF5-CB7AA2680AD5}"/>
              </a:ext>
            </a:extLst>
          </p:cNvPr>
          <p:cNvCxnSpPr>
            <a:cxnSpLocks/>
          </p:cNvCxnSpPr>
          <p:nvPr/>
        </p:nvCxnSpPr>
        <p:spPr>
          <a:xfrm>
            <a:off x="8152811" y="2959100"/>
            <a:ext cx="0" cy="20026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사각형: 둥근 모서리 171">
            <a:extLst>
              <a:ext uri="{FF2B5EF4-FFF2-40B4-BE49-F238E27FC236}">
                <a16:creationId xmlns:a16="http://schemas.microsoft.com/office/drawing/2014/main" id="{3BE7AD20-A074-050E-100B-6847F6EB13A8}"/>
              </a:ext>
            </a:extLst>
          </p:cNvPr>
          <p:cNvSpPr/>
          <p:nvPr/>
        </p:nvSpPr>
        <p:spPr>
          <a:xfrm>
            <a:off x="5099456" y="1984324"/>
            <a:ext cx="1939519" cy="760302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73" name="사각형: 둥근 모서리 172">
            <a:extLst>
              <a:ext uri="{FF2B5EF4-FFF2-40B4-BE49-F238E27FC236}">
                <a16:creationId xmlns:a16="http://schemas.microsoft.com/office/drawing/2014/main" id="{533ACE15-A28E-9D7D-07E4-FB8F5290B6E1}"/>
              </a:ext>
            </a:extLst>
          </p:cNvPr>
          <p:cNvSpPr/>
          <p:nvPr/>
        </p:nvSpPr>
        <p:spPr>
          <a:xfrm>
            <a:off x="5099456" y="1984324"/>
            <a:ext cx="1939519" cy="760302"/>
          </a:xfrm>
          <a:prstGeom prst="roundRect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B0BA549B-FBF7-6704-4603-79276A875B29}"/>
              </a:ext>
            </a:extLst>
          </p:cNvPr>
          <p:cNvSpPr txBox="1"/>
          <p:nvPr/>
        </p:nvSpPr>
        <p:spPr>
          <a:xfrm>
            <a:off x="5509769" y="2179809"/>
            <a:ext cx="1118896" cy="369332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z="2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대표 이사</a:t>
            </a:r>
          </a:p>
        </p:txBody>
      </p:sp>
    </p:spTree>
    <p:extLst>
      <p:ext uri="{BB962C8B-B14F-4D97-AF65-F5344CB8AC3E}">
        <p14:creationId xmlns:p14="http://schemas.microsoft.com/office/powerpoint/2010/main" val="37494711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 descr="실내, 사람, 사무용품, 컴퓨터이(가) 표시된 사진&#10;&#10;자동 생성된 설명">
            <a:extLst>
              <a:ext uri="{FF2B5EF4-FFF2-40B4-BE49-F238E27FC236}">
                <a16:creationId xmlns:a16="http://schemas.microsoft.com/office/drawing/2014/main" id="{537754E4-7C87-8DF8-82F9-A6C001FCE80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8069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9" name="직사각형 8">
            <a:extLst>
              <a:ext uri="{FF2B5EF4-FFF2-40B4-BE49-F238E27FC236}">
                <a16:creationId xmlns:a16="http://schemas.microsoft.com/office/drawing/2014/main" id="{5A85904B-8C95-581D-603D-D9C69DC7B795}"/>
              </a:ext>
            </a:extLst>
          </p:cNvPr>
          <p:cNvSpPr/>
          <p:nvPr/>
        </p:nvSpPr>
        <p:spPr>
          <a:xfrm>
            <a:off x="0" y="-65083"/>
            <a:ext cx="12192000" cy="6968425"/>
          </a:xfrm>
          <a:prstGeom prst="rect">
            <a:avLst/>
          </a:prstGeom>
          <a:solidFill>
            <a:schemeClr val="tx1">
              <a:alpha val="7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1088262-E84D-49B1-A047-3D6E385230B9}"/>
              </a:ext>
            </a:extLst>
          </p:cNvPr>
          <p:cNvSpPr txBox="1"/>
          <p:nvPr/>
        </p:nvSpPr>
        <p:spPr>
          <a:xfrm>
            <a:off x="1960141" y="2512717"/>
            <a:ext cx="665247" cy="122469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r"/>
            <a:r>
              <a:rPr lang="en-US" altLang="ko-KR" sz="8000" spc="-150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1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82CAA864-0C1E-4C31-81BD-F07297337BC6}"/>
              </a:ext>
            </a:extLst>
          </p:cNvPr>
          <p:cNvCxnSpPr>
            <a:cxnSpLocks/>
          </p:cNvCxnSpPr>
          <p:nvPr/>
        </p:nvCxnSpPr>
        <p:spPr>
          <a:xfrm>
            <a:off x="2883159" y="2687216"/>
            <a:ext cx="0" cy="94239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01E0D69-EED5-42D7-B913-28C54A45F426}"/>
              </a:ext>
            </a:extLst>
          </p:cNvPr>
          <p:cNvSpPr txBox="1"/>
          <p:nvPr/>
        </p:nvSpPr>
        <p:spPr>
          <a:xfrm>
            <a:off x="3276120" y="2786662"/>
            <a:ext cx="2431756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pc="-150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타이틀 적어주세요</a:t>
            </a:r>
            <a:endParaRPr lang="en-US" altLang="ko-KR" spc="-150"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867217-163B-44DF-BBDE-6C17E21EA8ED}"/>
              </a:ext>
            </a:extLst>
          </p:cNvPr>
          <p:cNvSpPr txBox="1"/>
          <p:nvPr/>
        </p:nvSpPr>
        <p:spPr>
          <a:xfrm>
            <a:off x="3276120" y="3318575"/>
            <a:ext cx="2919069" cy="2143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1400" spc="-150">
                <a:solidFill>
                  <a:schemeClr val="accent1">
                    <a:lumMod val="7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소제목에 대한 설명을 여기에 상세히 적어주세요</a:t>
            </a:r>
            <a:r>
              <a:rPr lang="en-US" altLang="ko-KR" sz="1400" spc="-150">
                <a:solidFill>
                  <a:schemeClr val="accent1">
                    <a:lumMod val="7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4664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cxnSp>
        <p:nvCxnSpPr>
          <p:cNvPr id="203" name="직선 연결선 202">
            <a:extLst>
              <a:ext uri="{FF2B5EF4-FFF2-40B4-BE49-F238E27FC236}">
                <a16:creationId xmlns:a16="http://schemas.microsoft.com/office/drawing/2014/main" id="{59D38C28-4661-A7F2-28A6-D57E82CCE58A}"/>
              </a:ext>
            </a:extLst>
          </p:cNvPr>
          <p:cNvCxnSpPr>
            <a:cxnSpLocks/>
          </p:cNvCxnSpPr>
          <p:nvPr/>
        </p:nvCxnSpPr>
        <p:spPr>
          <a:xfrm>
            <a:off x="1373981" y="4237160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직선 연결선 204">
            <a:extLst>
              <a:ext uri="{FF2B5EF4-FFF2-40B4-BE49-F238E27FC236}">
                <a16:creationId xmlns:a16="http://schemas.microsoft.com/office/drawing/2014/main" id="{2768129B-3553-67A0-C9C9-0368BBD26968}"/>
              </a:ext>
            </a:extLst>
          </p:cNvPr>
          <p:cNvCxnSpPr>
            <a:cxnSpLocks/>
          </p:cNvCxnSpPr>
          <p:nvPr/>
        </p:nvCxnSpPr>
        <p:spPr>
          <a:xfrm>
            <a:off x="1373981" y="4807072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직선 연결선 205">
            <a:extLst>
              <a:ext uri="{FF2B5EF4-FFF2-40B4-BE49-F238E27FC236}">
                <a16:creationId xmlns:a16="http://schemas.microsoft.com/office/drawing/2014/main" id="{76208F7A-9654-ED91-6B3B-82072C89256D}"/>
              </a:ext>
            </a:extLst>
          </p:cNvPr>
          <p:cNvCxnSpPr>
            <a:cxnSpLocks/>
          </p:cNvCxnSpPr>
          <p:nvPr/>
        </p:nvCxnSpPr>
        <p:spPr>
          <a:xfrm>
            <a:off x="1373981" y="5376984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직선 연결선 206">
            <a:extLst>
              <a:ext uri="{FF2B5EF4-FFF2-40B4-BE49-F238E27FC236}">
                <a16:creationId xmlns:a16="http://schemas.microsoft.com/office/drawing/2014/main" id="{A6B36D72-6E1B-9B04-6B50-1EC5BA457A1D}"/>
              </a:ext>
            </a:extLst>
          </p:cNvPr>
          <p:cNvCxnSpPr>
            <a:cxnSpLocks/>
          </p:cNvCxnSpPr>
          <p:nvPr/>
        </p:nvCxnSpPr>
        <p:spPr>
          <a:xfrm>
            <a:off x="1373981" y="5946897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4" name="그룹 173">
            <a:extLst>
              <a:ext uri="{FF2B5EF4-FFF2-40B4-BE49-F238E27FC236}">
                <a16:creationId xmlns:a16="http://schemas.microsoft.com/office/drawing/2014/main" id="{8546B6DA-657D-F5A0-2363-6859D00B7774}"/>
              </a:ext>
            </a:extLst>
          </p:cNvPr>
          <p:cNvGrpSpPr/>
          <p:nvPr/>
        </p:nvGrpSpPr>
        <p:grpSpPr>
          <a:xfrm>
            <a:off x="1127125" y="3159368"/>
            <a:ext cx="1606550" cy="611107"/>
            <a:chOff x="1186005" y="2344848"/>
            <a:chExt cx="1993089" cy="3576118"/>
          </a:xfrm>
          <a:solidFill>
            <a:schemeClr val="accent1"/>
          </a:solidFill>
        </p:grpSpPr>
        <p:sp>
          <p:nvSpPr>
            <p:cNvPr id="175" name="사각형: 둥근 모서리 174">
              <a:extLst>
                <a:ext uri="{FF2B5EF4-FFF2-40B4-BE49-F238E27FC236}">
                  <a16:creationId xmlns:a16="http://schemas.microsoft.com/office/drawing/2014/main" id="{16046B90-00A0-C489-C89A-AAF1C0B27B95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76" name="사각형: 둥근 모서리 175">
              <a:extLst>
                <a:ext uri="{FF2B5EF4-FFF2-40B4-BE49-F238E27FC236}">
                  <a16:creationId xmlns:a16="http://schemas.microsoft.com/office/drawing/2014/main" id="{702623E1-1CFD-BDB0-0F75-723BE1315FCE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90" name="사각형: 둥근 모서리 189">
            <a:extLst>
              <a:ext uri="{FF2B5EF4-FFF2-40B4-BE49-F238E27FC236}">
                <a16:creationId xmlns:a16="http://schemas.microsoft.com/office/drawing/2014/main" id="{E7078D7A-C829-A8FA-84A0-BEB096B73A50}"/>
              </a:ext>
            </a:extLst>
          </p:cNvPr>
          <p:cNvSpPr/>
          <p:nvPr/>
        </p:nvSpPr>
        <p:spPr>
          <a:xfrm>
            <a:off x="1637593" y="4054719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92" name="사각형: 둥근 모서리 191">
            <a:extLst>
              <a:ext uri="{FF2B5EF4-FFF2-40B4-BE49-F238E27FC236}">
                <a16:creationId xmlns:a16="http://schemas.microsoft.com/office/drawing/2014/main" id="{0E82C9DD-768E-6213-B996-0B7EDA07B17E}"/>
              </a:ext>
            </a:extLst>
          </p:cNvPr>
          <p:cNvSpPr/>
          <p:nvPr/>
        </p:nvSpPr>
        <p:spPr>
          <a:xfrm>
            <a:off x="1638299" y="4624631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93" name="사각형: 둥근 모서리 192">
            <a:extLst>
              <a:ext uri="{FF2B5EF4-FFF2-40B4-BE49-F238E27FC236}">
                <a16:creationId xmlns:a16="http://schemas.microsoft.com/office/drawing/2014/main" id="{C447CBCC-EE08-75F7-A8F7-87A20CAFE042}"/>
              </a:ext>
            </a:extLst>
          </p:cNvPr>
          <p:cNvSpPr/>
          <p:nvPr/>
        </p:nvSpPr>
        <p:spPr>
          <a:xfrm>
            <a:off x="1638299" y="5194543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94" name="사각형: 둥근 모서리 193">
            <a:extLst>
              <a:ext uri="{FF2B5EF4-FFF2-40B4-BE49-F238E27FC236}">
                <a16:creationId xmlns:a16="http://schemas.microsoft.com/office/drawing/2014/main" id="{0BA68487-217F-F2F9-EFFF-9EB98BD57E45}"/>
              </a:ext>
            </a:extLst>
          </p:cNvPr>
          <p:cNvSpPr/>
          <p:nvPr/>
        </p:nvSpPr>
        <p:spPr>
          <a:xfrm>
            <a:off x="1638299" y="5764456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cxnSp>
        <p:nvCxnSpPr>
          <p:cNvPr id="197" name="직선 연결선 196">
            <a:extLst>
              <a:ext uri="{FF2B5EF4-FFF2-40B4-BE49-F238E27FC236}">
                <a16:creationId xmlns:a16="http://schemas.microsoft.com/office/drawing/2014/main" id="{FE2C45C0-5F61-2D8F-8CD4-24569A700032}"/>
              </a:ext>
            </a:extLst>
          </p:cNvPr>
          <p:cNvCxnSpPr>
            <a:cxnSpLocks/>
          </p:cNvCxnSpPr>
          <p:nvPr/>
        </p:nvCxnSpPr>
        <p:spPr>
          <a:xfrm>
            <a:off x="1381125" y="3770475"/>
            <a:ext cx="0" cy="2185031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0" name="TextBox 209">
            <a:extLst>
              <a:ext uri="{FF2B5EF4-FFF2-40B4-BE49-F238E27FC236}">
                <a16:creationId xmlns:a16="http://schemas.microsoft.com/office/drawing/2014/main" id="{137D3E11-1B8E-C860-FAB6-BAD1F62B2581}"/>
              </a:ext>
            </a:extLst>
          </p:cNvPr>
          <p:cNvSpPr txBox="1"/>
          <p:nvPr/>
        </p:nvSpPr>
        <p:spPr>
          <a:xfrm>
            <a:off x="1462324" y="3361696"/>
            <a:ext cx="93615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지원 부서 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A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A14FD64B-68AF-7E4B-BFF3-12EF1BEE6EF6}"/>
              </a:ext>
            </a:extLst>
          </p:cNvPr>
          <p:cNvSpPr txBox="1"/>
          <p:nvPr/>
        </p:nvSpPr>
        <p:spPr>
          <a:xfrm>
            <a:off x="1898342" y="4135658"/>
            <a:ext cx="573875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A</a:t>
            </a:r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3BB90A00-351D-1910-E117-702728908016}"/>
              </a:ext>
            </a:extLst>
          </p:cNvPr>
          <p:cNvSpPr txBox="1"/>
          <p:nvPr/>
        </p:nvSpPr>
        <p:spPr>
          <a:xfrm>
            <a:off x="1900746" y="4705570"/>
            <a:ext cx="56906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B</a:t>
            </a:r>
          </a:p>
        </p:txBody>
      </p:sp>
      <p:sp>
        <p:nvSpPr>
          <p:cNvPr id="213" name="TextBox 212">
            <a:extLst>
              <a:ext uri="{FF2B5EF4-FFF2-40B4-BE49-F238E27FC236}">
                <a16:creationId xmlns:a16="http://schemas.microsoft.com/office/drawing/2014/main" id="{3D3345EB-B515-193B-1B50-C0F12FC9A3F0}"/>
              </a:ext>
            </a:extLst>
          </p:cNvPr>
          <p:cNvSpPr txBox="1"/>
          <p:nvPr/>
        </p:nvSpPr>
        <p:spPr>
          <a:xfrm>
            <a:off x="1894334" y="5275482"/>
            <a:ext cx="581891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C</a:t>
            </a:r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47B6734B-3F30-96DC-6639-A1D58CFF1691}"/>
              </a:ext>
            </a:extLst>
          </p:cNvPr>
          <p:cNvSpPr txBox="1"/>
          <p:nvPr/>
        </p:nvSpPr>
        <p:spPr>
          <a:xfrm>
            <a:off x="1895136" y="5845394"/>
            <a:ext cx="58028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D</a:t>
            </a:r>
          </a:p>
        </p:txBody>
      </p:sp>
      <p:grpSp>
        <p:nvGrpSpPr>
          <p:cNvPr id="221" name="그룹 220">
            <a:extLst>
              <a:ext uri="{FF2B5EF4-FFF2-40B4-BE49-F238E27FC236}">
                <a16:creationId xmlns:a16="http://schemas.microsoft.com/office/drawing/2014/main" id="{ACEDB020-AA4A-5387-2A9E-2B134317A187}"/>
              </a:ext>
            </a:extLst>
          </p:cNvPr>
          <p:cNvGrpSpPr/>
          <p:nvPr/>
        </p:nvGrpSpPr>
        <p:grpSpPr>
          <a:xfrm>
            <a:off x="3201262" y="3159368"/>
            <a:ext cx="1606550" cy="611107"/>
            <a:chOff x="1186005" y="2344848"/>
            <a:chExt cx="1993089" cy="3576118"/>
          </a:xfrm>
          <a:solidFill>
            <a:schemeClr val="accent1"/>
          </a:solidFill>
        </p:grpSpPr>
        <p:sp>
          <p:nvSpPr>
            <p:cNvPr id="232" name="사각형: 둥근 모서리 231">
              <a:extLst>
                <a:ext uri="{FF2B5EF4-FFF2-40B4-BE49-F238E27FC236}">
                  <a16:creationId xmlns:a16="http://schemas.microsoft.com/office/drawing/2014/main" id="{DD6F5E78-4617-C172-06FA-25B9F4C584F1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33" name="사각형: 둥근 모서리 232">
              <a:extLst>
                <a:ext uri="{FF2B5EF4-FFF2-40B4-BE49-F238E27FC236}">
                  <a16:creationId xmlns:a16="http://schemas.microsoft.com/office/drawing/2014/main" id="{EAE48459-3C0E-397B-E748-87172E317A7B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27" name="TextBox 226">
            <a:extLst>
              <a:ext uri="{FF2B5EF4-FFF2-40B4-BE49-F238E27FC236}">
                <a16:creationId xmlns:a16="http://schemas.microsoft.com/office/drawing/2014/main" id="{3DF9DB54-D8A4-411F-11E2-0B4B028515EB}"/>
              </a:ext>
            </a:extLst>
          </p:cNvPr>
          <p:cNvSpPr txBox="1"/>
          <p:nvPr/>
        </p:nvSpPr>
        <p:spPr>
          <a:xfrm>
            <a:off x="3540470" y="3361696"/>
            <a:ext cx="92813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지원 부서 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B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grpSp>
        <p:nvGrpSpPr>
          <p:cNvPr id="239" name="그룹 238">
            <a:extLst>
              <a:ext uri="{FF2B5EF4-FFF2-40B4-BE49-F238E27FC236}">
                <a16:creationId xmlns:a16="http://schemas.microsoft.com/office/drawing/2014/main" id="{D3C684E3-B9AB-907F-5926-3A53EFAB3A9F}"/>
              </a:ext>
            </a:extLst>
          </p:cNvPr>
          <p:cNvGrpSpPr/>
          <p:nvPr/>
        </p:nvGrpSpPr>
        <p:grpSpPr>
          <a:xfrm>
            <a:off x="5275399" y="3159368"/>
            <a:ext cx="1606550" cy="611107"/>
            <a:chOff x="1186005" y="2344848"/>
            <a:chExt cx="1993089" cy="3576118"/>
          </a:xfrm>
          <a:solidFill>
            <a:schemeClr val="accent1"/>
          </a:solidFill>
        </p:grpSpPr>
        <p:sp>
          <p:nvSpPr>
            <p:cNvPr id="250" name="사각형: 둥근 모서리 249">
              <a:extLst>
                <a:ext uri="{FF2B5EF4-FFF2-40B4-BE49-F238E27FC236}">
                  <a16:creationId xmlns:a16="http://schemas.microsoft.com/office/drawing/2014/main" id="{BD0BFBAA-98DE-B51D-BDD0-897D9F60C266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51" name="사각형: 둥근 모서리 250">
              <a:extLst>
                <a:ext uri="{FF2B5EF4-FFF2-40B4-BE49-F238E27FC236}">
                  <a16:creationId xmlns:a16="http://schemas.microsoft.com/office/drawing/2014/main" id="{C8C9F79E-EB40-B874-2768-840966C23F5B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45" name="TextBox 244">
            <a:extLst>
              <a:ext uri="{FF2B5EF4-FFF2-40B4-BE49-F238E27FC236}">
                <a16:creationId xmlns:a16="http://schemas.microsoft.com/office/drawing/2014/main" id="{C5D70166-DC11-35B0-3977-7580C585096F}"/>
              </a:ext>
            </a:extLst>
          </p:cNvPr>
          <p:cNvSpPr txBox="1"/>
          <p:nvPr/>
        </p:nvSpPr>
        <p:spPr>
          <a:xfrm>
            <a:off x="5619415" y="3361696"/>
            <a:ext cx="918520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지원 부서 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C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cxnSp>
        <p:nvCxnSpPr>
          <p:cNvPr id="253" name="직선 연결선 252">
            <a:extLst>
              <a:ext uri="{FF2B5EF4-FFF2-40B4-BE49-F238E27FC236}">
                <a16:creationId xmlns:a16="http://schemas.microsoft.com/office/drawing/2014/main" id="{8479E52C-2F65-F7B2-B822-9707DD042D74}"/>
              </a:ext>
            </a:extLst>
          </p:cNvPr>
          <p:cNvCxnSpPr>
            <a:cxnSpLocks/>
          </p:cNvCxnSpPr>
          <p:nvPr/>
        </p:nvCxnSpPr>
        <p:spPr>
          <a:xfrm>
            <a:off x="7596392" y="4237160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4" name="직선 연결선 253">
            <a:extLst>
              <a:ext uri="{FF2B5EF4-FFF2-40B4-BE49-F238E27FC236}">
                <a16:creationId xmlns:a16="http://schemas.microsoft.com/office/drawing/2014/main" id="{77932AAF-9485-CE89-43AC-09E839D4490B}"/>
              </a:ext>
            </a:extLst>
          </p:cNvPr>
          <p:cNvCxnSpPr>
            <a:cxnSpLocks/>
          </p:cNvCxnSpPr>
          <p:nvPr/>
        </p:nvCxnSpPr>
        <p:spPr>
          <a:xfrm>
            <a:off x="7596392" y="4807072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직선 연결선 254">
            <a:extLst>
              <a:ext uri="{FF2B5EF4-FFF2-40B4-BE49-F238E27FC236}">
                <a16:creationId xmlns:a16="http://schemas.microsoft.com/office/drawing/2014/main" id="{9DDE9224-AAFB-A270-E4D4-5D9A104263CD}"/>
              </a:ext>
            </a:extLst>
          </p:cNvPr>
          <p:cNvCxnSpPr>
            <a:cxnSpLocks/>
          </p:cNvCxnSpPr>
          <p:nvPr/>
        </p:nvCxnSpPr>
        <p:spPr>
          <a:xfrm>
            <a:off x="7596392" y="5376984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직선 연결선 255">
            <a:extLst>
              <a:ext uri="{FF2B5EF4-FFF2-40B4-BE49-F238E27FC236}">
                <a16:creationId xmlns:a16="http://schemas.microsoft.com/office/drawing/2014/main" id="{C58D4DD5-F59C-EEDD-0EC9-5D84F9A9C463}"/>
              </a:ext>
            </a:extLst>
          </p:cNvPr>
          <p:cNvCxnSpPr>
            <a:cxnSpLocks/>
          </p:cNvCxnSpPr>
          <p:nvPr/>
        </p:nvCxnSpPr>
        <p:spPr>
          <a:xfrm>
            <a:off x="7596392" y="5946897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B34B3EDF-0B3A-1DF9-EA5B-A536A4E81CF1}"/>
              </a:ext>
            </a:extLst>
          </p:cNvPr>
          <p:cNvGrpSpPr/>
          <p:nvPr/>
        </p:nvGrpSpPr>
        <p:grpSpPr>
          <a:xfrm>
            <a:off x="7349536" y="3159368"/>
            <a:ext cx="1606550" cy="611107"/>
            <a:chOff x="1186005" y="2344848"/>
            <a:chExt cx="1993089" cy="3576118"/>
          </a:xfrm>
          <a:solidFill>
            <a:schemeClr val="accent1"/>
          </a:solidFill>
        </p:grpSpPr>
        <p:sp>
          <p:nvSpPr>
            <p:cNvPr id="268" name="사각형: 둥근 모서리 267">
              <a:extLst>
                <a:ext uri="{FF2B5EF4-FFF2-40B4-BE49-F238E27FC236}">
                  <a16:creationId xmlns:a16="http://schemas.microsoft.com/office/drawing/2014/main" id="{FC1AB645-63D5-DF5F-D162-11366D046064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69" name="사각형: 둥근 모서리 268">
              <a:extLst>
                <a:ext uri="{FF2B5EF4-FFF2-40B4-BE49-F238E27FC236}">
                  <a16:creationId xmlns:a16="http://schemas.microsoft.com/office/drawing/2014/main" id="{A4D7019D-07DB-2B54-D875-1CA8DDF41732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58" name="사각형: 둥근 모서리 257">
            <a:extLst>
              <a:ext uri="{FF2B5EF4-FFF2-40B4-BE49-F238E27FC236}">
                <a16:creationId xmlns:a16="http://schemas.microsoft.com/office/drawing/2014/main" id="{2A78594A-12F1-2756-7C11-0A883FBE07AA}"/>
              </a:ext>
            </a:extLst>
          </p:cNvPr>
          <p:cNvSpPr/>
          <p:nvPr/>
        </p:nvSpPr>
        <p:spPr>
          <a:xfrm>
            <a:off x="7860004" y="4054719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59" name="사각형: 둥근 모서리 258">
            <a:extLst>
              <a:ext uri="{FF2B5EF4-FFF2-40B4-BE49-F238E27FC236}">
                <a16:creationId xmlns:a16="http://schemas.microsoft.com/office/drawing/2014/main" id="{66D4D354-F6AC-6D5B-2A82-EF8F29F6666F}"/>
              </a:ext>
            </a:extLst>
          </p:cNvPr>
          <p:cNvSpPr/>
          <p:nvPr/>
        </p:nvSpPr>
        <p:spPr>
          <a:xfrm>
            <a:off x="7860004" y="4624631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60" name="사각형: 둥근 모서리 259">
            <a:extLst>
              <a:ext uri="{FF2B5EF4-FFF2-40B4-BE49-F238E27FC236}">
                <a16:creationId xmlns:a16="http://schemas.microsoft.com/office/drawing/2014/main" id="{790EE990-33F7-DA41-0FB3-C8BCF580E47F}"/>
              </a:ext>
            </a:extLst>
          </p:cNvPr>
          <p:cNvSpPr/>
          <p:nvPr/>
        </p:nvSpPr>
        <p:spPr>
          <a:xfrm>
            <a:off x="7860004" y="5194543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61" name="사각형: 둥근 모서리 260">
            <a:extLst>
              <a:ext uri="{FF2B5EF4-FFF2-40B4-BE49-F238E27FC236}">
                <a16:creationId xmlns:a16="http://schemas.microsoft.com/office/drawing/2014/main" id="{2972B73C-5153-C38A-B362-C344F4CA7EDD}"/>
              </a:ext>
            </a:extLst>
          </p:cNvPr>
          <p:cNvSpPr/>
          <p:nvPr/>
        </p:nvSpPr>
        <p:spPr>
          <a:xfrm>
            <a:off x="7860004" y="5764456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cxnSp>
        <p:nvCxnSpPr>
          <p:cNvPr id="262" name="직선 연결선 261">
            <a:extLst>
              <a:ext uri="{FF2B5EF4-FFF2-40B4-BE49-F238E27FC236}">
                <a16:creationId xmlns:a16="http://schemas.microsoft.com/office/drawing/2014/main" id="{C47241F8-7C19-609F-4058-604777B1F40E}"/>
              </a:ext>
            </a:extLst>
          </p:cNvPr>
          <p:cNvCxnSpPr>
            <a:cxnSpLocks/>
          </p:cNvCxnSpPr>
          <p:nvPr/>
        </p:nvCxnSpPr>
        <p:spPr>
          <a:xfrm>
            <a:off x="7603536" y="3770475"/>
            <a:ext cx="0" cy="2176422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TextBox 262">
            <a:extLst>
              <a:ext uri="{FF2B5EF4-FFF2-40B4-BE49-F238E27FC236}">
                <a16:creationId xmlns:a16="http://schemas.microsoft.com/office/drawing/2014/main" id="{6BFE0775-CC8E-036A-735D-89BB3D9D00FC}"/>
              </a:ext>
            </a:extLst>
          </p:cNvPr>
          <p:cNvSpPr txBox="1"/>
          <p:nvPr/>
        </p:nvSpPr>
        <p:spPr>
          <a:xfrm>
            <a:off x="7679926" y="3361696"/>
            <a:ext cx="94577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지원 부서 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D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64" name="TextBox 263">
            <a:extLst>
              <a:ext uri="{FF2B5EF4-FFF2-40B4-BE49-F238E27FC236}">
                <a16:creationId xmlns:a16="http://schemas.microsoft.com/office/drawing/2014/main" id="{213097A8-0A82-25A0-2EAA-843DA6CE376B}"/>
              </a:ext>
            </a:extLst>
          </p:cNvPr>
          <p:cNvSpPr txBox="1"/>
          <p:nvPr/>
        </p:nvSpPr>
        <p:spPr>
          <a:xfrm>
            <a:off x="8075869" y="4135658"/>
            <a:ext cx="663643" cy="2030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A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A248B8C4-EE5B-AF3D-8867-69DEE1EBEF96}"/>
              </a:ext>
            </a:extLst>
          </p:cNvPr>
          <p:cNvSpPr txBox="1"/>
          <p:nvPr/>
        </p:nvSpPr>
        <p:spPr>
          <a:xfrm>
            <a:off x="8078273" y="4705570"/>
            <a:ext cx="658835" cy="2030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B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0E1CD0ED-2D2D-CC26-3000-BE73E175B0B4}"/>
              </a:ext>
            </a:extLst>
          </p:cNvPr>
          <p:cNvSpPr txBox="1"/>
          <p:nvPr/>
        </p:nvSpPr>
        <p:spPr>
          <a:xfrm>
            <a:off x="8071861" y="5275482"/>
            <a:ext cx="671659" cy="2030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C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BAF72FBC-B726-8E6D-851F-B4D5508A6F3F}"/>
              </a:ext>
            </a:extLst>
          </p:cNvPr>
          <p:cNvSpPr txBox="1"/>
          <p:nvPr/>
        </p:nvSpPr>
        <p:spPr>
          <a:xfrm>
            <a:off x="8072663" y="5845394"/>
            <a:ext cx="670056" cy="2030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D</a:t>
            </a:r>
          </a:p>
        </p:txBody>
      </p:sp>
      <p:grpSp>
        <p:nvGrpSpPr>
          <p:cNvPr id="275" name="그룹 274">
            <a:extLst>
              <a:ext uri="{FF2B5EF4-FFF2-40B4-BE49-F238E27FC236}">
                <a16:creationId xmlns:a16="http://schemas.microsoft.com/office/drawing/2014/main" id="{67FD3F58-6786-8449-0A0E-D0498F13A85B}"/>
              </a:ext>
            </a:extLst>
          </p:cNvPr>
          <p:cNvGrpSpPr/>
          <p:nvPr/>
        </p:nvGrpSpPr>
        <p:grpSpPr>
          <a:xfrm>
            <a:off x="9423672" y="3159368"/>
            <a:ext cx="1606550" cy="611107"/>
            <a:chOff x="1186005" y="2344848"/>
            <a:chExt cx="1993089" cy="3576118"/>
          </a:xfrm>
          <a:solidFill>
            <a:schemeClr val="accent1"/>
          </a:solidFill>
        </p:grpSpPr>
        <p:sp>
          <p:nvSpPr>
            <p:cNvPr id="286" name="사각형: 둥근 모서리 285">
              <a:extLst>
                <a:ext uri="{FF2B5EF4-FFF2-40B4-BE49-F238E27FC236}">
                  <a16:creationId xmlns:a16="http://schemas.microsoft.com/office/drawing/2014/main" id="{8ACC9A0C-DF8E-3697-2072-8EFC7D89CEBF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87" name="사각형: 둥근 모서리 286">
              <a:extLst>
                <a:ext uri="{FF2B5EF4-FFF2-40B4-BE49-F238E27FC236}">
                  <a16:creationId xmlns:a16="http://schemas.microsoft.com/office/drawing/2014/main" id="{C6DBCE28-56C7-E6FB-A4E6-E27983F1A840}"/>
                </a:ext>
              </a:extLst>
            </p:cNvPr>
            <p:cNvSpPr/>
            <p:nvPr/>
          </p:nvSpPr>
          <p:spPr>
            <a:xfrm>
              <a:off x="1186005" y="2344848"/>
              <a:ext cx="1993089" cy="3576118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81" name="TextBox 280">
            <a:extLst>
              <a:ext uri="{FF2B5EF4-FFF2-40B4-BE49-F238E27FC236}">
                <a16:creationId xmlns:a16="http://schemas.microsoft.com/office/drawing/2014/main" id="{1C0DDB26-B5C5-FDB4-EDA7-B0E332C2BDA8}"/>
              </a:ext>
            </a:extLst>
          </p:cNvPr>
          <p:cNvSpPr txBox="1"/>
          <p:nvPr/>
        </p:nvSpPr>
        <p:spPr>
          <a:xfrm>
            <a:off x="9769291" y="3361696"/>
            <a:ext cx="91531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지원 부서 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E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88" name="왼쪽 대괄호 287">
            <a:extLst>
              <a:ext uri="{FF2B5EF4-FFF2-40B4-BE49-F238E27FC236}">
                <a16:creationId xmlns:a16="http://schemas.microsoft.com/office/drawing/2014/main" id="{790F73FF-7752-8F17-768B-0602857B4C98}"/>
              </a:ext>
            </a:extLst>
          </p:cNvPr>
          <p:cNvSpPr/>
          <p:nvPr/>
        </p:nvSpPr>
        <p:spPr>
          <a:xfrm rot="5400000">
            <a:off x="5969059" y="-1082100"/>
            <a:ext cx="220157" cy="8302558"/>
          </a:xfrm>
          <a:prstGeom prst="leftBracket">
            <a:avLst>
              <a:gd name="adj" fmla="val 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92" name="직선 연결선 291">
            <a:extLst>
              <a:ext uri="{FF2B5EF4-FFF2-40B4-BE49-F238E27FC236}">
                <a16:creationId xmlns:a16="http://schemas.microsoft.com/office/drawing/2014/main" id="{F746A5B6-5007-F070-2196-9A5A07D13A24}"/>
              </a:ext>
            </a:extLst>
          </p:cNvPr>
          <p:cNvCxnSpPr>
            <a:cxnSpLocks/>
          </p:cNvCxnSpPr>
          <p:nvPr/>
        </p:nvCxnSpPr>
        <p:spPr>
          <a:xfrm>
            <a:off x="4004537" y="2959100"/>
            <a:ext cx="0" cy="20026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직선 연결선 293">
            <a:extLst>
              <a:ext uri="{FF2B5EF4-FFF2-40B4-BE49-F238E27FC236}">
                <a16:creationId xmlns:a16="http://schemas.microsoft.com/office/drawing/2014/main" id="{963CCEFA-C411-A9EB-C0BA-5C3DF1E11950}"/>
              </a:ext>
            </a:extLst>
          </p:cNvPr>
          <p:cNvCxnSpPr>
            <a:cxnSpLocks/>
          </p:cNvCxnSpPr>
          <p:nvPr/>
        </p:nvCxnSpPr>
        <p:spPr>
          <a:xfrm>
            <a:off x="6078674" y="2635250"/>
            <a:ext cx="0" cy="52411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직선 연결선 294">
            <a:extLst>
              <a:ext uri="{FF2B5EF4-FFF2-40B4-BE49-F238E27FC236}">
                <a16:creationId xmlns:a16="http://schemas.microsoft.com/office/drawing/2014/main" id="{25A11D57-AC4A-BA45-5BF5-CB7AA2680AD5}"/>
              </a:ext>
            </a:extLst>
          </p:cNvPr>
          <p:cNvCxnSpPr>
            <a:cxnSpLocks/>
          </p:cNvCxnSpPr>
          <p:nvPr/>
        </p:nvCxnSpPr>
        <p:spPr>
          <a:xfrm>
            <a:off x="8152811" y="2959100"/>
            <a:ext cx="0" cy="20026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사각형: 둥근 모서리 171">
            <a:extLst>
              <a:ext uri="{FF2B5EF4-FFF2-40B4-BE49-F238E27FC236}">
                <a16:creationId xmlns:a16="http://schemas.microsoft.com/office/drawing/2014/main" id="{3BE7AD20-A074-050E-100B-6847F6EB13A8}"/>
              </a:ext>
            </a:extLst>
          </p:cNvPr>
          <p:cNvSpPr/>
          <p:nvPr/>
        </p:nvSpPr>
        <p:spPr>
          <a:xfrm>
            <a:off x="5099456" y="1984324"/>
            <a:ext cx="1939519" cy="760302"/>
          </a:xfrm>
          <a:prstGeom prst="roundRect">
            <a:avLst/>
          </a:prstGeom>
          <a:solidFill>
            <a:schemeClr val="accent1"/>
          </a:solidFill>
          <a:ln w="12700" cap="flat" cmpd="sng" algn="ctr">
            <a:noFill/>
            <a:prstDash val="solid"/>
            <a:miter lim="800000"/>
          </a:ln>
          <a:effectLst>
            <a:outerShdw blurRad="152400" dist="127000" dir="13500000" algn="tl" rotWithShape="0">
              <a:schemeClr val="bg1">
                <a:alpha val="78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173" name="사각형: 둥근 모서리 172">
            <a:extLst>
              <a:ext uri="{FF2B5EF4-FFF2-40B4-BE49-F238E27FC236}">
                <a16:creationId xmlns:a16="http://schemas.microsoft.com/office/drawing/2014/main" id="{533ACE15-A28E-9D7D-07E4-FB8F5290B6E1}"/>
              </a:ext>
            </a:extLst>
          </p:cNvPr>
          <p:cNvSpPr/>
          <p:nvPr/>
        </p:nvSpPr>
        <p:spPr>
          <a:xfrm>
            <a:off x="5099456" y="1984324"/>
            <a:ext cx="1939519" cy="760302"/>
          </a:xfrm>
          <a:prstGeom prst="roundRect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>
            <a:outerShdw blurRad="190500" dist="127000" dir="2700000" algn="tl" rotWithShape="0">
              <a:schemeClr val="tx1">
                <a:alpha val="12000"/>
              </a:schemeClr>
            </a:outerShdw>
          </a:effectLst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B0BA549B-FBF7-6704-4603-79276A875B29}"/>
              </a:ext>
            </a:extLst>
          </p:cNvPr>
          <p:cNvSpPr txBox="1"/>
          <p:nvPr/>
        </p:nvSpPr>
        <p:spPr>
          <a:xfrm>
            <a:off x="5509769" y="2179809"/>
            <a:ext cx="1118896" cy="369332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z="2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대표 이사</a:t>
            </a:r>
          </a:p>
        </p:txBody>
      </p:sp>
      <p:cxnSp>
        <p:nvCxnSpPr>
          <p:cNvPr id="2" name="직선 연결선 1">
            <a:extLst>
              <a:ext uri="{FF2B5EF4-FFF2-40B4-BE49-F238E27FC236}">
                <a16:creationId xmlns:a16="http://schemas.microsoft.com/office/drawing/2014/main" id="{0F9C5D79-9559-EF91-E811-E4A5ED05DC5F}"/>
              </a:ext>
            </a:extLst>
          </p:cNvPr>
          <p:cNvCxnSpPr>
            <a:cxnSpLocks/>
          </p:cNvCxnSpPr>
          <p:nvPr/>
        </p:nvCxnSpPr>
        <p:spPr>
          <a:xfrm>
            <a:off x="5522255" y="4237160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F20D7B3-3027-7A25-3ACD-F1081D6412B6}"/>
              </a:ext>
            </a:extLst>
          </p:cNvPr>
          <p:cNvCxnSpPr>
            <a:cxnSpLocks/>
          </p:cNvCxnSpPr>
          <p:nvPr/>
        </p:nvCxnSpPr>
        <p:spPr>
          <a:xfrm>
            <a:off x="5522255" y="4807072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819735D2-823C-6C2B-D54A-A4428AB06F59}"/>
              </a:ext>
            </a:extLst>
          </p:cNvPr>
          <p:cNvCxnSpPr>
            <a:cxnSpLocks/>
          </p:cNvCxnSpPr>
          <p:nvPr/>
        </p:nvCxnSpPr>
        <p:spPr>
          <a:xfrm>
            <a:off x="5522255" y="5376984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0BD6D0BE-6FC6-B8E2-8AA4-C9A7725115D2}"/>
              </a:ext>
            </a:extLst>
          </p:cNvPr>
          <p:cNvCxnSpPr>
            <a:cxnSpLocks/>
          </p:cNvCxnSpPr>
          <p:nvPr/>
        </p:nvCxnSpPr>
        <p:spPr>
          <a:xfrm>
            <a:off x="5522255" y="5946897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047B2FDF-8ACD-D935-FD6E-F98EABF5BA8F}"/>
              </a:ext>
            </a:extLst>
          </p:cNvPr>
          <p:cNvCxnSpPr>
            <a:cxnSpLocks/>
          </p:cNvCxnSpPr>
          <p:nvPr/>
        </p:nvCxnSpPr>
        <p:spPr>
          <a:xfrm>
            <a:off x="5529399" y="3770475"/>
            <a:ext cx="0" cy="2176422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id="{E10F8571-EAEB-978F-4E70-15B457AD464A}"/>
              </a:ext>
            </a:extLst>
          </p:cNvPr>
          <p:cNvCxnSpPr>
            <a:cxnSpLocks/>
          </p:cNvCxnSpPr>
          <p:nvPr/>
        </p:nvCxnSpPr>
        <p:spPr>
          <a:xfrm>
            <a:off x="3448118" y="4237160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>
            <a:extLst>
              <a:ext uri="{FF2B5EF4-FFF2-40B4-BE49-F238E27FC236}">
                <a16:creationId xmlns:a16="http://schemas.microsoft.com/office/drawing/2014/main" id="{7C03756E-C742-547D-82FC-03A3842B44DA}"/>
              </a:ext>
            </a:extLst>
          </p:cNvPr>
          <p:cNvCxnSpPr>
            <a:cxnSpLocks/>
          </p:cNvCxnSpPr>
          <p:nvPr/>
        </p:nvCxnSpPr>
        <p:spPr>
          <a:xfrm>
            <a:off x="3448118" y="4807072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id="{F53A9341-B272-793D-6A27-80EECDC4EED3}"/>
              </a:ext>
            </a:extLst>
          </p:cNvPr>
          <p:cNvCxnSpPr>
            <a:cxnSpLocks/>
          </p:cNvCxnSpPr>
          <p:nvPr/>
        </p:nvCxnSpPr>
        <p:spPr>
          <a:xfrm>
            <a:off x="3448118" y="5376984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1D222EE1-0C08-E6B4-94C0-DFD94DD982FD}"/>
              </a:ext>
            </a:extLst>
          </p:cNvPr>
          <p:cNvCxnSpPr>
            <a:cxnSpLocks/>
          </p:cNvCxnSpPr>
          <p:nvPr/>
        </p:nvCxnSpPr>
        <p:spPr>
          <a:xfrm>
            <a:off x="3448118" y="5946897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DE5FF626-A812-84F7-D692-4F9B85BB08B9}"/>
              </a:ext>
            </a:extLst>
          </p:cNvPr>
          <p:cNvCxnSpPr>
            <a:cxnSpLocks/>
          </p:cNvCxnSpPr>
          <p:nvPr/>
        </p:nvCxnSpPr>
        <p:spPr>
          <a:xfrm>
            <a:off x="3455262" y="3770475"/>
            <a:ext cx="0" cy="2176422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FE888283-7D0F-DF2C-0A12-67DE51BB4AAA}"/>
              </a:ext>
            </a:extLst>
          </p:cNvPr>
          <p:cNvCxnSpPr>
            <a:cxnSpLocks/>
          </p:cNvCxnSpPr>
          <p:nvPr/>
        </p:nvCxnSpPr>
        <p:spPr>
          <a:xfrm>
            <a:off x="9670528" y="4237160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9A0B6399-D989-1DFB-AFFA-82A637043935}"/>
              </a:ext>
            </a:extLst>
          </p:cNvPr>
          <p:cNvCxnSpPr>
            <a:cxnSpLocks/>
          </p:cNvCxnSpPr>
          <p:nvPr/>
        </p:nvCxnSpPr>
        <p:spPr>
          <a:xfrm>
            <a:off x="9670528" y="4807072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EC06BF64-5357-058F-E058-6A4D546F8A82}"/>
              </a:ext>
            </a:extLst>
          </p:cNvPr>
          <p:cNvCxnSpPr>
            <a:cxnSpLocks/>
          </p:cNvCxnSpPr>
          <p:nvPr/>
        </p:nvCxnSpPr>
        <p:spPr>
          <a:xfrm>
            <a:off x="9670528" y="5376984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173E2C1E-2B4A-3A32-F930-8C651B73356B}"/>
              </a:ext>
            </a:extLst>
          </p:cNvPr>
          <p:cNvCxnSpPr>
            <a:cxnSpLocks/>
          </p:cNvCxnSpPr>
          <p:nvPr/>
        </p:nvCxnSpPr>
        <p:spPr>
          <a:xfrm>
            <a:off x="9670528" y="5946897"/>
            <a:ext cx="402432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3A04983B-9BDD-A7CE-63AA-10E583BED0E8}"/>
              </a:ext>
            </a:extLst>
          </p:cNvPr>
          <p:cNvCxnSpPr>
            <a:cxnSpLocks/>
          </p:cNvCxnSpPr>
          <p:nvPr/>
        </p:nvCxnSpPr>
        <p:spPr>
          <a:xfrm>
            <a:off x="9677672" y="3770475"/>
            <a:ext cx="0" cy="2176422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6" name="사각형: 둥근 모서리 275">
            <a:extLst>
              <a:ext uri="{FF2B5EF4-FFF2-40B4-BE49-F238E27FC236}">
                <a16:creationId xmlns:a16="http://schemas.microsoft.com/office/drawing/2014/main" id="{17131970-2420-2E72-0C0C-77F65B5CA3C2}"/>
              </a:ext>
            </a:extLst>
          </p:cNvPr>
          <p:cNvSpPr/>
          <p:nvPr/>
        </p:nvSpPr>
        <p:spPr>
          <a:xfrm>
            <a:off x="9932861" y="4054719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77" name="사각형: 둥근 모서리 276">
            <a:extLst>
              <a:ext uri="{FF2B5EF4-FFF2-40B4-BE49-F238E27FC236}">
                <a16:creationId xmlns:a16="http://schemas.microsoft.com/office/drawing/2014/main" id="{DE928EE5-FC08-A2F8-DA09-ADBA1A5A9E5E}"/>
              </a:ext>
            </a:extLst>
          </p:cNvPr>
          <p:cNvSpPr/>
          <p:nvPr/>
        </p:nvSpPr>
        <p:spPr>
          <a:xfrm>
            <a:off x="9932861" y="4624631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78" name="사각형: 둥근 모서리 277">
            <a:extLst>
              <a:ext uri="{FF2B5EF4-FFF2-40B4-BE49-F238E27FC236}">
                <a16:creationId xmlns:a16="http://schemas.microsoft.com/office/drawing/2014/main" id="{293F1A15-5F78-D3ED-55BD-81009CFB678F}"/>
              </a:ext>
            </a:extLst>
          </p:cNvPr>
          <p:cNvSpPr/>
          <p:nvPr/>
        </p:nvSpPr>
        <p:spPr>
          <a:xfrm>
            <a:off x="9932861" y="5194543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82" name="TextBox 281">
            <a:extLst>
              <a:ext uri="{FF2B5EF4-FFF2-40B4-BE49-F238E27FC236}">
                <a16:creationId xmlns:a16="http://schemas.microsoft.com/office/drawing/2014/main" id="{81D64C72-AE26-9D46-28C6-4EE940836AC9}"/>
              </a:ext>
            </a:extLst>
          </p:cNvPr>
          <p:cNvSpPr txBox="1"/>
          <p:nvPr/>
        </p:nvSpPr>
        <p:spPr>
          <a:xfrm>
            <a:off x="10194889" y="4135658"/>
            <a:ext cx="573875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A</a:t>
            </a:r>
          </a:p>
        </p:txBody>
      </p:sp>
      <p:sp>
        <p:nvSpPr>
          <p:cNvPr id="283" name="TextBox 282">
            <a:extLst>
              <a:ext uri="{FF2B5EF4-FFF2-40B4-BE49-F238E27FC236}">
                <a16:creationId xmlns:a16="http://schemas.microsoft.com/office/drawing/2014/main" id="{38EA385B-1F93-D60B-D373-8CC113DAE63C}"/>
              </a:ext>
            </a:extLst>
          </p:cNvPr>
          <p:cNvSpPr txBox="1"/>
          <p:nvPr/>
        </p:nvSpPr>
        <p:spPr>
          <a:xfrm>
            <a:off x="10197293" y="4705570"/>
            <a:ext cx="56906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B</a:t>
            </a:r>
          </a:p>
        </p:txBody>
      </p:sp>
      <p:sp>
        <p:nvSpPr>
          <p:cNvPr id="284" name="TextBox 283">
            <a:extLst>
              <a:ext uri="{FF2B5EF4-FFF2-40B4-BE49-F238E27FC236}">
                <a16:creationId xmlns:a16="http://schemas.microsoft.com/office/drawing/2014/main" id="{6F184F5B-71DD-A732-F497-6CBC566544FA}"/>
              </a:ext>
            </a:extLst>
          </p:cNvPr>
          <p:cNvSpPr txBox="1"/>
          <p:nvPr/>
        </p:nvSpPr>
        <p:spPr>
          <a:xfrm>
            <a:off x="10190881" y="5275482"/>
            <a:ext cx="581891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C</a:t>
            </a:r>
          </a:p>
        </p:txBody>
      </p:sp>
      <p:sp>
        <p:nvSpPr>
          <p:cNvPr id="240" name="사각형: 둥근 모서리 239">
            <a:extLst>
              <a:ext uri="{FF2B5EF4-FFF2-40B4-BE49-F238E27FC236}">
                <a16:creationId xmlns:a16="http://schemas.microsoft.com/office/drawing/2014/main" id="{51A1F6E1-15B8-1733-4189-2B72C18C16DB}"/>
              </a:ext>
            </a:extLst>
          </p:cNvPr>
          <p:cNvSpPr/>
          <p:nvPr/>
        </p:nvSpPr>
        <p:spPr>
          <a:xfrm>
            <a:off x="5785867" y="4054719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41" name="사각형: 둥근 모서리 240">
            <a:extLst>
              <a:ext uri="{FF2B5EF4-FFF2-40B4-BE49-F238E27FC236}">
                <a16:creationId xmlns:a16="http://schemas.microsoft.com/office/drawing/2014/main" id="{538D759A-7590-2B35-D16D-F45C638FAAB9}"/>
              </a:ext>
            </a:extLst>
          </p:cNvPr>
          <p:cNvSpPr/>
          <p:nvPr/>
        </p:nvSpPr>
        <p:spPr>
          <a:xfrm>
            <a:off x="5785867" y="4624631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46" name="TextBox 245">
            <a:extLst>
              <a:ext uri="{FF2B5EF4-FFF2-40B4-BE49-F238E27FC236}">
                <a16:creationId xmlns:a16="http://schemas.microsoft.com/office/drawing/2014/main" id="{53011B31-584C-81E2-F419-489CE93E35D0}"/>
              </a:ext>
            </a:extLst>
          </p:cNvPr>
          <p:cNvSpPr txBox="1"/>
          <p:nvPr/>
        </p:nvSpPr>
        <p:spPr>
          <a:xfrm>
            <a:off x="6046616" y="4135658"/>
            <a:ext cx="573875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A</a:t>
            </a:r>
          </a:p>
        </p:txBody>
      </p:sp>
      <p:sp>
        <p:nvSpPr>
          <p:cNvPr id="247" name="TextBox 246">
            <a:extLst>
              <a:ext uri="{FF2B5EF4-FFF2-40B4-BE49-F238E27FC236}">
                <a16:creationId xmlns:a16="http://schemas.microsoft.com/office/drawing/2014/main" id="{399FC7B7-D891-C2F7-893C-75CD0F634165}"/>
              </a:ext>
            </a:extLst>
          </p:cNvPr>
          <p:cNvSpPr txBox="1"/>
          <p:nvPr/>
        </p:nvSpPr>
        <p:spPr>
          <a:xfrm>
            <a:off x="6049020" y="4705570"/>
            <a:ext cx="56906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B</a:t>
            </a:r>
          </a:p>
        </p:txBody>
      </p:sp>
      <p:sp>
        <p:nvSpPr>
          <p:cNvPr id="222" name="사각형: 둥근 모서리 221">
            <a:extLst>
              <a:ext uri="{FF2B5EF4-FFF2-40B4-BE49-F238E27FC236}">
                <a16:creationId xmlns:a16="http://schemas.microsoft.com/office/drawing/2014/main" id="{93F182B8-820B-66C3-3016-C927824D111B}"/>
              </a:ext>
            </a:extLst>
          </p:cNvPr>
          <p:cNvSpPr/>
          <p:nvPr/>
        </p:nvSpPr>
        <p:spPr>
          <a:xfrm>
            <a:off x="3711730" y="4054719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23" name="사각형: 둥근 모서리 222">
            <a:extLst>
              <a:ext uri="{FF2B5EF4-FFF2-40B4-BE49-F238E27FC236}">
                <a16:creationId xmlns:a16="http://schemas.microsoft.com/office/drawing/2014/main" id="{B50E84FC-E880-3ABA-A465-A545343C87BF}"/>
              </a:ext>
            </a:extLst>
          </p:cNvPr>
          <p:cNvSpPr/>
          <p:nvPr/>
        </p:nvSpPr>
        <p:spPr>
          <a:xfrm>
            <a:off x="3711730" y="4624631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24" name="사각형: 둥근 모서리 223">
            <a:extLst>
              <a:ext uri="{FF2B5EF4-FFF2-40B4-BE49-F238E27FC236}">
                <a16:creationId xmlns:a16="http://schemas.microsoft.com/office/drawing/2014/main" id="{DB9FAA6D-6A64-BBB8-AD98-D5F1DE97EA79}"/>
              </a:ext>
            </a:extLst>
          </p:cNvPr>
          <p:cNvSpPr/>
          <p:nvPr/>
        </p:nvSpPr>
        <p:spPr>
          <a:xfrm>
            <a:off x="3711730" y="5194543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0E977461-8F0B-0658-B5C8-240E28FFDE0F}"/>
              </a:ext>
            </a:extLst>
          </p:cNvPr>
          <p:cNvSpPr txBox="1"/>
          <p:nvPr/>
        </p:nvSpPr>
        <p:spPr>
          <a:xfrm>
            <a:off x="3972479" y="4135658"/>
            <a:ext cx="573875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A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29EAED2F-5197-175C-7394-794506D335D9}"/>
              </a:ext>
            </a:extLst>
          </p:cNvPr>
          <p:cNvSpPr txBox="1"/>
          <p:nvPr/>
        </p:nvSpPr>
        <p:spPr>
          <a:xfrm>
            <a:off x="3974883" y="4705570"/>
            <a:ext cx="56906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B</a:t>
            </a: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0B47C8FE-E1F8-2951-C1A0-CD2B95344451}"/>
              </a:ext>
            </a:extLst>
          </p:cNvPr>
          <p:cNvSpPr txBox="1"/>
          <p:nvPr/>
        </p:nvSpPr>
        <p:spPr>
          <a:xfrm>
            <a:off x="3968471" y="5275482"/>
            <a:ext cx="581891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C</a:t>
            </a: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99BC6E73-1171-DFEE-C981-AE455A699E34}"/>
              </a:ext>
            </a:extLst>
          </p:cNvPr>
          <p:cNvSpPr/>
          <p:nvPr/>
        </p:nvSpPr>
        <p:spPr>
          <a:xfrm>
            <a:off x="3711730" y="5764456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B3DC52-1DA6-BA2D-48FE-E624DE739B63}"/>
              </a:ext>
            </a:extLst>
          </p:cNvPr>
          <p:cNvSpPr txBox="1"/>
          <p:nvPr/>
        </p:nvSpPr>
        <p:spPr>
          <a:xfrm>
            <a:off x="3969273" y="5845394"/>
            <a:ext cx="58028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D</a:t>
            </a:r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D8F65871-1ED3-D863-2FDD-4A3C7DC53AE2}"/>
              </a:ext>
            </a:extLst>
          </p:cNvPr>
          <p:cNvSpPr/>
          <p:nvPr/>
        </p:nvSpPr>
        <p:spPr>
          <a:xfrm>
            <a:off x="5785867" y="5764456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8CDBAB-2073-33E3-4945-557170949752}"/>
              </a:ext>
            </a:extLst>
          </p:cNvPr>
          <p:cNvSpPr txBox="1"/>
          <p:nvPr/>
        </p:nvSpPr>
        <p:spPr>
          <a:xfrm>
            <a:off x="6045560" y="5845394"/>
            <a:ext cx="58028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D</a:t>
            </a:r>
          </a:p>
        </p:txBody>
      </p:sp>
      <p:sp>
        <p:nvSpPr>
          <p:cNvPr id="23" name="사각형: 둥근 모서리 22">
            <a:extLst>
              <a:ext uri="{FF2B5EF4-FFF2-40B4-BE49-F238E27FC236}">
                <a16:creationId xmlns:a16="http://schemas.microsoft.com/office/drawing/2014/main" id="{B966FA4B-B3FA-3BC0-A25F-5FB6F7427A84}"/>
              </a:ext>
            </a:extLst>
          </p:cNvPr>
          <p:cNvSpPr/>
          <p:nvPr/>
        </p:nvSpPr>
        <p:spPr>
          <a:xfrm>
            <a:off x="9932861" y="5764456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24FF563-EBC3-1863-A9B5-3152FA6A6CB0}"/>
              </a:ext>
            </a:extLst>
          </p:cNvPr>
          <p:cNvSpPr txBox="1"/>
          <p:nvPr/>
        </p:nvSpPr>
        <p:spPr>
          <a:xfrm>
            <a:off x="10189698" y="5845394"/>
            <a:ext cx="58028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D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79DF956B-3E84-E9B7-C476-04E95A3B1DEB}"/>
              </a:ext>
            </a:extLst>
          </p:cNvPr>
          <p:cNvSpPr/>
          <p:nvPr/>
        </p:nvSpPr>
        <p:spPr>
          <a:xfrm>
            <a:off x="5785867" y="5194543"/>
            <a:ext cx="1095375" cy="364882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7694923-F265-F509-1895-789B1B21626A}"/>
              </a:ext>
            </a:extLst>
          </p:cNvPr>
          <p:cNvSpPr txBox="1"/>
          <p:nvPr/>
        </p:nvSpPr>
        <p:spPr>
          <a:xfrm>
            <a:off x="6044609" y="5275482"/>
            <a:ext cx="581891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부서 팀원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47953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9" name="직선 연결선 118">
            <a:extLst>
              <a:ext uri="{FF2B5EF4-FFF2-40B4-BE49-F238E27FC236}">
                <a16:creationId xmlns:a16="http://schemas.microsoft.com/office/drawing/2014/main" id="{FFA956DC-36DF-63B3-6101-F2DFB2E5EF93}"/>
              </a:ext>
            </a:extLst>
          </p:cNvPr>
          <p:cNvCxnSpPr>
            <a:cxnSpLocks/>
          </p:cNvCxnSpPr>
          <p:nvPr/>
        </p:nvCxnSpPr>
        <p:spPr>
          <a:xfrm>
            <a:off x="4103263" y="3429000"/>
            <a:ext cx="0" cy="1575303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직선 연결선 119">
            <a:extLst>
              <a:ext uri="{FF2B5EF4-FFF2-40B4-BE49-F238E27FC236}">
                <a16:creationId xmlns:a16="http://schemas.microsoft.com/office/drawing/2014/main" id="{659ECCE6-50B8-E9D1-5D9D-AD3F693F55DA}"/>
              </a:ext>
            </a:extLst>
          </p:cNvPr>
          <p:cNvCxnSpPr>
            <a:cxnSpLocks/>
          </p:cNvCxnSpPr>
          <p:nvPr/>
        </p:nvCxnSpPr>
        <p:spPr>
          <a:xfrm>
            <a:off x="5877743" y="3429000"/>
            <a:ext cx="0" cy="1575303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직선 연결선 135">
            <a:extLst>
              <a:ext uri="{FF2B5EF4-FFF2-40B4-BE49-F238E27FC236}">
                <a16:creationId xmlns:a16="http://schemas.microsoft.com/office/drawing/2014/main" id="{AE9F6A40-FDDF-7229-3681-C07D686CC102}"/>
              </a:ext>
            </a:extLst>
          </p:cNvPr>
          <p:cNvCxnSpPr>
            <a:cxnSpLocks/>
          </p:cNvCxnSpPr>
          <p:nvPr/>
        </p:nvCxnSpPr>
        <p:spPr>
          <a:xfrm>
            <a:off x="7652223" y="3429000"/>
            <a:ext cx="0" cy="15753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직선 연결선 104">
            <a:extLst>
              <a:ext uri="{FF2B5EF4-FFF2-40B4-BE49-F238E27FC236}">
                <a16:creationId xmlns:a16="http://schemas.microsoft.com/office/drawing/2014/main" id="{3F4AE6AD-89EF-DFED-1224-E18FB5D74531}"/>
              </a:ext>
            </a:extLst>
          </p:cNvPr>
          <p:cNvCxnSpPr>
            <a:cxnSpLocks/>
          </p:cNvCxnSpPr>
          <p:nvPr/>
        </p:nvCxnSpPr>
        <p:spPr>
          <a:xfrm>
            <a:off x="1669926" y="2908205"/>
            <a:ext cx="669051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직선 연결선 114">
            <a:extLst>
              <a:ext uri="{FF2B5EF4-FFF2-40B4-BE49-F238E27FC236}">
                <a16:creationId xmlns:a16="http://schemas.microsoft.com/office/drawing/2014/main" id="{9FF0F862-9637-4D68-667B-718DCE0263DD}"/>
              </a:ext>
            </a:extLst>
          </p:cNvPr>
          <p:cNvCxnSpPr>
            <a:cxnSpLocks/>
          </p:cNvCxnSpPr>
          <p:nvPr/>
        </p:nvCxnSpPr>
        <p:spPr>
          <a:xfrm>
            <a:off x="1669926" y="5413187"/>
            <a:ext cx="6690511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143629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지구온난화의 원인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6158737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지구가 이렇게 더워지고 있는 이유가 </a:t>
            </a:r>
            <a:r>
              <a:rPr lang="ko-KR" altLang="en-US" err="1">
                <a:latin typeface="페이퍼로지 8 ExtraBold" pitchFamily="2" charset="-127"/>
                <a:ea typeface="페이퍼로지 8 ExtraBold" pitchFamily="2" charset="-127"/>
              </a:rPr>
              <a:t>뭘까요</a:t>
            </a:r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?</a:t>
            </a:r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FEAB2C3F-5E9D-42E8-DC33-9BEA5E622164}"/>
              </a:ext>
            </a:extLst>
          </p:cNvPr>
          <p:cNvGrpSpPr/>
          <p:nvPr/>
        </p:nvGrpSpPr>
        <p:grpSpPr>
          <a:xfrm>
            <a:off x="1136650" y="2199992"/>
            <a:ext cx="1416427" cy="1416427"/>
            <a:chOff x="1136650" y="2199992"/>
            <a:chExt cx="1416427" cy="1416427"/>
          </a:xfrm>
          <a:solidFill>
            <a:schemeClr val="accent1"/>
          </a:solidFill>
        </p:grpSpPr>
        <p:sp>
          <p:nvSpPr>
            <p:cNvPr id="79" name="사각형: 잘린 대각선 방향 모서리 78">
              <a:extLst>
                <a:ext uri="{FF2B5EF4-FFF2-40B4-BE49-F238E27FC236}">
                  <a16:creationId xmlns:a16="http://schemas.microsoft.com/office/drawing/2014/main" id="{82D466B7-83CB-6321-89E1-8BAFD01D9B51}"/>
                </a:ext>
              </a:extLst>
            </p:cNvPr>
            <p:cNvSpPr/>
            <p:nvPr/>
          </p:nvSpPr>
          <p:spPr>
            <a:xfrm>
              <a:off x="1136650" y="2199992"/>
              <a:ext cx="1416427" cy="1416427"/>
            </a:xfrm>
            <a:prstGeom prst="snip2Diag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80" name="사각형: 잘린 대각선 방향 모서리 79">
              <a:extLst>
                <a:ext uri="{FF2B5EF4-FFF2-40B4-BE49-F238E27FC236}">
                  <a16:creationId xmlns:a16="http://schemas.microsoft.com/office/drawing/2014/main" id="{07A20F4F-F23C-C7D3-2540-DC13006A2690}"/>
                </a:ext>
              </a:extLst>
            </p:cNvPr>
            <p:cNvSpPr/>
            <p:nvPr/>
          </p:nvSpPr>
          <p:spPr>
            <a:xfrm>
              <a:off x="1136650" y="2199992"/>
              <a:ext cx="1416427" cy="1416427"/>
            </a:xfrm>
            <a:prstGeom prst="snip2Diag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r>
                <a:rPr lang="en-US" altLang="ko-KR" kern="0">
                  <a:solidFill>
                    <a:prstClr val="white"/>
                  </a:solidFill>
                  <a:latin typeface="프리젠테이션 5 Medium" pitchFamily="2" charset="-127"/>
                </a:rPr>
                <a:t> </a:t>
              </a:r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82" name="타원 81">
            <a:extLst>
              <a:ext uri="{FF2B5EF4-FFF2-40B4-BE49-F238E27FC236}">
                <a16:creationId xmlns:a16="http://schemas.microsoft.com/office/drawing/2014/main" id="{AC4AD687-8C80-93A9-F937-C8098648F19F}"/>
              </a:ext>
            </a:extLst>
          </p:cNvPr>
          <p:cNvSpPr/>
          <p:nvPr/>
        </p:nvSpPr>
        <p:spPr>
          <a:xfrm>
            <a:off x="3395050" y="2199992"/>
            <a:ext cx="1416427" cy="1416427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83" name="타원 82">
            <a:extLst>
              <a:ext uri="{FF2B5EF4-FFF2-40B4-BE49-F238E27FC236}">
                <a16:creationId xmlns:a16="http://schemas.microsoft.com/office/drawing/2014/main" id="{6AA3A743-4967-EB2B-7B35-7B4BA994ED40}"/>
              </a:ext>
            </a:extLst>
          </p:cNvPr>
          <p:cNvSpPr/>
          <p:nvPr/>
        </p:nvSpPr>
        <p:spPr>
          <a:xfrm>
            <a:off x="5169530" y="2199992"/>
            <a:ext cx="1416427" cy="1416427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84" name="타원 83">
            <a:extLst>
              <a:ext uri="{FF2B5EF4-FFF2-40B4-BE49-F238E27FC236}">
                <a16:creationId xmlns:a16="http://schemas.microsoft.com/office/drawing/2014/main" id="{A3B8C47C-B55E-31FF-B464-06CF4184A435}"/>
              </a:ext>
            </a:extLst>
          </p:cNvPr>
          <p:cNvSpPr/>
          <p:nvPr/>
        </p:nvSpPr>
        <p:spPr>
          <a:xfrm>
            <a:off x="6944010" y="2199992"/>
            <a:ext cx="1416427" cy="1416427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88" name="타원 87">
            <a:extLst>
              <a:ext uri="{FF2B5EF4-FFF2-40B4-BE49-F238E27FC236}">
                <a16:creationId xmlns:a16="http://schemas.microsoft.com/office/drawing/2014/main" id="{3E7E2826-051E-DF57-9F0D-4C6C515E8CCB}"/>
              </a:ext>
            </a:extLst>
          </p:cNvPr>
          <p:cNvSpPr/>
          <p:nvPr/>
        </p:nvSpPr>
        <p:spPr>
          <a:xfrm>
            <a:off x="3395050" y="4704974"/>
            <a:ext cx="1416427" cy="1416427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90" name="타원 89">
            <a:extLst>
              <a:ext uri="{FF2B5EF4-FFF2-40B4-BE49-F238E27FC236}">
                <a16:creationId xmlns:a16="http://schemas.microsoft.com/office/drawing/2014/main" id="{5003CF99-36D4-D814-C9F9-2BEFD3426623}"/>
              </a:ext>
            </a:extLst>
          </p:cNvPr>
          <p:cNvSpPr/>
          <p:nvPr/>
        </p:nvSpPr>
        <p:spPr>
          <a:xfrm>
            <a:off x="6944010" y="4704974"/>
            <a:ext cx="1416427" cy="1416427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C4AC42A5-C620-824D-6D85-0CFB7F78B3A5}"/>
              </a:ext>
            </a:extLst>
          </p:cNvPr>
          <p:cNvGrpSpPr/>
          <p:nvPr/>
        </p:nvGrpSpPr>
        <p:grpSpPr>
          <a:xfrm>
            <a:off x="3385999" y="3923708"/>
            <a:ext cx="4974438" cy="473976"/>
            <a:chOff x="3385999" y="3923708"/>
            <a:chExt cx="4974438" cy="473976"/>
          </a:xfrm>
          <a:gradFill>
            <a:gsLst>
              <a:gs pos="0">
                <a:schemeClr val="accent3">
                  <a:lumMod val="65000"/>
                  <a:lumOff val="35000"/>
                </a:schemeClr>
              </a:gs>
              <a:gs pos="100000">
                <a:schemeClr val="accent3"/>
              </a:gs>
            </a:gsLst>
            <a:lin ang="2700000" scaled="0"/>
          </a:gradFill>
        </p:grpSpPr>
        <p:sp>
          <p:nvSpPr>
            <p:cNvPr id="94" name="사각형: 둥근 모서리 93">
              <a:extLst>
                <a:ext uri="{FF2B5EF4-FFF2-40B4-BE49-F238E27FC236}">
                  <a16:creationId xmlns:a16="http://schemas.microsoft.com/office/drawing/2014/main" id="{D3896962-4716-8580-757F-4AC1B4EB7193}"/>
                </a:ext>
              </a:extLst>
            </p:cNvPr>
            <p:cNvSpPr/>
            <p:nvPr/>
          </p:nvSpPr>
          <p:spPr>
            <a:xfrm>
              <a:off x="3395050" y="3923708"/>
              <a:ext cx="4965387" cy="47397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95" name="사각형: 둥근 모서리 94">
              <a:extLst>
                <a:ext uri="{FF2B5EF4-FFF2-40B4-BE49-F238E27FC236}">
                  <a16:creationId xmlns:a16="http://schemas.microsoft.com/office/drawing/2014/main" id="{12D0DFFB-4648-FC8C-6812-FA4DB93EA63D}"/>
                </a:ext>
              </a:extLst>
            </p:cNvPr>
            <p:cNvSpPr/>
            <p:nvPr/>
          </p:nvSpPr>
          <p:spPr>
            <a:xfrm>
              <a:off x="3385999" y="3923708"/>
              <a:ext cx="4965387" cy="473976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71AE2D27-FF34-6C84-1A1A-B2CE161A42D8}"/>
              </a:ext>
            </a:extLst>
          </p:cNvPr>
          <p:cNvGrpSpPr/>
          <p:nvPr/>
        </p:nvGrpSpPr>
        <p:grpSpPr>
          <a:xfrm>
            <a:off x="1136650" y="4704974"/>
            <a:ext cx="1416427" cy="1416427"/>
            <a:chOff x="1136650" y="2199992"/>
            <a:chExt cx="1416427" cy="1416427"/>
          </a:xfrm>
          <a:solidFill>
            <a:schemeClr val="accent1"/>
          </a:solidFill>
        </p:grpSpPr>
        <p:sp>
          <p:nvSpPr>
            <p:cNvPr id="91" name="사각형: 잘린 대각선 방향 모서리 90">
              <a:extLst>
                <a:ext uri="{FF2B5EF4-FFF2-40B4-BE49-F238E27FC236}">
                  <a16:creationId xmlns:a16="http://schemas.microsoft.com/office/drawing/2014/main" id="{646DD765-09CA-DA3E-7CE6-74BDF89BA0AB}"/>
                </a:ext>
              </a:extLst>
            </p:cNvPr>
            <p:cNvSpPr/>
            <p:nvPr/>
          </p:nvSpPr>
          <p:spPr>
            <a:xfrm>
              <a:off x="1136650" y="2199992"/>
              <a:ext cx="1416427" cy="1416427"/>
            </a:xfrm>
            <a:prstGeom prst="snip2Diag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92" name="사각형: 잘린 대각선 방향 모서리 91">
              <a:extLst>
                <a:ext uri="{FF2B5EF4-FFF2-40B4-BE49-F238E27FC236}">
                  <a16:creationId xmlns:a16="http://schemas.microsoft.com/office/drawing/2014/main" id="{AF23144D-DF2E-356E-1C5E-B7CF7EDB617C}"/>
                </a:ext>
              </a:extLst>
            </p:cNvPr>
            <p:cNvSpPr/>
            <p:nvPr/>
          </p:nvSpPr>
          <p:spPr>
            <a:xfrm>
              <a:off x="1136650" y="2199992"/>
              <a:ext cx="1416427" cy="1416427"/>
            </a:xfrm>
            <a:prstGeom prst="snip2Diag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37" name="TextBox 136">
            <a:extLst>
              <a:ext uri="{FF2B5EF4-FFF2-40B4-BE49-F238E27FC236}">
                <a16:creationId xmlns:a16="http://schemas.microsoft.com/office/drawing/2014/main" id="{6A00C9F5-20F1-3A9B-D853-4D6E1D667D36}"/>
              </a:ext>
            </a:extLst>
          </p:cNvPr>
          <p:cNvSpPr txBox="1"/>
          <p:nvPr/>
        </p:nvSpPr>
        <p:spPr>
          <a:xfrm>
            <a:off x="1495409" y="2538873"/>
            <a:ext cx="698909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지속적인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온실가스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배출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B4D735A5-D0CB-E2A9-C759-6FF7F9C55FA7}"/>
              </a:ext>
            </a:extLst>
          </p:cNvPr>
          <p:cNvSpPr txBox="1"/>
          <p:nvPr/>
        </p:nvSpPr>
        <p:spPr>
          <a:xfrm>
            <a:off x="1495409" y="5043855"/>
            <a:ext cx="698909" cy="738664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인간들의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pPr algn="ctr"/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무지성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행동들</a:t>
            </a: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7A138A8E-7825-7E2F-A820-168382133F1E}"/>
              </a:ext>
            </a:extLst>
          </p:cNvPr>
          <p:cNvSpPr txBox="1"/>
          <p:nvPr/>
        </p:nvSpPr>
        <p:spPr>
          <a:xfrm>
            <a:off x="3666446" y="2993320"/>
            <a:ext cx="873636" cy="24622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이산화탄소</a:t>
            </a:r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FF679708-5504-D36C-93E7-334007564A13}"/>
              </a:ext>
            </a:extLst>
          </p:cNvPr>
          <p:cNvSpPr txBox="1"/>
          <p:nvPr/>
        </p:nvSpPr>
        <p:spPr>
          <a:xfrm>
            <a:off x="5528289" y="2993320"/>
            <a:ext cx="698909" cy="24622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메탄가스</a:t>
            </a:r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9037F6A2-F1BA-D4CA-75B9-D296D67E6682}"/>
              </a:ext>
            </a:extLst>
          </p:cNvPr>
          <p:cNvSpPr txBox="1"/>
          <p:nvPr/>
        </p:nvSpPr>
        <p:spPr>
          <a:xfrm>
            <a:off x="7390131" y="2993320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수증기</a:t>
            </a:r>
          </a:p>
        </p:txBody>
      </p:sp>
      <p:sp>
        <p:nvSpPr>
          <p:cNvPr id="89" name="타원 88">
            <a:extLst>
              <a:ext uri="{FF2B5EF4-FFF2-40B4-BE49-F238E27FC236}">
                <a16:creationId xmlns:a16="http://schemas.microsoft.com/office/drawing/2014/main" id="{B10C4176-99D7-BF28-39E9-13963F6016A1}"/>
              </a:ext>
            </a:extLst>
          </p:cNvPr>
          <p:cNvSpPr/>
          <p:nvPr/>
        </p:nvSpPr>
        <p:spPr>
          <a:xfrm>
            <a:off x="5169530" y="4704974"/>
            <a:ext cx="1416427" cy="1416427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E16F00A7-0B55-EC45-6328-3F2F42DB7862}"/>
              </a:ext>
            </a:extLst>
          </p:cNvPr>
          <p:cNvSpPr txBox="1"/>
          <p:nvPr/>
        </p:nvSpPr>
        <p:spPr>
          <a:xfrm>
            <a:off x="3734574" y="5498302"/>
            <a:ext cx="737381" cy="24622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삼림 벌채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50B86CCD-BEED-B348-6D84-6CE53B3601A4}"/>
              </a:ext>
            </a:extLst>
          </p:cNvPr>
          <p:cNvSpPr txBox="1"/>
          <p:nvPr/>
        </p:nvSpPr>
        <p:spPr>
          <a:xfrm>
            <a:off x="5421689" y="5498302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재활용 부족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68194C98-C4E5-EED0-3748-2C38CC3F038C}"/>
              </a:ext>
            </a:extLst>
          </p:cNvPr>
          <p:cNvSpPr txBox="1"/>
          <p:nvPr/>
        </p:nvSpPr>
        <p:spPr>
          <a:xfrm>
            <a:off x="7108806" y="5498302"/>
            <a:ext cx="1086836" cy="246221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화석연료 연소</a:t>
            </a:r>
          </a:p>
        </p:txBody>
      </p:sp>
      <p:pic>
        <p:nvPicPr>
          <p:cNvPr id="163" name="그래픽 162">
            <a:extLst>
              <a:ext uri="{FF2B5EF4-FFF2-40B4-BE49-F238E27FC236}">
                <a16:creationId xmlns:a16="http://schemas.microsoft.com/office/drawing/2014/main" id="{CE0C70CB-9454-AF06-5E48-51A92E178BF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1123" y="2478506"/>
            <a:ext cx="364282" cy="364282"/>
          </a:xfrm>
          <a:prstGeom prst="rect">
            <a:avLst/>
          </a:prstGeom>
        </p:spPr>
      </p:pic>
      <p:pic>
        <p:nvPicPr>
          <p:cNvPr id="169" name="그래픽 168">
            <a:extLst>
              <a:ext uri="{FF2B5EF4-FFF2-40B4-BE49-F238E27FC236}">
                <a16:creationId xmlns:a16="http://schemas.microsoft.com/office/drawing/2014/main" id="{6A781E48-2C3E-A4AF-92C1-0F571AEE362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695602" y="2478506"/>
            <a:ext cx="364282" cy="364282"/>
          </a:xfrm>
          <a:prstGeom prst="rect">
            <a:avLst/>
          </a:prstGeom>
        </p:spPr>
      </p:pic>
      <p:pic>
        <p:nvPicPr>
          <p:cNvPr id="170" name="그래픽 169">
            <a:extLst>
              <a:ext uri="{FF2B5EF4-FFF2-40B4-BE49-F238E27FC236}">
                <a16:creationId xmlns:a16="http://schemas.microsoft.com/office/drawing/2014/main" id="{26872871-3A9E-2F57-9441-4FE702900C8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7470082" y="2478506"/>
            <a:ext cx="364282" cy="364282"/>
          </a:xfrm>
          <a:prstGeom prst="rect">
            <a:avLst/>
          </a:prstGeom>
        </p:spPr>
      </p:pic>
      <p:pic>
        <p:nvPicPr>
          <p:cNvPr id="171" name="그래픽 170">
            <a:extLst>
              <a:ext uri="{FF2B5EF4-FFF2-40B4-BE49-F238E27FC236}">
                <a16:creationId xmlns:a16="http://schemas.microsoft.com/office/drawing/2014/main" id="{DE219346-B342-8CB5-BE0C-662523A4628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3921123" y="4976491"/>
            <a:ext cx="364282" cy="364282"/>
          </a:xfrm>
          <a:prstGeom prst="rect">
            <a:avLst/>
          </a:prstGeom>
        </p:spPr>
      </p:pic>
      <p:pic>
        <p:nvPicPr>
          <p:cNvPr id="172" name="그래픽 171">
            <a:extLst>
              <a:ext uri="{FF2B5EF4-FFF2-40B4-BE49-F238E27FC236}">
                <a16:creationId xmlns:a16="http://schemas.microsoft.com/office/drawing/2014/main" id="{787D71A3-472F-1B2D-11DA-72959D744D1E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5695602" y="4976491"/>
            <a:ext cx="364282" cy="364282"/>
          </a:xfrm>
          <a:prstGeom prst="rect">
            <a:avLst/>
          </a:prstGeom>
        </p:spPr>
      </p:pic>
      <p:pic>
        <p:nvPicPr>
          <p:cNvPr id="173" name="그래픽 172">
            <a:extLst>
              <a:ext uri="{FF2B5EF4-FFF2-40B4-BE49-F238E27FC236}">
                <a16:creationId xmlns:a16="http://schemas.microsoft.com/office/drawing/2014/main" id="{4134C3CA-52C7-541D-1E9F-74B1DF718E8E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7470082" y="4976491"/>
            <a:ext cx="364282" cy="364282"/>
          </a:xfrm>
          <a:prstGeom prst="rect">
            <a:avLst/>
          </a:prstGeom>
        </p:spPr>
      </p:pic>
      <p:sp>
        <p:nvSpPr>
          <p:cNvPr id="176" name="TextBox 175">
            <a:extLst>
              <a:ext uri="{FF2B5EF4-FFF2-40B4-BE49-F238E27FC236}">
                <a16:creationId xmlns:a16="http://schemas.microsoft.com/office/drawing/2014/main" id="{867AA234-3488-8EEE-DAF4-F6F7DC165F90}"/>
              </a:ext>
            </a:extLst>
          </p:cNvPr>
          <p:cNvSpPr txBox="1"/>
          <p:nvPr/>
        </p:nvSpPr>
        <p:spPr>
          <a:xfrm>
            <a:off x="4192469" y="4037586"/>
            <a:ext cx="336149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해수면 상승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ㅣ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 사막화 현상 </a:t>
            </a:r>
            <a:r>
              <a:rPr lang="ko-KR" altLang="en-US" sz="16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ㅣ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 생태계 변화</a:t>
            </a:r>
          </a:p>
        </p:txBody>
      </p:sp>
      <p:pic>
        <p:nvPicPr>
          <p:cNvPr id="3" name="그림 개체 틀 2" descr="흑백, 하늘, 건물, 안개이(가) 표시된 사진&#10;&#10;자동 생성된 설명">
            <a:extLst>
              <a:ext uri="{FF2B5EF4-FFF2-40B4-BE49-F238E27FC236}">
                <a16:creationId xmlns:a16="http://schemas.microsoft.com/office/drawing/2014/main" id="{DED5866D-E270-ABEB-F305-59F82B19A43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" r="58"/>
          <a:stretch/>
        </p:blipFill>
        <p:spPr>
          <a:xfrm>
            <a:off x="9461500" y="0"/>
            <a:ext cx="2730500" cy="6858000"/>
          </a:xfrm>
          <a:custGeom>
            <a:avLst/>
            <a:gdLst>
              <a:gd name="connsiteX0" fmla="*/ 0 w 2730781"/>
              <a:gd name="connsiteY0" fmla="*/ 0 h 6858000"/>
              <a:gd name="connsiteX1" fmla="*/ 2730781 w 2730781"/>
              <a:gd name="connsiteY1" fmla="*/ 0 h 6858000"/>
              <a:gd name="connsiteX2" fmla="*/ 2730781 w 2730781"/>
              <a:gd name="connsiteY2" fmla="*/ 6858000 h 6858000"/>
              <a:gd name="connsiteX3" fmla="*/ 0 w 27307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0781" h="6858000">
                <a:moveTo>
                  <a:pt x="0" y="0"/>
                </a:moveTo>
                <a:lnTo>
                  <a:pt x="2730781" y="0"/>
                </a:lnTo>
                <a:lnTo>
                  <a:pt x="2730781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86755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BDA3CB22-352C-E6D2-7EF1-5D8355F9E44C}"/>
              </a:ext>
            </a:extLst>
          </p:cNvPr>
          <p:cNvGrpSpPr/>
          <p:nvPr/>
        </p:nvGrpSpPr>
        <p:grpSpPr>
          <a:xfrm>
            <a:off x="-3470790" y="1460500"/>
            <a:ext cx="6827281" cy="6827259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3" name="Oval 39">
              <a:extLst>
                <a:ext uri="{FF2B5EF4-FFF2-40B4-BE49-F238E27FC236}">
                  <a16:creationId xmlns:a16="http://schemas.microsoft.com/office/drawing/2014/main" id="{0D92AB86-5345-098F-7703-BAA30B98472F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" name="Oval 38">
              <a:extLst>
                <a:ext uri="{FF2B5EF4-FFF2-40B4-BE49-F238E27FC236}">
                  <a16:creationId xmlns:a16="http://schemas.microsoft.com/office/drawing/2014/main" id="{8EA938A9-7AEE-70FA-4895-6A7E8B0110FC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8C599977-F15A-D5C2-2150-81D03E82D705}"/>
              </a:ext>
            </a:extLst>
          </p:cNvPr>
          <p:cNvGrpSpPr/>
          <p:nvPr/>
        </p:nvGrpSpPr>
        <p:grpSpPr>
          <a:xfrm>
            <a:off x="-2733855" y="2197434"/>
            <a:ext cx="5353410" cy="5353391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7" name="Oval 39">
              <a:extLst>
                <a:ext uri="{FF2B5EF4-FFF2-40B4-BE49-F238E27FC236}">
                  <a16:creationId xmlns:a16="http://schemas.microsoft.com/office/drawing/2014/main" id="{E641E4D4-4BA8-B857-E449-800B32E05403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8" name="Oval 38">
              <a:extLst>
                <a:ext uri="{FF2B5EF4-FFF2-40B4-BE49-F238E27FC236}">
                  <a16:creationId xmlns:a16="http://schemas.microsoft.com/office/drawing/2014/main" id="{DAA1E9D3-63A5-B07A-1E8A-C536F7804D5F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91700533-F514-65DB-694B-C7F42703863E}"/>
              </a:ext>
            </a:extLst>
          </p:cNvPr>
          <p:cNvGrpSpPr/>
          <p:nvPr/>
        </p:nvGrpSpPr>
        <p:grpSpPr>
          <a:xfrm>
            <a:off x="8835510" y="-1953130"/>
            <a:ext cx="6827281" cy="6827259"/>
            <a:chOff x="1127125" y="2692028"/>
            <a:chExt cx="2744989" cy="2744989"/>
          </a:xfrm>
          <a:solidFill>
            <a:schemeClr val="accent1"/>
          </a:solidFill>
        </p:grpSpPr>
        <p:sp>
          <p:nvSpPr>
            <p:cNvPr id="29" name="Oval 39">
              <a:extLst>
                <a:ext uri="{FF2B5EF4-FFF2-40B4-BE49-F238E27FC236}">
                  <a16:creationId xmlns:a16="http://schemas.microsoft.com/office/drawing/2014/main" id="{7FC25834-7483-84FB-AD27-714CC4BB2AF0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30" name="Oval 38">
              <a:extLst>
                <a:ext uri="{FF2B5EF4-FFF2-40B4-BE49-F238E27FC236}">
                  <a16:creationId xmlns:a16="http://schemas.microsoft.com/office/drawing/2014/main" id="{A2CB999B-29E5-4819-951C-55A252994BF5}"/>
                </a:ext>
              </a:extLst>
            </p:cNvPr>
            <p:cNvSpPr/>
            <p:nvPr/>
          </p:nvSpPr>
          <p:spPr>
            <a:xfrm>
              <a:off x="1127125" y="2692028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CF5BE26E-5171-6B5C-80C5-017C6450C8F6}"/>
              </a:ext>
            </a:extLst>
          </p:cNvPr>
          <p:cNvGrpSpPr/>
          <p:nvPr/>
        </p:nvGrpSpPr>
        <p:grpSpPr>
          <a:xfrm>
            <a:off x="9572445" y="-1278908"/>
            <a:ext cx="5353410" cy="5353391"/>
            <a:chOff x="1127125" y="2659872"/>
            <a:chExt cx="2744989" cy="2744989"/>
          </a:xfrm>
          <a:solidFill>
            <a:schemeClr val="accent1"/>
          </a:solidFill>
        </p:grpSpPr>
        <p:sp>
          <p:nvSpPr>
            <p:cNvPr id="27" name="Oval 39">
              <a:extLst>
                <a:ext uri="{FF2B5EF4-FFF2-40B4-BE49-F238E27FC236}">
                  <a16:creationId xmlns:a16="http://schemas.microsoft.com/office/drawing/2014/main" id="{1227FCA1-5F32-EFF8-D562-60C78479B3EE}"/>
                </a:ext>
              </a:extLst>
            </p:cNvPr>
            <p:cNvSpPr/>
            <p:nvPr/>
          </p:nvSpPr>
          <p:spPr>
            <a:xfrm>
              <a:off x="1127125" y="2659872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8" name="Oval 38">
              <a:extLst>
                <a:ext uri="{FF2B5EF4-FFF2-40B4-BE49-F238E27FC236}">
                  <a16:creationId xmlns:a16="http://schemas.microsoft.com/office/drawing/2014/main" id="{0FE70182-9E36-4335-D64E-D2D4B526D918}"/>
                </a:ext>
              </a:extLst>
            </p:cNvPr>
            <p:cNvSpPr/>
            <p:nvPr/>
          </p:nvSpPr>
          <p:spPr>
            <a:xfrm>
              <a:off x="1127125" y="2659872"/>
              <a:ext cx="2744989" cy="274498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06A85618-4BFD-4900-89A8-2D4C70D2FD59}"/>
              </a:ext>
            </a:extLst>
          </p:cNvPr>
          <p:cNvSpPr txBox="1"/>
          <p:nvPr/>
        </p:nvSpPr>
        <p:spPr>
          <a:xfrm>
            <a:off x="4075415" y="1460500"/>
            <a:ext cx="4041171" cy="67358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4400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</a:t>
            </a:r>
            <a:r>
              <a:rPr lang="ko-KR" altLang="en-US" sz="4400">
                <a:latin typeface="페이퍼로지 8 ExtraBold" pitchFamily="2" charset="-127"/>
                <a:ea typeface="페이퍼로지 8 ExtraBold" pitchFamily="2" charset="-127"/>
              </a:rPr>
              <a:t>입력하세요</a:t>
            </a:r>
            <a:endParaRPr lang="en-US" altLang="ko-KR" sz="4400">
              <a:solidFill>
                <a:schemeClr val="accent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6265230-A24C-B240-4999-1D8D25AF1784}"/>
              </a:ext>
            </a:extLst>
          </p:cNvPr>
          <p:cNvSpPr txBox="1"/>
          <p:nvPr/>
        </p:nvSpPr>
        <p:spPr>
          <a:xfrm>
            <a:off x="3810000" y="2423193"/>
            <a:ext cx="4572000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템플릿도 스마트 스토어에서 판매 중이기도 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34" name="그래픽 33" descr="조리개 단색으로 채워진">
            <a:extLst>
              <a:ext uri="{FF2B5EF4-FFF2-40B4-BE49-F238E27FC236}">
                <a16:creationId xmlns:a16="http://schemas.microsoft.com/office/drawing/2014/main" id="{FEE3CE92-61CF-C829-055C-8E2124D0501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85422" y="3854101"/>
            <a:ext cx="364704" cy="36470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E1906C2-167D-E898-61C6-3136F0BD96CC}"/>
              </a:ext>
            </a:extLst>
          </p:cNvPr>
          <p:cNvSpPr txBox="1"/>
          <p:nvPr/>
        </p:nvSpPr>
        <p:spPr>
          <a:xfrm>
            <a:off x="3977631" y="4374077"/>
            <a:ext cx="58028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8,293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50305-327F-96E7-E2C8-4A47F3B460D3}"/>
              </a:ext>
            </a:extLst>
          </p:cNvPr>
          <p:cNvSpPr txBox="1"/>
          <p:nvPr/>
        </p:nvSpPr>
        <p:spPr>
          <a:xfrm>
            <a:off x="3929541" y="4674068"/>
            <a:ext cx="67646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pic>
        <p:nvPicPr>
          <p:cNvPr id="41" name="그래픽 40">
            <a:extLst>
              <a:ext uri="{FF2B5EF4-FFF2-40B4-BE49-F238E27FC236}">
                <a16:creationId xmlns:a16="http://schemas.microsoft.com/office/drawing/2014/main" id="{3D225DBB-AECF-74CB-8739-3C63F9A8DDB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304239" y="3854101"/>
            <a:ext cx="364704" cy="364704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195621F8-A276-39B6-996A-1CB9C07683DB}"/>
              </a:ext>
            </a:extLst>
          </p:cNvPr>
          <p:cNvSpPr txBox="1"/>
          <p:nvPr/>
        </p:nvSpPr>
        <p:spPr>
          <a:xfrm>
            <a:off x="5196449" y="4374077"/>
            <a:ext cx="58028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3,283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EEA94C7-5D69-360D-B19B-B3EA37B59540}"/>
              </a:ext>
            </a:extLst>
          </p:cNvPr>
          <p:cNvSpPr txBox="1"/>
          <p:nvPr/>
        </p:nvSpPr>
        <p:spPr>
          <a:xfrm>
            <a:off x="5148358" y="4674068"/>
            <a:ext cx="67646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pic>
        <p:nvPicPr>
          <p:cNvPr id="45" name="그래픽 44">
            <a:extLst>
              <a:ext uri="{FF2B5EF4-FFF2-40B4-BE49-F238E27FC236}">
                <a16:creationId xmlns:a16="http://schemas.microsoft.com/office/drawing/2014/main" id="{04D2D85B-1587-7ADE-9F8A-1EC629D6023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523056" y="3854101"/>
            <a:ext cx="364704" cy="364704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9EAB120D-4998-3EB6-5ED6-FD20A56464F8}"/>
              </a:ext>
            </a:extLst>
          </p:cNvPr>
          <p:cNvSpPr txBox="1"/>
          <p:nvPr/>
        </p:nvSpPr>
        <p:spPr>
          <a:xfrm>
            <a:off x="6413661" y="4374077"/>
            <a:ext cx="58349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2,302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65F4EFC-9487-88D6-B698-34E1F364B7A2}"/>
              </a:ext>
            </a:extLst>
          </p:cNvPr>
          <p:cNvSpPr txBox="1"/>
          <p:nvPr/>
        </p:nvSpPr>
        <p:spPr>
          <a:xfrm>
            <a:off x="6367175" y="4674068"/>
            <a:ext cx="67646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pic>
        <p:nvPicPr>
          <p:cNvPr id="49" name="그래픽 48">
            <a:extLst>
              <a:ext uri="{FF2B5EF4-FFF2-40B4-BE49-F238E27FC236}">
                <a16:creationId xmlns:a16="http://schemas.microsoft.com/office/drawing/2014/main" id="{A40FF39A-4C6B-2EDD-0C31-E014FBDBAB7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741873" y="3854101"/>
            <a:ext cx="364704" cy="364704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019E380D-D711-B180-C63E-65EB65508978}"/>
              </a:ext>
            </a:extLst>
          </p:cNvPr>
          <p:cNvSpPr txBox="1"/>
          <p:nvPr/>
        </p:nvSpPr>
        <p:spPr>
          <a:xfrm>
            <a:off x="7634083" y="4374077"/>
            <a:ext cx="58028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6,289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D1B8F46-C793-EFEE-E0E5-7E240DF9C10D}"/>
              </a:ext>
            </a:extLst>
          </p:cNvPr>
          <p:cNvSpPr txBox="1"/>
          <p:nvPr/>
        </p:nvSpPr>
        <p:spPr>
          <a:xfrm>
            <a:off x="7585992" y="4674068"/>
            <a:ext cx="676467" cy="20300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15334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57625AD0-F866-ED05-7F32-46A274F44ECE}"/>
              </a:ext>
            </a:extLst>
          </p:cNvPr>
          <p:cNvSpPr/>
          <p:nvPr/>
        </p:nvSpPr>
        <p:spPr>
          <a:xfrm>
            <a:off x="1152525" y="4081363"/>
            <a:ext cx="4828548" cy="128124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6DA1AD68-8D61-55EB-B087-8137CB1E1761}"/>
              </a:ext>
            </a:extLst>
          </p:cNvPr>
          <p:cNvGrpSpPr/>
          <p:nvPr/>
        </p:nvGrpSpPr>
        <p:grpSpPr>
          <a:xfrm>
            <a:off x="1408308" y="4230752"/>
            <a:ext cx="982467" cy="982467"/>
            <a:chOff x="1408308" y="2697293"/>
            <a:chExt cx="982467" cy="982467"/>
          </a:xfrm>
          <a:solidFill>
            <a:schemeClr val="accent1"/>
          </a:solidFill>
        </p:grpSpPr>
        <p:sp>
          <p:nvSpPr>
            <p:cNvPr id="42" name="타원 41">
              <a:extLst>
                <a:ext uri="{FF2B5EF4-FFF2-40B4-BE49-F238E27FC236}">
                  <a16:creationId xmlns:a16="http://schemas.microsoft.com/office/drawing/2014/main" id="{D46C818C-5DD5-98F4-5FF1-0E121FE81F48}"/>
                </a:ext>
              </a:extLst>
            </p:cNvPr>
            <p:cNvSpPr/>
            <p:nvPr/>
          </p:nvSpPr>
          <p:spPr>
            <a:xfrm>
              <a:off x="1408308" y="2697293"/>
              <a:ext cx="982467" cy="9824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3" name="타원 42">
              <a:extLst>
                <a:ext uri="{FF2B5EF4-FFF2-40B4-BE49-F238E27FC236}">
                  <a16:creationId xmlns:a16="http://schemas.microsoft.com/office/drawing/2014/main" id="{B2B0CE7A-373B-6766-0AE3-2AB85ED082CF}"/>
                </a:ext>
              </a:extLst>
            </p:cNvPr>
            <p:cNvSpPr/>
            <p:nvPr/>
          </p:nvSpPr>
          <p:spPr>
            <a:xfrm>
              <a:off x="1408308" y="2697293"/>
              <a:ext cx="982467" cy="9824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38" name="타원 37">
            <a:extLst>
              <a:ext uri="{FF2B5EF4-FFF2-40B4-BE49-F238E27FC236}">
                <a16:creationId xmlns:a16="http://schemas.microsoft.com/office/drawing/2014/main" id="{898E0A0C-E5F8-1D92-948B-0E961D46CDCB}"/>
              </a:ext>
            </a:extLst>
          </p:cNvPr>
          <p:cNvSpPr/>
          <p:nvPr/>
        </p:nvSpPr>
        <p:spPr>
          <a:xfrm>
            <a:off x="1501840" y="4324284"/>
            <a:ext cx="795402" cy="795402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6068B3F-439D-2135-C808-FBB4C3B5DC5A}"/>
              </a:ext>
            </a:extLst>
          </p:cNvPr>
          <p:cNvSpPr txBox="1"/>
          <p:nvPr/>
        </p:nvSpPr>
        <p:spPr>
          <a:xfrm>
            <a:off x="2655554" y="4354863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EB0554C-9570-5279-887F-9B851475B70B}"/>
              </a:ext>
            </a:extLst>
          </p:cNvPr>
          <p:cNvSpPr txBox="1"/>
          <p:nvPr/>
        </p:nvSpPr>
        <p:spPr>
          <a:xfrm>
            <a:off x="2655554" y="4679197"/>
            <a:ext cx="284037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41" name="그래픽 40">
            <a:extLst>
              <a:ext uri="{FF2B5EF4-FFF2-40B4-BE49-F238E27FC236}">
                <a16:creationId xmlns:a16="http://schemas.microsoft.com/office/drawing/2014/main" id="{FFB70188-50E9-38B5-6728-BAF48453EDA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682881" y="4505326"/>
            <a:ext cx="433322" cy="433320"/>
          </a:xfrm>
          <a:prstGeom prst="rect">
            <a:avLst/>
          </a:prstGeom>
        </p:spPr>
      </p:pic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556E9374-4E2E-F761-95CD-7991898DFAC0}"/>
              </a:ext>
            </a:extLst>
          </p:cNvPr>
          <p:cNvSpPr/>
          <p:nvPr/>
        </p:nvSpPr>
        <p:spPr>
          <a:xfrm>
            <a:off x="6236327" y="1781175"/>
            <a:ext cx="4828548" cy="128124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93E0B5BE-FFE2-6C38-C19F-6D243F34323A}"/>
              </a:ext>
            </a:extLst>
          </p:cNvPr>
          <p:cNvGrpSpPr/>
          <p:nvPr/>
        </p:nvGrpSpPr>
        <p:grpSpPr>
          <a:xfrm>
            <a:off x="6492110" y="1930564"/>
            <a:ext cx="982467" cy="982467"/>
            <a:chOff x="1408308" y="2697293"/>
            <a:chExt cx="982467" cy="982467"/>
          </a:xfrm>
          <a:solidFill>
            <a:schemeClr val="accent1"/>
          </a:solidFill>
        </p:grpSpPr>
        <p:sp>
          <p:nvSpPr>
            <p:cNvPr id="51" name="타원 50">
              <a:extLst>
                <a:ext uri="{FF2B5EF4-FFF2-40B4-BE49-F238E27FC236}">
                  <a16:creationId xmlns:a16="http://schemas.microsoft.com/office/drawing/2014/main" id="{6CC4DD52-4909-DFA3-0882-3DB18E886A82}"/>
                </a:ext>
              </a:extLst>
            </p:cNvPr>
            <p:cNvSpPr/>
            <p:nvPr/>
          </p:nvSpPr>
          <p:spPr>
            <a:xfrm>
              <a:off x="1408308" y="2697293"/>
              <a:ext cx="982467" cy="9824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2" name="타원 51">
              <a:extLst>
                <a:ext uri="{FF2B5EF4-FFF2-40B4-BE49-F238E27FC236}">
                  <a16:creationId xmlns:a16="http://schemas.microsoft.com/office/drawing/2014/main" id="{0443FA7A-BB31-6120-061D-E74A2CE6BAFF}"/>
                </a:ext>
              </a:extLst>
            </p:cNvPr>
            <p:cNvSpPr/>
            <p:nvPr/>
          </p:nvSpPr>
          <p:spPr>
            <a:xfrm>
              <a:off x="1408308" y="2697293"/>
              <a:ext cx="982467" cy="9824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47" name="타원 46">
            <a:extLst>
              <a:ext uri="{FF2B5EF4-FFF2-40B4-BE49-F238E27FC236}">
                <a16:creationId xmlns:a16="http://schemas.microsoft.com/office/drawing/2014/main" id="{4B0D41DD-6AC9-621B-D63F-7B1BCC305785}"/>
              </a:ext>
            </a:extLst>
          </p:cNvPr>
          <p:cNvSpPr/>
          <p:nvPr/>
        </p:nvSpPr>
        <p:spPr>
          <a:xfrm>
            <a:off x="6585642" y="2024096"/>
            <a:ext cx="795402" cy="795402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4CFC1B3-DEE3-5744-C50D-30FAFE293EB4}"/>
              </a:ext>
            </a:extLst>
          </p:cNvPr>
          <p:cNvSpPr txBox="1"/>
          <p:nvPr/>
        </p:nvSpPr>
        <p:spPr>
          <a:xfrm>
            <a:off x="7739356" y="2054675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B652735-530B-5C2C-9053-DBA817621BA1}"/>
              </a:ext>
            </a:extLst>
          </p:cNvPr>
          <p:cNvSpPr txBox="1"/>
          <p:nvPr/>
        </p:nvSpPr>
        <p:spPr>
          <a:xfrm>
            <a:off x="7739356" y="2379009"/>
            <a:ext cx="284037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50" name="그래픽 49">
            <a:extLst>
              <a:ext uri="{FF2B5EF4-FFF2-40B4-BE49-F238E27FC236}">
                <a16:creationId xmlns:a16="http://schemas.microsoft.com/office/drawing/2014/main" id="{3C11A268-C99B-C1B5-6C91-5DC69B00B15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766683" y="2205138"/>
            <a:ext cx="433322" cy="433320"/>
          </a:xfrm>
          <a:prstGeom prst="rect">
            <a:avLst/>
          </a:prstGeom>
        </p:spPr>
      </p:pic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6779C3C8-4137-868E-6396-CF71B81A5AE0}"/>
              </a:ext>
            </a:extLst>
          </p:cNvPr>
          <p:cNvSpPr/>
          <p:nvPr/>
        </p:nvSpPr>
        <p:spPr>
          <a:xfrm>
            <a:off x="6236327" y="3314634"/>
            <a:ext cx="4828548" cy="128124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19190EAB-0302-D346-15A6-3671FA695951}"/>
              </a:ext>
            </a:extLst>
          </p:cNvPr>
          <p:cNvGrpSpPr/>
          <p:nvPr/>
        </p:nvGrpSpPr>
        <p:grpSpPr>
          <a:xfrm>
            <a:off x="6492110" y="3464023"/>
            <a:ext cx="982467" cy="982467"/>
            <a:chOff x="1408308" y="2697293"/>
            <a:chExt cx="982467" cy="982467"/>
          </a:xfrm>
          <a:solidFill>
            <a:schemeClr val="accent1"/>
          </a:solidFill>
        </p:grpSpPr>
        <p:sp>
          <p:nvSpPr>
            <p:cNvPr id="72" name="타원 71">
              <a:extLst>
                <a:ext uri="{FF2B5EF4-FFF2-40B4-BE49-F238E27FC236}">
                  <a16:creationId xmlns:a16="http://schemas.microsoft.com/office/drawing/2014/main" id="{3D1E97D7-4E0C-4493-5A3F-94C5E72D857B}"/>
                </a:ext>
              </a:extLst>
            </p:cNvPr>
            <p:cNvSpPr/>
            <p:nvPr/>
          </p:nvSpPr>
          <p:spPr>
            <a:xfrm>
              <a:off x="1408308" y="2697293"/>
              <a:ext cx="982467" cy="9824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73" name="타원 72">
              <a:extLst>
                <a:ext uri="{FF2B5EF4-FFF2-40B4-BE49-F238E27FC236}">
                  <a16:creationId xmlns:a16="http://schemas.microsoft.com/office/drawing/2014/main" id="{5C39C35D-0036-FB50-ADC1-66D0738F4A1A}"/>
                </a:ext>
              </a:extLst>
            </p:cNvPr>
            <p:cNvSpPr/>
            <p:nvPr/>
          </p:nvSpPr>
          <p:spPr>
            <a:xfrm>
              <a:off x="1408308" y="2697293"/>
              <a:ext cx="982467" cy="9824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57" name="타원 56">
            <a:extLst>
              <a:ext uri="{FF2B5EF4-FFF2-40B4-BE49-F238E27FC236}">
                <a16:creationId xmlns:a16="http://schemas.microsoft.com/office/drawing/2014/main" id="{EEA88D28-CA0E-A096-0E01-E5BB27F52393}"/>
              </a:ext>
            </a:extLst>
          </p:cNvPr>
          <p:cNvSpPr/>
          <p:nvPr/>
        </p:nvSpPr>
        <p:spPr>
          <a:xfrm>
            <a:off x="6585642" y="3557555"/>
            <a:ext cx="795402" cy="795402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2CF2FF5-6F05-FDBB-2D2B-DB3ED2C53F65}"/>
              </a:ext>
            </a:extLst>
          </p:cNvPr>
          <p:cNvSpPr txBox="1"/>
          <p:nvPr/>
        </p:nvSpPr>
        <p:spPr>
          <a:xfrm>
            <a:off x="7739356" y="3588134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0996C50A-E106-017A-903F-7275CDC375BB}"/>
              </a:ext>
            </a:extLst>
          </p:cNvPr>
          <p:cNvSpPr txBox="1"/>
          <p:nvPr/>
        </p:nvSpPr>
        <p:spPr>
          <a:xfrm>
            <a:off x="7739356" y="3912468"/>
            <a:ext cx="284037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71" name="그래픽 70">
            <a:extLst>
              <a:ext uri="{FF2B5EF4-FFF2-40B4-BE49-F238E27FC236}">
                <a16:creationId xmlns:a16="http://schemas.microsoft.com/office/drawing/2014/main" id="{32EDD643-5C56-50DD-1401-8B9F66C253B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6766683" y="3738597"/>
            <a:ext cx="433322" cy="433320"/>
          </a:xfrm>
          <a:prstGeom prst="rect">
            <a:avLst/>
          </a:prstGeom>
        </p:spPr>
      </p:pic>
      <p:sp>
        <p:nvSpPr>
          <p:cNvPr id="76" name="사각형: 둥근 모서리 75">
            <a:extLst>
              <a:ext uri="{FF2B5EF4-FFF2-40B4-BE49-F238E27FC236}">
                <a16:creationId xmlns:a16="http://schemas.microsoft.com/office/drawing/2014/main" id="{9B8CBA60-FC1A-04B0-C6DD-879D6283B9B3}"/>
              </a:ext>
            </a:extLst>
          </p:cNvPr>
          <p:cNvSpPr/>
          <p:nvPr/>
        </p:nvSpPr>
        <p:spPr>
          <a:xfrm>
            <a:off x="6236327" y="4848093"/>
            <a:ext cx="4828548" cy="128124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220C0C14-2970-FACF-3993-CC17F4A83F40}"/>
              </a:ext>
            </a:extLst>
          </p:cNvPr>
          <p:cNvGrpSpPr/>
          <p:nvPr/>
        </p:nvGrpSpPr>
        <p:grpSpPr>
          <a:xfrm>
            <a:off x="6492110" y="4997482"/>
            <a:ext cx="982467" cy="982467"/>
            <a:chOff x="1408308" y="2697293"/>
            <a:chExt cx="982467" cy="982467"/>
          </a:xfrm>
          <a:solidFill>
            <a:schemeClr val="accent1"/>
          </a:solidFill>
        </p:grpSpPr>
        <p:sp>
          <p:nvSpPr>
            <p:cNvPr id="82" name="타원 81">
              <a:extLst>
                <a:ext uri="{FF2B5EF4-FFF2-40B4-BE49-F238E27FC236}">
                  <a16:creationId xmlns:a16="http://schemas.microsoft.com/office/drawing/2014/main" id="{0E611393-9E69-8F65-B4EA-C5A1745FB3DE}"/>
                </a:ext>
              </a:extLst>
            </p:cNvPr>
            <p:cNvSpPr/>
            <p:nvPr/>
          </p:nvSpPr>
          <p:spPr>
            <a:xfrm>
              <a:off x="1408308" y="2697293"/>
              <a:ext cx="982467" cy="9824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83" name="타원 82">
              <a:extLst>
                <a:ext uri="{FF2B5EF4-FFF2-40B4-BE49-F238E27FC236}">
                  <a16:creationId xmlns:a16="http://schemas.microsoft.com/office/drawing/2014/main" id="{572B757E-4F2C-FBFF-1DBD-75C360A383C9}"/>
                </a:ext>
              </a:extLst>
            </p:cNvPr>
            <p:cNvSpPr/>
            <p:nvPr/>
          </p:nvSpPr>
          <p:spPr>
            <a:xfrm>
              <a:off x="1408308" y="2697293"/>
              <a:ext cx="982467" cy="9824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78" name="타원 77">
            <a:extLst>
              <a:ext uri="{FF2B5EF4-FFF2-40B4-BE49-F238E27FC236}">
                <a16:creationId xmlns:a16="http://schemas.microsoft.com/office/drawing/2014/main" id="{4CFF2FE3-A5F5-C5F8-DA85-D5477539F298}"/>
              </a:ext>
            </a:extLst>
          </p:cNvPr>
          <p:cNvSpPr/>
          <p:nvPr/>
        </p:nvSpPr>
        <p:spPr>
          <a:xfrm>
            <a:off x="6585642" y="5091014"/>
            <a:ext cx="795402" cy="795402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0B40D2F4-A299-DA35-C03E-B9D6D171474C}"/>
              </a:ext>
            </a:extLst>
          </p:cNvPr>
          <p:cNvSpPr txBox="1"/>
          <p:nvPr/>
        </p:nvSpPr>
        <p:spPr>
          <a:xfrm>
            <a:off x="7739356" y="5121593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B34AE1C1-F879-6190-771B-438DC5177E82}"/>
              </a:ext>
            </a:extLst>
          </p:cNvPr>
          <p:cNvSpPr txBox="1"/>
          <p:nvPr/>
        </p:nvSpPr>
        <p:spPr>
          <a:xfrm>
            <a:off x="7739356" y="5445927"/>
            <a:ext cx="284037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81" name="그래픽 80">
            <a:extLst>
              <a:ext uri="{FF2B5EF4-FFF2-40B4-BE49-F238E27FC236}">
                <a16:creationId xmlns:a16="http://schemas.microsoft.com/office/drawing/2014/main" id="{8C8B6EDD-DEC4-D8F3-BC5E-9A8106D5DCE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766683" y="5272056"/>
            <a:ext cx="433322" cy="4333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879D3DC5-1E75-C7E1-DA1A-E6D73DA1FAB2}"/>
              </a:ext>
            </a:extLst>
          </p:cNvPr>
          <p:cNvSpPr/>
          <p:nvPr/>
        </p:nvSpPr>
        <p:spPr>
          <a:xfrm>
            <a:off x="1152525" y="2547904"/>
            <a:ext cx="4828548" cy="128124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91A14B8F-4301-0508-6C47-585BDED2F246}"/>
              </a:ext>
            </a:extLst>
          </p:cNvPr>
          <p:cNvGrpSpPr/>
          <p:nvPr/>
        </p:nvGrpSpPr>
        <p:grpSpPr>
          <a:xfrm>
            <a:off x="1408308" y="2697293"/>
            <a:ext cx="982467" cy="982467"/>
            <a:chOff x="1408308" y="2697293"/>
            <a:chExt cx="982467" cy="982467"/>
          </a:xfrm>
          <a:solidFill>
            <a:schemeClr val="accent1"/>
          </a:solidFill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52D6615A-2461-D6E9-8F25-09508D5F2F8D}"/>
                </a:ext>
              </a:extLst>
            </p:cNvPr>
            <p:cNvSpPr/>
            <p:nvPr/>
          </p:nvSpPr>
          <p:spPr>
            <a:xfrm>
              <a:off x="1408308" y="2697293"/>
              <a:ext cx="982467" cy="9824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352AF52F-254B-D066-8D04-2290216C89F1}"/>
                </a:ext>
              </a:extLst>
            </p:cNvPr>
            <p:cNvSpPr/>
            <p:nvPr/>
          </p:nvSpPr>
          <p:spPr>
            <a:xfrm>
              <a:off x="1408308" y="2697293"/>
              <a:ext cx="982467" cy="9824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9" name="타원 28">
            <a:extLst>
              <a:ext uri="{FF2B5EF4-FFF2-40B4-BE49-F238E27FC236}">
                <a16:creationId xmlns:a16="http://schemas.microsoft.com/office/drawing/2014/main" id="{1F9CABA9-59ED-819E-8B4D-738F0C41EFBE}"/>
              </a:ext>
            </a:extLst>
          </p:cNvPr>
          <p:cNvSpPr/>
          <p:nvPr/>
        </p:nvSpPr>
        <p:spPr>
          <a:xfrm>
            <a:off x="1501840" y="2790825"/>
            <a:ext cx="795402" cy="795402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2E6110F-0F58-5FC1-890B-6CAD22C9D8E4}"/>
              </a:ext>
            </a:extLst>
          </p:cNvPr>
          <p:cNvSpPr txBox="1"/>
          <p:nvPr/>
        </p:nvSpPr>
        <p:spPr>
          <a:xfrm>
            <a:off x="2655554" y="2821404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56466EA-ED5A-BD52-0E76-865B73917EED}"/>
              </a:ext>
            </a:extLst>
          </p:cNvPr>
          <p:cNvSpPr txBox="1"/>
          <p:nvPr/>
        </p:nvSpPr>
        <p:spPr>
          <a:xfrm>
            <a:off x="2655554" y="3145738"/>
            <a:ext cx="284037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33" name="그래픽 32" descr="조리개 단색으로 채워진">
            <a:extLst>
              <a:ext uri="{FF2B5EF4-FFF2-40B4-BE49-F238E27FC236}">
                <a16:creationId xmlns:a16="http://schemas.microsoft.com/office/drawing/2014/main" id="{9BF5C882-165E-1512-454D-04F142D62B3D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73289" y="2962275"/>
            <a:ext cx="452506" cy="4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0796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>
            <a:extLst>
              <a:ext uri="{FF2B5EF4-FFF2-40B4-BE49-F238E27FC236}">
                <a16:creationId xmlns:a16="http://schemas.microsoft.com/office/drawing/2014/main" id="{4D6524D6-AF3A-0A6B-2D98-35F2CA26A157}"/>
              </a:ext>
            </a:extLst>
          </p:cNvPr>
          <p:cNvGrpSpPr/>
          <p:nvPr/>
        </p:nvGrpSpPr>
        <p:grpSpPr>
          <a:xfrm>
            <a:off x="1152525" y="4081363"/>
            <a:ext cx="4828548" cy="1281245"/>
            <a:chOff x="1152525" y="4081363"/>
            <a:chExt cx="4828548" cy="1281245"/>
          </a:xfrm>
          <a:solidFill>
            <a:schemeClr val="accent1"/>
          </a:solidFill>
        </p:grpSpPr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5B3D1791-568A-3364-F2A0-5ED69EF403B1}"/>
                </a:ext>
              </a:extLst>
            </p:cNvPr>
            <p:cNvSpPr/>
            <p:nvPr/>
          </p:nvSpPr>
          <p:spPr>
            <a:xfrm>
              <a:off x="1152525" y="4081363"/>
              <a:ext cx="4828548" cy="1281245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36" name="사각형: 둥근 모서리 35">
              <a:extLst>
                <a:ext uri="{FF2B5EF4-FFF2-40B4-BE49-F238E27FC236}">
                  <a16:creationId xmlns:a16="http://schemas.microsoft.com/office/drawing/2014/main" id="{57625AD0-F866-ED05-7F32-46A274F44ECE}"/>
                </a:ext>
              </a:extLst>
            </p:cNvPr>
            <p:cNvSpPr/>
            <p:nvPr/>
          </p:nvSpPr>
          <p:spPr>
            <a:xfrm>
              <a:off x="1152525" y="4081363"/>
              <a:ext cx="4828548" cy="1281245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6068B3F-439D-2135-C808-FBB4C3B5DC5A}"/>
              </a:ext>
            </a:extLst>
          </p:cNvPr>
          <p:cNvSpPr txBox="1"/>
          <p:nvPr/>
        </p:nvSpPr>
        <p:spPr>
          <a:xfrm>
            <a:off x="2655554" y="4354863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EB0554C-9570-5279-887F-9B851475B70B}"/>
              </a:ext>
            </a:extLst>
          </p:cNvPr>
          <p:cNvSpPr txBox="1"/>
          <p:nvPr/>
        </p:nvSpPr>
        <p:spPr>
          <a:xfrm>
            <a:off x="2655554" y="4679197"/>
            <a:ext cx="284037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>
                    <a:lumMod val="60000"/>
                    <a:lumOff val="4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>
                    <a:lumMod val="60000"/>
                    <a:lumOff val="4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>
                    <a:lumMod val="60000"/>
                    <a:lumOff val="4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>
                    <a:lumMod val="60000"/>
                    <a:lumOff val="4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>
                    <a:lumMod val="60000"/>
                    <a:lumOff val="4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>
                    <a:lumMod val="60000"/>
                    <a:lumOff val="4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>
                    <a:lumMod val="60000"/>
                    <a:lumOff val="4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>
                    <a:lumMod val="60000"/>
                    <a:lumOff val="4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>
                    <a:lumMod val="60000"/>
                    <a:lumOff val="4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>
                    <a:lumMod val="60000"/>
                    <a:lumOff val="4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>
                    <a:lumMod val="60000"/>
                    <a:lumOff val="4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4547720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5F6226A4-BD7B-3934-FD1D-6441D94963E4}"/>
              </a:ext>
            </a:extLst>
          </p:cNvPr>
          <p:cNvSpPr/>
          <p:nvPr/>
        </p:nvSpPr>
        <p:spPr>
          <a:xfrm>
            <a:off x="1408308" y="4230751"/>
            <a:ext cx="982467" cy="982467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pic>
        <p:nvPicPr>
          <p:cNvPr id="41" name="그래픽 40">
            <a:extLst>
              <a:ext uri="{FF2B5EF4-FFF2-40B4-BE49-F238E27FC236}">
                <a16:creationId xmlns:a16="http://schemas.microsoft.com/office/drawing/2014/main" id="{FFB70188-50E9-38B5-6728-BAF48453EDA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682880" y="4505324"/>
            <a:ext cx="433322" cy="433320"/>
          </a:xfrm>
          <a:prstGeom prst="rect">
            <a:avLst/>
          </a:prstGeom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B2AA2C2D-21C3-0A94-2183-95E3E0C65E1E}"/>
              </a:ext>
            </a:extLst>
          </p:cNvPr>
          <p:cNvSpPr/>
          <p:nvPr/>
        </p:nvSpPr>
        <p:spPr>
          <a:xfrm>
            <a:off x="6236327" y="1781175"/>
            <a:ext cx="4828548" cy="128124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D8198BFD-1D3A-B06F-A085-24DFEF138466}"/>
              </a:ext>
            </a:extLst>
          </p:cNvPr>
          <p:cNvGrpSpPr/>
          <p:nvPr/>
        </p:nvGrpSpPr>
        <p:grpSpPr>
          <a:xfrm>
            <a:off x="6492110" y="1930564"/>
            <a:ext cx="982467" cy="982467"/>
            <a:chOff x="1408308" y="2697293"/>
            <a:chExt cx="982467" cy="982467"/>
          </a:xfrm>
          <a:solidFill>
            <a:schemeClr val="accent1"/>
          </a:solidFill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DF524E6C-EB0C-960B-7BEC-727FB2DB3C54}"/>
                </a:ext>
              </a:extLst>
            </p:cNvPr>
            <p:cNvSpPr/>
            <p:nvPr/>
          </p:nvSpPr>
          <p:spPr>
            <a:xfrm>
              <a:off x="1408308" y="2697293"/>
              <a:ext cx="982467" cy="9824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DE3DABB8-14F5-5C4A-B80B-FE91712DD491}"/>
                </a:ext>
              </a:extLst>
            </p:cNvPr>
            <p:cNvSpPr/>
            <p:nvPr/>
          </p:nvSpPr>
          <p:spPr>
            <a:xfrm>
              <a:off x="1408308" y="2697293"/>
              <a:ext cx="982467" cy="9824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9" name="타원 28">
            <a:extLst>
              <a:ext uri="{FF2B5EF4-FFF2-40B4-BE49-F238E27FC236}">
                <a16:creationId xmlns:a16="http://schemas.microsoft.com/office/drawing/2014/main" id="{E0E1E70E-5EFC-836D-62BB-998AF82833DD}"/>
              </a:ext>
            </a:extLst>
          </p:cNvPr>
          <p:cNvSpPr/>
          <p:nvPr/>
        </p:nvSpPr>
        <p:spPr>
          <a:xfrm>
            <a:off x="6585642" y="2024096"/>
            <a:ext cx="795402" cy="795402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29C0E3B-05C5-30B6-1F8D-A133867C8113}"/>
              </a:ext>
            </a:extLst>
          </p:cNvPr>
          <p:cNvSpPr txBox="1"/>
          <p:nvPr/>
        </p:nvSpPr>
        <p:spPr>
          <a:xfrm>
            <a:off x="7739356" y="2054675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F271A99-8E37-3BCA-DA8B-4332DEDF2C98}"/>
              </a:ext>
            </a:extLst>
          </p:cNvPr>
          <p:cNvSpPr txBox="1"/>
          <p:nvPr/>
        </p:nvSpPr>
        <p:spPr>
          <a:xfrm>
            <a:off x="7739356" y="2379009"/>
            <a:ext cx="284037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33" name="그래픽 32">
            <a:extLst>
              <a:ext uri="{FF2B5EF4-FFF2-40B4-BE49-F238E27FC236}">
                <a16:creationId xmlns:a16="http://schemas.microsoft.com/office/drawing/2014/main" id="{6837F47F-F2C4-562D-699C-5BDCB29F281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6766683" y="2205138"/>
            <a:ext cx="433322" cy="433320"/>
          </a:xfrm>
          <a:prstGeom prst="rect">
            <a:avLst/>
          </a:prstGeom>
        </p:spPr>
      </p:pic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D0090572-4FA9-3D47-0552-B61BF5699943}"/>
              </a:ext>
            </a:extLst>
          </p:cNvPr>
          <p:cNvSpPr/>
          <p:nvPr/>
        </p:nvSpPr>
        <p:spPr>
          <a:xfrm>
            <a:off x="6236327" y="3314634"/>
            <a:ext cx="4828548" cy="128124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F88C5AC2-DE19-C7B3-9C1A-A93CFAFF616D}"/>
              </a:ext>
            </a:extLst>
          </p:cNvPr>
          <p:cNvGrpSpPr/>
          <p:nvPr/>
        </p:nvGrpSpPr>
        <p:grpSpPr>
          <a:xfrm>
            <a:off x="6492110" y="3464023"/>
            <a:ext cx="982467" cy="982467"/>
            <a:chOff x="1408308" y="2697293"/>
            <a:chExt cx="982467" cy="982467"/>
          </a:xfrm>
          <a:solidFill>
            <a:schemeClr val="accent1"/>
          </a:solidFill>
        </p:grpSpPr>
        <p:sp>
          <p:nvSpPr>
            <p:cNvPr id="47" name="타원 46">
              <a:extLst>
                <a:ext uri="{FF2B5EF4-FFF2-40B4-BE49-F238E27FC236}">
                  <a16:creationId xmlns:a16="http://schemas.microsoft.com/office/drawing/2014/main" id="{6DD8B13F-C638-B061-0D2C-E30D5A58273D}"/>
                </a:ext>
              </a:extLst>
            </p:cNvPr>
            <p:cNvSpPr/>
            <p:nvPr/>
          </p:nvSpPr>
          <p:spPr>
            <a:xfrm>
              <a:off x="1408308" y="2697293"/>
              <a:ext cx="982467" cy="9824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4302543B-5CB4-B7A3-AB15-B301F222B989}"/>
                </a:ext>
              </a:extLst>
            </p:cNvPr>
            <p:cNvSpPr/>
            <p:nvPr/>
          </p:nvSpPr>
          <p:spPr>
            <a:xfrm>
              <a:off x="1408308" y="2697293"/>
              <a:ext cx="982467" cy="9824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49" name="타원 48">
            <a:extLst>
              <a:ext uri="{FF2B5EF4-FFF2-40B4-BE49-F238E27FC236}">
                <a16:creationId xmlns:a16="http://schemas.microsoft.com/office/drawing/2014/main" id="{F52D49BE-7A06-CAAE-DBED-47A597DC2E56}"/>
              </a:ext>
            </a:extLst>
          </p:cNvPr>
          <p:cNvSpPr/>
          <p:nvPr/>
        </p:nvSpPr>
        <p:spPr>
          <a:xfrm>
            <a:off x="6585642" y="3557555"/>
            <a:ext cx="795402" cy="795402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CD6D40E-85B1-E51F-22A2-ED3ED32E193B}"/>
              </a:ext>
            </a:extLst>
          </p:cNvPr>
          <p:cNvSpPr txBox="1"/>
          <p:nvPr/>
        </p:nvSpPr>
        <p:spPr>
          <a:xfrm>
            <a:off x="7739356" y="3588134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0D0876F-1509-3CBE-0CEE-DB551D1CCCCF}"/>
              </a:ext>
            </a:extLst>
          </p:cNvPr>
          <p:cNvSpPr txBox="1"/>
          <p:nvPr/>
        </p:nvSpPr>
        <p:spPr>
          <a:xfrm>
            <a:off x="7739356" y="3912468"/>
            <a:ext cx="284037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52" name="그래픽 51">
            <a:extLst>
              <a:ext uri="{FF2B5EF4-FFF2-40B4-BE49-F238E27FC236}">
                <a16:creationId xmlns:a16="http://schemas.microsoft.com/office/drawing/2014/main" id="{DF94773C-7044-4553-2595-B0CE67B8941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6766683" y="3738597"/>
            <a:ext cx="433322" cy="433320"/>
          </a:xfrm>
          <a:prstGeom prst="rect">
            <a:avLst/>
          </a:prstGeom>
        </p:spPr>
      </p:pic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3B9C31AC-F371-A4A3-27EC-CB08DF6C13BA}"/>
              </a:ext>
            </a:extLst>
          </p:cNvPr>
          <p:cNvSpPr/>
          <p:nvPr/>
        </p:nvSpPr>
        <p:spPr>
          <a:xfrm>
            <a:off x="6236327" y="4848093"/>
            <a:ext cx="4828548" cy="128124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105A75A0-A29C-0708-0510-6EB31E5B596D}"/>
              </a:ext>
            </a:extLst>
          </p:cNvPr>
          <p:cNvGrpSpPr/>
          <p:nvPr/>
        </p:nvGrpSpPr>
        <p:grpSpPr>
          <a:xfrm>
            <a:off x="6492110" y="4997482"/>
            <a:ext cx="982467" cy="982467"/>
            <a:chOff x="1408308" y="2697293"/>
            <a:chExt cx="982467" cy="982467"/>
          </a:xfrm>
          <a:solidFill>
            <a:schemeClr val="accent1"/>
          </a:solidFill>
        </p:grpSpPr>
        <p:sp>
          <p:nvSpPr>
            <p:cNvPr id="57" name="타원 56">
              <a:extLst>
                <a:ext uri="{FF2B5EF4-FFF2-40B4-BE49-F238E27FC236}">
                  <a16:creationId xmlns:a16="http://schemas.microsoft.com/office/drawing/2014/main" id="{F67CA2ED-0A0C-F843-602F-214E68E65FBC}"/>
                </a:ext>
              </a:extLst>
            </p:cNvPr>
            <p:cNvSpPr/>
            <p:nvPr/>
          </p:nvSpPr>
          <p:spPr>
            <a:xfrm>
              <a:off x="1408308" y="2697293"/>
              <a:ext cx="982467" cy="9824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25BAE77C-0BE5-5D4E-AE66-01C7CD24C466}"/>
                </a:ext>
              </a:extLst>
            </p:cNvPr>
            <p:cNvSpPr/>
            <p:nvPr/>
          </p:nvSpPr>
          <p:spPr>
            <a:xfrm>
              <a:off x="1408308" y="2697293"/>
              <a:ext cx="982467" cy="9824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62" name="타원 61">
            <a:extLst>
              <a:ext uri="{FF2B5EF4-FFF2-40B4-BE49-F238E27FC236}">
                <a16:creationId xmlns:a16="http://schemas.microsoft.com/office/drawing/2014/main" id="{F8B84D2D-55D5-C04C-4A4F-90102BE9821F}"/>
              </a:ext>
            </a:extLst>
          </p:cNvPr>
          <p:cNvSpPr/>
          <p:nvPr/>
        </p:nvSpPr>
        <p:spPr>
          <a:xfrm>
            <a:off x="6585642" y="5091014"/>
            <a:ext cx="795402" cy="795402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953CB7F-7308-D33D-2A53-F4C753382A22}"/>
              </a:ext>
            </a:extLst>
          </p:cNvPr>
          <p:cNvSpPr txBox="1"/>
          <p:nvPr/>
        </p:nvSpPr>
        <p:spPr>
          <a:xfrm>
            <a:off x="7739356" y="5121593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07DA7EE-5EBB-41F3-165B-5B5EE4420ED2}"/>
              </a:ext>
            </a:extLst>
          </p:cNvPr>
          <p:cNvSpPr txBox="1"/>
          <p:nvPr/>
        </p:nvSpPr>
        <p:spPr>
          <a:xfrm>
            <a:off x="7739356" y="5445927"/>
            <a:ext cx="284037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65" name="그래픽 64">
            <a:extLst>
              <a:ext uri="{FF2B5EF4-FFF2-40B4-BE49-F238E27FC236}">
                <a16:creationId xmlns:a16="http://schemas.microsoft.com/office/drawing/2014/main" id="{71451BB0-8749-DF32-8FE3-B50A22AC697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6766683" y="5272056"/>
            <a:ext cx="433322" cy="433320"/>
          </a:xfrm>
          <a:prstGeom prst="rect">
            <a:avLst/>
          </a:prstGeom>
        </p:spPr>
      </p:pic>
      <p:sp>
        <p:nvSpPr>
          <p:cNvPr id="66" name="사각형: 둥근 모서리 65">
            <a:extLst>
              <a:ext uri="{FF2B5EF4-FFF2-40B4-BE49-F238E27FC236}">
                <a16:creationId xmlns:a16="http://schemas.microsoft.com/office/drawing/2014/main" id="{D54F9C13-9159-3EA0-46B6-A9162D439BC9}"/>
              </a:ext>
            </a:extLst>
          </p:cNvPr>
          <p:cNvSpPr/>
          <p:nvPr/>
        </p:nvSpPr>
        <p:spPr>
          <a:xfrm>
            <a:off x="1152525" y="2547904"/>
            <a:ext cx="4828548" cy="1281245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021020E-37A7-E558-EF43-7E7CEB1D501B}"/>
              </a:ext>
            </a:extLst>
          </p:cNvPr>
          <p:cNvGrpSpPr/>
          <p:nvPr/>
        </p:nvGrpSpPr>
        <p:grpSpPr>
          <a:xfrm>
            <a:off x="1408308" y="2697293"/>
            <a:ext cx="982467" cy="982467"/>
            <a:chOff x="1408308" y="2697293"/>
            <a:chExt cx="982467" cy="982467"/>
          </a:xfrm>
          <a:solidFill>
            <a:schemeClr val="accent1"/>
          </a:solidFill>
        </p:grpSpPr>
        <p:sp>
          <p:nvSpPr>
            <p:cNvPr id="68" name="타원 67">
              <a:extLst>
                <a:ext uri="{FF2B5EF4-FFF2-40B4-BE49-F238E27FC236}">
                  <a16:creationId xmlns:a16="http://schemas.microsoft.com/office/drawing/2014/main" id="{33831609-0A0E-1E42-F25B-E242841CC1EC}"/>
                </a:ext>
              </a:extLst>
            </p:cNvPr>
            <p:cNvSpPr/>
            <p:nvPr/>
          </p:nvSpPr>
          <p:spPr>
            <a:xfrm>
              <a:off x="1408308" y="2697293"/>
              <a:ext cx="982467" cy="9824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9" name="타원 68">
              <a:extLst>
                <a:ext uri="{FF2B5EF4-FFF2-40B4-BE49-F238E27FC236}">
                  <a16:creationId xmlns:a16="http://schemas.microsoft.com/office/drawing/2014/main" id="{9BD91F77-CB65-BB81-9E00-3410C4D69026}"/>
                </a:ext>
              </a:extLst>
            </p:cNvPr>
            <p:cNvSpPr/>
            <p:nvPr/>
          </p:nvSpPr>
          <p:spPr>
            <a:xfrm>
              <a:off x="1408308" y="2697293"/>
              <a:ext cx="982467" cy="9824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70" name="타원 69">
            <a:extLst>
              <a:ext uri="{FF2B5EF4-FFF2-40B4-BE49-F238E27FC236}">
                <a16:creationId xmlns:a16="http://schemas.microsoft.com/office/drawing/2014/main" id="{9869E537-7E6E-FF0B-AFB1-60E05355B632}"/>
              </a:ext>
            </a:extLst>
          </p:cNvPr>
          <p:cNvSpPr/>
          <p:nvPr/>
        </p:nvSpPr>
        <p:spPr>
          <a:xfrm>
            <a:off x="1501840" y="2790825"/>
            <a:ext cx="795402" cy="795402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A1BAEB5-65CF-E692-FBEC-5B9F7477C0E9}"/>
              </a:ext>
            </a:extLst>
          </p:cNvPr>
          <p:cNvSpPr txBox="1"/>
          <p:nvPr/>
        </p:nvSpPr>
        <p:spPr>
          <a:xfrm>
            <a:off x="2655554" y="2821404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F21E9F8-BD0B-4032-91CC-FB7F7C12B00E}"/>
              </a:ext>
            </a:extLst>
          </p:cNvPr>
          <p:cNvSpPr txBox="1"/>
          <p:nvPr/>
        </p:nvSpPr>
        <p:spPr>
          <a:xfrm>
            <a:off x="2655554" y="3145738"/>
            <a:ext cx="284037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73" name="그래픽 72" descr="조리개 단색으로 채워진">
            <a:extLst>
              <a:ext uri="{FF2B5EF4-FFF2-40B4-BE49-F238E27FC236}">
                <a16:creationId xmlns:a16="http://schemas.microsoft.com/office/drawing/2014/main" id="{B655301C-C022-06C1-4B76-D9E3774A2746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673289" y="2962275"/>
            <a:ext cx="452506" cy="45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774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그룹 67">
            <a:extLst>
              <a:ext uri="{FF2B5EF4-FFF2-40B4-BE49-F238E27FC236}">
                <a16:creationId xmlns:a16="http://schemas.microsoft.com/office/drawing/2014/main" id="{C361C14B-ACB6-F1DB-B4BD-F6ECE86CC13C}"/>
              </a:ext>
            </a:extLst>
          </p:cNvPr>
          <p:cNvGrpSpPr/>
          <p:nvPr/>
        </p:nvGrpSpPr>
        <p:grpSpPr>
          <a:xfrm>
            <a:off x="-700364" y="752304"/>
            <a:ext cx="5353410" cy="5353393"/>
            <a:chOff x="-1128989" y="752304"/>
            <a:chExt cx="5353410" cy="5353393"/>
          </a:xfrm>
          <a:solidFill>
            <a:schemeClr val="accent1"/>
          </a:solidFill>
        </p:grpSpPr>
        <p:sp>
          <p:nvSpPr>
            <p:cNvPr id="4" name="Oval 39">
              <a:extLst>
                <a:ext uri="{FF2B5EF4-FFF2-40B4-BE49-F238E27FC236}">
                  <a16:creationId xmlns:a16="http://schemas.microsoft.com/office/drawing/2014/main" id="{7EF7D9A7-0119-CFB9-F98F-62A5A3884DEF}"/>
                </a:ext>
              </a:extLst>
            </p:cNvPr>
            <p:cNvSpPr/>
            <p:nvPr/>
          </p:nvSpPr>
          <p:spPr>
            <a:xfrm>
              <a:off x="-1128989" y="752304"/>
              <a:ext cx="5353410" cy="5353393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7" name="Oval 38">
              <a:extLst>
                <a:ext uri="{FF2B5EF4-FFF2-40B4-BE49-F238E27FC236}">
                  <a16:creationId xmlns:a16="http://schemas.microsoft.com/office/drawing/2014/main" id="{4776861C-A7DC-EB83-5BA0-480771C1D9B4}"/>
                </a:ext>
              </a:extLst>
            </p:cNvPr>
            <p:cNvSpPr/>
            <p:nvPr/>
          </p:nvSpPr>
          <p:spPr>
            <a:xfrm>
              <a:off x="-1128989" y="752304"/>
              <a:ext cx="5353410" cy="5353393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en-ID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C6E67532-5658-BBAB-B820-68199BE83166}"/>
              </a:ext>
            </a:extLst>
          </p:cNvPr>
          <p:cNvSpPr txBox="1"/>
          <p:nvPr/>
        </p:nvSpPr>
        <p:spPr>
          <a:xfrm>
            <a:off x="1135872" y="2744805"/>
            <a:ext cx="1619033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37A5E-93D9-78A2-1349-5E17C1293783}"/>
              </a:ext>
            </a:extLst>
          </p:cNvPr>
          <p:cNvSpPr txBox="1"/>
          <p:nvPr/>
        </p:nvSpPr>
        <p:spPr>
          <a:xfrm>
            <a:off x="1135872" y="3688592"/>
            <a:ext cx="284037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6AADC4-EA87-732C-4D31-F9E49A2F4638}"/>
              </a:ext>
            </a:extLst>
          </p:cNvPr>
          <p:cNvSpPr txBox="1"/>
          <p:nvPr/>
        </p:nvSpPr>
        <p:spPr>
          <a:xfrm>
            <a:off x="6031722" y="1573230"/>
            <a:ext cx="2646558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멋진 키워드를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완벽히 입력하세요</a:t>
            </a:r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ABB66B-7DD7-C2A7-6A5E-C9B39B463882}"/>
              </a:ext>
            </a:extLst>
          </p:cNvPr>
          <p:cNvSpPr txBox="1"/>
          <p:nvPr/>
        </p:nvSpPr>
        <p:spPr>
          <a:xfrm>
            <a:off x="9908397" y="1393341"/>
            <a:ext cx="1356140" cy="122469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8000"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01</a:t>
            </a:r>
          </a:p>
        </p:txBody>
      </p: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106A4368-1E09-142B-60A1-4DD0677780C4}"/>
              </a:ext>
            </a:extLst>
          </p:cNvPr>
          <p:cNvCxnSpPr>
            <a:cxnSpLocks/>
          </p:cNvCxnSpPr>
          <p:nvPr/>
        </p:nvCxnSpPr>
        <p:spPr>
          <a:xfrm>
            <a:off x="6076950" y="2990850"/>
            <a:ext cx="4943475" cy="0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D0977E46-1AD2-F096-68AD-8EA0BC0EB785}"/>
              </a:ext>
            </a:extLst>
          </p:cNvPr>
          <p:cNvSpPr txBox="1"/>
          <p:nvPr/>
        </p:nvSpPr>
        <p:spPr>
          <a:xfrm>
            <a:off x="6031722" y="3688592"/>
            <a:ext cx="77970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  <a:endParaRPr lang="en-US" altLang="ko-KR" sz="1400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61F38EC-197B-24BC-F83D-18A30A5DAEBA}"/>
              </a:ext>
            </a:extLst>
          </p:cNvPr>
          <p:cNvSpPr txBox="1"/>
          <p:nvPr/>
        </p:nvSpPr>
        <p:spPr>
          <a:xfrm>
            <a:off x="6031722" y="4113195"/>
            <a:ext cx="2016903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92DDE73-1400-C89D-8772-9188E69F916F}"/>
              </a:ext>
            </a:extLst>
          </p:cNvPr>
          <p:cNvSpPr txBox="1"/>
          <p:nvPr/>
        </p:nvSpPr>
        <p:spPr>
          <a:xfrm>
            <a:off x="9003522" y="3688592"/>
            <a:ext cx="77970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  <a:endParaRPr lang="en-US" altLang="ko-KR" sz="1400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8534E3-A09A-567A-C330-A7F2BF6BAAF5}"/>
              </a:ext>
            </a:extLst>
          </p:cNvPr>
          <p:cNvSpPr txBox="1"/>
          <p:nvPr/>
        </p:nvSpPr>
        <p:spPr>
          <a:xfrm>
            <a:off x="9003522" y="4113195"/>
            <a:ext cx="2016903" cy="8678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32778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D1706658-2536-1A72-879F-AE58C32AB7F4}"/>
              </a:ext>
            </a:extLst>
          </p:cNvPr>
          <p:cNvGrpSpPr/>
          <p:nvPr/>
        </p:nvGrpSpPr>
        <p:grpSpPr>
          <a:xfrm>
            <a:off x="1127125" y="2428875"/>
            <a:ext cx="2225675" cy="1290923"/>
            <a:chOff x="1127125" y="2428875"/>
            <a:chExt cx="2225675" cy="1290923"/>
          </a:xfrm>
          <a:solidFill>
            <a:schemeClr val="accent1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7AB1463-4025-5880-1D90-8B57F431FF8F}"/>
                </a:ext>
              </a:extLst>
            </p:cNvPr>
            <p:cNvSpPr/>
            <p:nvPr/>
          </p:nvSpPr>
          <p:spPr>
            <a:xfrm>
              <a:off x="1127125" y="2428875"/>
              <a:ext cx="2225675" cy="1290923"/>
            </a:xfrm>
            <a:custGeom>
              <a:avLst/>
              <a:gdLst>
                <a:gd name="connsiteX0" fmla="*/ 184154 w 2225675"/>
                <a:gd name="connsiteY0" fmla="*/ 0 h 1290923"/>
                <a:gd name="connsiteX1" fmla="*/ 2041521 w 2225675"/>
                <a:gd name="connsiteY1" fmla="*/ 0 h 1290923"/>
                <a:gd name="connsiteX2" fmla="*/ 2225675 w 2225675"/>
                <a:gd name="connsiteY2" fmla="*/ 184154 h 1290923"/>
                <a:gd name="connsiteX3" fmla="*/ 2225675 w 2225675"/>
                <a:gd name="connsiteY3" fmla="*/ 920746 h 1290923"/>
                <a:gd name="connsiteX4" fmla="*/ 2041521 w 2225675"/>
                <a:gd name="connsiteY4" fmla="*/ 1104900 h 1290923"/>
                <a:gd name="connsiteX5" fmla="*/ 1220732 w 2225675"/>
                <a:gd name="connsiteY5" fmla="*/ 1104900 h 1290923"/>
                <a:gd name="connsiteX6" fmla="*/ 1112838 w 2225675"/>
                <a:gd name="connsiteY6" fmla="*/ 1290923 h 1290923"/>
                <a:gd name="connsiteX7" fmla="*/ 1004945 w 2225675"/>
                <a:gd name="connsiteY7" fmla="*/ 1104900 h 1290923"/>
                <a:gd name="connsiteX8" fmla="*/ 184154 w 2225675"/>
                <a:gd name="connsiteY8" fmla="*/ 1104900 h 1290923"/>
                <a:gd name="connsiteX9" fmla="*/ 0 w 2225675"/>
                <a:gd name="connsiteY9" fmla="*/ 920746 h 1290923"/>
                <a:gd name="connsiteX10" fmla="*/ 0 w 2225675"/>
                <a:gd name="connsiteY10" fmla="*/ 184154 h 1290923"/>
                <a:gd name="connsiteX11" fmla="*/ 184154 w 2225675"/>
                <a:gd name="connsiteY11" fmla="*/ 0 h 129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25675" h="1290923">
                  <a:moveTo>
                    <a:pt x="184154" y="0"/>
                  </a:moveTo>
                  <a:lnTo>
                    <a:pt x="2041521" y="0"/>
                  </a:lnTo>
                  <a:cubicBezTo>
                    <a:pt x="2143226" y="0"/>
                    <a:pt x="2225675" y="82449"/>
                    <a:pt x="2225675" y="184154"/>
                  </a:cubicBezTo>
                  <a:lnTo>
                    <a:pt x="2225675" y="920746"/>
                  </a:lnTo>
                  <a:cubicBezTo>
                    <a:pt x="2225675" y="1022451"/>
                    <a:pt x="2143226" y="1104900"/>
                    <a:pt x="2041521" y="1104900"/>
                  </a:cubicBezTo>
                  <a:lnTo>
                    <a:pt x="1220732" y="1104900"/>
                  </a:lnTo>
                  <a:lnTo>
                    <a:pt x="1112838" y="1290923"/>
                  </a:lnTo>
                  <a:lnTo>
                    <a:pt x="1004945" y="1104900"/>
                  </a:lnTo>
                  <a:lnTo>
                    <a:pt x="184154" y="1104900"/>
                  </a:lnTo>
                  <a:cubicBezTo>
                    <a:pt x="82449" y="1104900"/>
                    <a:pt x="0" y="1022451"/>
                    <a:pt x="0" y="920746"/>
                  </a:cubicBezTo>
                  <a:lnTo>
                    <a:pt x="0" y="184154"/>
                  </a:lnTo>
                  <a:cubicBezTo>
                    <a:pt x="0" y="82449"/>
                    <a:pt x="82449" y="0"/>
                    <a:pt x="184154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655F693D-559D-4EBA-2EA1-98DF2BD1905B}"/>
                </a:ext>
              </a:extLst>
            </p:cNvPr>
            <p:cNvSpPr/>
            <p:nvPr/>
          </p:nvSpPr>
          <p:spPr>
            <a:xfrm>
              <a:off x="1127125" y="2428875"/>
              <a:ext cx="2225675" cy="1290923"/>
            </a:xfrm>
            <a:custGeom>
              <a:avLst/>
              <a:gdLst>
                <a:gd name="connsiteX0" fmla="*/ 184154 w 2225675"/>
                <a:gd name="connsiteY0" fmla="*/ 0 h 1290923"/>
                <a:gd name="connsiteX1" fmla="*/ 2041521 w 2225675"/>
                <a:gd name="connsiteY1" fmla="*/ 0 h 1290923"/>
                <a:gd name="connsiteX2" fmla="*/ 2225675 w 2225675"/>
                <a:gd name="connsiteY2" fmla="*/ 184154 h 1290923"/>
                <a:gd name="connsiteX3" fmla="*/ 2225675 w 2225675"/>
                <a:gd name="connsiteY3" fmla="*/ 920746 h 1290923"/>
                <a:gd name="connsiteX4" fmla="*/ 2041521 w 2225675"/>
                <a:gd name="connsiteY4" fmla="*/ 1104900 h 1290923"/>
                <a:gd name="connsiteX5" fmla="*/ 1220732 w 2225675"/>
                <a:gd name="connsiteY5" fmla="*/ 1104900 h 1290923"/>
                <a:gd name="connsiteX6" fmla="*/ 1112838 w 2225675"/>
                <a:gd name="connsiteY6" fmla="*/ 1290923 h 1290923"/>
                <a:gd name="connsiteX7" fmla="*/ 1004945 w 2225675"/>
                <a:gd name="connsiteY7" fmla="*/ 1104900 h 1290923"/>
                <a:gd name="connsiteX8" fmla="*/ 184154 w 2225675"/>
                <a:gd name="connsiteY8" fmla="*/ 1104900 h 1290923"/>
                <a:gd name="connsiteX9" fmla="*/ 0 w 2225675"/>
                <a:gd name="connsiteY9" fmla="*/ 920746 h 1290923"/>
                <a:gd name="connsiteX10" fmla="*/ 0 w 2225675"/>
                <a:gd name="connsiteY10" fmla="*/ 184154 h 1290923"/>
                <a:gd name="connsiteX11" fmla="*/ 184154 w 2225675"/>
                <a:gd name="connsiteY11" fmla="*/ 0 h 129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25675" h="1290923">
                  <a:moveTo>
                    <a:pt x="184154" y="0"/>
                  </a:moveTo>
                  <a:lnTo>
                    <a:pt x="2041521" y="0"/>
                  </a:lnTo>
                  <a:cubicBezTo>
                    <a:pt x="2143226" y="0"/>
                    <a:pt x="2225675" y="82449"/>
                    <a:pt x="2225675" y="184154"/>
                  </a:cubicBezTo>
                  <a:lnTo>
                    <a:pt x="2225675" y="920746"/>
                  </a:lnTo>
                  <a:cubicBezTo>
                    <a:pt x="2225675" y="1022451"/>
                    <a:pt x="2143226" y="1104900"/>
                    <a:pt x="2041521" y="1104900"/>
                  </a:cubicBezTo>
                  <a:lnTo>
                    <a:pt x="1220732" y="1104900"/>
                  </a:lnTo>
                  <a:lnTo>
                    <a:pt x="1112838" y="1290923"/>
                  </a:lnTo>
                  <a:lnTo>
                    <a:pt x="1004945" y="1104900"/>
                  </a:lnTo>
                  <a:lnTo>
                    <a:pt x="184154" y="1104900"/>
                  </a:lnTo>
                  <a:cubicBezTo>
                    <a:pt x="82449" y="1104900"/>
                    <a:pt x="0" y="1022451"/>
                    <a:pt x="0" y="920746"/>
                  </a:cubicBezTo>
                  <a:lnTo>
                    <a:pt x="0" y="184154"/>
                  </a:lnTo>
                  <a:cubicBezTo>
                    <a:pt x="0" y="82449"/>
                    <a:pt x="82449" y="0"/>
                    <a:pt x="184154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0AA4A4C3-53E0-3E88-1B47-D91E821C58B4}"/>
              </a:ext>
            </a:extLst>
          </p:cNvPr>
          <p:cNvSpPr txBox="1"/>
          <p:nvPr/>
        </p:nvSpPr>
        <p:spPr>
          <a:xfrm>
            <a:off x="1589944" y="3070287"/>
            <a:ext cx="130003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멋진 키워드 입력</a:t>
            </a:r>
          </a:p>
        </p:txBody>
      </p:sp>
      <p:sp>
        <p:nvSpPr>
          <p:cNvPr id="39" name="타원 38">
            <a:extLst>
              <a:ext uri="{FF2B5EF4-FFF2-40B4-BE49-F238E27FC236}">
                <a16:creationId xmlns:a16="http://schemas.microsoft.com/office/drawing/2014/main" id="{08C6973B-D9D7-BD60-21A2-7B28C6A2E325}"/>
              </a:ext>
            </a:extLst>
          </p:cNvPr>
          <p:cNvSpPr/>
          <p:nvPr/>
        </p:nvSpPr>
        <p:spPr>
          <a:xfrm>
            <a:off x="2064576" y="2574195"/>
            <a:ext cx="350773" cy="350773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en-US" altLang="ko-KR" sz="1400">
                <a:latin typeface="페이퍼로지 8 ExtraBold" pitchFamily="2" charset="-127"/>
                <a:ea typeface="페이퍼로지 8 ExtraBold" pitchFamily="2" charset="-127"/>
              </a:rPr>
              <a:t>1</a:t>
            </a:r>
            <a:endParaRPr lang="ko-KR" altLang="en-US" sz="14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pic>
        <p:nvPicPr>
          <p:cNvPr id="42" name="그래픽 41" descr="조리개 단색으로 채워진">
            <a:extLst>
              <a:ext uri="{FF2B5EF4-FFF2-40B4-BE49-F238E27FC236}">
                <a16:creationId xmlns:a16="http://schemas.microsoft.com/office/drawing/2014/main" id="{2F78059C-B1BB-53DF-088A-AC92455D4D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89293" y="4140441"/>
            <a:ext cx="1101338" cy="1101338"/>
          </a:xfrm>
          <a:prstGeom prst="rect">
            <a:avLst/>
          </a:prstGeom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04EC398F-E1EC-6A61-F971-DFC33C086C9E}"/>
              </a:ext>
            </a:extLst>
          </p:cNvPr>
          <p:cNvSpPr txBox="1"/>
          <p:nvPr/>
        </p:nvSpPr>
        <p:spPr>
          <a:xfrm>
            <a:off x="1548266" y="5292084"/>
            <a:ext cx="1383392" cy="3674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2400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z="24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0393D6B8-F551-5E32-1054-D45B59CD25A3}"/>
              </a:ext>
            </a:extLst>
          </p:cNvPr>
          <p:cNvGrpSpPr/>
          <p:nvPr/>
        </p:nvGrpSpPr>
        <p:grpSpPr>
          <a:xfrm>
            <a:off x="3697817" y="2428875"/>
            <a:ext cx="2225675" cy="1290923"/>
            <a:chOff x="1127125" y="2428875"/>
            <a:chExt cx="2225675" cy="1290923"/>
          </a:xfrm>
          <a:solidFill>
            <a:schemeClr val="accent1"/>
          </a:solidFill>
        </p:grpSpPr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77B07A1-36F2-75E7-8125-46FCFF8C9312}"/>
                </a:ext>
              </a:extLst>
            </p:cNvPr>
            <p:cNvSpPr/>
            <p:nvPr/>
          </p:nvSpPr>
          <p:spPr>
            <a:xfrm>
              <a:off x="1127125" y="2428875"/>
              <a:ext cx="2225675" cy="1290923"/>
            </a:xfrm>
            <a:custGeom>
              <a:avLst/>
              <a:gdLst>
                <a:gd name="connsiteX0" fmla="*/ 184154 w 2225675"/>
                <a:gd name="connsiteY0" fmla="*/ 0 h 1290923"/>
                <a:gd name="connsiteX1" fmla="*/ 2041521 w 2225675"/>
                <a:gd name="connsiteY1" fmla="*/ 0 h 1290923"/>
                <a:gd name="connsiteX2" fmla="*/ 2225675 w 2225675"/>
                <a:gd name="connsiteY2" fmla="*/ 184154 h 1290923"/>
                <a:gd name="connsiteX3" fmla="*/ 2225675 w 2225675"/>
                <a:gd name="connsiteY3" fmla="*/ 920746 h 1290923"/>
                <a:gd name="connsiteX4" fmla="*/ 2041521 w 2225675"/>
                <a:gd name="connsiteY4" fmla="*/ 1104900 h 1290923"/>
                <a:gd name="connsiteX5" fmla="*/ 1220732 w 2225675"/>
                <a:gd name="connsiteY5" fmla="*/ 1104900 h 1290923"/>
                <a:gd name="connsiteX6" fmla="*/ 1112838 w 2225675"/>
                <a:gd name="connsiteY6" fmla="*/ 1290923 h 1290923"/>
                <a:gd name="connsiteX7" fmla="*/ 1004945 w 2225675"/>
                <a:gd name="connsiteY7" fmla="*/ 1104900 h 1290923"/>
                <a:gd name="connsiteX8" fmla="*/ 184154 w 2225675"/>
                <a:gd name="connsiteY8" fmla="*/ 1104900 h 1290923"/>
                <a:gd name="connsiteX9" fmla="*/ 0 w 2225675"/>
                <a:gd name="connsiteY9" fmla="*/ 920746 h 1290923"/>
                <a:gd name="connsiteX10" fmla="*/ 0 w 2225675"/>
                <a:gd name="connsiteY10" fmla="*/ 184154 h 1290923"/>
                <a:gd name="connsiteX11" fmla="*/ 184154 w 2225675"/>
                <a:gd name="connsiteY11" fmla="*/ 0 h 129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25675" h="1290923">
                  <a:moveTo>
                    <a:pt x="184154" y="0"/>
                  </a:moveTo>
                  <a:lnTo>
                    <a:pt x="2041521" y="0"/>
                  </a:lnTo>
                  <a:cubicBezTo>
                    <a:pt x="2143226" y="0"/>
                    <a:pt x="2225675" y="82449"/>
                    <a:pt x="2225675" y="184154"/>
                  </a:cubicBezTo>
                  <a:lnTo>
                    <a:pt x="2225675" y="920746"/>
                  </a:lnTo>
                  <a:cubicBezTo>
                    <a:pt x="2225675" y="1022451"/>
                    <a:pt x="2143226" y="1104900"/>
                    <a:pt x="2041521" y="1104900"/>
                  </a:cubicBezTo>
                  <a:lnTo>
                    <a:pt x="1220732" y="1104900"/>
                  </a:lnTo>
                  <a:lnTo>
                    <a:pt x="1112838" y="1290923"/>
                  </a:lnTo>
                  <a:lnTo>
                    <a:pt x="1004945" y="1104900"/>
                  </a:lnTo>
                  <a:lnTo>
                    <a:pt x="184154" y="1104900"/>
                  </a:lnTo>
                  <a:cubicBezTo>
                    <a:pt x="82449" y="1104900"/>
                    <a:pt x="0" y="1022451"/>
                    <a:pt x="0" y="920746"/>
                  </a:cubicBezTo>
                  <a:lnTo>
                    <a:pt x="0" y="184154"/>
                  </a:lnTo>
                  <a:cubicBezTo>
                    <a:pt x="0" y="82449"/>
                    <a:pt x="82449" y="0"/>
                    <a:pt x="184154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19D79FB1-51E3-BF69-7152-980366BC9A28}"/>
                </a:ext>
              </a:extLst>
            </p:cNvPr>
            <p:cNvSpPr/>
            <p:nvPr/>
          </p:nvSpPr>
          <p:spPr>
            <a:xfrm>
              <a:off x="1127125" y="2428875"/>
              <a:ext cx="2225675" cy="1290923"/>
            </a:xfrm>
            <a:custGeom>
              <a:avLst/>
              <a:gdLst>
                <a:gd name="connsiteX0" fmla="*/ 184154 w 2225675"/>
                <a:gd name="connsiteY0" fmla="*/ 0 h 1290923"/>
                <a:gd name="connsiteX1" fmla="*/ 2041521 w 2225675"/>
                <a:gd name="connsiteY1" fmla="*/ 0 h 1290923"/>
                <a:gd name="connsiteX2" fmla="*/ 2225675 w 2225675"/>
                <a:gd name="connsiteY2" fmla="*/ 184154 h 1290923"/>
                <a:gd name="connsiteX3" fmla="*/ 2225675 w 2225675"/>
                <a:gd name="connsiteY3" fmla="*/ 920746 h 1290923"/>
                <a:gd name="connsiteX4" fmla="*/ 2041521 w 2225675"/>
                <a:gd name="connsiteY4" fmla="*/ 1104900 h 1290923"/>
                <a:gd name="connsiteX5" fmla="*/ 1220732 w 2225675"/>
                <a:gd name="connsiteY5" fmla="*/ 1104900 h 1290923"/>
                <a:gd name="connsiteX6" fmla="*/ 1112838 w 2225675"/>
                <a:gd name="connsiteY6" fmla="*/ 1290923 h 1290923"/>
                <a:gd name="connsiteX7" fmla="*/ 1004945 w 2225675"/>
                <a:gd name="connsiteY7" fmla="*/ 1104900 h 1290923"/>
                <a:gd name="connsiteX8" fmla="*/ 184154 w 2225675"/>
                <a:gd name="connsiteY8" fmla="*/ 1104900 h 1290923"/>
                <a:gd name="connsiteX9" fmla="*/ 0 w 2225675"/>
                <a:gd name="connsiteY9" fmla="*/ 920746 h 1290923"/>
                <a:gd name="connsiteX10" fmla="*/ 0 w 2225675"/>
                <a:gd name="connsiteY10" fmla="*/ 184154 h 1290923"/>
                <a:gd name="connsiteX11" fmla="*/ 184154 w 2225675"/>
                <a:gd name="connsiteY11" fmla="*/ 0 h 129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25675" h="1290923">
                  <a:moveTo>
                    <a:pt x="184154" y="0"/>
                  </a:moveTo>
                  <a:lnTo>
                    <a:pt x="2041521" y="0"/>
                  </a:lnTo>
                  <a:cubicBezTo>
                    <a:pt x="2143226" y="0"/>
                    <a:pt x="2225675" y="82449"/>
                    <a:pt x="2225675" y="184154"/>
                  </a:cubicBezTo>
                  <a:lnTo>
                    <a:pt x="2225675" y="920746"/>
                  </a:lnTo>
                  <a:cubicBezTo>
                    <a:pt x="2225675" y="1022451"/>
                    <a:pt x="2143226" y="1104900"/>
                    <a:pt x="2041521" y="1104900"/>
                  </a:cubicBezTo>
                  <a:lnTo>
                    <a:pt x="1220732" y="1104900"/>
                  </a:lnTo>
                  <a:lnTo>
                    <a:pt x="1112838" y="1290923"/>
                  </a:lnTo>
                  <a:lnTo>
                    <a:pt x="1004945" y="1104900"/>
                  </a:lnTo>
                  <a:lnTo>
                    <a:pt x="184154" y="1104900"/>
                  </a:lnTo>
                  <a:cubicBezTo>
                    <a:pt x="82449" y="1104900"/>
                    <a:pt x="0" y="1022451"/>
                    <a:pt x="0" y="920746"/>
                  </a:cubicBezTo>
                  <a:lnTo>
                    <a:pt x="0" y="184154"/>
                  </a:lnTo>
                  <a:cubicBezTo>
                    <a:pt x="0" y="82449"/>
                    <a:pt x="82449" y="0"/>
                    <a:pt x="184154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5C2D979C-9606-6113-54A9-606D645AB11D}"/>
              </a:ext>
            </a:extLst>
          </p:cNvPr>
          <p:cNvSpPr txBox="1"/>
          <p:nvPr/>
        </p:nvSpPr>
        <p:spPr>
          <a:xfrm>
            <a:off x="4160636" y="3070287"/>
            <a:ext cx="130003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멋진 키워드 입력</a:t>
            </a:r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C8777397-7EC5-A42E-52A7-AC694D143FE4}"/>
              </a:ext>
            </a:extLst>
          </p:cNvPr>
          <p:cNvSpPr/>
          <p:nvPr/>
        </p:nvSpPr>
        <p:spPr>
          <a:xfrm>
            <a:off x="4635268" y="2574195"/>
            <a:ext cx="350773" cy="350773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en-US" altLang="ko-KR" sz="1400">
                <a:latin typeface="페이퍼로지 8 ExtraBold" pitchFamily="2" charset="-127"/>
                <a:ea typeface="페이퍼로지 8 ExtraBold" pitchFamily="2" charset="-127"/>
              </a:rPr>
              <a:t>2</a:t>
            </a:r>
            <a:endParaRPr lang="ko-KR" altLang="en-US" sz="14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pic>
        <p:nvPicPr>
          <p:cNvPr id="53" name="그래픽 52">
            <a:extLst>
              <a:ext uri="{FF2B5EF4-FFF2-40B4-BE49-F238E27FC236}">
                <a16:creationId xmlns:a16="http://schemas.microsoft.com/office/drawing/2014/main" id="{CC14B717-403A-BF08-D946-BC7FCAC01C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11298" y="4191754"/>
            <a:ext cx="998712" cy="998712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5487C4F6-7D47-273A-59F3-4B23ED046308}"/>
              </a:ext>
            </a:extLst>
          </p:cNvPr>
          <p:cNvSpPr txBox="1"/>
          <p:nvPr/>
        </p:nvSpPr>
        <p:spPr>
          <a:xfrm>
            <a:off x="4118958" y="5292084"/>
            <a:ext cx="1383392" cy="3674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2400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z="24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7895FCE6-F629-5485-0B4F-C1553F380E57}"/>
              </a:ext>
            </a:extLst>
          </p:cNvPr>
          <p:cNvGrpSpPr/>
          <p:nvPr/>
        </p:nvGrpSpPr>
        <p:grpSpPr>
          <a:xfrm>
            <a:off x="6268509" y="2428875"/>
            <a:ext cx="2225675" cy="1290923"/>
            <a:chOff x="1127125" y="2428875"/>
            <a:chExt cx="2225675" cy="1290923"/>
          </a:xfrm>
          <a:solidFill>
            <a:schemeClr val="accent1"/>
          </a:solidFill>
        </p:grpSpPr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C35DFF0E-F33E-92CD-E5E6-89DEBCC1C5A9}"/>
                </a:ext>
              </a:extLst>
            </p:cNvPr>
            <p:cNvSpPr/>
            <p:nvPr/>
          </p:nvSpPr>
          <p:spPr>
            <a:xfrm>
              <a:off x="1127125" y="2428875"/>
              <a:ext cx="2225675" cy="1290923"/>
            </a:xfrm>
            <a:custGeom>
              <a:avLst/>
              <a:gdLst>
                <a:gd name="connsiteX0" fmla="*/ 184154 w 2225675"/>
                <a:gd name="connsiteY0" fmla="*/ 0 h 1290923"/>
                <a:gd name="connsiteX1" fmla="*/ 2041521 w 2225675"/>
                <a:gd name="connsiteY1" fmla="*/ 0 h 1290923"/>
                <a:gd name="connsiteX2" fmla="*/ 2225675 w 2225675"/>
                <a:gd name="connsiteY2" fmla="*/ 184154 h 1290923"/>
                <a:gd name="connsiteX3" fmla="*/ 2225675 w 2225675"/>
                <a:gd name="connsiteY3" fmla="*/ 920746 h 1290923"/>
                <a:gd name="connsiteX4" fmla="*/ 2041521 w 2225675"/>
                <a:gd name="connsiteY4" fmla="*/ 1104900 h 1290923"/>
                <a:gd name="connsiteX5" fmla="*/ 1220732 w 2225675"/>
                <a:gd name="connsiteY5" fmla="*/ 1104900 h 1290923"/>
                <a:gd name="connsiteX6" fmla="*/ 1112838 w 2225675"/>
                <a:gd name="connsiteY6" fmla="*/ 1290923 h 1290923"/>
                <a:gd name="connsiteX7" fmla="*/ 1004945 w 2225675"/>
                <a:gd name="connsiteY7" fmla="*/ 1104900 h 1290923"/>
                <a:gd name="connsiteX8" fmla="*/ 184154 w 2225675"/>
                <a:gd name="connsiteY8" fmla="*/ 1104900 h 1290923"/>
                <a:gd name="connsiteX9" fmla="*/ 0 w 2225675"/>
                <a:gd name="connsiteY9" fmla="*/ 920746 h 1290923"/>
                <a:gd name="connsiteX10" fmla="*/ 0 w 2225675"/>
                <a:gd name="connsiteY10" fmla="*/ 184154 h 1290923"/>
                <a:gd name="connsiteX11" fmla="*/ 184154 w 2225675"/>
                <a:gd name="connsiteY11" fmla="*/ 0 h 129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25675" h="1290923">
                  <a:moveTo>
                    <a:pt x="184154" y="0"/>
                  </a:moveTo>
                  <a:lnTo>
                    <a:pt x="2041521" y="0"/>
                  </a:lnTo>
                  <a:cubicBezTo>
                    <a:pt x="2143226" y="0"/>
                    <a:pt x="2225675" y="82449"/>
                    <a:pt x="2225675" y="184154"/>
                  </a:cubicBezTo>
                  <a:lnTo>
                    <a:pt x="2225675" y="920746"/>
                  </a:lnTo>
                  <a:cubicBezTo>
                    <a:pt x="2225675" y="1022451"/>
                    <a:pt x="2143226" y="1104900"/>
                    <a:pt x="2041521" y="1104900"/>
                  </a:cubicBezTo>
                  <a:lnTo>
                    <a:pt x="1220732" y="1104900"/>
                  </a:lnTo>
                  <a:lnTo>
                    <a:pt x="1112838" y="1290923"/>
                  </a:lnTo>
                  <a:lnTo>
                    <a:pt x="1004945" y="1104900"/>
                  </a:lnTo>
                  <a:lnTo>
                    <a:pt x="184154" y="1104900"/>
                  </a:lnTo>
                  <a:cubicBezTo>
                    <a:pt x="82449" y="1104900"/>
                    <a:pt x="0" y="1022451"/>
                    <a:pt x="0" y="920746"/>
                  </a:cubicBezTo>
                  <a:lnTo>
                    <a:pt x="0" y="184154"/>
                  </a:lnTo>
                  <a:cubicBezTo>
                    <a:pt x="0" y="82449"/>
                    <a:pt x="82449" y="0"/>
                    <a:pt x="184154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544546D-0EB8-3E60-E6FD-2DF0AA2B466D}"/>
                </a:ext>
              </a:extLst>
            </p:cNvPr>
            <p:cNvSpPr/>
            <p:nvPr/>
          </p:nvSpPr>
          <p:spPr>
            <a:xfrm>
              <a:off x="1127125" y="2428875"/>
              <a:ext cx="2225675" cy="1290923"/>
            </a:xfrm>
            <a:custGeom>
              <a:avLst/>
              <a:gdLst>
                <a:gd name="connsiteX0" fmla="*/ 184154 w 2225675"/>
                <a:gd name="connsiteY0" fmla="*/ 0 h 1290923"/>
                <a:gd name="connsiteX1" fmla="*/ 2041521 w 2225675"/>
                <a:gd name="connsiteY1" fmla="*/ 0 h 1290923"/>
                <a:gd name="connsiteX2" fmla="*/ 2225675 w 2225675"/>
                <a:gd name="connsiteY2" fmla="*/ 184154 h 1290923"/>
                <a:gd name="connsiteX3" fmla="*/ 2225675 w 2225675"/>
                <a:gd name="connsiteY3" fmla="*/ 920746 h 1290923"/>
                <a:gd name="connsiteX4" fmla="*/ 2041521 w 2225675"/>
                <a:gd name="connsiteY4" fmla="*/ 1104900 h 1290923"/>
                <a:gd name="connsiteX5" fmla="*/ 1220732 w 2225675"/>
                <a:gd name="connsiteY5" fmla="*/ 1104900 h 1290923"/>
                <a:gd name="connsiteX6" fmla="*/ 1112838 w 2225675"/>
                <a:gd name="connsiteY6" fmla="*/ 1290923 h 1290923"/>
                <a:gd name="connsiteX7" fmla="*/ 1004945 w 2225675"/>
                <a:gd name="connsiteY7" fmla="*/ 1104900 h 1290923"/>
                <a:gd name="connsiteX8" fmla="*/ 184154 w 2225675"/>
                <a:gd name="connsiteY8" fmla="*/ 1104900 h 1290923"/>
                <a:gd name="connsiteX9" fmla="*/ 0 w 2225675"/>
                <a:gd name="connsiteY9" fmla="*/ 920746 h 1290923"/>
                <a:gd name="connsiteX10" fmla="*/ 0 w 2225675"/>
                <a:gd name="connsiteY10" fmla="*/ 184154 h 1290923"/>
                <a:gd name="connsiteX11" fmla="*/ 184154 w 2225675"/>
                <a:gd name="connsiteY11" fmla="*/ 0 h 129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25675" h="1290923">
                  <a:moveTo>
                    <a:pt x="184154" y="0"/>
                  </a:moveTo>
                  <a:lnTo>
                    <a:pt x="2041521" y="0"/>
                  </a:lnTo>
                  <a:cubicBezTo>
                    <a:pt x="2143226" y="0"/>
                    <a:pt x="2225675" y="82449"/>
                    <a:pt x="2225675" y="184154"/>
                  </a:cubicBezTo>
                  <a:lnTo>
                    <a:pt x="2225675" y="920746"/>
                  </a:lnTo>
                  <a:cubicBezTo>
                    <a:pt x="2225675" y="1022451"/>
                    <a:pt x="2143226" y="1104900"/>
                    <a:pt x="2041521" y="1104900"/>
                  </a:cubicBezTo>
                  <a:lnTo>
                    <a:pt x="1220732" y="1104900"/>
                  </a:lnTo>
                  <a:lnTo>
                    <a:pt x="1112838" y="1290923"/>
                  </a:lnTo>
                  <a:lnTo>
                    <a:pt x="1004945" y="1104900"/>
                  </a:lnTo>
                  <a:lnTo>
                    <a:pt x="184154" y="1104900"/>
                  </a:lnTo>
                  <a:cubicBezTo>
                    <a:pt x="82449" y="1104900"/>
                    <a:pt x="0" y="1022451"/>
                    <a:pt x="0" y="920746"/>
                  </a:cubicBezTo>
                  <a:lnTo>
                    <a:pt x="0" y="184154"/>
                  </a:lnTo>
                  <a:cubicBezTo>
                    <a:pt x="0" y="82449"/>
                    <a:pt x="82449" y="0"/>
                    <a:pt x="184154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59" name="TextBox 58">
            <a:extLst>
              <a:ext uri="{FF2B5EF4-FFF2-40B4-BE49-F238E27FC236}">
                <a16:creationId xmlns:a16="http://schemas.microsoft.com/office/drawing/2014/main" id="{779F9782-AC7A-1E1F-6631-F7193F25D186}"/>
              </a:ext>
            </a:extLst>
          </p:cNvPr>
          <p:cNvSpPr txBox="1"/>
          <p:nvPr/>
        </p:nvSpPr>
        <p:spPr>
          <a:xfrm>
            <a:off x="6731328" y="3070287"/>
            <a:ext cx="130003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멋진 키워드 입력</a:t>
            </a:r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B836C999-F41B-6B67-7B73-DC09A5E87F5A}"/>
              </a:ext>
            </a:extLst>
          </p:cNvPr>
          <p:cNvSpPr/>
          <p:nvPr/>
        </p:nvSpPr>
        <p:spPr>
          <a:xfrm>
            <a:off x="7205960" y="2574195"/>
            <a:ext cx="350773" cy="350773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en-US" altLang="ko-KR" sz="1400">
                <a:latin typeface="페이퍼로지 8 ExtraBold" pitchFamily="2" charset="-127"/>
                <a:ea typeface="페이퍼로지 8 ExtraBold" pitchFamily="2" charset="-127"/>
              </a:rPr>
              <a:t>3</a:t>
            </a:r>
            <a:endParaRPr lang="ko-KR" altLang="en-US" sz="14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pic>
        <p:nvPicPr>
          <p:cNvPr id="61" name="그래픽 60">
            <a:extLst>
              <a:ext uri="{FF2B5EF4-FFF2-40B4-BE49-F238E27FC236}">
                <a16:creationId xmlns:a16="http://schemas.microsoft.com/office/drawing/2014/main" id="{B6BAEE53-BF02-658E-B113-698E10AFC0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830677" y="4140441"/>
            <a:ext cx="1101338" cy="1101338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E4E99552-9D2C-FCB6-420A-6BCB34ED09C7}"/>
              </a:ext>
            </a:extLst>
          </p:cNvPr>
          <p:cNvSpPr txBox="1"/>
          <p:nvPr/>
        </p:nvSpPr>
        <p:spPr>
          <a:xfrm>
            <a:off x="6689650" y="5292084"/>
            <a:ext cx="1383392" cy="3674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2400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z="24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5B10960B-7CD1-FA13-6E07-E9484831825D}"/>
              </a:ext>
            </a:extLst>
          </p:cNvPr>
          <p:cNvGrpSpPr/>
          <p:nvPr/>
        </p:nvGrpSpPr>
        <p:grpSpPr>
          <a:xfrm>
            <a:off x="8839202" y="2428875"/>
            <a:ext cx="2225675" cy="1290923"/>
            <a:chOff x="1127125" y="2428875"/>
            <a:chExt cx="2225675" cy="1290923"/>
          </a:xfrm>
          <a:solidFill>
            <a:schemeClr val="accent1"/>
          </a:solidFill>
        </p:grpSpPr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96FEA7A-E887-D00B-1DD6-63A15A773E2D}"/>
                </a:ext>
              </a:extLst>
            </p:cNvPr>
            <p:cNvSpPr/>
            <p:nvPr/>
          </p:nvSpPr>
          <p:spPr>
            <a:xfrm>
              <a:off x="1127125" y="2428875"/>
              <a:ext cx="2225675" cy="1290923"/>
            </a:xfrm>
            <a:custGeom>
              <a:avLst/>
              <a:gdLst>
                <a:gd name="connsiteX0" fmla="*/ 184154 w 2225675"/>
                <a:gd name="connsiteY0" fmla="*/ 0 h 1290923"/>
                <a:gd name="connsiteX1" fmla="*/ 2041521 w 2225675"/>
                <a:gd name="connsiteY1" fmla="*/ 0 h 1290923"/>
                <a:gd name="connsiteX2" fmla="*/ 2225675 w 2225675"/>
                <a:gd name="connsiteY2" fmla="*/ 184154 h 1290923"/>
                <a:gd name="connsiteX3" fmla="*/ 2225675 w 2225675"/>
                <a:gd name="connsiteY3" fmla="*/ 920746 h 1290923"/>
                <a:gd name="connsiteX4" fmla="*/ 2041521 w 2225675"/>
                <a:gd name="connsiteY4" fmla="*/ 1104900 h 1290923"/>
                <a:gd name="connsiteX5" fmla="*/ 1220732 w 2225675"/>
                <a:gd name="connsiteY5" fmla="*/ 1104900 h 1290923"/>
                <a:gd name="connsiteX6" fmla="*/ 1112838 w 2225675"/>
                <a:gd name="connsiteY6" fmla="*/ 1290923 h 1290923"/>
                <a:gd name="connsiteX7" fmla="*/ 1004945 w 2225675"/>
                <a:gd name="connsiteY7" fmla="*/ 1104900 h 1290923"/>
                <a:gd name="connsiteX8" fmla="*/ 184154 w 2225675"/>
                <a:gd name="connsiteY8" fmla="*/ 1104900 h 1290923"/>
                <a:gd name="connsiteX9" fmla="*/ 0 w 2225675"/>
                <a:gd name="connsiteY9" fmla="*/ 920746 h 1290923"/>
                <a:gd name="connsiteX10" fmla="*/ 0 w 2225675"/>
                <a:gd name="connsiteY10" fmla="*/ 184154 h 1290923"/>
                <a:gd name="connsiteX11" fmla="*/ 184154 w 2225675"/>
                <a:gd name="connsiteY11" fmla="*/ 0 h 129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25675" h="1290923">
                  <a:moveTo>
                    <a:pt x="184154" y="0"/>
                  </a:moveTo>
                  <a:lnTo>
                    <a:pt x="2041521" y="0"/>
                  </a:lnTo>
                  <a:cubicBezTo>
                    <a:pt x="2143226" y="0"/>
                    <a:pt x="2225675" y="82449"/>
                    <a:pt x="2225675" y="184154"/>
                  </a:cubicBezTo>
                  <a:lnTo>
                    <a:pt x="2225675" y="920746"/>
                  </a:lnTo>
                  <a:cubicBezTo>
                    <a:pt x="2225675" y="1022451"/>
                    <a:pt x="2143226" y="1104900"/>
                    <a:pt x="2041521" y="1104900"/>
                  </a:cubicBezTo>
                  <a:lnTo>
                    <a:pt x="1220732" y="1104900"/>
                  </a:lnTo>
                  <a:lnTo>
                    <a:pt x="1112838" y="1290923"/>
                  </a:lnTo>
                  <a:lnTo>
                    <a:pt x="1004945" y="1104900"/>
                  </a:lnTo>
                  <a:lnTo>
                    <a:pt x="184154" y="1104900"/>
                  </a:lnTo>
                  <a:cubicBezTo>
                    <a:pt x="82449" y="1104900"/>
                    <a:pt x="0" y="1022451"/>
                    <a:pt x="0" y="920746"/>
                  </a:cubicBezTo>
                  <a:lnTo>
                    <a:pt x="0" y="184154"/>
                  </a:lnTo>
                  <a:cubicBezTo>
                    <a:pt x="0" y="82449"/>
                    <a:pt x="82449" y="0"/>
                    <a:pt x="184154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9431D7B6-1EB9-DF50-CDC3-21DA49F626CE}"/>
                </a:ext>
              </a:extLst>
            </p:cNvPr>
            <p:cNvSpPr/>
            <p:nvPr/>
          </p:nvSpPr>
          <p:spPr>
            <a:xfrm>
              <a:off x="1127125" y="2428875"/>
              <a:ext cx="2225675" cy="1290923"/>
            </a:xfrm>
            <a:custGeom>
              <a:avLst/>
              <a:gdLst>
                <a:gd name="connsiteX0" fmla="*/ 184154 w 2225675"/>
                <a:gd name="connsiteY0" fmla="*/ 0 h 1290923"/>
                <a:gd name="connsiteX1" fmla="*/ 2041521 w 2225675"/>
                <a:gd name="connsiteY1" fmla="*/ 0 h 1290923"/>
                <a:gd name="connsiteX2" fmla="*/ 2225675 w 2225675"/>
                <a:gd name="connsiteY2" fmla="*/ 184154 h 1290923"/>
                <a:gd name="connsiteX3" fmla="*/ 2225675 w 2225675"/>
                <a:gd name="connsiteY3" fmla="*/ 920746 h 1290923"/>
                <a:gd name="connsiteX4" fmla="*/ 2041521 w 2225675"/>
                <a:gd name="connsiteY4" fmla="*/ 1104900 h 1290923"/>
                <a:gd name="connsiteX5" fmla="*/ 1220732 w 2225675"/>
                <a:gd name="connsiteY5" fmla="*/ 1104900 h 1290923"/>
                <a:gd name="connsiteX6" fmla="*/ 1112838 w 2225675"/>
                <a:gd name="connsiteY6" fmla="*/ 1290923 h 1290923"/>
                <a:gd name="connsiteX7" fmla="*/ 1004945 w 2225675"/>
                <a:gd name="connsiteY7" fmla="*/ 1104900 h 1290923"/>
                <a:gd name="connsiteX8" fmla="*/ 184154 w 2225675"/>
                <a:gd name="connsiteY8" fmla="*/ 1104900 h 1290923"/>
                <a:gd name="connsiteX9" fmla="*/ 0 w 2225675"/>
                <a:gd name="connsiteY9" fmla="*/ 920746 h 1290923"/>
                <a:gd name="connsiteX10" fmla="*/ 0 w 2225675"/>
                <a:gd name="connsiteY10" fmla="*/ 184154 h 1290923"/>
                <a:gd name="connsiteX11" fmla="*/ 184154 w 2225675"/>
                <a:gd name="connsiteY11" fmla="*/ 0 h 1290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25675" h="1290923">
                  <a:moveTo>
                    <a:pt x="184154" y="0"/>
                  </a:moveTo>
                  <a:lnTo>
                    <a:pt x="2041521" y="0"/>
                  </a:lnTo>
                  <a:cubicBezTo>
                    <a:pt x="2143226" y="0"/>
                    <a:pt x="2225675" y="82449"/>
                    <a:pt x="2225675" y="184154"/>
                  </a:cubicBezTo>
                  <a:lnTo>
                    <a:pt x="2225675" y="920746"/>
                  </a:lnTo>
                  <a:cubicBezTo>
                    <a:pt x="2225675" y="1022451"/>
                    <a:pt x="2143226" y="1104900"/>
                    <a:pt x="2041521" y="1104900"/>
                  </a:cubicBezTo>
                  <a:lnTo>
                    <a:pt x="1220732" y="1104900"/>
                  </a:lnTo>
                  <a:lnTo>
                    <a:pt x="1112838" y="1290923"/>
                  </a:lnTo>
                  <a:lnTo>
                    <a:pt x="1004945" y="1104900"/>
                  </a:lnTo>
                  <a:lnTo>
                    <a:pt x="184154" y="1104900"/>
                  </a:lnTo>
                  <a:cubicBezTo>
                    <a:pt x="82449" y="1104900"/>
                    <a:pt x="0" y="1022451"/>
                    <a:pt x="0" y="920746"/>
                  </a:cubicBezTo>
                  <a:lnTo>
                    <a:pt x="0" y="184154"/>
                  </a:lnTo>
                  <a:cubicBezTo>
                    <a:pt x="0" y="82449"/>
                    <a:pt x="82449" y="0"/>
                    <a:pt x="184154" y="0"/>
                  </a:cubicBez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E73C9B6F-ECBE-AD57-1882-54103373F93D}"/>
              </a:ext>
            </a:extLst>
          </p:cNvPr>
          <p:cNvSpPr txBox="1"/>
          <p:nvPr/>
        </p:nvSpPr>
        <p:spPr>
          <a:xfrm>
            <a:off x="9302021" y="3070287"/>
            <a:ext cx="130003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멋진 키워드 입력</a:t>
            </a:r>
          </a:p>
        </p:txBody>
      </p:sp>
      <p:sp>
        <p:nvSpPr>
          <p:cNvPr id="132" name="타원 131">
            <a:extLst>
              <a:ext uri="{FF2B5EF4-FFF2-40B4-BE49-F238E27FC236}">
                <a16:creationId xmlns:a16="http://schemas.microsoft.com/office/drawing/2014/main" id="{7368F709-0371-071C-9EEA-80CE3C755B16}"/>
              </a:ext>
            </a:extLst>
          </p:cNvPr>
          <p:cNvSpPr/>
          <p:nvPr/>
        </p:nvSpPr>
        <p:spPr>
          <a:xfrm>
            <a:off x="9776653" y="2574195"/>
            <a:ext cx="350773" cy="350773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en-US" altLang="ko-KR" sz="1400">
                <a:latin typeface="페이퍼로지 8 ExtraBold" pitchFamily="2" charset="-127"/>
                <a:ea typeface="페이퍼로지 8 ExtraBold" pitchFamily="2" charset="-127"/>
              </a:rPr>
              <a:t>4</a:t>
            </a:r>
            <a:endParaRPr lang="ko-KR" altLang="en-US" sz="14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pic>
        <p:nvPicPr>
          <p:cNvPr id="133" name="그래픽 132">
            <a:extLst>
              <a:ext uri="{FF2B5EF4-FFF2-40B4-BE49-F238E27FC236}">
                <a16:creationId xmlns:a16="http://schemas.microsoft.com/office/drawing/2014/main" id="{2BFA5577-ACE0-EF81-8969-A9A79FF4E7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401370" y="4140441"/>
            <a:ext cx="1101338" cy="1101338"/>
          </a:xfrm>
          <a:prstGeom prst="rect">
            <a:avLst/>
          </a:prstGeom>
        </p:spPr>
      </p:pic>
      <p:sp>
        <p:nvSpPr>
          <p:cNvPr id="134" name="TextBox 133">
            <a:extLst>
              <a:ext uri="{FF2B5EF4-FFF2-40B4-BE49-F238E27FC236}">
                <a16:creationId xmlns:a16="http://schemas.microsoft.com/office/drawing/2014/main" id="{526D2035-2E29-49B7-725F-2F07B0B89AEC}"/>
              </a:ext>
            </a:extLst>
          </p:cNvPr>
          <p:cNvSpPr txBox="1"/>
          <p:nvPr/>
        </p:nvSpPr>
        <p:spPr>
          <a:xfrm>
            <a:off x="9260343" y="5292084"/>
            <a:ext cx="1383392" cy="3674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2400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z="2400">
              <a:latin typeface="페이퍼로지 8 ExtraBold" pitchFamily="2" charset="-127"/>
              <a:ea typeface="페이퍼로지 8 ExtraBold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059025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373E08B8-076A-5CDF-A542-3D0DAE9CB0A7}"/>
              </a:ext>
            </a:extLst>
          </p:cNvPr>
          <p:cNvGrpSpPr/>
          <p:nvPr/>
        </p:nvGrpSpPr>
        <p:grpSpPr>
          <a:xfrm>
            <a:off x="1127124" y="3767985"/>
            <a:ext cx="4866270" cy="2315512"/>
            <a:chOff x="1127124" y="3767985"/>
            <a:chExt cx="4866270" cy="2315512"/>
          </a:xfrm>
          <a:solidFill>
            <a:schemeClr val="accent1"/>
          </a:solidFill>
        </p:grpSpPr>
        <p:sp>
          <p:nvSpPr>
            <p:cNvPr id="6" name="사각형: 둥근 모서리 5">
              <a:extLst>
                <a:ext uri="{FF2B5EF4-FFF2-40B4-BE49-F238E27FC236}">
                  <a16:creationId xmlns:a16="http://schemas.microsoft.com/office/drawing/2014/main" id="{0C860E26-36BE-FDC5-ECC7-1C5E3DA6E036}"/>
                </a:ext>
              </a:extLst>
            </p:cNvPr>
            <p:cNvSpPr/>
            <p:nvPr/>
          </p:nvSpPr>
          <p:spPr>
            <a:xfrm>
              <a:off x="1127124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8DFA2300-DE4F-914F-DCFE-23A7E73C3B3F}"/>
                </a:ext>
              </a:extLst>
            </p:cNvPr>
            <p:cNvSpPr/>
            <p:nvPr/>
          </p:nvSpPr>
          <p:spPr>
            <a:xfrm>
              <a:off x="1127124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450A97DD-CFDA-08B0-7778-E87DEDAB5169}"/>
              </a:ext>
            </a:extLst>
          </p:cNvPr>
          <p:cNvGrpSpPr/>
          <p:nvPr/>
        </p:nvGrpSpPr>
        <p:grpSpPr>
          <a:xfrm>
            <a:off x="6198605" y="3767985"/>
            <a:ext cx="4866270" cy="2315512"/>
            <a:chOff x="6198605" y="3767985"/>
            <a:chExt cx="4866270" cy="2315512"/>
          </a:xfrm>
          <a:solidFill>
            <a:schemeClr val="accent1"/>
          </a:solidFill>
        </p:grpSpPr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49DEBEA1-1D53-6D7E-29AA-0ADD62015C92}"/>
                </a:ext>
              </a:extLst>
            </p:cNvPr>
            <p:cNvSpPr/>
            <p:nvPr/>
          </p:nvSpPr>
          <p:spPr>
            <a:xfrm>
              <a:off x="6198605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FA531C34-4532-A407-9053-8AE9FE8C105B}"/>
                </a:ext>
              </a:extLst>
            </p:cNvPr>
            <p:cNvSpPr/>
            <p:nvPr/>
          </p:nvSpPr>
          <p:spPr>
            <a:xfrm>
              <a:off x="6198605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8A08313B-4B24-C0C4-A6D2-B91A77BB9727}"/>
              </a:ext>
            </a:extLst>
          </p:cNvPr>
          <p:cNvSpPr/>
          <p:nvPr/>
        </p:nvSpPr>
        <p:spPr>
          <a:xfrm>
            <a:off x="1127125" y="2181886"/>
            <a:ext cx="3218538" cy="1367074"/>
          </a:xfrm>
          <a:prstGeom prst="roundRect">
            <a:avLst>
              <a:gd name="adj" fmla="val 8458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3D98489-ABD4-73F7-5DCD-396A91B87866}"/>
              </a:ext>
            </a:extLst>
          </p:cNvPr>
          <p:cNvSpPr txBox="1"/>
          <p:nvPr/>
        </p:nvSpPr>
        <p:spPr>
          <a:xfrm>
            <a:off x="1484289" y="2506612"/>
            <a:ext cx="1240724" cy="3674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 sz="2400">
                <a:latin typeface="페이퍼로지 8 ExtraBold" pitchFamily="2" charset="-127"/>
                <a:ea typeface="페이퍼로지 8 ExtraBold" pitchFamily="2" charset="-127"/>
              </a:rPr>
              <a:t>₩</a:t>
            </a:r>
            <a:r>
              <a:rPr lang="en-US" altLang="ko-KR" sz="2400">
                <a:latin typeface="페이퍼로지 8 ExtraBold" pitchFamily="2" charset="-127"/>
                <a:ea typeface="페이퍼로지 8 ExtraBold" pitchFamily="2" charset="-127"/>
              </a:rPr>
              <a:t>350K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54614B5-09CC-FA41-ECD9-AE3C295C49E7}"/>
              </a:ext>
            </a:extLst>
          </p:cNvPr>
          <p:cNvSpPr txBox="1"/>
          <p:nvPr/>
        </p:nvSpPr>
        <p:spPr>
          <a:xfrm>
            <a:off x="1484289" y="3008791"/>
            <a:ext cx="79508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E97DF337-070D-5F01-1884-681313C8FC13}"/>
              </a:ext>
            </a:extLst>
          </p:cNvPr>
          <p:cNvSpPr/>
          <p:nvPr/>
        </p:nvSpPr>
        <p:spPr>
          <a:xfrm>
            <a:off x="4486731" y="2181886"/>
            <a:ext cx="3218538" cy="1367074"/>
          </a:xfrm>
          <a:prstGeom prst="roundRect">
            <a:avLst>
              <a:gd name="adj" fmla="val 8458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F5FF5CF-2216-EE2A-7F87-365B16A50D64}"/>
              </a:ext>
            </a:extLst>
          </p:cNvPr>
          <p:cNvSpPr txBox="1"/>
          <p:nvPr/>
        </p:nvSpPr>
        <p:spPr>
          <a:xfrm>
            <a:off x="4843895" y="2506612"/>
            <a:ext cx="1019510" cy="3674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2400">
                <a:latin typeface="페이퍼로지 8 ExtraBold" pitchFamily="2" charset="-127"/>
                <a:ea typeface="페이퍼로지 8 ExtraBold" pitchFamily="2" charset="-127"/>
              </a:rPr>
              <a:t>+594K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E2E894D-F322-4082-FD0A-091598E2AD0D}"/>
              </a:ext>
            </a:extLst>
          </p:cNvPr>
          <p:cNvSpPr txBox="1"/>
          <p:nvPr/>
        </p:nvSpPr>
        <p:spPr>
          <a:xfrm>
            <a:off x="4843895" y="3008791"/>
            <a:ext cx="79508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33" name="사각형: 둥근 모서리 32">
            <a:extLst>
              <a:ext uri="{FF2B5EF4-FFF2-40B4-BE49-F238E27FC236}">
                <a16:creationId xmlns:a16="http://schemas.microsoft.com/office/drawing/2014/main" id="{777763FE-CB97-BDB2-6919-8C29E35C0501}"/>
              </a:ext>
            </a:extLst>
          </p:cNvPr>
          <p:cNvSpPr/>
          <p:nvPr/>
        </p:nvSpPr>
        <p:spPr>
          <a:xfrm>
            <a:off x="7846337" y="2181886"/>
            <a:ext cx="3218538" cy="1367074"/>
          </a:xfrm>
          <a:prstGeom prst="roundRect">
            <a:avLst>
              <a:gd name="adj" fmla="val 8458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0A4F6D7-F18E-D54E-973A-4E95B02E0669}"/>
              </a:ext>
            </a:extLst>
          </p:cNvPr>
          <p:cNvSpPr txBox="1"/>
          <p:nvPr/>
        </p:nvSpPr>
        <p:spPr>
          <a:xfrm>
            <a:off x="8203501" y="2506612"/>
            <a:ext cx="904094" cy="3674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2400">
                <a:latin typeface="페이퍼로지 8 ExtraBold" pitchFamily="2" charset="-127"/>
                <a:ea typeface="페이퍼로지 8 ExtraBold" pitchFamily="2" charset="-127"/>
              </a:rPr>
              <a:t>280%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7ADE53E-0B22-1656-08B4-A4531ED8561B}"/>
              </a:ext>
            </a:extLst>
          </p:cNvPr>
          <p:cNvSpPr txBox="1"/>
          <p:nvPr/>
        </p:nvSpPr>
        <p:spPr>
          <a:xfrm>
            <a:off x="8203501" y="3008791"/>
            <a:ext cx="79508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04E57E5-E23E-0B0D-2CA8-5909B5F6C944}"/>
              </a:ext>
            </a:extLst>
          </p:cNvPr>
          <p:cNvSpPr txBox="1"/>
          <p:nvPr/>
        </p:nvSpPr>
        <p:spPr>
          <a:xfrm>
            <a:off x="1482744" y="4423505"/>
            <a:ext cx="159017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작은 제목을 입력하세요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A04275A-3D13-E3EC-631D-51CD41F7408A}"/>
              </a:ext>
            </a:extLst>
          </p:cNvPr>
          <p:cNvSpPr txBox="1"/>
          <p:nvPr/>
        </p:nvSpPr>
        <p:spPr>
          <a:xfrm>
            <a:off x="1482744" y="4781774"/>
            <a:ext cx="3162875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47" name="그래픽 46" descr="조리개 단색으로 채워진">
            <a:extLst>
              <a:ext uri="{FF2B5EF4-FFF2-40B4-BE49-F238E27FC236}">
                <a16:creationId xmlns:a16="http://schemas.microsoft.com/office/drawing/2014/main" id="{1FC7649B-B428-7C1D-08C9-104073FBE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99694" y="4606701"/>
            <a:ext cx="638080" cy="638080"/>
          </a:xfrm>
          <a:prstGeom prst="rect">
            <a:avLst/>
          </a:prstGeom>
        </p:spPr>
      </p:pic>
      <p:sp>
        <p:nvSpPr>
          <p:cNvPr id="153" name="TextBox 152">
            <a:extLst>
              <a:ext uri="{FF2B5EF4-FFF2-40B4-BE49-F238E27FC236}">
                <a16:creationId xmlns:a16="http://schemas.microsoft.com/office/drawing/2014/main" id="{44D922E1-DC2F-F34D-A556-1E7EF2006FD0}"/>
              </a:ext>
            </a:extLst>
          </p:cNvPr>
          <p:cNvSpPr txBox="1"/>
          <p:nvPr/>
        </p:nvSpPr>
        <p:spPr>
          <a:xfrm>
            <a:off x="6554225" y="4423505"/>
            <a:ext cx="159017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작은 제목을 입력하세요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117C9E58-E036-57DD-7E16-0C27D90203B2}"/>
              </a:ext>
            </a:extLst>
          </p:cNvPr>
          <p:cNvSpPr txBox="1"/>
          <p:nvPr/>
        </p:nvSpPr>
        <p:spPr>
          <a:xfrm>
            <a:off x="6554225" y="4781774"/>
            <a:ext cx="3162875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155" name="그래픽 154">
            <a:extLst>
              <a:ext uri="{FF2B5EF4-FFF2-40B4-BE49-F238E27FC236}">
                <a16:creationId xmlns:a16="http://schemas.microsoft.com/office/drawing/2014/main" id="{77515DA6-DEAE-A370-C3D0-859E4DA1A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0071175" y="4606701"/>
            <a:ext cx="638080" cy="638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3386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" name="타원 2">
            <a:extLst>
              <a:ext uri="{FF2B5EF4-FFF2-40B4-BE49-F238E27FC236}">
                <a16:creationId xmlns:a16="http://schemas.microsoft.com/office/drawing/2014/main" id="{021304D4-A6A2-3614-F17D-D672D43B6222}"/>
              </a:ext>
            </a:extLst>
          </p:cNvPr>
          <p:cNvSpPr/>
          <p:nvPr/>
        </p:nvSpPr>
        <p:spPr>
          <a:xfrm>
            <a:off x="1871663" y="2213524"/>
            <a:ext cx="1114425" cy="1114425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4BDC5CA4-5E34-57FF-D479-E650591B71DE}"/>
              </a:ext>
            </a:extLst>
          </p:cNvPr>
          <p:cNvSpPr/>
          <p:nvPr/>
        </p:nvSpPr>
        <p:spPr>
          <a:xfrm>
            <a:off x="4538662" y="2213524"/>
            <a:ext cx="5781675" cy="1114425"/>
          </a:xfrm>
          <a:prstGeom prst="roundRect">
            <a:avLst>
              <a:gd name="adj" fmla="val 9829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E0953EC5-D361-7FE4-49EF-2667D4E37761}"/>
              </a:ext>
            </a:extLst>
          </p:cNvPr>
          <p:cNvGrpSpPr/>
          <p:nvPr/>
        </p:nvGrpSpPr>
        <p:grpSpPr>
          <a:xfrm>
            <a:off x="3594924" y="2588234"/>
            <a:ext cx="334903" cy="365004"/>
            <a:chOff x="3302793" y="2757488"/>
            <a:chExt cx="334903" cy="365004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4F421BF9-219D-DA81-5355-384C396DEDAA}"/>
                </a:ext>
              </a:extLst>
            </p:cNvPr>
            <p:cNvGrpSpPr/>
            <p:nvPr/>
          </p:nvGrpSpPr>
          <p:grpSpPr>
            <a:xfrm>
              <a:off x="3302793" y="2757488"/>
              <a:ext cx="182503" cy="365004"/>
              <a:chOff x="3295649" y="2638425"/>
              <a:chExt cx="290850" cy="581698"/>
            </a:xfrm>
          </p:grpSpPr>
          <p:cxnSp>
            <p:nvCxnSpPr>
              <p:cNvPr id="7" name="직선 연결선 6">
                <a:extLst>
                  <a:ext uri="{FF2B5EF4-FFF2-40B4-BE49-F238E27FC236}">
                    <a16:creationId xmlns:a16="http://schemas.microsoft.com/office/drawing/2014/main" id="{D35CC5F8-9555-B53B-CB38-D95C85C5C41B}"/>
                  </a:ext>
                </a:extLst>
              </p:cNvPr>
              <p:cNvCxnSpPr/>
              <p:nvPr/>
            </p:nvCxnSpPr>
            <p:spPr>
              <a:xfrm>
                <a:off x="3295650" y="2638425"/>
                <a:ext cx="290849" cy="290849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직선 연결선 7">
                <a:extLst>
                  <a:ext uri="{FF2B5EF4-FFF2-40B4-BE49-F238E27FC236}">
                    <a16:creationId xmlns:a16="http://schemas.microsoft.com/office/drawing/2014/main" id="{AB8E55F9-BFEE-458F-8FD9-ECD8F4A19EC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95649" y="2929274"/>
                <a:ext cx="290849" cy="290849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그룹 10">
              <a:extLst>
                <a:ext uri="{FF2B5EF4-FFF2-40B4-BE49-F238E27FC236}">
                  <a16:creationId xmlns:a16="http://schemas.microsoft.com/office/drawing/2014/main" id="{EC650FC3-1900-EC2B-D5A2-A366E8756B34}"/>
                </a:ext>
              </a:extLst>
            </p:cNvPr>
            <p:cNvGrpSpPr/>
            <p:nvPr/>
          </p:nvGrpSpPr>
          <p:grpSpPr>
            <a:xfrm>
              <a:off x="3378993" y="2757488"/>
              <a:ext cx="182503" cy="365004"/>
              <a:chOff x="3295649" y="2638425"/>
              <a:chExt cx="290850" cy="581698"/>
            </a:xfrm>
          </p:grpSpPr>
          <p:cxnSp>
            <p:nvCxnSpPr>
              <p:cNvPr id="12" name="직선 연결선 11">
                <a:extLst>
                  <a:ext uri="{FF2B5EF4-FFF2-40B4-BE49-F238E27FC236}">
                    <a16:creationId xmlns:a16="http://schemas.microsoft.com/office/drawing/2014/main" id="{72C5ABFA-6F56-C8C2-2368-81EE1ED305E3}"/>
                  </a:ext>
                </a:extLst>
              </p:cNvPr>
              <p:cNvCxnSpPr/>
              <p:nvPr/>
            </p:nvCxnSpPr>
            <p:spPr>
              <a:xfrm>
                <a:off x="3295650" y="2638425"/>
                <a:ext cx="290849" cy="290849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직선 연결선 12">
                <a:extLst>
                  <a:ext uri="{FF2B5EF4-FFF2-40B4-BE49-F238E27FC236}">
                    <a16:creationId xmlns:a16="http://schemas.microsoft.com/office/drawing/2014/main" id="{66DD278E-931F-41BA-08F4-4E14693637F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95649" y="2929274"/>
                <a:ext cx="290849" cy="290849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6508D09C-8528-CB15-4A9E-9BF2BB33814C}"/>
                </a:ext>
              </a:extLst>
            </p:cNvPr>
            <p:cNvGrpSpPr/>
            <p:nvPr/>
          </p:nvGrpSpPr>
          <p:grpSpPr>
            <a:xfrm>
              <a:off x="3455193" y="2757488"/>
              <a:ext cx="182503" cy="365004"/>
              <a:chOff x="3295649" y="2638425"/>
              <a:chExt cx="290850" cy="581698"/>
            </a:xfrm>
          </p:grpSpPr>
          <p:cxnSp>
            <p:nvCxnSpPr>
              <p:cNvPr id="15" name="직선 연결선 14">
                <a:extLst>
                  <a:ext uri="{FF2B5EF4-FFF2-40B4-BE49-F238E27FC236}">
                    <a16:creationId xmlns:a16="http://schemas.microsoft.com/office/drawing/2014/main" id="{6A02D11A-65E6-617B-FA4F-8AF0BC158625}"/>
                  </a:ext>
                </a:extLst>
              </p:cNvPr>
              <p:cNvCxnSpPr/>
              <p:nvPr/>
            </p:nvCxnSpPr>
            <p:spPr>
              <a:xfrm>
                <a:off x="3295650" y="2638425"/>
                <a:ext cx="290849" cy="290849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직선 연결선 15">
                <a:extLst>
                  <a:ext uri="{FF2B5EF4-FFF2-40B4-BE49-F238E27FC236}">
                    <a16:creationId xmlns:a16="http://schemas.microsoft.com/office/drawing/2014/main" id="{000121F5-1176-6105-32BB-C15E7460FBA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95649" y="2929274"/>
                <a:ext cx="290849" cy="290849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DB229DBA-4620-5AAE-E7AE-93486D3FD679}"/>
              </a:ext>
            </a:extLst>
          </p:cNvPr>
          <p:cNvSpPr txBox="1"/>
          <p:nvPr/>
        </p:nvSpPr>
        <p:spPr>
          <a:xfrm>
            <a:off x="2142739" y="2665732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F1A864A-96F0-F412-15EE-44E239C4BD0E}"/>
              </a:ext>
            </a:extLst>
          </p:cNvPr>
          <p:cNvSpPr txBox="1"/>
          <p:nvPr/>
        </p:nvSpPr>
        <p:spPr>
          <a:xfrm>
            <a:off x="5037941" y="2446588"/>
            <a:ext cx="170912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적절한 제목을 입력하세요</a:t>
            </a:r>
            <a:endParaRPr lang="en-US" altLang="ko-KR" sz="1400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35441AF3-A29F-D418-B420-375714E1EAA3}"/>
              </a:ext>
            </a:extLst>
          </p:cNvPr>
          <p:cNvSpPr txBox="1"/>
          <p:nvPr/>
        </p:nvSpPr>
        <p:spPr>
          <a:xfrm>
            <a:off x="5037942" y="2721081"/>
            <a:ext cx="4653726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B21DA157-1E5E-A398-B5F6-58E53C77098C}"/>
              </a:ext>
            </a:extLst>
          </p:cNvPr>
          <p:cNvGrpSpPr/>
          <p:nvPr/>
        </p:nvGrpSpPr>
        <p:grpSpPr>
          <a:xfrm>
            <a:off x="3594924" y="3968887"/>
            <a:ext cx="334903" cy="365004"/>
            <a:chOff x="3302793" y="2757488"/>
            <a:chExt cx="334903" cy="365004"/>
          </a:xfrm>
        </p:grpSpPr>
        <p:grpSp>
          <p:nvGrpSpPr>
            <p:cNvPr id="139" name="그룹 138">
              <a:extLst>
                <a:ext uri="{FF2B5EF4-FFF2-40B4-BE49-F238E27FC236}">
                  <a16:creationId xmlns:a16="http://schemas.microsoft.com/office/drawing/2014/main" id="{33C5ABAF-5FEA-FA09-904C-93B97F0F59C2}"/>
                </a:ext>
              </a:extLst>
            </p:cNvPr>
            <p:cNvGrpSpPr/>
            <p:nvPr/>
          </p:nvGrpSpPr>
          <p:grpSpPr>
            <a:xfrm>
              <a:off x="3302793" y="2757488"/>
              <a:ext cx="182503" cy="365004"/>
              <a:chOff x="3295649" y="2638425"/>
              <a:chExt cx="290850" cy="581698"/>
            </a:xfrm>
          </p:grpSpPr>
          <p:cxnSp>
            <p:nvCxnSpPr>
              <p:cNvPr id="146" name="직선 연결선 145">
                <a:extLst>
                  <a:ext uri="{FF2B5EF4-FFF2-40B4-BE49-F238E27FC236}">
                    <a16:creationId xmlns:a16="http://schemas.microsoft.com/office/drawing/2014/main" id="{E255870E-9D3A-671E-E9B0-EF771FA174DE}"/>
                  </a:ext>
                </a:extLst>
              </p:cNvPr>
              <p:cNvCxnSpPr/>
              <p:nvPr/>
            </p:nvCxnSpPr>
            <p:spPr>
              <a:xfrm>
                <a:off x="3295650" y="2638425"/>
                <a:ext cx="290849" cy="290849"/>
              </a:xfrm>
              <a:prstGeom prst="line">
                <a:avLst/>
              </a:prstGeom>
              <a:ln w="28575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직선 연결선 146">
                <a:extLst>
                  <a:ext uri="{FF2B5EF4-FFF2-40B4-BE49-F238E27FC236}">
                    <a16:creationId xmlns:a16="http://schemas.microsoft.com/office/drawing/2014/main" id="{A973D1B3-8F01-140C-9085-1B73F6E458B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95649" y="2929274"/>
                <a:ext cx="290849" cy="290849"/>
              </a:xfrm>
              <a:prstGeom prst="line">
                <a:avLst/>
              </a:prstGeom>
              <a:ln w="28575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0" name="그룹 139">
              <a:extLst>
                <a:ext uri="{FF2B5EF4-FFF2-40B4-BE49-F238E27FC236}">
                  <a16:creationId xmlns:a16="http://schemas.microsoft.com/office/drawing/2014/main" id="{D1C93970-3507-5898-A4C5-FBA4A9814094}"/>
                </a:ext>
              </a:extLst>
            </p:cNvPr>
            <p:cNvGrpSpPr/>
            <p:nvPr/>
          </p:nvGrpSpPr>
          <p:grpSpPr>
            <a:xfrm>
              <a:off x="3378993" y="2757488"/>
              <a:ext cx="182503" cy="365004"/>
              <a:chOff x="3295649" y="2638425"/>
              <a:chExt cx="290850" cy="581698"/>
            </a:xfrm>
          </p:grpSpPr>
          <p:cxnSp>
            <p:nvCxnSpPr>
              <p:cNvPr id="144" name="직선 연결선 143">
                <a:extLst>
                  <a:ext uri="{FF2B5EF4-FFF2-40B4-BE49-F238E27FC236}">
                    <a16:creationId xmlns:a16="http://schemas.microsoft.com/office/drawing/2014/main" id="{46AC59C4-5155-4E01-B17F-07DFDF8905AD}"/>
                  </a:ext>
                </a:extLst>
              </p:cNvPr>
              <p:cNvCxnSpPr/>
              <p:nvPr/>
            </p:nvCxnSpPr>
            <p:spPr>
              <a:xfrm>
                <a:off x="3295650" y="2638425"/>
                <a:ext cx="290849" cy="290849"/>
              </a:xfrm>
              <a:prstGeom prst="line">
                <a:avLst/>
              </a:prstGeom>
              <a:ln w="28575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직선 연결선 144">
                <a:extLst>
                  <a:ext uri="{FF2B5EF4-FFF2-40B4-BE49-F238E27FC236}">
                    <a16:creationId xmlns:a16="http://schemas.microsoft.com/office/drawing/2014/main" id="{46A2F494-673D-C3BE-EB00-D81E814B4CE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95649" y="2929274"/>
                <a:ext cx="290849" cy="290849"/>
              </a:xfrm>
              <a:prstGeom prst="line">
                <a:avLst/>
              </a:prstGeom>
              <a:ln w="28575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1" name="그룹 140">
              <a:extLst>
                <a:ext uri="{FF2B5EF4-FFF2-40B4-BE49-F238E27FC236}">
                  <a16:creationId xmlns:a16="http://schemas.microsoft.com/office/drawing/2014/main" id="{B7022465-1710-8021-3995-CEF08D4B975B}"/>
                </a:ext>
              </a:extLst>
            </p:cNvPr>
            <p:cNvGrpSpPr/>
            <p:nvPr/>
          </p:nvGrpSpPr>
          <p:grpSpPr>
            <a:xfrm>
              <a:off x="3455193" y="2757488"/>
              <a:ext cx="182503" cy="365004"/>
              <a:chOff x="3295649" y="2638425"/>
              <a:chExt cx="290850" cy="581698"/>
            </a:xfrm>
          </p:grpSpPr>
          <p:cxnSp>
            <p:nvCxnSpPr>
              <p:cNvPr id="142" name="직선 연결선 141">
                <a:extLst>
                  <a:ext uri="{FF2B5EF4-FFF2-40B4-BE49-F238E27FC236}">
                    <a16:creationId xmlns:a16="http://schemas.microsoft.com/office/drawing/2014/main" id="{E1BED2AE-9C05-0254-06B9-7916B684EBA3}"/>
                  </a:ext>
                </a:extLst>
              </p:cNvPr>
              <p:cNvCxnSpPr/>
              <p:nvPr/>
            </p:nvCxnSpPr>
            <p:spPr>
              <a:xfrm>
                <a:off x="3295650" y="2638425"/>
                <a:ext cx="290849" cy="290849"/>
              </a:xfrm>
              <a:prstGeom prst="line">
                <a:avLst/>
              </a:prstGeom>
              <a:ln w="28575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직선 연결선 142">
                <a:extLst>
                  <a:ext uri="{FF2B5EF4-FFF2-40B4-BE49-F238E27FC236}">
                    <a16:creationId xmlns:a16="http://schemas.microsoft.com/office/drawing/2014/main" id="{26208680-5E2E-EBEC-B405-EF828D0CC74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95649" y="2929274"/>
                <a:ext cx="290849" cy="290849"/>
              </a:xfrm>
              <a:prstGeom prst="line">
                <a:avLst/>
              </a:prstGeom>
              <a:ln w="28575" cap="rnd">
                <a:solidFill>
                  <a:schemeClr val="accent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49" name="타원 148">
            <a:extLst>
              <a:ext uri="{FF2B5EF4-FFF2-40B4-BE49-F238E27FC236}">
                <a16:creationId xmlns:a16="http://schemas.microsoft.com/office/drawing/2014/main" id="{BDEF2F7D-93F4-9CF7-A5AF-082683DDA38E}"/>
              </a:ext>
            </a:extLst>
          </p:cNvPr>
          <p:cNvSpPr/>
          <p:nvPr/>
        </p:nvSpPr>
        <p:spPr>
          <a:xfrm>
            <a:off x="1871663" y="4974830"/>
            <a:ext cx="1114425" cy="1114425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50" name="사각형: 둥근 모서리 149">
            <a:extLst>
              <a:ext uri="{FF2B5EF4-FFF2-40B4-BE49-F238E27FC236}">
                <a16:creationId xmlns:a16="http://schemas.microsoft.com/office/drawing/2014/main" id="{3AC3241B-819A-0B5B-D690-3416C1C01B25}"/>
              </a:ext>
            </a:extLst>
          </p:cNvPr>
          <p:cNvSpPr/>
          <p:nvPr/>
        </p:nvSpPr>
        <p:spPr>
          <a:xfrm>
            <a:off x="4538662" y="4974830"/>
            <a:ext cx="5781675" cy="1114425"/>
          </a:xfrm>
          <a:prstGeom prst="roundRect">
            <a:avLst>
              <a:gd name="adj" fmla="val 9829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185FEF58-DBE7-4E70-9510-9ED04DD5840F}"/>
              </a:ext>
            </a:extLst>
          </p:cNvPr>
          <p:cNvGrpSpPr/>
          <p:nvPr/>
        </p:nvGrpSpPr>
        <p:grpSpPr>
          <a:xfrm>
            <a:off x="3594924" y="5349540"/>
            <a:ext cx="334903" cy="365004"/>
            <a:chOff x="3302793" y="2757488"/>
            <a:chExt cx="334903" cy="365004"/>
          </a:xfrm>
        </p:grpSpPr>
        <p:grpSp>
          <p:nvGrpSpPr>
            <p:cNvPr id="158" name="그룹 157">
              <a:extLst>
                <a:ext uri="{FF2B5EF4-FFF2-40B4-BE49-F238E27FC236}">
                  <a16:creationId xmlns:a16="http://schemas.microsoft.com/office/drawing/2014/main" id="{FB97364A-3B83-C2CA-F853-AADF22FF8F45}"/>
                </a:ext>
              </a:extLst>
            </p:cNvPr>
            <p:cNvGrpSpPr/>
            <p:nvPr/>
          </p:nvGrpSpPr>
          <p:grpSpPr>
            <a:xfrm>
              <a:off x="3302793" y="2757488"/>
              <a:ext cx="182503" cy="365004"/>
              <a:chOff x="3295649" y="2638425"/>
              <a:chExt cx="290850" cy="581698"/>
            </a:xfrm>
          </p:grpSpPr>
          <p:cxnSp>
            <p:nvCxnSpPr>
              <p:cNvPr id="165" name="직선 연결선 164">
                <a:extLst>
                  <a:ext uri="{FF2B5EF4-FFF2-40B4-BE49-F238E27FC236}">
                    <a16:creationId xmlns:a16="http://schemas.microsoft.com/office/drawing/2014/main" id="{28D8A211-4CD5-F907-365B-101BE7C20A7B}"/>
                  </a:ext>
                </a:extLst>
              </p:cNvPr>
              <p:cNvCxnSpPr/>
              <p:nvPr/>
            </p:nvCxnSpPr>
            <p:spPr>
              <a:xfrm>
                <a:off x="3295650" y="2638425"/>
                <a:ext cx="290849" cy="290849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직선 연결선 165">
                <a:extLst>
                  <a:ext uri="{FF2B5EF4-FFF2-40B4-BE49-F238E27FC236}">
                    <a16:creationId xmlns:a16="http://schemas.microsoft.com/office/drawing/2014/main" id="{67F7B034-211C-001B-5018-1C54EF3F579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95649" y="2929274"/>
                <a:ext cx="290849" cy="290849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" name="그룹 158">
              <a:extLst>
                <a:ext uri="{FF2B5EF4-FFF2-40B4-BE49-F238E27FC236}">
                  <a16:creationId xmlns:a16="http://schemas.microsoft.com/office/drawing/2014/main" id="{2EE050C9-48B2-B4C1-2956-567B506CB79E}"/>
                </a:ext>
              </a:extLst>
            </p:cNvPr>
            <p:cNvGrpSpPr/>
            <p:nvPr/>
          </p:nvGrpSpPr>
          <p:grpSpPr>
            <a:xfrm>
              <a:off x="3378993" y="2757488"/>
              <a:ext cx="182503" cy="365004"/>
              <a:chOff x="3295649" y="2638425"/>
              <a:chExt cx="290850" cy="581698"/>
            </a:xfrm>
          </p:grpSpPr>
          <p:cxnSp>
            <p:nvCxnSpPr>
              <p:cNvPr id="163" name="직선 연결선 162">
                <a:extLst>
                  <a:ext uri="{FF2B5EF4-FFF2-40B4-BE49-F238E27FC236}">
                    <a16:creationId xmlns:a16="http://schemas.microsoft.com/office/drawing/2014/main" id="{32585F0D-3E2D-0092-D105-E19BBC4F5758}"/>
                  </a:ext>
                </a:extLst>
              </p:cNvPr>
              <p:cNvCxnSpPr/>
              <p:nvPr/>
            </p:nvCxnSpPr>
            <p:spPr>
              <a:xfrm>
                <a:off x="3295650" y="2638425"/>
                <a:ext cx="290849" cy="290849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직선 연결선 163">
                <a:extLst>
                  <a:ext uri="{FF2B5EF4-FFF2-40B4-BE49-F238E27FC236}">
                    <a16:creationId xmlns:a16="http://schemas.microsoft.com/office/drawing/2014/main" id="{72382986-9E37-0BE8-3B2D-A19FE0F709E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95649" y="2929274"/>
                <a:ext cx="290849" cy="290849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0" name="그룹 159">
              <a:extLst>
                <a:ext uri="{FF2B5EF4-FFF2-40B4-BE49-F238E27FC236}">
                  <a16:creationId xmlns:a16="http://schemas.microsoft.com/office/drawing/2014/main" id="{F5859B0E-71E9-A28F-6E15-23A194782181}"/>
                </a:ext>
              </a:extLst>
            </p:cNvPr>
            <p:cNvGrpSpPr/>
            <p:nvPr/>
          </p:nvGrpSpPr>
          <p:grpSpPr>
            <a:xfrm>
              <a:off x="3455193" y="2757488"/>
              <a:ext cx="182503" cy="365004"/>
              <a:chOff x="3295649" y="2638425"/>
              <a:chExt cx="290850" cy="581698"/>
            </a:xfrm>
          </p:grpSpPr>
          <p:cxnSp>
            <p:nvCxnSpPr>
              <p:cNvPr id="161" name="직선 연결선 160">
                <a:extLst>
                  <a:ext uri="{FF2B5EF4-FFF2-40B4-BE49-F238E27FC236}">
                    <a16:creationId xmlns:a16="http://schemas.microsoft.com/office/drawing/2014/main" id="{3F2E072B-5008-1AAA-1836-9943232C2F5C}"/>
                  </a:ext>
                </a:extLst>
              </p:cNvPr>
              <p:cNvCxnSpPr/>
              <p:nvPr/>
            </p:nvCxnSpPr>
            <p:spPr>
              <a:xfrm>
                <a:off x="3295650" y="2638425"/>
                <a:ext cx="290849" cy="290849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직선 연결선 161">
                <a:extLst>
                  <a:ext uri="{FF2B5EF4-FFF2-40B4-BE49-F238E27FC236}">
                    <a16:creationId xmlns:a16="http://schemas.microsoft.com/office/drawing/2014/main" id="{6A8143CD-F516-B0F1-E7EE-D1E277A2FBD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295649" y="2929274"/>
                <a:ext cx="290849" cy="290849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2" name="TextBox 151">
            <a:extLst>
              <a:ext uri="{FF2B5EF4-FFF2-40B4-BE49-F238E27FC236}">
                <a16:creationId xmlns:a16="http://schemas.microsoft.com/office/drawing/2014/main" id="{6F7788F9-CA1B-D14D-5D73-A9B1661EEFC7}"/>
              </a:ext>
            </a:extLst>
          </p:cNvPr>
          <p:cNvSpPr txBox="1"/>
          <p:nvPr/>
        </p:nvSpPr>
        <p:spPr>
          <a:xfrm>
            <a:off x="2142739" y="5427038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B943659D-DC1E-71A2-0406-E427994A780A}"/>
              </a:ext>
            </a:extLst>
          </p:cNvPr>
          <p:cNvSpPr txBox="1"/>
          <p:nvPr/>
        </p:nvSpPr>
        <p:spPr>
          <a:xfrm>
            <a:off x="5037941" y="5207894"/>
            <a:ext cx="170912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적절한 제목을 입력하세요</a:t>
            </a: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8AB32DDF-1D95-4F46-2D4A-47E4C93CDFD1}"/>
              </a:ext>
            </a:extLst>
          </p:cNvPr>
          <p:cNvSpPr txBox="1"/>
          <p:nvPr/>
        </p:nvSpPr>
        <p:spPr>
          <a:xfrm>
            <a:off x="5037942" y="5482387"/>
            <a:ext cx="4653726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10520B9E-BC68-5883-985D-63D3EA96F2BF}"/>
              </a:ext>
            </a:extLst>
          </p:cNvPr>
          <p:cNvGrpSpPr/>
          <p:nvPr/>
        </p:nvGrpSpPr>
        <p:grpSpPr>
          <a:xfrm>
            <a:off x="1871663" y="3594177"/>
            <a:ext cx="1114425" cy="1114425"/>
            <a:chOff x="1871663" y="3594177"/>
            <a:chExt cx="1114425" cy="1114425"/>
          </a:xfrm>
          <a:solidFill>
            <a:schemeClr val="accent1"/>
          </a:solidFill>
        </p:grpSpPr>
        <p:sp>
          <p:nvSpPr>
            <p:cNvPr id="133" name="타원 132">
              <a:extLst>
                <a:ext uri="{FF2B5EF4-FFF2-40B4-BE49-F238E27FC236}">
                  <a16:creationId xmlns:a16="http://schemas.microsoft.com/office/drawing/2014/main" id="{FE87A198-8810-3E73-44FE-9FF0B2D833AA}"/>
                </a:ext>
              </a:extLst>
            </p:cNvPr>
            <p:cNvSpPr/>
            <p:nvPr/>
          </p:nvSpPr>
          <p:spPr>
            <a:xfrm>
              <a:off x="1871663" y="3594177"/>
              <a:ext cx="1114425" cy="1114425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70" name="타원 169">
              <a:extLst>
                <a:ext uri="{FF2B5EF4-FFF2-40B4-BE49-F238E27FC236}">
                  <a16:creationId xmlns:a16="http://schemas.microsoft.com/office/drawing/2014/main" id="{1558C82E-B166-C89A-E8EA-484A7DD0E9E1}"/>
                </a:ext>
              </a:extLst>
            </p:cNvPr>
            <p:cNvSpPr/>
            <p:nvPr/>
          </p:nvSpPr>
          <p:spPr>
            <a:xfrm>
              <a:off x="1871663" y="3594177"/>
              <a:ext cx="1114425" cy="1114425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175" name="그룹 174">
            <a:extLst>
              <a:ext uri="{FF2B5EF4-FFF2-40B4-BE49-F238E27FC236}">
                <a16:creationId xmlns:a16="http://schemas.microsoft.com/office/drawing/2014/main" id="{996CB3B7-8210-7059-DF37-763B2851AD10}"/>
              </a:ext>
            </a:extLst>
          </p:cNvPr>
          <p:cNvGrpSpPr/>
          <p:nvPr/>
        </p:nvGrpSpPr>
        <p:grpSpPr>
          <a:xfrm>
            <a:off x="4538662" y="3594177"/>
            <a:ext cx="5781675" cy="1114425"/>
            <a:chOff x="4538662" y="3594177"/>
            <a:chExt cx="5781675" cy="1114425"/>
          </a:xfrm>
          <a:solidFill>
            <a:schemeClr val="accent1"/>
          </a:solidFill>
        </p:grpSpPr>
        <p:sp>
          <p:nvSpPr>
            <p:cNvPr id="134" name="사각형: 둥근 모서리 133">
              <a:extLst>
                <a:ext uri="{FF2B5EF4-FFF2-40B4-BE49-F238E27FC236}">
                  <a16:creationId xmlns:a16="http://schemas.microsoft.com/office/drawing/2014/main" id="{56788731-74C7-2B49-4455-92D287C6C47B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74" name="사각형: 둥근 모서리 173">
              <a:extLst>
                <a:ext uri="{FF2B5EF4-FFF2-40B4-BE49-F238E27FC236}">
                  <a16:creationId xmlns:a16="http://schemas.microsoft.com/office/drawing/2014/main" id="{E7EBABFA-E4DE-5EDD-F1E4-9F5B56CF954E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137" name="TextBox 136">
            <a:extLst>
              <a:ext uri="{FF2B5EF4-FFF2-40B4-BE49-F238E27FC236}">
                <a16:creationId xmlns:a16="http://schemas.microsoft.com/office/drawing/2014/main" id="{C646D10B-FA13-D41B-8E87-F468A3CDF9B1}"/>
              </a:ext>
            </a:extLst>
          </p:cNvPr>
          <p:cNvSpPr txBox="1"/>
          <p:nvPr/>
        </p:nvSpPr>
        <p:spPr>
          <a:xfrm>
            <a:off x="5037940" y="3827241"/>
            <a:ext cx="170912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70">
                <a:ln>
                  <a:solidFill>
                    <a:schemeClr val="accent4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적절한 제목을 입력하세요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766D0FF2-9AB5-BFC6-95A7-F08D254B7C8F}"/>
              </a:ext>
            </a:extLst>
          </p:cNvPr>
          <p:cNvSpPr txBox="1"/>
          <p:nvPr/>
        </p:nvSpPr>
        <p:spPr>
          <a:xfrm>
            <a:off x="5037942" y="4101734"/>
            <a:ext cx="4653726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710DE63F-48B4-CB05-1602-2AADF46DAAA5}"/>
              </a:ext>
            </a:extLst>
          </p:cNvPr>
          <p:cNvSpPr txBox="1"/>
          <p:nvPr/>
        </p:nvSpPr>
        <p:spPr>
          <a:xfrm>
            <a:off x="2142739" y="4046385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4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</a:p>
        </p:txBody>
      </p:sp>
    </p:spTree>
    <p:extLst>
      <p:ext uri="{BB962C8B-B14F-4D97-AF65-F5344CB8AC3E}">
        <p14:creationId xmlns:p14="http://schemas.microsoft.com/office/powerpoint/2010/main" val="16174125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0174EC7C-4F14-62E7-1487-E8BC64C47D71}"/>
              </a:ext>
            </a:extLst>
          </p:cNvPr>
          <p:cNvSpPr/>
          <p:nvPr/>
        </p:nvSpPr>
        <p:spPr>
          <a:xfrm>
            <a:off x="1339032" y="2390115"/>
            <a:ext cx="9507588" cy="3268300"/>
          </a:xfrm>
          <a:custGeom>
            <a:avLst/>
            <a:gdLst>
              <a:gd name="connsiteX0" fmla="*/ 1634151 w 9507588"/>
              <a:gd name="connsiteY0" fmla="*/ 0 h 3268300"/>
              <a:gd name="connsiteX1" fmla="*/ 3259865 w 9507588"/>
              <a:gd name="connsiteY1" fmla="*/ 1467069 h 3268300"/>
              <a:gd name="connsiteX2" fmla="*/ 3268302 w 9507588"/>
              <a:gd name="connsiteY2" fmla="*/ 1634150 h 3268300"/>
              <a:gd name="connsiteX3" fmla="*/ 3268611 w 9507588"/>
              <a:gd name="connsiteY3" fmla="*/ 1634150 h 3268300"/>
              <a:gd name="connsiteX4" fmla="*/ 3276279 w 9507588"/>
              <a:gd name="connsiteY4" fmla="*/ 1786000 h 3268300"/>
              <a:gd name="connsiteX5" fmla="*/ 4753792 w 9507588"/>
              <a:gd name="connsiteY5" fmla="*/ 3119330 h 3268300"/>
              <a:gd name="connsiteX6" fmla="*/ 6231305 w 9507588"/>
              <a:gd name="connsiteY6" fmla="*/ 1786000 h 3268300"/>
              <a:gd name="connsiteX7" fmla="*/ 6238973 w 9507588"/>
              <a:gd name="connsiteY7" fmla="*/ 1634150 h 3268300"/>
              <a:gd name="connsiteX8" fmla="*/ 6239286 w 9507588"/>
              <a:gd name="connsiteY8" fmla="*/ 1634150 h 3268300"/>
              <a:gd name="connsiteX9" fmla="*/ 6247723 w 9507588"/>
              <a:gd name="connsiteY9" fmla="*/ 1467069 h 3268300"/>
              <a:gd name="connsiteX10" fmla="*/ 7873437 w 9507588"/>
              <a:gd name="connsiteY10" fmla="*/ 0 h 3268300"/>
              <a:gd name="connsiteX11" fmla="*/ 9499151 w 9507588"/>
              <a:gd name="connsiteY11" fmla="*/ 1467069 h 3268300"/>
              <a:gd name="connsiteX12" fmla="*/ 9507588 w 9507588"/>
              <a:gd name="connsiteY12" fmla="*/ 1634150 h 3268300"/>
              <a:gd name="connsiteX13" fmla="*/ 9358617 w 9507588"/>
              <a:gd name="connsiteY13" fmla="*/ 1634150 h 3268300"/>
              <a:gd name="connsiteX14" fmla="*/ 9350949 w 9507588"/>
              <a:gd name="connsiteY14" fmla="*/ 1482300 h 3268300"/>
              <a:gd name="connsiteX15" fmla="*/ 7873436 w 9507588"/>
              <a:gd name="connsiteY15" fmla="*/ 148970 h 3268300"/>
              <a:gd name="connsiteX16" fmla="*/ 6395923 w 9507588"/>
              <a:gd name="connsiteY16" fmla="*/ 1482300 h 3268300"/>
              <a:gd name="connsiteX17" fmla="*/ 6388255 w 9507588"/>
              <a:gd name="connsiteY17" fmla="*/ 1634150 h 3268300"/>
              <a:gd name="connsiteX18" fmla="*/ 6387944 w 9507588"/>
              <a:gd name="connsiteY18" fmla="*/ 1634150 h 3268300"/>
              <a:gd name="connsiteX19" fmla="*/ 6379507 w 9507588"/>
              <a:gd name="connsiteY19" fmla="*/ 1801231 h 3268300"/>
              <a:gd name="connsiteX20" fmla="*/ 4753793 w 9507588"/>
              <a:gd name="connsiteY20" fmla="*/ 3268300 h 3268300"/>
              <a:gd name="connsiteX21" fmla="*/ 3128079 w 9507588"/>
              <a:gd name="connsiteY21" fmla="*/ 1801231 h 3268300"/>
              <a:gd name="connsiteX22" fmla="*/ 3119642 w 9507588"/>
              <a:gd name="connsiteY22" fmla="*/ 1634150 h 3268300"/>
              <a:gd name="connsiteX23" fmla="*/ 3119331 w 9507588"/>
              <a:gd name="connsiteY23" fmla="*/ 1634150 h 3268300"/>
              <a:gd name="connsiteX24" fmla="*/ 3111663 w 9507588"/>
              <a:gd name="connsiteY24" fmla="*/ 1482300 h 3268300"/>
              <a:gd name="connsiteX25" fmla="*/ 1634150 w 9507588"/>
              <a:gd name="connsiteY25" fmla="*/ 148970 h 3268300"/>
              <a:gd name="connsiteX26" fmla="*/ 156637 w 9507588"/>
              <a:gd name="connsiteY26" fmla="*/ 1482300 h 3268300"/>
              <a:gd name="connsiteX27" fmla="*/ 148969 w 9507588"/>
              <a:gd name="connsiteY27" fmla="*/ 1634150 h 3268300"/>
              <a:gd name="connsiteX28" fmla="*/ 0 w 9507588"/>
              <a:gd name="connsiteY28" fmla="*/ 1634150 h 3268300"/>
              <a:gd name="connsiteX29" fmla="*/ 8437 w 9507588"/>
              <a:gd name="connsiteY29" fmla="*/ 1467069 h 3268300"/>
              <a:gd name="connsiteX30" fmla="*/ 1634151 w 9507588"/>
              <a:gd name="connsiteY30" fmla="*/ 0 h 326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9507588" h="3268300">
                <a:moveTo>
                  <a:pt x="1634151" y="0"/>
                </a:moveTo>
                <a:cubicBezTo>
                  <a:pt x="2480261" y="0"/>
                  <a:pt x="3176180" y="643038"/>
                  <a:pt x="3259865" y="1467069"/>
                </a:cubicBezTo>
                <a:lnTo>
                  <a:pt x="3268302" y="1634150"/>
                </a:lnTo>
                <a:lnTo>
                  <a:pt x="3268611" y="1634150"/>
                </a:lnTo>
                <a:lnTo>
                  <a:pt x="3276279" y="1786000"/>
                </a:lnTo>
                <a:cubicBezTo>
                  <a:pt x="3352335" y="2534912"/>
                  <a:pt x="3984814" y="3119330"/>
                  <a:pt x="4753792" y="3119330"/>
                </a:cubicBezTo>
                <a:cubicBezTo>
                  <a:pt x="5522770" y="3119330"/>
                  <a:pt x="6155249" y="2534912"/>
                  <a:pt x="6231305" y="1786000"/>
                </a:cubicBezTo>
                <a:lnTo>
                  <a:pt x="6238973" y="1634150"/>
                </a:lnTo>
                <a:lnTo>
                  <a:pt x="6239286" y="1634150"/>
                </a:lnTo>
                <a:lnTo>
                  <a:pt x="6247723" y="1467069"/>
                </a:lnTo>
                <a:cubicBezTo>
                  <a:pt x="6331408" y="643038"/>
                  <a:pt x="7027327" y="0"/>
                  <a:pt x="7873437" y="0"/>
                </a:cubicBezTo>
                <a:cubicBezTo>
                  <a:pt x="8719547" y="0"/>
                  <a:pt x="9415466" y="643038"/>
                  <a:pt x="9499151" y="1467069"/>
                </a:cubicBezTo>
                <a:lnTo>
                  <a:pt x="9507588" y="1634150"/>
                </a:lnTo>
                <a:lnTo>
                  <a:pt x="9358617" y="1634150"/>
                </a:lnTo>
                <a:lnTo>
                  <a:pt x="9350949" y="1482300"/>
                </a:lnTo>
                <a:cubicBezTo>
                  <a:pt x="9274893" y="733388"/>
                  <a:pt x="8642414" y="148970"/>
                  <a:pt x="7873436" y="148970"/>
                </a:cubicBezTo>
                <a:cubicBezTo>
                  <a:pt x="7104458" y="148970"/>
                  <a:pt x="6471979" y="733388"/>
                  <a:pt x="6395923" y="1482300"/>
                </a:cubicBezTo>
                <a:lnTo>
                  <a:pt x="6388255" y="1634150"/>
                </a:lnTo>
                <a:lnTo>
                  <a:pt x="6387944" y="1634150"/>
                </a:lnTo>
                <a:lnTo>
                  <a:pt x="6379507" y="1801231"/>
                </a:lnTo>
                <a:cubicBezTo>
                  <a:pt x="6295822" y="2625262"/>
                  <a:pt x="5599903" y="3268300"/>
                  <a:pt x="4753793" y="3268300"/>
                </a:cubicBezTo>
                <a:cubicBezTo>
                  <a:pt x="3907683" y="3268300"/>
                  <a:pt x="3211764" y="2625262"/>
                  <a:pt x="3128079" y="1801231"/>
                </a:cubicBezTo>
                <a:lnTo>
                  <a:pt x="3119642" y="1634150"/>
                </a:lnTo>
                <a:lnTo>
                  <a:pt x="3119331" y="1634150"/>
                </a:lnTo>
                <a:lnTo>
                  <a:pt x="3111663" y="1482300"/>
                </a:lnTo>
                <a:cubicBezTo>
                  <a:pt x="3035607" y="733388"/>
                  <a:pt x="2403128" y="148970"/>
                  <a:pt x="1634150" y="148970"/>
                </a:cubicBezTo>
                <a:cubicBezTo>
                  <a:pt x="865172" y="148970"/>
                  <a:pt x="232693" y="733388"/>
                  <a:pt x="156637" y="1482300"/>
                </a:cubicBezTo>
                <a:lnTo>
                  <a:pt x="148969" y="1634150"/>
                </a:lnTo>
                <a:lnTo>
                  <a:pt x="0" y="1634150"/>
                </a:lnTo>
                <a:lnTo>
                  <a:pt x="8437" y="1467069"/>
                </a:lnTo>
                <a:cubicBezTo>
                  <a:pt x="92122" y="643038"/>
                  <a:pt x="788041" y="0"/>
                  <a:pt x="1634151" y="0"/>
                </a:cubicBez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F87338B5-9C87-871B-24E3-185FFDA5219B}"/>
              </a:ext>
            </a:extLst>
          </p:cNvPr>
          <p:cNvGrpSpPr/>
          <p:nvPr/>
        </p:nvGrpSpPr>
        <p:grpSpPr>
          <a:xfrm>
            <a:off x="4730747" y="2652667"/>
            <a:ext cx="2743200" cy="2743198"/>
            <a:chOff x="1601584" y="2652667"/>
            <a:chExt cx="2743200" cy="2743198"/>
          </a:xfrm>
          <a:solidFill>
            <a:schemeClr val="accent1"/>
          </a:solidFill>
        </p:grpSpPr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AE900A84-229B-69E0-8B92-F3692C0F7B58}"/>
                </a:ext>
              </a:extLst>
            </p:cNvPr>
            <p:cNvSpPr/>
            <p:nvPr/>
          </p:nvSpPr>
          <p:spPr>
            <a:xfrm>
              <a:off x="1601584" y="2652667"/>
              <a:ext cx="2743200" cy="2743198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6" name="타원 55">
              <a:extLst>
                <a:ext uri="{FF2B5EF4-FFF2-40B4-BE49-F238E27FC236}">
                  <a16:creationId xmlns:a16="http://schemas.microsoft.com/office/drawing/2014/main" id="{DC87CEAE-5C1F-7D4E-609D-41BE37F4D65B}"/>
                </a:ext>
              </a:extLst>
            </p:cNvPr>
            <p:cNvSpPr/>
            <p:nvPr/>
          </p:nvSpPr>
          <p:spPr>
            <a:xfrm>
              <a:off x="1601584" y="2652667"/>
              <a:ext cx="2743200" cy="2743198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C2CD6D1A-8FDF-422A-015A-5867FF652EDD}"/>
              </a:ext>
            </a:extLst>
          </p:cNvPr>
          <p:cNvGrpSpPr/>
          <p:nvPr/>
        </p:nvGrpSpPr>
        <p:grpSpPr>
          <a:xfrm>
            <a:off x="7847216" y="2652667"/>
            <a:ext cx="2743200" cy="2743198"/>
            <a:chOff x="1601584" y="2652667"/>
            <a:chExt cx="2743200" cy="2743198"/>
          </a:xfrm>
          <a:solidFill>
            <a:schemeClr val="accent1"/>
          </a:solidFill>
        </p:grpSpPr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CC4972BF-D30B-A74C-A70E-63AE8BDD95B1}"/>
                </a:ext>
              </a:extLst>
            </p:cNvPr>
            <p:cNvSpPr/>
            <p:nvPr/>
          </p:nvSpPr>
          <p:spPr>
            <a:xfrm>
              <a:off x="1601584" y="2652667"/>
              <a:ext cx="2743200" cy="2743198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67726136-2AB7-7656-B22C-20F80AAD9065}"/>
                </a:ext>
              </a:extLst>
            </p:cNvPr>
            <p:cNvSpPr/>
            <p:nvPr/>
          </p:nvSpPr>
          <p:spPr>
            <a:xfrm>
              <a:off x="1601584" y="2652667"/>
              <a:ext cx="2743200" cy="2743198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B399716A-772F-F60B-5DF7-2690309A24F3}"/>
              </a:ext>
            </a:extLst>
          </p:cNvPr>
          <p:cNvGrpSpPr/>
          <p:nvPr/>
        </p:nvGrpSpPr>
        <p:grpSpPr>
          <a:xfrm>
            <a:off x="1601584" y="2652667"/>
            <a:ext cx="2743200" cy="2743198"/>
            <a:chOff x="1601584" y="2652667"/>
            <a:chExt cx="2743200" cy="2743198"/>
          </a:xfrm>
          <a:solidFill>
            <a:schemeClr val="accent1"/>
          </a:solidFill>
        </p:grpSpPr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705ED826-8E5E-5EA4-F9F9-0385BB73DB67}"/>
                </a:ext>
              </a:extLst>
            </p:cNvPr>
            <p:cNvSpPr/>
            <p:nvPr/>
          </p:nvSpPr>
          <p:spPr>
            <a:xfrm>
              <a:off x="1601584" y="2652667"/>
              <a:ext cx="2743200" cy="2743198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2" name="타원 51">
              <a:extLst>
                <a:ext uri="{FF2B5EF4-FFF2-40B4-BE49-F238E27FC236}">
                  <a16:creationId xmlns:a16="http://schemas.microsoft.com/office/drawing/2014/main" id="{52BD10D7-F65B-B85E-207B-9F2DA3DA3654}"/>
                </a:ext>
              </a:extLst>
            </p:cNvPr>
            <p:cNvSpPr/>
            <p:nvPr/>
          </p:nvSpPr>
          <p:spPr>
            <a:xfrm>
              <a:off x="1601584" y="2652667"/>
              <a:ext cx="2743200" cy="2743198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697A60E3-5B89-2B59-7C57-DE6FB5BF05BC}"/>
              </a:ext>
            </a:extLst>
          </p:cNvPr>
          <p:cNvSpPr txBox="1"/>
          <p:nvPr/>
        </p:nvSpPr>
        <p:spPr>
          <a:xfrm>
            <a:off x="2470643" y="3199926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128B5B7-46A6-E52F-7A37-021E457B2DE6}"/>
              </a:ext>
            </a:extLst>
          </p:cNvPr>
          <p:cNvSpPr txBox="1"/>
          <p:nvPr/>
        </p:nvSpPr>
        <p:spPr>
          <a:xfrm>
            <a:off x="1956645" y="3557513"/>
            <a:ext cx="2033079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129" name="그래픽 128">
            <a:extLst>
              <a:ext uri="{FF2B5EF4-FFF2-40B4-BE49-F238E27FC236}">
                <a16:creationId xmlns:a16="http://schemas.microsoft.com/office/drawing/2014/main" id="{4F632E4D-6168-0664-6E37-F8EB96ADEA3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2689410" y="4460032"/>
            <a:ext cx="567548" cy="567548"/>
          </a:xfrm>
          <a:prstGeom prst="rect">
            <a:avLst/>
          </a:prstGeom>
        </p:spPr>
      </p:pic>
      <p:sp>
        <p:nvSpPr>
          <p:cNvPr id="148" name="TextBox 147">
            <a:extLst>
              <a:ext uri="{FF2B5EF4-FFF2-40B4-BE49-F238E27FC236}">
                <a16:creationId xmlns:a16="http://schemas.microsoft.com/office/drawing/2014/main" id="{16666EAF-023A-1093-9979-9663477DB465}"/>
              </a:ext>
            </a:extLst>
          </p:cNvPr>
          <p:cNvSpPr txBox="1"/>
          <p:nvPr/>
        </p:nvSpPr>
        <p:spPr>
          <a:xfrm>
            <a:off x="5593460" y="3199926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04582F61-04AF-5C2C-F6C2-B41069EB08C1}"/>
              </a:ext>
            </a:extLst>
          </p:cNvPr>
          <p:cNvSpPr txBox="1"/>
          <p:nvPr/>
        </p:nvSpPr>
        <p:spPr>
          <a:xfrm>
            <a:off x="5079462" y="3557513"/>
            <a:ext cx="2033079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154" name="그래픽 153">
            <a:extLst>
              <a:ext uri="{FF2B5EF4-FFF2-40B4-BE49-F238E27FC236}">
                <a16:creationId xmlns:a16="http://schemas.microsoft.com/office/drawing/2014/main" id="{D8ECDAA8-9B9D-2E3A-2906-E05F6A813AA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812227" y="4460032"/>
            <a:ext cx="567548" cy="567548"/>
          </a:xfrm>
          <a:prstGeom prst="rect">
            <a:avLst/>
          </a:prstGeom>
        </p:spPr>
      </p:pic>
      <p:sp>
        <p:nvSpPr>
          <p:cNvPr id="167" name="TextBox 166">
            <a:extLst>
              <a:ext uri="{FF2B5EF4-FFF2-40B4-BE49-F238E27FC236}">
                <a16:creationId xmlns:a16="http://schemas.microsoft.com/office/drawing/2014/main" id="{496EDDB2-CDE6-E720-F918-3C7B45857D10}"/>
              </a:ext>
            </a:extLst>
          </p:cNvPr>
          <p:cNvSpPr txBox="1"/>
          <p:nvPr/>
        </p:nvSpPr>
        <p:spPr>
          <a:xfrm>
            <a:off x="8709929" y="3199926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794F936D-7168-2D53-C27F-734627E9EA86}"/>
              </a:ext>
            </a:extLst>
          </p:cNvPr>
          <p:cNvSpPr txBox="1"/>
          <p:nvPr/>
        </p:nvSpPr>
        <p:spPr>
          <a:xfrm>
            <a:off x="8195931" y="3557513"/>
            <a:ext cx="2033079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169" name="그래픽 168">
            <a:extLst>
              <a:ext uri="{FF2B5EF4-FFF2-40B4-BE49-F238E27FC236}">
                <a16:creationId xmlns:a16="http://schemas.microsoft.com/office/drawing/2014/main" id="{AA11BC63-A872-05D4-37A0-68CE0EF7BA0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928696" y="4460032"/>
            <a:ext cx="567548" cy="56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5288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자유형: 도형 6">
            <a:extLst>
              <a:ext uri="{FF2B5EF4-FFF2-40B4-BE49-F238E27FC236}">
                <a16:creationId xmlns:a16="http://schemas.microsoft.com/office/drawing/2014/main" id="{DE856EF5-F339-E01A-59F7-3D0052ACE80C}"/>
              </a:ext>
            </a:extLst>
          </p:cNvPr>
          <p:cNvSpPr/>
          <p:nvPr/>
        </p:nvSpPr>
        <p:spPr>
          <a:xfrm rot="10800000">
            <a:off x="0" y="-3"/>
            <a:ext cx="11064875" cy="3051113"/>
          </a:xfrm>
          <a:custGeom>
            <a:avLst/>
            <a:gdLst>
              <a:gd name="connsiteX0" fmla="*/ 11064875 w 11064875"/>
              <a:gd name="connsiteY0" fmla="*/ 3051113 h 3051113"/>
              <a:gd name="connsiteX1" fmla="*/ 0 w 11064875"/>
              <a:gd name="connsiteY1" fmla="*/ 3051113 h 3051113"/>
              <a:gd name="connsiteX2" fmla="*/ 0 w 11064875"/>
              <a:gd name="connsiteY2" fmla="*/ 441618 h 3051113"/>
              <a:gd name="connsiteX3" fmla="*/ 441618 w 11064875"/>
              <a:gd name="connsiteY3" fmla="*/ 0 h 3051113"/>
              <a:gd name="connsiteX4" fmla="*/ 11064875 w 11064875"/>
              <a:gd name="connsiteY4" fmla="*/ 0 h 3051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64875" h="3051113">
                <a:moveTo>
                  <a:pt x="11064875" y="3051113"/>
                </a:moveTo>
                <a:lnTo>
                  <a:pt x="0" y="3051113"/>
                </a:lnTo>
                <a:lnTo>
                  <a:pt x="0" y="441618"/>
                </a:lnTo>
                <a:cubicBezTo>
                  <a:pt x="0" y="197719"/>
                  <a:pt x="197719" y="0"/>
                  <a:pt x="441618" y="0"/>
                </a:cubicBezTo>
                <a:lnTo>
                  <a:pt x="11064875" y="0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34DF93-1182-4233-AC8A-DBAB2C82D50E}"/>
              </a:ext>
            </a:extLst>
          </p:cNvPr>
          <p:cNvSpPr txBox="1"/>
          <p:nvPr/>
        </p:nvSpPr>
        <p:spPr>
          <a:xfrm>
            <a:off x="8598856" y="1998663"/>
            <a:ext cx="1457130" cy="5511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3600" spc="-150">
                <a:latin typeface="페이퍼로지 8 ExtraBold" pitchFamily="2" charset="-127"/>
                <a:ea typeface="페이퍼로지 8 ExtraBold" pitchFamily="2" charset="-127"/>
              </a:rPr>
              <a:t>INDEX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CAF56E-ED83-4942-8850-BCF4F1DCA189}"/>
              </a:ext>
            </a:extLst>
          </p:cNvPr>
          <p:cNvSpPr txBox="1"/>
          <p:nvPr/>
        </p:nvSpPr>
        <p:spPr>
          <a:xfrm>
            <a:off x="1797978" y="3539124"/>
            <a:ext cx="2255426" cy="3061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2000">
                <a:latin typeface="페이퍼로지 8 ExtraBold" pitchFamily="2" charset="-127"/>
                <a:ea typeface="페이퍼로지 8 ExtraBold" pitchFamily="2" charset="-127"/>
              </a:rPr>
              <a:t>01. </a:t>
            </a:r>
            <a:r>
              <a:rPr lang="ko-KR" altLang="en-US" sz="2000">
                <a:latin typeface="페이퍼로지 8 ExtraBold" pitchFamily="2" charset="-127"/>
                <a:ea typeface="페이퍼로지 8 ExtraBold" pitchFamily="2" charset="-127"/>
              </a:rPr>
              <a:t>타이틀 입력하세요</a:t>
            </a:r>
            <a:endParaRPr lang="en-US" altLang="ko-KR" sz="20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08590BC-FF27-4A4F-B549-9511B1049987}"/>
              </a:ext>
            </a:extLst>
          </p:cNvPr>
          <p:cNvSpPr txBox="1"/>
          <p:nvPr/>
        </p:nvSpPr>
        <p:spPr>
          <a:xfrm>
            <a:off x="1797978" y="4115704"/>
            <a:ext cx="2255426" cy="3061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2000">
                <a:latin typeface="페이퍼로지 8 ExtraBold" pitchFamily="2" charset="-127"/>
                <a:ea typeface="페이퍼로지 8 ExtraBold" pitchFamily="2" charset="-127"/>
              </a:rPr>
              <a:t>02. </a:t>
            </a:r>
            <a:r>
              <a:rPr lang="ko-KR" altLang="en-US" sz="2000">
                <a:latin typeface="페이퍼로지 8 ExtraBold" pitchFamily="2" charset="-127"/>
                <a:ea typeface="페이퍼로지 8 ExtraBold" pitchFamily="2" charset="-127"/>
              </a:rPr>
              <a:t>타이틀 입력하세요</a:t>
            </a:r>
            <a:endParaRPr lang="en-US" altLang="ko-KR" sz="20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93D750C-66CA-4D9C-BE5D-ADA90854D24A}"/>
              </a:ext>
            </a:extLst>
          </p:cNvPr>
          <p:cNvSpPr txBox="1"/>
          <p:nvPr/>
        </p:nvSpPr>
        <p:spPr>
          <a:xfrm>
            <a:off x="1797978" y="4692284"/>
            <a:ext cx="2255426" cy="3061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2000">
                <a:latin typeface="페이퍼로지 8 ExtraBold" pitchFamily="2" charset="-127"/>
                <a:ea typeface="페이퍼로지 8 ExtraBold" pitchFamily="2" charset="-127"/>
              </a:rPr>
              <a:t>03. </a:t>
            </a:r>
            <a:r>
              <a:rPr lang="ko-KR" altLang="en-US" sz="2000">
                <a:latin typeface="페이퍼로지 8 ExtraBold" pitchFamily="2" charset="-127"/>
                <a:ea typeface="페이퍼로지 8 ExtraBold" pitchFamily="2" charset="-127"/>
              </a:rPr>
              <a:t>타이틀 입력하세요</a:t>
            </a:r>
            <a:endParaRPr lang="en-US" altLang="ko-KR" sz="20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2DDC1CC-9C7E-4445-91CD-932083BA299F}"/>
              </a:ext>
            </a:extLst>
          </p:cNvPr>
          <p:cNvSpPr txBox="1"/>
          <p:nvPr/>
        </p:nvSpPr>
        <p:spPr>
          <a:xfrm>
            <a:off x="1797978" y="5268864"/>
            <a:ext cx="2255426" cy="3061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2000">
                <a:latin typeface="페이퍼로지 8 ExtraBold" pitchFamily="2" charset="-127"/>
                <a:ea typeface="페이퍼로지 8 ExtraBold" pitchFamily="2" charset="-127"/>
              </a:rPr>
              <a:t>04. </a:t>
            </a:r>
            <a:r>
              <a:rPr lang="ko-KR" altLang="en-US" sz="2000">
                <a:latin typeface="페이퍼로지 8 ExtraBold" pitchFamily="2" charset="-127"/>
                <a:ea typeface="페이퍼로지 8 ExtraBold" pitchFamily="2" charset="-127"/>
              </a:rPr>
              <a:t>타이틀 입력하세요</a:t>
            </a:r>
            <a:endParaRPr lang="en-US" altLang="ko-KR" sz="2000">
              <a:latin typeface="페이퍼로지 8 ExtraBold" pitchFamily="2" charset="-127"/>
              <a:ea typeface="페이퍼로지 8 ExtraBold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256291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3CBA96AC-5598-8D1B-02FB-40C6F60699AA}"/>
              </a:ext>
            </a:extLst>
          </p:cNvPr>
          <p:cNvGrpSpPr/>
          <p:nvPr/>
        </p:nvGrpSpPr>
        <p:grpSpPr>
          <a:xfrm>
            <a:off x="5627285" y="4704755"/>
            <a:ext cx="371193" cy="927304"/>
            <a:chOff x="4538662" y="3594177"/>
            <a:chExt cx="5781675" cy="1114425"/>
          </a:xfrm>
          <a:solidFill>
            <a:schemeClr val="accent1"/>
          </a:solidFill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8C118F36-F35A-C949-5F5B-F51FECDB1A68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829CE5D2-B445-6F3B-6383-74FB54E4BB36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CA669EB-5AD4-5E35-E50A-C2D71053CD22}"/>
              </a:ext>
            </a:extLst>
          </p:cNvPr>
          <p:cNvSpPr txBox="1"/>
          <p:nvPr/>
        </p:nvSpPr>
        <p:spPr>
          <a:xfrm>
            <a:off x="5550791" y="5872636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69ACD9CE-5AEA-4D5A-6A1B-F80A3B5C6343}"/>
              </a:ext>
            </a:extLst>
          </p:cNvPr>
          <p:cNvGrpSpPr/>
          <p:nvPr/>
        </p:nvGrpSpPr>
        <p:grpSpPr>
          <a:xfrm>
            <a:off x="6586953" y="4184351"/>
            <a:ext cx="371193" cy="1447701"/>
            <a:chOff x="4538662" y="3594177"/>
            <a:chExt cx="5781675" cy="1114425"/>
          </a:xfrm>
          <a:solidFill>
            <a:schemeClr val="accent1"/>
          </a:solidFill>
        </p:grpSpPr>
        <p:sp>
          <p:nvSpPr>
            <p:cNvPr id="25" name="사각형: 둥근 모서리 24">
              <a:extLst>
                <a:ext uri="{FF2B5EF4-FFF2-40B4-BE49-F238E27FC236}">
                  <a16:creationId xmlns:a16="http://schemas.microsoft.com/office/drawing/2014/main" id="{40B63608-6E28-E396-4327-7E9E5A2EA380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30" name="사각형: 둥근 모서리 29">
              <a:extLst>
                <a:ext uri="{FF2B5EF4-FFF2-40B4-BE49-F238E27FC236}">
                  <a16:creationId xmlns:a16="http://schemas.microsoft.com/office/drawing/2014/main" id="{F208659C-3383-3FE3-38B1-C6438E0A38AC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D8A14DC0-6671-9657-1622-EFB783AD2D8A}"/>
              </a:ext>
            </a:extLst>
          </p:cNvPr>
          <p:cNvSpPr txBox="1"/>
          <p:nvPr/>
        </p:nvSpPr>
        <p:spPr>
          <a:xfrm>
            <a:off x="6510459" y="5872636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5FF189BB-9F98-A4B5-78FD-4AC4A0ABE472}"/>
              </a:ext>
            </a:extLst>
          </p:cNvPr>
          <p:cNvGrpSpPr/>
          <p:nvPr/>
        </p:nvGrpSpPr>
        <p:grpSpPr>
          <a:xfrm>
            <a:off x="7546621" y="4317484"/>
            <a:ext cx="371193" cy="1314577"/>
            <a:chOff x="4538662" y="3594177"/>
            <a:chExt cx="5781675" cy="1114425"/>
          </a:xfrm>
          <a:solidFill>
            <a:schemeClr val="accent1"/>
          </a:solidFill>
        </p:grpSpPr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700485FD-43E1-14D9-7DD6-B63A71799617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2" name="사각형: 둥근 모서리 41">
              <a:extLst>
                <a:ext uri="{FF2B5EF4-FFF2-40B4-BE49-F238E27FC236}">
                  <a16:creationId xmlns:a16="http://schemas.microsoft.com/office/drawing/2014/main" id="{0CD79221-20A0-16BE-12D4-8AEA9B207A7A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301FDE97-F430-F233-F516-760CFE1103F1}"/>
              </a:ext>
            </a:extLst>
          </p:cNvPr>
          <p:cNvSpPr txBox="1"/>
          <p:nvPr/>
        </p:nvSpPr>
        <p:spPr>
          <a:xfrm>
            <a:off x="7470127" y="5872636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D127FBB4-0750-51C5-3A76-1021D69F673A}"/>
              </a:ext>
            </a:extLst>
          </p:cNvPr>
          <p:cNvGrpSpPr/>
          <p:nvPr/>
        </p:nvGrpSpPr>
        <p:grpSpPr>
          <a:xfrm>
            <a:off x="8506289" y="3874880"/>
            <a:ext cx="371193" cy="1757175"/>
            <a:chOff x="4538662" y="3594177"/>
            <a:chExt cx="5781675" cy="1114425"/>
          </a:xfrm>
          <a:solidFill>
            <a:schemeClr val="accent1"/>
          </a:solidFill>
        </p:grpSpPr>
        <p:sp>
          <p:nvSpPr>
            <p:cNvPr id="55" name="사각형: 둥근 모서리 54">
              <a:extLst>
                <a:ext uri="{FF2B5EF4-FFF2-40B4-BE49-F238E27FC236}">
                  <a16:creationId xmlns:a16="http://schemas.microsoft.com/office/drawing/2014/main" id="{55574C31-B31B-2525-A750-38E30A83A3E6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9" name="사각형: 둥근 모서리 58">
              <a:extLst>
                <a:ext uri="{FF2B5EF4-FFF2-40B4-BE49-F238E27FC236}">
                  <a16:creationId xmlns:a16="http://schemas.microsoft.com/office/drawing/2014/main" id="{3D8032B4-CCFE-CAB1-0C08-C4DE6F8631BA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50267C1A-7036-BC15-8C61-BF0AF7189006}"/>
              </a:ext>
            </a:extLst>
          </p:cNvPr>
          <p:cNvSpPr txBox="1"/>
          <p:nvPr/>
        </p:nvSpPr>
        <p:spPr>
          <a:xfrm>
            <a:off x="8429795" y="5872636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BA7E41DF-06C7-E5A6-E2F7-2E1F1C76956D}"/>
              </a:ext>
            </a:extLst>
          </p:cNvPr>
          <p:cNvGrpSpPr/>
          <p:nvPr/>
        </p:nvGrpSpPr>
        <p:grpSpPr>
          <a:xfrm>
            <a:off x="9465957" y="3715825"/>
            <a:ext cx="371193" cy="1916234"/>
            <a:chOff x="4538662" y="3594178"/>
            <a:chExt cx="5781675" cy="1114425"/>
          </a:xfrm>
          <a:solidFill>
            <a:schemeClr val="accent1"/>
          </a:solidFill>
        </p:grpSpPr>
        <p:sp>
          <p:nvSpPr>
            <p:cNvPr id="63" name="사각형: 둥근 모서리 62">
              <a:extLst>
                <a:ext uri="{FF2B5EF4-FFF2-40B4-BE49-F238E27FC236}">
                  <a16:creationId xmlns:a16="http://schemas.microsoft.com/office/drawing/2014/main" id="{FB3FBBCE-EFF3-539E-2252-A6F891BAAC4C}"/>
                </a:ext>
              </a:extLst>
            </p:cNvPr>
            <p:cNvSpPr/>
            <p:nvPr/>
          </p:nvSpPr>
          <p:spPr>
            <a:xfrm>
              <a:off x="4538662" y="3594178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4" name="사각형: 둥근 모서리 63">
              <a:extLst>
                <a:ext uri="{FF2B5EF4-FFF2-40B4-BE49-F238E27FC236}">
                  <a16:creationId xmlns:a16="http://schemas.microsoft.com/office/drawing/2014/main" id="{B482E0CE-B68F-8182-348D-E5C1455098A9}"/>
                </a:ext>
              </a:extLst>
            </p:cNvPr>
            <p:cNvSpPr/>
            <p:nvPr/>
          </p:nvSpPr>
          <p:spPr>
            <a:xfrm>
              <a:off x="4538662" y="3594178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99FB2253-51B4-AB0A-9DBA-C452CD49EF26}"/>
              </a:ext>
            </a:extLst>
          </p:cNvPr>
          <p:cNvSpPr txBox="1"/>
          <p:nvPr/>
        </p:nvSpPr>
        <p:spPr>
          <a:xfrm>
            <a:off x="9389463" y="5872636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키워드</a:t>
            </a:r>
          </a:p>
        </p:txBody>
      </p: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67492BEA-0F2B-1869-D336-D29F69E6D0EE}"/>
              </a:ext>
            </a:extLst>
          </p:cNvPr>
          <p:cNvGrpSpPr/>
          <p:nvPr/>
        </p:nvGrpSpPr>
        <p:grpSpPr>
          <a:xfrm>
            <a:off x="10425625" y="2262880"/>
            <a:ext cx="371193" cy="3369178"/>
            <a:chOff x="10425625" y="2262880"/>
            <a:chExt cx="371193" cy="3369178"/>
          </a:xfrm>
          <a:solidFill>
            <a:schemeClr val="accent3"/>
          </a:solidFill>
        </p:grpSpPr>
        <p:sp>
          <p:nvSpPr>
            <p:cNvPr id="68" name="사각형: 둥근 모서리 67">
              <a:extLst>
                <a:ext uri="{FF2B5EF4-FFF2-40B4-BE49-F238E27FC236}">
                  <a16:creationId xmlns:a16="http://schemas.microsoft.com/office/drawing/2014/main" id="{15603691-B4EB-51D2-D5FE-5DAE0CA1B1FA}"/>
                </a:ext>
              </a:extLst>
            </p:cNvPr>
            <p:cNvSpPr/>
            <p:nvPr/>
          </p:nvSpPr>
          <p:spPr>
            <a:xfrm>
              <a:off x="10425625" y="2262880"/>
              <a:ext cx="371193" cy="3369178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905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9" name="사각형: 둥근 모서리 68">
              <a:extLst>
                <a:ext uri="{FF2B5EF4-FFF2-40B4-BE49-F238E27FC236}">
                  <a16:creationId xmlns:a16="http://schemas.microsoft.com/office/drawing/2014/main" id="{4221704F-A7A2-EBD6-23AE-CAEED20C3F26}"/>
                </a:ext>
              </a:extLst>
            </p:cNvPr>
            <p:cNvSpPr/>
            <p:nvPr/>
          </p:nvSpPr>
          <p:spPr>
            <a:xfrm>
              <a:off x="10425625" y="2262880"/>
              <a:ext cx="371193" cy="3369178"/>
            </a:xfrm>
            <a:prstGeom prst="roundRect">
              <a:avLst>
                <a:gd name="adj" fmla="val 9829"/>
              </a:avLst>
            </a:prstGeom>
            <a:gradFill>
              <a:gsLst>
                <a:gs pos="100000">
                  <a:schemeClr val="accent3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90500" dist="1905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DBBB5A69-C935-AC97-0289-02C8098FA151}"/>
              </a:ext>
            </a:extLst>
          </p:cNvPr>
          <p:cNvSpPr txBox="1"/>
          <p:nvPr/>
        </p:nvSpPr>
        <p:spPr>
          <a:xfrm>
            <a:off x="10349131" y="5872636"/>
            <a:ext cx="52418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86A6E43-A1C8-C18C-4A59-DDE3CEDA6EBB}"/>
              </a:ext>
            </a:extLst>
          </p:cNvPr>
          <p:cNvSpPr txBox="1"/>
          <p:nvPr/>
        </p:nvSpPr>
        <p:spPr>
          <a:xfrm>
            <a:off x="10309055" y="1732361"/>
            <a:ext cx="604333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2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394</a:t>
            </a:r>
            <a:endParaRPr lang="ko-KR" altLang="en-US" sz="2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3D5B90-86C0-0B9A-B2F7-EA236AD86E3C}"/>
              </a:ext>
            </a:extLst>
          </p:cNvPr>
          <p:cNvSpPr txBox="1"/>
          <p:nvPr/>
        </p:nvSpPr>
        <p:spPr>
          <a:xfrm>
            <a:off x="1136650" y="4627584"/>
            <a:ext cx="159017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작은 제목을 입력하세요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B2E14DC-3732-1E95-64C2-38243898A803}"/>
              </a:ext>
            </a:extLst>
          </p:cNvPr>
          <p:cNvSpPr txBox="1"/>
          <p:nvPr/>
        </p:nvSpPr>
        <p:spPr>
          <a:xfrm>
            <a:off x="1136650" y="4985853"/>
            <a:ext cx="3162875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55997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4B2152-CCEE-9DED-3F0F-4F73EB65559C}"/>
              </a:ext>
            </a:extLst>
          </p:cNvPr>
          <p:cNvSpPr txBox="1"/>
          <p:nvPr/>
        </p:nvSpPr>
        <p:spPr>
          <a:xfrm>
            <a:off x="3411895" y="1657067"/>
            <a:ext cx="5368212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260E4D5F-B449-F195-9515-D8C5D04D2BF8}"/>
              </a:ext>
            </a:extLst>
          </p:cNvPr>
          <p:cNvGrpSpPr/>
          <p:nvPr/>
        </p:nvGrpSpPr>
        <p:grpSpPr>
          <a:xfrm>
            <a:off x="1127125" y="3067049"/>
            <a:ext cx="1892300" cy="2725832"/>
            <a:chOff x="1127124" y="3767985"/>
            <a:chExt cx="4866270" cy="2315512"/>
          </a:xfrm>
          <a:solidFill>
            <a:schemeClr val="accent1"/>
          </a:solidFill>
        </p:grpSpPr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B7AD24BF-7CA2-FE2B-0D0B-BE6BAC0E9F6F}"/>
                </a:ext>
              </a:extLst>
            </p:cNvPr>
            <p:cNvSpPr/>
            <p:nvPr/>
          </p:nvSpPr>
          <p:spPr>
            <a:xfrm>
              <a:off x="1127124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" name="사각형: 둥근 모서리 4">
              <a:extLst>
                <a:ext uri="{FF2B5EF4-FFF2-40B4-BE49-F238E27FC236}">
                  <a16:creationId xmlns:a16="http://schemas.microsoft.com/office/drawing/2014/main" id="{6F9404F6-542A-34C6-7965-AF336E9C332C}"/>
                </a:ext>
              </a:extLst>
            </p:cNvPr>
            <p:cNvSpPr/>
            <p:nvPr/>
          </p:nvSpPr>
          <p:spPr>
            <a:xfrm>
              <a:off x="1127124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6" name="그룹 5">
            <a:extLst>
              <a:ext uri="{FF2B5EF4-FFF2-40B4-BE49-F238E27FC236}">
                <a16:creationId xmlns:a16="http://schemas.microsoft.com/office/drawing/2014/main" id="{9845B53B-723B-8086-ACDB-461C33A90FE0}"/>
              </a:ext>
            </a:extLst>
          </p:cNvPr>
          <p:cNvGrpSpPr/>
          <p:nvPr/>
        </p:nvGrpSpPr>
        <p:grpSpPr>
          <a:xfrm>
            <a:off x="1767245" y="2776537"/>
            <a:ext cx="1473200" cy="581025"/>
            <a:chOff x="1127124" y="3767985"/>
            <a:chExt cx="4866270" cy="2315512"/>
          </a:xfrm>
          <a:solidFill>
            <a:schemeClr val="accent1"/>
          </a:solidFill>
        </p:grpSpPr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B1C2EE39-2D6C-669B-39F8-F01EFFB1D311}"/>
                </a:ext>
              </a:extLst>
            </p:cNvPr>
            <p:cNvSpPr/>
            <p:nvPr/>
          </p:nvSpPr>
          <p:spPr>
            <a:xfrm>
              <a:off x="1127124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A846C0ED-148C-D891-91EA-D44795A9E59D}"/>
                </a:ext>
              </a:extLst>
            </p:cNvPr>
            <p:cNvSpPr/>
            <p:nvPr/>
          </p:nvSpPr>
          <p:spPr>
            <a:xfrm>
              <a:off x="1127124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5BBDE7EA-163F-BA7C-B86F-706E902D49F9}"/>
              </a:ext>
            </a:extLst>
          </p:cNvPr>
          <p:cNvGrpSpPr/>
          <p:nvPr/>
        </p:nvGrpSpPr>
        <p:grpSpPr>
          <a:xfrm>
            <a:off x="3735269" y="3067047"/>
            <a:ext cx="1892300" cy="2725831"/>
            <a:chOff x="1127124" y="3767985"/>
            <a:chExt cx="4866270" cy="2315512"/>
          </a:xfrm>
          <a:solidFill>
            <a:schemeClr val="accent1"/>
          </a:solidFill>
        </p:grpSpPr>
        <p:sp>
          <p:nvSpPr>
            <p:cNvPr id="15" name="사각형: 둥근 모서리 14">
              <a:extLst>
                <a:ext uri="{FF2B5EF4-FFF2-40B4-BE49-F238E27FC236}">
                  <a16:creationId xmlns:a16="http://schemas.microsoft.com/office/drawing/2014/main" id="{A4DE8767-2052-5444-CEB1-3413112478CB}"/>
                </a:ext>
              </a:extLst>
            </p:cNvPr>
            <p:cNvSpPr/>
            <p:nvPr/>
          </p:nvSpPr>
          <p:spPr>
            <a:xfrm>
              <a:off x="1127124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17EE0BA1-1D1E-FFEA-D495-943B260AEF63}"/>
                </a:ext>
              </a:extLst>
            </p:cNvPr>
            <p:cNvSpPr/>
            <p:nvPr/>
          </p:nvSpPr>
          <p:spPr>
            <a:xfrm>
              <a:off x="1127124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87B25E1F-33D8-2ECC-9187-A417DCB9B843}"/>
              </a:ext>
            </a:extLst>
          </p:cNvPr>
          <p:cNvGrpSpPr/>
          <p:nvPr/>
        </p:nvGrpSpPr>
        <p:grpSpPr>
          <a:xfrm>
            <a:off x="4376685" y="5502369"/>
            <a:ext cx="1473200" cy="581025"/>
            <a:chOff x="1127124" y="3767985"/>
            <a:chExt cx="4866270" cy="2315512"/>
          </a:xfrm>
          <a:solidFill>
            <a:schemeClr val="accent1"/>
          </a:solidFill>
        </p:grpSpPr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DDBCAA2F-3AE3-51A9-345B-0C3E911E9F73}"/>
                </a:ext>
              </a:extLst>
            </p:cNvPr>
            <p:cNvSpPr/>
            <p:nvPr/>
          </p:nvSpPr>
          <p:spPr>
            <a:xfrm>
              <a:off x="1127124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7C6164E4-640F-6576-5EF5-140423F44CA4}"/>
                </a:ext>
              </a:extLst>
            </p:cNvPr>
            <p:cNvSpPr/>
            <p:nvPr/>
          </p:nvSpPr>
          <p:spPr>
            <a:xfrm>
              <a:off x="1127124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AE30EB9D-3C77-547C-C199-5A54414DDE62}"/>
              </a:ext>
            </a:extLst>
          </p:cNvPr>
          <p:cNvGrpSpPr/>
          <p:nvPr/>
        </p:nvGrpSpPr>
        <p:grpSpPr>
          <a:xfrm>
            <a:off x="1334701" y="3682573"/>
            <a:ext cx="1283140" cy="1770268"/>
            <a:chOff x="1334701" y="3558748"/>
            <a:chExt cx="1283140" cy="177026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FFADE76-3EB2-3456-0F54-9AF96F16C9ED}"/>
                </a:ext>
              </a:extLst>
            </p:cNvPr>
            <p:cNvSpPr txBox="1"/>
            <p:nvPr/>
          </p:nvSpPr>
          <p:spPr>
            <a:xfrm>
              <a:off x="1767245" y="3558748"/>
              <a:ext cx="850596" cy="17541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ct val="120000"/>
                </a:lnSpc>
              </a:pP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안녕하세요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,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미스터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피피티입니다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.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저는 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SNS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에서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 디자인 관련 내용을 제공해드리고 있습니다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. 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6F6857E-7CF8-E9D3-55A1-05AD875F60B9}"/>
                </a:ext>
              </a:extLst>
            </p:cNvPr>
            <p:cNvSpPr txBox="1"/>
            <p:nvPr/>
          </p:nvSpPr>
          <p:spPr>
            <a:xfrm>
              <a:off x="1334701" y="4900373"/>
              <a:ext cx="232436" cy="42864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lnSpc>
                  <a:spcPct val="110000"/>
                </a:lnSpc>
                <a:defRPr sz="2800" spc="-5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2"/>
                  </a:solidFill>
                  <a:latin typeface="G마켓 산스 TTF Bold" panose="02000000000000000000" pitchFamily="2" charset="-127"/>
                  <a:ea typeface="G마켓 산스 TTF Bold" panose="02000000000000000000" pitchFamily="2" charset="-127"/>
                </a:defRPr>
              </a:lvl1pPr>
            </a:lstStyle>
            <a:p>
              <a:pPr algn="ctr"/>
              <a:r>
                <a:rPr lang="en-US" altLang="ko-KR">
                  <a:solidFill>
                    <a:schemeClr val="accent1">
                      <a:lumMod val="50000"/>
                    </a:schemeClr>
                  </a:solidFill>
                  <a:latin typeface="페이퍼로지 8 ExtraBold" pitchFamily="2" charset="-127"/>
                  <a:ea typeface="페이퍼로지 8 ExtraBold" pitchFamily="2" charset="-127"/>
                </a:rPr>
                <a:t>1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4B458A1E-5382-7A69-112A-0E1681EECFEC}"/>
              </a:ext>
            </a:extLst>
          </p:cNvPr>
          <p:cNvSpPr txBox="1"/>
          <p:nvPr/>
        </p:nvSpPr>
        <p:spPr>
          <a:xfrm>
            <a:off x="4383697" y="3415873"/>
            <a:ext cx="850596" cy="1754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3ED8A44-6E64-C808-5364-24C05BDEEAD4}"/>
              </a:ext>
            </a:extLst>
          </p:cNvPr>
          <p:cNvSpPr txBox="1"/>
          <p:nvPr/>
        </p:nvSpPr>
        <p:spPr>
          <a:xfrm>
            <a:off x="3951153" y="3384123"/>
            <a:ext cx="232436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2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EB47E6C-4CFA-2794-FAE4-F455B18D96E3}"/>
              </a:ext>
            </a:extLst>
          </p:cNvPr>
          <p:cNvSpPr txBox="1"/>
          <p:nvPr/>
        </p:nvSpPr>
        <p:spPr>
          <a:xfrm>
            <a:off x="2047791" y="294393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EBC85F5-EF5D-3B61-19AA-07B5D9647655}"/>
              </a:ext>
            </a:extLst>
          </p:cNvPr>
          <p:cNvSpPr txBox="1"/>
          <p:nvPr/>
        </p:nvSpPr>
        <p:spPr>
          <a:xfrm>
            <a:off x="4657231" y="5669771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37CA426B-4675-FCCE-1FFD-D20034066F2A}"/>
              </a:ext>
            </a:extLst>
          </p:cNvPr>
          <p:cNvGrpSpPr/>
          <p:nvPr/>
        </p:nvGrpSpPr>
        <p:grpSpPr>
          <a:xfrm>
            <a:off x="6343413" y="3067049"/>
            <a:ext cx="1892300" cy="2725832"/>
            <a:chOff x="1127124" y="3767985"/>
            <a:chExt cx="4866270" cy="2315512"/>
          </a:xfrm>
          <a:solidFill>
            <a:schemeClr val="accent1"/>
          </a:solidFill>
        </p:grpSpPr>
        <p:sp>
          <p:nvSpPr>
            <p:cNvPr id="138" name="사각형: 둥근 모서리 137">
              <a:extLst>
                <a:ext uri="{FF2B5EF4-FFF2-40B4-BE49-F238E27FC236}">
                  <a16:creationId xmlns:a16="http://schemas.microsoft.com/office/drawing/2014/main" id="{45718930-52D3-E75D-B8AB-C4C7C43D62BA}"/>
                </a:ext>
              </a:extLst>
            </p:cNvPr>
            <p:cNvSpPr/>
            <p:nvPr/>
          </p:nvSpPr>
          <p:spPr>
            <a:xfrm>
              <a:off x="1127124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39" name="사각형: 둥근 모서리 138">
              <a:extLst>
                <a:ext uri="{FF2B5EF4-FFF2-40B4-BE49-F238E27FC236}">
                  <a16:creationId xmlns:a16="http://schemas.microsoft.com/office/drawing/2014/main" id="{BC3FC22B-9391-AE52-336D-E386793C562A}"/>
                </a:ext>
              </a:extLst>
            </p:cNvPr>
            <p:cNvSpPr/>
            <p:nvPr/>
          </p:nvSpPr>
          <p:spPr>
            <a:xfrm>
              <a:off x="1127124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4B65EA25-1941-6E12-4541-48AE1482479A}"/>
              </a:ext>
            </a:extLst>
          </p:cNvPr>
          <p:cNvGrpSpPr/>
          <p:nvPr/>
        </p:nvGrpSpPr>
        <p:grpSpPr>
          <a:xfrm>
            <a:off x="6982235" y="2776537"/>
            <a:ext cx="1473200" cy="581025"/>
            <a:chOff x="1127124" y="3767985"/>
            <a:chExt cx="4866270" cy="2315512"/>
          </a:xfrm>
          <a:solidFill>
            <a:schemeClr val="accent1"/>
          </a:solidFill>
        </p:grpSpPr>
        <p:sp>
          <p:nvSpPr>
            <p:cNvPr id="136" name="사각형: 둥근 모서리 135">
              <a:extLst>
                <a:ext uri="{FF2B5EF4-FFF2-40B4-BE49-F238E27FC236}">
                  <a16:creationId xmlns:a16="http://schemas.microsoft.com/office/drawing/2014/main" id="{C6A6FC8D-2047-750E-9046-A0F020614317}"/>
                </a:ext>
              </a:extLst>
            </p:cNvPr>
            <p:cNvSpPr/>
            <p:nvPr/>
          </p:nvSpPr>
          <p:spPr>
            <a:xfrm>
              <a:off x="1127124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37" name="사각형: 둥근 모서리 136">
              <a:extLst>
                <a:ext uri="{FF2B5EF4-FFF2-40B4-BE49-F238E27FC236}">
                  <a16:creationId xmlns:a16="http://schemas.microsoft.com/office/drawing/2014/main" id="{74E5DC38-5798-1FE1-A46C-2CC34A33C915}"/>
                </a:ext>
              </a:extLst>
            </p:cNvPr>
            <p:cNvSpPr/>
            <p:nvPr/>
          </p:nvSpPr>
          <p:spPr>
            <a:xfrm>
              <a:off x="1127124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29A4E767-71A4-5419-9765-2BC4A82B789D}"/>
              </a:ext>
            </a:extLst>
          </p:cNvPr>
          <p:cNvGrpSpPr/>
          <p:nvPr/>
        </p:nvGrpSpPr>
        <p:grpSpPr>
          <a:xfrm>
            <a:off x="8951555" y="3067048"/>
            <a:ext cx="1892300" cy="2725831"/>
            <a:chOff x="1127124" y="3767985"/>
            <a:chExt cx="4866270" cy="2315512"/>
          </a:xfrm>
          <a:solidFill>
            <a:schemeClr val="accent1"/>
          </a:solidFill>
        </p:grpSpPr>
        <p:sp>
          <p:nvSpPr>
            <p:cNvPr id="134" name="사각형: 둥근 모서리 133">
              <a:extLst>
                <a:ext uri="{FF2B5EF4-FFF2-40B4-BE49-F238E27FC236}">
                  <a16:creationId xmlns:a16="http://schemas.microsoft.com/office/drawing/2014/main" id="{1D7805EE-23A4-686A-53F2-CDD6E6E41083}"/>
                </a:ext>
              </a:extLst>
            </p:cNvPr>
            <p:cNvSpPr/>
            <p:nvPr/>
          </p:nvSpPr>
          <p:spPr>
            <a:xfrm>
              <a:off x="1127124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35" name="사각형: 둥근 모서리 134">
              <a:extLst>
                <a:ext uri="{FF2B5EF4-FFF2-40B4-BE49-F238E27FC236}">
                  <a16:creationId xmlns:a16="http://schemas.microsoft.com/office/drawing/2014/main" id="{5F5D8596-6C59-DFA1-D3ED-D356694A629E}"/>
                </a:ext>
              </a:extLst>
            </p:cNvPr>
            <p:cNvSpPr/>
            <p:nvPr/>
          </p:nvSpPr>
          <p:spPr>
            <a:xfrm>
              <a:off x="1127124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86514415-BD77-F3E0-C5F1-803DA43AB9A9}"/>
              </a:ext>
            </a:extLst>
          </p:cNvPr>
          <p:cNvGrpSpPr/>
          <p:nvPr/>
        </p:nvGrpSpPr>
        <p:grpSpPr>
          <a:xfrm>
            <a:off x="9591675" y="5502369"/>
            <a:ext cx="1473200" cy="581025"/>
            <a:chOff x="1127124" y="3767985"/>
            <a:chExt cx="4866270" cy="2315512"/>
          </a:xfrm>
          <a:solidFill>
            <a:schemeClr val="accent1"/>
          </a:solidFill>
        </p:grpSpPr>
        <p:sp>
          <p:nvSpPr>
            <p:cNvPr id="132" name="사각형: 둥근 모서리 131">
              <a:extLst>
                <a:ext uri="{FF2B5EF4-FFF2-40B4-BE49-F238E27FC236}">
                  <a16:creationId xmlns:a16="http://schemas.microsoft.com/office/drawing/2014/main" id="{BC056884-BC29-E669-84E9-D3D1ACC89AEA}"/>
                </a:ext>
              </a:extLst>
            </p:cNvPr>
            <p:cNvSpPr/>
            <p:nvPr/>
          </p:nvSpPr>
          <p:spPr>
            <a:xfrm>
              <a:off x="1127124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33" name="사각형: 둥근 모서리 132">
              <a:extLst>
                <a:ext uri="{FF2B5EF4-FFF2-40B4-BE49-F238E27FC236}">
                  <a16:creationId xmlns:a16="http://schemas.microsoft.com/office/drawing/2014/main" id="{8561FB1B-A10E-450E-2572-6D65ABC59768}"/>
                </a:ext>
              </a:extLst>
            </p:cNvPr>
            <p:cNvSpPr/>
            <p:nvPr/>
          </p:nvSpPr>
          <p:spPr>
            <a:xfrm>
              <a:off x="1127124" y="3767985"/>
              <a:ext cx="4866270" cy="2315512"/>
            </a:xfrm>
            <a:prstGeom prst="roundRect">
              <a:avLst>
                <a:gd name="adj" fmla="val 845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30" name="TextBox 129">
            <a:extLst>
              <a:ext uri="{FF2B5EF4-FFF2-40B4-BE49-F238E27FC236}">
                <a16:creationId xmlns:a16="http://schemas.microsoft.com/office/drawing/2014/main" id="{C80F0ADF-25E4-7C4A-201D-1554C2F61AC3}"/>
              </a:ext>
            </a:extLst>
          </p:cNvPr>
          <p:cNvSpPr txBox="1"/>
          <p:nvPr/>
        </p:nvSpPr>
        <p:spPr>
          <a:xfrm>
            <a:off x="6982235" y="3682573"/>
            <a:ext cx="850596" cy="1754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AA6F9C5C-211E-1E97-8E4C-7BB9ED8F82EC}"/>
              </a:ext>
            </a:extLst>
          </p:cNvPr>
          <p:cNvSpPr txBox="1"/>
          <p:nvPr/>
        </p:nvSpPr>
        <p:spPr>
          <a:xfrm>
            <a:off x="6549691" y="5024198"/>
            <a:ext cx="232435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3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B8E5D85-1DE6-73AE-64B3-0E938A057BCB}"/>
              </a:ext>
            </a:extLst>
          </p:cNvPr>
          <p:cNvSpPr txBox="1"/>
          <p:nvPr/>
        </p:nvSpPr>
        <p:spPr>
          <a:xfrm>
            <a:off x="9598687" y="3415873"/>
            <a:ext cx="850596" cy="17541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CE57193-E7A4-E94F-877E-51B1474FBA08}"/>
              </a:ext>
            </a:extLst>
          </p:cNvPr>
          <p:cNvSpPr txBox="1"/>
          <p:nvPr/>
        </p:nvSpPr>
        <p:spPr>
          <a:xfrm>
            <a:off x="9166144" y="3384123"/>
            <a:ext cx="232435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4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B26F667-3F1A-1047-8D08-47BED72229D5}"/>
              </a:ext>
            </a:extLst>
          </p:cNvPr>
          <p:cNvSpPr txBox="1"/>
          <p:nvPr/>
        </p:nvSpPr>
        <p:spPr>
          <a:xfrm>
            <a:off x="7262781" y="294393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9C2874F5-AA86-2264-3AB3-AA6023E1F5FA}"/>
              </a:ext>
            </a:extLst>
          </p:cNvPr>
          <p:cNvSpPr txBox="1"/>
          <p:nvPr/>
        </p:nvSpPr>
        <p:spPr>
          <a:xfrm>
            <a:off x="9872221" y="5669771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키워드 입력</a:t>
            </a:r>
          </a:p>
        </p:txBody>
      </p: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13035F8B-AD1D-8B47-1122-6C3D6DF1EC6D}"/>
              </a:ext>
            </a:extLst>
          </p:cNvPr>
          <p:cNvGrpSpPr/>
          <p:nvPr/>
        </p:nvGrpSpPr>
        <p:grpSpPr>
          <a:xfrm>
            <a:off x="3247634" y="4252876"/>
            <a:ext cx="259426" cy="354181"/>
            <a:chOff x="1683945" y="1869368"/>
            <a:chExt cx="259426" cy="354181"/>
          </a:xfrm>
        </p:grpSpPr>
        <p:grpSp>
          <p:nvGrpSpPr>
            <p:cNvPr id="151" name="그룹 150">
              <a:extLst>
                <a:ext uri="{FF2B5EF4-FFF2-40B4-BE49-F238E27FC236}">
                  <a16:creationId xmlns:a16="http://schemas.microsoft.com/office/drawing/2014/main" id="{AF80B04C-D032-B12D-198B-967C19588722}"/>
                </a:ext>
              </a:extLst>
            </p:cNvPr>
            <p:cNvGrpSpPr/>
            <p:nvPr/>
          </p:nvGrpSpPr>
          <p:grpSpPr>
            <a:xfrm>
              <a:off x="1683945" y="1869368"/>
              <a:ext cx="176126" cy="354181"/>
              <a:chOff x="1683945" y="1869368"/>
              <a:chExt cx="176126" cy="354181"/>
            </a:xfrm>
          </p:grpSpPr>
          <p:cxnSp>
            <p:nvCxnSpPr>
              <p:cNvPr id="141" name="직선 연결선 140">
                <a:extLst>
                  <a:ext uri="{FF2B5EF4-FFF2-40B4-BE49-F238E27FC236}">
                    <a16:creationId xmlns:a16="http://schemas.microsoft.com/office/drawing/2014/main" id="{C339133F-5360-91EB-A9BB-DE58850C31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83945" y="1869368"/>
                <a:ext cx="176126" cy="176126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직선 연결선 149">
                <a:extLst>
                  <a:ext uri="{FF2B5EF4-FFF2-40B4-BE49-F238E27FC236}">
                    <a16:creationId xmlns:a16="http://schemas.microsoft.com/office/drawing/2014/main" id="{5F067141-1F94-3B52-76CF-93031CA050C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83945" y="2047423"/>
                <a:ext cx="176126" cy="176126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2" name="그룹 151">
              <a:extLst>
                <a:ext uri="{FF2B5EF4-FFF2-40B4-BE49-F238E27FC236}">
                  <a16:creationId xmlns:a16="http://schemas.microsoft.com/office/drawing/2014/main" id="{17F43674-BCB0-0204-1953-2C8DB08017AA}"/>
                </a:ext>
              </a:extLst>
            </p:cNvPr>
            <p:cNvGrpSpPr/>
            <p:nvPr/>
          </p:nvGrpSpPr>
          <p:grpSpPr>
            <a:xfrm>
              <a:off x="1767245" y="1869368"/>
              <a:ext cx="176126" cy="354181"/>
              <a:chOff x="1683945" y="1869368"/>
              <a:chExt cx="176126" cy="354181"/>
            </a:xfrm>
          </p:grpSpPr>
          <p:cxnSp>
            <p:nvCxnSpPr>
              <p:cNvPr id="155" name="직선 연결선 154">
                <a:extLst>
                  <a:ext uri="{FF2B5EF4-FFF2-40B4-BE49-F238E27FC236}">
                    <a16:creationId xmlns:a16="http://schemas.microsoft.com/office/drawing/2014/main" id="{481A413D-6F40-0CCD-25D0-20DCCEEACF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83945" y="1869368"/>
                <a:ext cx="176126" cy="176126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직선 연결선 155">
                <a:extLst>
                  <a:ext uri="{FF2B5EF4-FFF2-40B4-BE49-F238E27FC236}">
                    <a16:creationId xmlns:a16="http://schemas.microsoft.com/office/drawing/2014/main" id="{7F006740-25DC-2580-5091-ED6B5E0320C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83945" y="2047423"/>
                <a:ext cx="176126" cy="176126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059D73EC-DEF9-B009-AE20-07D7B2F4284F}"/>
              </a:ext>
            </a:extLst>
          </p:cNvPr>
          <p:cNvGrpSpPr/>
          <p:nvPr/>
        </p:nvGrpSpPr>
        <p:grpSpPr>
          <a:xfrm>
            <a:off x="5855778" y="4252876"/>
            <a:ext cx="259426" cy="354181"/>
            <a:chOff x="1683945" y="1869368"/>
            <a:chExt cx="259426" cy="354181"/>
          </a:xfrm>
        </p:grpSpPr>
        <p:grpSp>
          <p:nvGrpSpPr>
            <p:cNvPr id="159" name="그룹 158">
              <a:extLst>
                <a:ext uri="{FF2B5EF4-FFF2-40B4-BE49-F238E27FC236}">
                  <a16:creationId xmlns:a16="http://schemas.microsoft.com/office/drawing/2014/main" id="{3BA9B1FF-85F6-D7CB-9507-4A2DF07DAD44}"/>
                </a:ext>
              </a:extLst>
            </p:cNvPr>
            <p:cNvGrpSpPr/>
            <p:nvPr/>
          </p:nvGrpSpPr>
          <p:grpSpPr>
            <a:xfrm>
              <a:off x="1683945" y="1869368"/>
              <a:ext cx="176126" cy="354181"/>
              <a:chOff x="1683945" y="1869368"/>
              <a:chExt cx="176126" cy="354181"/>
            </a:xfrm>
          </p:grpSpPr>
          <p:cxnSp>
            <p:nvCxnSpPr>
              <p:cNvPr id="163" name="직선 연결선 162">
                <a:extLst>
                  <a:ext uri="{FF2B5EF4-FFF2-40B4-BE49-F238E27FC236}">
                    <a16:creationId xmlns:a16="http://schemas.microsoft.com/office/drawing/2014/main" id="{611AFD8C-577A-192A-4C37-17C2FE8638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83945" y="1869368"/>
                <a:ext cx="176126" cy="176126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직선 연결선 163">
                <a:extLst>
                  <a:ext uri="{FF2B5EF4-FFF2-40B4-BE49-F238E27FC236}">
                    <a16:creationId xmlns:a16="http://schemas.microsoft.com/office/drawing/2014/main" id="{9043A4B7-F75E-2869-B59A-A0A6DAE310E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83945" y="2047423"/>
                <a:ext cx="176126" cy="176126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0" name="그룹 159">
              <a:extLst>
                <a:ext uri="{FF2B5EF4-FFF2-40B4-BE49-F238E27FC236}">
                  <a16:creationId xmlns:a16="http://schemas.microsoft.com/office/drawing/2014/main" id="{603CBD81-297A-BB86-953F-7841CB352B3E}"/>
                </a:ext>
              </a:extLst>
            </p:cNvPr>
            <p:cNvGrpSpPr/>
            <p:nvPr/>
          </p:nvGrpSpPr>
          <p:grpSpPr>
            <a:xfrm>
              <a:off x="1767245" y="1869368"/>
              <a:ext cx="176126" cy="354181"/>
              <a:chOff x="1683945" y="1869368"/>
              <a:chExt cx="176126" cy="354181"/>
            </a:xfrm>
          </p:grpSpPr>
          <p:cxnSp>
            <p:nvCxnSpPr>
              <p:cNvPr id="161" name="직선 연결선 160">
                <a:extLst>
                  <a:ext uri="{FF2B5EF4-FFF2-40B4-BE49-F238E27FC236}">
                    <a16:creationId xmlns:a16="http://schemas.microsoft.com/office/drawing/2014/main" id="{8EE4DCE1-0914-A208-DBB7-6C492711282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83945" y="1869368"/>
                <a:ext cx="176126" cy="176126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직선 연결선 161">
                <a:extLst>
                  <a:ext uri="{FF2B5EF4-FFF2-40B4-BE49-F238E27FC236}">
                    <a16:creationId xmlns:a16="http://schemas.microsoft.com/office/drawing/2014/main" id="{5E649E34-7406-0A2C-FADF-FD2DA0F0BFB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83945" y="2047423"/>
                <a:ext cx="176126" cy="176126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5" name="그룹 164">
            <a:extLst>
              <a:ext uri="{FF2B5EF4-FFF2-40B4-BE49-F238E27FC236}">
                <a16:creationId xmlns:a16="http://schemas.microsoft.com/office/drawing/2014/main" id="{F9B86720-6F74-C1C3-2245-6BB5A430990E}"/>
              </a:ext>
            </a:extLst>
          </p:cNvPr>
          <p:cNvGrpSpPr/>
          <p:nvPr/>
        </p:nvGrpSpPr>
        <p:grpSpPr>
          <a:xfrm>
            <a:off x="8463922" y="4252876"/>
            <a:ext cx="259426" cy="354181"/>
            <a:chOff x="1683945" y="1869368"/>
            <a:chExt cx="259426" cy="354181"/>
          </a:xfrm>
        </p:grpSpPr>
        <p:grpSp>
          <p:nvGrpSpPr>
            <p:cNvPr id="166" name="그룹 165">
              <a:extLst>
                <a:ext uri="{FF2B5EF4-FFF2-40B4-BE49-F238E27FC236}">
                  <a16:creationId xmlns:a16="http://schemas.microsoft.com/office/drawing/2014/main" id="{FDCF230C-8F19-1CE5-87CE-F2A8A553870D}"/>
                </a:ext>
              </a:extLst>
            </p:cNvPr>
            <p:cNvGrpSpPr/>
            <p:nvPr/>
          </p:nvGrpSpPr>
          <p:grpSpPr>
            <a:xfrm>
              <a:off x="1683945" y="1869368"/>
              <a:ext cx="176126" cy="354181"/>
              <a:chOff x="1683945" y="1869368"/>
              <a:chExt cx="176126" cy="354181"/>
            </a:xfrm>
          </p:grpSpPr>
          <p:cxnSp>
            <p:nvCxnSpPr>
              <p:cNvPr id="173" name="직선 연결선 172">
                <a:extLst>
                  <a:ext uri="{FF2B5EF4-FFF2-40B4-BE49-F238E27FC236}">
                    <a16:creationId xmlns:a16="http://schemas.microsoft.com/office/drawing/2014/main" id="{0C11A64A-AA84-BC88-2296-01AD24B03D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83945" y="1869368"/>
                <a:ext cx="176126" cy="176126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직선 연결선 173">
                <a:extLst>
                  <a:ext uri="{FF2B5EF4-FFF2-40B4-BE49-F238E27FC236}">
                    <a16:creationId xmlns:a16="http://schemas.microsoft.com/office/drawing/2014/main" id="{EBED211F-8300-81D8-CB2A-9A93BE7AEB1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83945" y="2047423"/>
                <a:ext cx="176126" cy="176126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0" name="그룹 169">
              <a:extLst>
                <a:ext uri="{FF2B5EF4-FFF2-40B4-BE49-F238E27FC236}">
                  <a16:creationId xmlns:a16="http://schemas.microsoft.com/office/drawing/2014/main" id="{A8DDFCBC-3C58-9AF0-FAC9-D921A2807F8A}"/>
                </a:ext>
              </a:extLst>
            </p:cNvPr>
            <p:cNvGrpSpPr/>
            <p:nvPr/>
          </p:nvGrpSpPr>
          <p:grpSpPr>
            <a:xfrm>
              <a:off x="1767245" y="1869368"/>
              <a:ext cx="176126" cy="354181"/>
              <a:chOff x="1683945" y="1869368"/>
              <a:chExt cx="176126" cy="354181"/>
            </a:xfrm>
          </p:grpSpPr>
          <p:cxnSp>
            <p:nvCxnSpPr>
              <p:cNvPr id="171" name="직선 연결선 170">
                <a:extLst>
                  <a:ext uri="{FF2B5EF4-FFF2-40B4-BE49-F238E27FC236}">
                    <a16:creationId xmlns:a16="http://schemas.microsoft.com/office/drawing/2014/main" id="{525B883A-E502-0A34-F06D-4EE94C4C8D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83945" y="1869368"/>
                <a:ext cx="176126" cy="176126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직선 연결선 171">
                <a:extLst>
                  <a:ext uri="{FF2B5EF4-FFF2-40B4-BE49-F238E27FC236}">
                    <a16:creationId xmlns:a16="http://schemas.microsoft.com/office/drawing/2014/main" id="{0ED23D59-0B77-86D1-A40E-DF226D488B6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83945" y="2047423"/>
                <a:ext cx="176126" cy="176126"/>
              </a:xfrm>
              <a:prstGeom prst="line">
                <a:avLst/>
              </a:prstGeom>
              <a:ln w="28575" cap="rnd"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7429480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93D5B90-86C0-0B9A-B2F7-EA236AD86E3C}"/>
              </a:ext>
            </a:extLst>
          </p:cNvPr>
          <p:cNvSpPr txBox="1"/>
          <p:nvPr/>
        </p:nvSpPr>
        <p:spPr>
          <a:xfrm>
            <a:off x="1136650" y="4870522"/>
            <a:ext cx="159017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작은 제목을 입력하세요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B2E14DC-3732-1E95-64C2-38243898A803}"/>
              </a:ext>
            </a:extLst>
          </p:cNvPr>
          <p:cNvSpPr txBox="1"/>
          <p:nvPr/>
        </p:nvSpPr>
        <p:spPr>
          <a:xfrm>
            <a:off x="1136651" y="5228791"/>
            <a:ext cx="2750306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3CBA96AC-5598-8D1B-02FB-40C6F60699AA}"/>
              </a:ext>
            </a:extLst>
          </p:cNvPr>
          <p:cNvGrpSpPr/>
          <p:nvPr/>
        </p:nvGrpSpPr>
        <p:grpSpPr>
          <a:xfrm>
            <a:off x="5120292" y="736599"/>
            <a:ext cx="2750305" cy="2504544"/>
            <a:chOff x="4538662" y="3594177"/>
            <a:chExt cx="5781675" cy="1114425"/>
          </a:xfrm>
          <a:solidFill>
            <a:schemeClr val="accent1"/>
          </a:solidFill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8C118F36-F35A-C949-5F5B-F51FECDB1A68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829CE5D2-B445-6F3B-6383-74FB54E4BB36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519DCB80-ECAF-6A68-627C-7A3A6086F10B}"/>
              </a:ext>
            </a:extLst>
          </p:cNvPr>
          <p:cNvGrpSpPr/>
          <p:nvPr/>
        </p:nvGrpSpPr>
        <p:grpSpPr>
          <a:xfrm>
            <a:off x="8286939" y="736599"/>
            <a:ext cx="2750305" cy="2504544"/>
            <a:chOff x="4538662" y="3594177"/>
            <a:chExt cx="5781675" cy="1114425"/>
          </a:xfrm>
          <a:solidFill>
            <a:schemeClr val="accent1"/>
          </a:solidFill>
        </p:grpSpPr>
        <p:sp>
          <p:nvSpPr>
            <p:cNvPr id="3" name="사각형: 둥근 모서리 2">
              <a:extLst>
                <a:ext uri="{FF2B5EF4-FFF2-40B4-BE49-F238E27FC236}">
                  <a16:creationId xmlns:a16="http://schemas.microsoft.com/office/drawing/2014/main" id="{9752300A-168F-6632-1AF9-32689F0A0CCF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4" name="사각형: 둥근 모서리 3">
              <a:extLst>
                <a:ext uri="{FF2B5EF4-FFF2-40B4-BE49-F238E27FC236}">
                  <a16:creationId xmlns:a16="http://schemas.microsoft.com/office/drawing/2014/main" id="{05574038-2BAD-F766-533F-1BB49F0EDB23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95D5B941-AB40-C86E-864F-2C0B39769146}"/>
              </a:ext>
            </a:extLst>
          </p:cNvPr>
          <p:cNvGrpSpPr/>
          <p:nvPr/>
        </p:nvGrpSpPr>
        <p:grpSpPr>
          <a:xfrm>
            <a:off x="5120292" y="3624802"/>
            <a:ext cx="2750305" cy="2504545"/>
            <a:chOff x="4538662" y="3594177"/>
            <a:chExt cx="5781675" cy="1114425"/>
          </a:xfrm>
          <a:solidFill>
            <a:schemeClr val="accent1"/>
          </a:solidFill>
        </p:grpSpPr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9360ED58-640E-E5FB-2DBB-82C1340792A5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F031E18B-9BDF-BD64-7C96-01703705E82D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2A8EAFF6-460C-7064-D14C-0C4945A484FB}"/>
              </a:ext>
            </a:extLst>
          </p:cNvPr>
          <p:cNvSpPr/>
          <p:nvPr/>
        </p:nvSpPr>
        <p:spPr>
          <a:xfrm>
            <a:off x="8286939" y="3624796"/>
            <a:ext cx="2750305" cy="2504542"/>
          </a:xfrm>
          <a:prstGeom prst="roundRect">
            <a:avLst>
              <a:gd name="adj" fmla="val 9829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23E4C5-27FB-B749-AE15-1CD753E93036}"/>
              </a:ext>
            </a:extLst>
          </p:cNvPr>
          <p:cNvSpPr txBox="1"/>
          <p:nvPr/>
        </p:nvSpPr>
        <p:spPr>
          <a:xfrm>
            <a:off x="6121105" y="1043436"/>
            <a:ext cx="125194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제목을 입력하세요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53E9AB2-2C68-3C8B-DC95-61D6FED1B26E}"/>
              </a:ext>
            </a:extLst>
          </p:cNvPr>
          <p:cNvSpPr txBox="1"/>
          <p:nvPr/>
        </p:nvSpPr>
        <p:spPr>
          <a:xfrm>
            <a:off x="6121105" y="1398812"/>
            <a:ext cx="1536391" cy="13110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28" name="그래픽 27" descr="조리개 단색으로 채워진">
            <a:extLst>
              <a:ext uri="{FF2B5EF4-FFF2-40B4-BE49-F238E27FC236}">
                <a16:creationId xmlns:a16="http://schemas.microsoft.com/office/drawing/2014/main" id="{980F137C-D070-117E-A14C-63242EF9A2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33393" y="1519048"/>
            <a:ext cx="646068" cy="64606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D31CCC61-3B76-9180-4C94-DDE9CA083B09}"/>
              </a:ext>
            </a:extLst>
          </p:cNvPr>
          <p:cNvSpPr txBox="1"/>
          <p:nvPr/>
        </p:nvSpPr>
        <p:spPr>
          <a:xfrm>
            <a:off x="9287752" y="1043436"/>
            <a:ext cx="125194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제목을 입력하세요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19F64EF-4476-6E85-767D-B736F8EA988F}"/>
              </a:ext>
            </a:extLst>
          </p:cNvPr>
          <p:cNvSpPr txBox="1"/>
          <p:nvPr/>
        </p:nvSpPr>
        <p:spPr>
          <a:xfrm>
            <a:off x="9287752" y="1398812"/>
            <a:ext cx="1536391" cy="13110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40" name="그래픽 39">
            <a:extLst>
              <a:ext uri="{FF2B5EF4-FFF2-40B4-BE49-F238E27FC236}">
                <a16:creationId xmlns:a16="http://schemas.microsoft.com/office/drawing/2014/main" id="{2539356A-B0E8-E22E-53D9-C6076A7E0D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8500042" y="1519048"/>
            <a:ext cx="646064" cy="646064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3F333C55-9D13-C551-C454-1796365869D6}"/>
              </a:ext>
            </a:extLst>
          </p:cNvPr>
          <p:cNvSpPr txBox="1"/>
          <p:nvPr/>
        </p:nvSpPr>
        <p:spPr>
          <a:xfrm>
            <a:off x="6121105" y="3931633"/>
            <a:ext cx="125194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제목을 입력하세요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8054224-C8EF-3A37-3919-98375D4C8643}"/>
              </a:ext>
            </a:extLst>
          </p:cNvPr>
          <p:cNvSpPr txBox="1"/>
          <p:nvPr/>
        </p:nvSpPr>
        <p:spPr>
          <a:xfrm>
            <a:off x="6121105" y="4289902"/>
            <a:ext cx="1536391" cy="131100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46" name="그래픽 45">
            <a:extLst>
              <a:ext uri="{FF2B5EF4-FFF2-40B4-BE49-F238E27FC236}">
                <a16:creationId xmlns:a16="http://schemas.microsoft.com/office/drawing/2014/main" id="{5E410AEE-C33C-F8D8-56DF-8D7AE1D90D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5333395" y="4407245"/>
            <a:ext cx="646064" cy="646064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21B91F45-9EA3-11F5-D7E5-9D5333551D07}"/>
              </a:ext>
            </a:extLst>
          </p:cNvPr>
          <p:cNvSpPr txBox="1"/>
          <p:nvPr/>
        </p:nvSpPr>
        <p:spPr>
          <a:xfrm>
            <a:off x="8700800" y="4699336"/>
            <a:ext cx="1922583" cy="10894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pic>
        <p:nvPicPr>
          <p:cNvPr id="50" name="그래픽 49">
            <a:extLst>
              <a:ext uri="{FF2B5EF4-FFF2-40B4-BE49-F238E27FC236}">
                <a16:creationId xmlns:a16="http://schemas.microsoft.com/office/drawing/2014/main" id="{4368405E-BBE6-CE26-8C38-0487F0E6B9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/>
        </p:blipFill>
        <p:spPr>
          <a:xfrm>
            <a:off x="8646481" y="3965398"/>
            <a:ext cx="646064" cy="64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6331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 descr="사람, 의류, 인간의 얼굴, 셔츠이(가) 표시된 사진&#10;&#10;자동 생성된 설명">
            <a:extLst>
              <a:ext uri="{FF2B5EF4-FFF2-40B4-BE49-F238E27FC236}">
                <a16:creationId xmlns:a16="http://schemas.microsoft.com/office/drawing/2014/main" id="{09A44533-20ED-4C70-1C45-495878BDC13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0056" y="170121"/>
            <a:ext cx="10034327" cy="66878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2330009"/>
            <a:ext cx="44108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en-US" altLang="ko-KR">
                <a:latin typeface="페이퍼로지 5 Medium" pitchFamily="2" charset="-127"/>
                <a:ea typeface="페이퍼로지 5 Medium" pitchFamily="2" charset="-127"/>
              </a:rPr>
              <a:t>OTD</a:t>
            </a:r>
            <a:endParaRPr lang="ko-KR" altLang="en-US"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2600519"/>
            <a:ext cx="1910779" cy="90261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TEAM</a:t>
            </a:r>
          </a:p>
          <a:p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MEMBERS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B2E14DC-3732-1E95-64C2-38243898A803}"/>
              </a:ext>
            </a:extLst>
          </p:cNvPr>
          <p:cNvSpPr txBox="1"/>
          <p:nvPr/>
        </p:nvSpPr>
        <p:spPr>
          <a:xfrm>
            <a:off x="1136651" y="3861718"/>
            <a:ext cx="2031005" cy="108940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rgbClr val="7F7F7F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대한민국 가요계 역사 상 전례 없는 최상위급 대중적 인기를 얻으며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rgbClr val="7F7F7F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2010</a:t>
            </a:r>
            <a:r>
              <a:rPr kumimoji="0" lang="ko-KR" altLang="en-US" sz="1200" b="0" i="0" u="none" strike="noStrike" kern="1200" cap="none" spc="-50" normalizeH="0" baseline="0" noProof="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rgbClr val="7F7F7F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년대 중후반부터 전설적인 대기록들로 해외 음악 시장을 강타하고 있는 세계적인 </a:t>
            </a:r>
            <a:r>
              <a:rPr kumimoji="0" lang="ko-KR" altLang="en-US" sz="1200" b="0" i="0" u="none" strike="noStrike" kern="1200" cap="none" spc="-50" normalizeH="0" baseline="0" noProof="0" err="1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rgbClr val="7F7F7F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보이그룹이다</a:t>
            </a: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rgbClr val="7F7F7F"/>
                </a:solidFill>
                <a:effectLst/>
                <a:uLnTx/>
                <a:uFillTx/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C8E22744-DB4A-AE8B-89B3-0BDA1B29E459}"/>
              </a:ext>
            </a:extLst>
          </p:cNvPr>
          <p:cNvGrpSpPr/>
          <p:nvPr/>
        </p:nvGrpSpPr>
        <p:grpSpPr>
          <a:xfrm>
            <a:off x="5971606" y="3781655"/>
            <a:ext cx="5056871" cy="2347684"/>
            <a:chOff x="4538662" y="3594177"/>
            <a:chExt cx="5781675" cy="1114425"/>
          </a:xfrm>
          <a:solidFill>
            <a:schemeClr val="accent1"/>
          </a:solidFill>
        </p:grpSpPr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16281BC5-D25B-D036-4266-F1AB98A021AD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D18125B6-B3BC-65CF-2B08-9485BBFF905A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프리젠테이션 5 Medium" pitchFamily="2" charset="-127"/>
                <a:ea typeface="맑은 고딕" panose="020B0503020000020004" pitchFamily="50" charset="-127"/>
                <a:cs typeface="+mn-cs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4A8C0214-5B9D-D0A6-3B02-D9E785E12368}"/>
              </a:ext>
            </a:extLst>
          </p:cNvPr>
          <p:cNvSpPr txBox="1"/>
          <p:nvPr/>
        </p:nvSpPr>
        <p:spPr>
          <a:xfrm>
            <a:off x="8612968" y="2453119"/>
            <a:ext cx="1821011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GIL</a:t>
            </a:r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 </a:t>
            </a:r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DONG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B57B36D-B4A9-AA43-0B03-F0FE17375A39}"/>
              </a:ext>
            </a:extLst>
          </p:cNvPr>
          <p:cNvSpPr txBox="1"/>
          <p:nvPr/>
        </p:nvSpPr>
        <p:spPr>
          <a:xfrm>
            <a:off x="9154781" y="2985043"/>
            <a:ext cx="73738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리드 보컬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39748D-3C3F-57FD-770B-337C13C44ABD}"/>
              </a:ext>
            </a:extLst>
          </p:cNvPr>
          <p:cNvSpPr txBox="1"/>
          <p:nvPr/>
        </p:nvSpPr>
        <p:spPr>
          <a:xfrm>
            <a:off x="6495310" y="4152940"/>
            <a:ext cx="34945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외모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47496AFB-EEC8-6540-F934-912AAB0B241D}"/>
              </a:ext>
            </a:extLst>
          </p:cNvPr>
          <p:cNvSpPr/>
          <p:nvPr/>
        </p:nvSpPr>
        <p:spPr>
          <a:xfrm>
            <a:off x="7101328" y="4152940"/>
            <a:ext cx="3419475" cy="203398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8006E2A9-C416-5841-7701-AAE321251FC3}"/>
              </a:ext>
            </a:extLst>
          </p:cNvPr>
          <p:cNvSpPr/>
          <p:nvPr/>
        </p:nvSpPr>
        <p:spPr>
          <a:xfrm rot="5400000">
            <a:off x="8599891" y="2786078"/>
            <a:ext cx="124146" cy="293712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bIns="2592000" rtlCol="0" anchor="ctr"/>
          <a:lstStyle/>
          <a:p>
            <a:pPr algn="ctr"/>
            <a:r>
              <a:rPr lang="en-US" altLang="ko-KR" sz="700">
                <a:solidFill>
                  <a:schemeClr val="lt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90%</a:t>
            </a:r>
            <a:endParaRPr lang="ko-KR" altLang="en-US" sz="700">
              <a:solidFill>
                <a:schemeClr val="lt1"/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B4415F5-26B4-7B92-30E1-6D490B329672}"/>
              </a:ext>
            </a:extLst>
          </p:cNvPr>
          <p:cNvSpPr txBox="1"/>
          <p:nvPr/>
        </p:nvSpPr>
        <p:spPr>
          <a:xfrm>
            <a:off x="6495310" y="4554899"/>
            <a:ext cx="34945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작사</a:t>
            </a:r>
          </a:p>
        </p:txBody>
      </p:sp>
      <p:sp>
        <p:nvSpPr>
          <p:cNvPr id="63" name="사각형: 둥근 모서리 62">
            <a:extLst>
              <a:ext uri="{FF2B5EF4-FFF2-40B4-BE49-F238E27FC236}">
                <a16:creationId xmlns:a16="http://schemas.microsoft.com/office/drawing/2014/main" id="{E7B0563F-E988-FD72-5B16-C79F54471BFE}"/>
              </a:ext>
            </a:extLst>
          </p:cNvPr>
          <p:cNvSpPr/>
          <p:nvPr/>
        </p:nvSpPr>
        <p:spPr>
          <a:xfrm>
            <a:off x="7101328" y="4554899"/>
            <a:ext cx="3419475" cy="203398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FE7883D3-E6FE-781A-CE3B-2BD87A18974D}"/>
              </a:ext>
            </a:extLst>
          </p:cNvPr>
          <p:cNvSpPr/>
          <p:nvPr/>
        </p:nvSpPr>
        <p:spPr>
          <a:xfrm rot="5400000">
            <a:off x="8599891" y="3188037"/>
            <a:ext cx="124146" cy="293712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bIns="2592000" rtlCol="0" anchor="ctr"/>
          <a:lstStyle/>
          <a:p>
            <a:pPr algn="ctr"/>
            <a:r>
              <a:rPr lang="en-US" altLang="ko-KR" sz="700">
                <a:solidFill>
                  <a:schemeClr val="lt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90%</a:t>
            </a:r>
            <a:endParaRPr lang="ko-KR" altLang="en-US" sz="700">
              <a:solidFill>
                <a:schemeClr val="lt1"/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2C5B5704-2DE5-ED74-7738-28B60450FD7A}"/>
              </a:ext>
            </a:extLst>
          </p:cNvPr>
          <p:cNvSpPr txBox="1"/>
          <p:nvPr/>
        </p:nvSpPr>
        <p:spPr>
          <a:xfrm>
            <a:off x="6495310" y="4956858"/>
            <a:ext cx="34945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작곡</a:t>
            </a:r>
          </a:p>
        </p:txBody>
      </p:sp>
      <p:sp>
        <p:nvSpPr>
          <p:cNvPr id="67" name="사각형: 둥근 모서리 66">
            <a:extLst>
              <a:ext uri="{FF2B5EF4-FFF2-40B4-BE49-F238E27FC236}">
                <a16:creationId xmlns:a16="http://schemas.microsoft.com/office/drawing/2014/main" id="{AA346B19-69E2-7B39-A3B4-3B5F960C1BE3}"/>
              </a:ext>
            </a:extLst>
          </p:cNvPr>
          <p:cNvSpPr/>
          <p:nvPr/>
        </p:nvSpPr>
        <p:spPr>
          <a:xfrm>
            <a:off x="7101328" y="4956858"/>
            <a:ext cx="3419475" cy="203398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bg1">
                  <a:lumMod val="95000"/>
                </a:schemeClr>
              </a:gs>
              <a:gs pos="0">
                <a:schemeClr val="bg1">
                  <a:lumMod val="95000"/>
                </a:schemeClr>
              </a:gs>
            </a:gsLst>
            <a:lin ang="0" scaled="0"/>
          </a:gra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B34284ED-6821-07EA-ADB9-61AA1C3DB795}"/>
              </a:ext>
            </a:extLst>
          </p:cNvPr>
          <p:cNvSpPr/>
          <p:nvPr/>
        </p:nvSpPr>
        <p:spPr>
          <a:xfrm rot="5400000">
            <a:off x="8599891" y="3589996"/>
            <a:ext cx="124146" cy="293712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bIns="2592000" rtlCol="0" anchor="ctr"/>
          <a:lstStyle/>
          <a:p>
            <a:pPr algn="ctr"/>
            <a:r>
              <a:rPr lang="en-US" altLang="ko-KR" sz="700">
                <a:solidFill>
                  <a:schemeClr val="lt1"/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90%</a:t>
            </a:r>
            <a:endParaRPr lang="ko-KR" altLang="en-US" sz="700">
              <a:solidFill>
                <a:schemeClr val="lt1"/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E11BB10B-E862-E290-7420-92622ECE0BD8}"/>
              </a:ext>
            </a:extLst>
          </p:cNvPr>
          <p:cNvSpPr/>
          <p:nvPr/>
        </p:nvSpPr>
        <p:spPr>
          <a:xfrm rot="5400000">
            <a:off x="6885760" y="5055046"/>
            <a:ext cx="291942" cy="110490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en-US" altLang="ko-KR" sz="120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lt1"/>
                </a:solidFill>
                <a:latin typeface="페이퍼로지 5 Medium" pitchFamily="2" charset="-127"/>
                <a:ea typeface="페이퍼로지 5 Medium" pitchFamily="2" charset="-127"/>
                <a:cs typeface="Pretendard" panose="02000503000000020004" pitchFamily="2" charset="-127"/>
              </a:rPr>
              <a:t>#</a:t>
            </a:r>
            <a:r>
              <a:rPr lang="ko-KR" altLang="en-US" sz="120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lt1"/>
                </a:solidFill>
                <a:latin typeface="페이퍼로지 5 Medium" pitchFamily="2" charset="-127"/>
                <a:ea typeface="페이퍼로지 5 Medium" pitchFamily="2" charset="-127"/>
                <a:cs typeface="Pretendard" panose="02000503000000020004" pitchFamily="2" charset="-127"/>
              </a:rPr>
              <a:t>동안페이스</a:t>
            </a:r>
          </a:p>
        </p:txBody>
      </p:sp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5924F837-1BFE-7A8B-F140-B1F97828E60C}"/>
              </a:ext>
            </a:extLst>
          </p:cNvPr>
          <p:cNvSpPr/>
          <p:nvPr/>
        </p:nvSpPr>
        <p:spPr>
          <a:xfrm rot="5400000">
            <a:off x="8354071" y="5055047"/>
            <a:ext cx="291940" cy="110490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en-US" altLang="ko-KR" sz="120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lt1"/>
                </a:solidFill>
                <a:latin typeface="페이퍼로지 5 Medium" pitchFamily="2" charset="-127"/>
                <a:ea typeface="페이퍼로지 5 Medium" pitchFamily="2" charset="-127"/>
                <a:cs typeface="Pretendard" panose="02000503000000020004" pitchFamily="2" charset="-127"/>
              </a:rPr>
              <a:t>#</a:t>
            </a:r>
            <a:r>
              <a:rPr lang="en-US" altLang="ko-KR" sz="1200">
                <a:ln>
                  <a:solidFill>
                    <a:schemeClr val="bg1">
                      <a:alpha val="0"/>
                    </a:schemeClr>
                  </a:solidFill>
                </a:ln>
                <a:latin typeface="페이퍼로지 5 Medium" pitchFamily="2" charset="-127"/>
                <a:ea typeface="페이퍼로지 5 Medium" pitchFamily="2" charset="-127"/>
                <a:cs typeface="Pretendard" panose="02000503000000020004" pitchFamily="2" charset="-127"/>
              </a:rPr>
              <a:t>PROMISE</a:t>
            </a:r>
            <a:endParaRPr lang="ko-KR" altLang="en-US" sz="120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lt1"/>
              </a:solidFill>
              <a:latin typeface="페이퍼로지 5 Medium" pitchFamily="2" charset="-127"/>
              <a:ea typeface="페이퍼로지 5 Medium" pitchFamily="2" charset="-127"/>
              <a:cs typeface="Pretendard" panose="02000503000000020004" pitchFamily="2" charset="-127"/>
            </a:endParaRPr>
          </a:p>
        </p:txBody>
      </p:sp>
      <p:sp>
        <p:nvSpPr>
          <p:cNvPr id="72" name="사각형: 둥근 모서리 71">
            <a:extLst>
              <a:ext uri="{FF2B5EF4-FFF2-40B4-BE49-F238E27FC236}">
                <a16:creationId xmlns:a16="http://schemas.microsoft.com/office/drawing/2014/main" id="{C77DD6C3-FAEC-B14B-421E-DC905C72CAE2}"/>
              </a:ext>
            </a:extLst>
          </p:cNvPr>
          <p:cNvSpPr/>
          <p:nvPr/>
        </p:nvSpPr>
        <p:spPr>
          <a:xfrm rot="5400000">
            <a:off x="9822381" y="5055049"/>
            <a:ext cx="291942" cy="110490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r>
              <a:rPr lang="en-US" altLang="ko-KR" sz="1200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lt1"/>
                </a:solidFill>
                <a:latin typeface="페이퍼로지 5 Medium" pitchFamily="2" charset="-127"/>
                <a:ea typeface="페이퍼로지 5 Medium" pitchFamily="2" charset="-127"/>
                <a:cs typeface="Pretendard" panose="02000503000000020004" pitchFamily="2" charset="-127"/>
              </a:rPr>
              <a:t>#</a:t>
            </a:r>
            <a:r>
              <a:rPr lang="ko-KR" altLang="en-US" sz="1200" err="1">
                <a:ln>
                  <a:solidFill>
                    <a:schemeClr val="bg1">
                      <a:alpha val="0"/>
                    </a:schemeClr>
                  </a:solidFill>
                </a:ln>
                <a:solidFill>
                  <a:schemeClr val="lt1"/>
                </a:solidFill>
                <a:latin typeface="페이퍼로지 5 Medium" pitchFamily="2" charset="-127"/>
                <a:ea typeface="페이퍼로지 5 Medium" pitchFamily="2" charset="-127"/>
                <a:cs typeface="Pretendard" panose="02000503000000020004" pitchFamily="2" charset="-127"/>
              </a:rPr>
              <a:t>만등돌</a:t>
            </a:r>
            <a:endParaRPr lang="ko-KR" altLang="en-US" sz="1200">
              <a:ln>
                <a:solidFill>
                  <a:schemeClr val="bg1">
                    <a:alpha val="0"/>
                  </a:schemeClr>
                </a:solidFill>
              </a:ln>
              <a:solidFill>
                <a:schemeClr val="lt1"/>
              </a:solidFill>
              <a:latin typeface="페이퍼로지 5 Medium" pitchFamily="2" charset="-127"/>
              <a:ea typeface="페이퍼로지 5 Medium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098402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자유형: 도형 1">
            <a:extLst>
              <a:ext uri="{FF2B5EF4-FFF2-40B4-BE49-F238E27FC236}">
                <a16:creationId xmlns:a16="http://schemas.microsoft.com/office/drawing/2014/main" id="{1CD27CF6-97D8-1167-DBEE-86290A185BE3}"/>
              </a:ext>
            </a:extLst>
          </p:cNvPr>
          <p:cNvSpPr/>
          <p:nvPr/>
        </p:nvSpPr>
        <p:spPr>
          <a:xfrm rot="18900000" flipV="1">
            <a:off x="2582154" y="358085"/>
            <a:ext cx="7043016" cy="7036217"/>
          </a:xfrm>
          <a:custGeom>
            <a:avLst/>
            <a:gdLst>
              <a:gd name="connsiteX0" fmla="*/ 1948511 w 6977433"/>
              <a:gd name="connsiteY0" fmla="*/ 6970697 h 6970697"/>
              <a:gd name="connsiteX1" fmla="*/ 1948511 w 6977433"/>
              <a:gd name="connsiteY1" fmla="*/ 5028922 h 6970697"/>
              <a:gd name="connsiteX2" fmla="*/ 1949336 w 6977433"/>
              <a:gd name="connsiteY2" fmla="*/ 5028097 h 6970697"/>
              <a:gd name="connsiteX3" fmla="*/ 1949336 w 6977433"/>
              <a:gd name="connsiteY3" fmla="*/ 3619931 h 6970697"/>
              <a:gd name="connsiteX4" fmla="*/ 3350766 w 6977433"/>
              <a:gd name="connsiteY4" fmla="*/ 3619931 h 6970697"/>
              <a:gd name="connsiteX5" fmla="*/ 3350674 w 6977433"/>
              <a:gd name="connsiteY5" fmla="*/ 3620023 h 6970697"/>
              <a:gd name="connsiteX6" fmla="*/ 5299185 w 6977433"/>
              <a:gd name="connsiteY6" fmla="*/ 3620023 h 6970697"/>
              <a:gd name="connsiteX7" fmla="*/ 5299185 w 6977433"/>
              <a:gd name="connsiteY7" fmla="*/ 1671512 h 6970697"/>
              <a:gd name="connsiteX8" fmla="*/ 5299096 w 6977433"/>
              <a:gd name="connsiteY8" fmla="*/ 1671601 h 6970697"/>
              <a:gd name="connsiteX9" fmla="*/ 5299096 w 6977433"/>
              <a:gd name="connsiteY9" fmla="*/ 270171 h 6970697"/>
              <a:gd name="connsiteX10" fmla="*/ 6707262 w 6977433"/>
              <a:gd name="connsiteY10" fmla="*/ 270171 h 6970697"/>
              <a:gd name="connsiteX11" fmla="*/ 6977433 w 6977433"/>
              <a:gd name="connsiteY11" fmla="*/ 0 h 6970697"/>
              <a:gd name="connsiteX12" fmla="*/ 5028922 w 6977433"/>
              <a:gd name="connsiteY12" fmla="*/ 0 h 6970697"/>
              <a:gd name="connsiteX13" fmla="*/ 5028922 w 6977433"/>
              <a:gd name="connsiteY13" fmla="*/ 1948511 h 6970697"/>
              <a:gd name="connsiteX14" fmla="*/ 5029014 w 6977433"/>
              <a:gd name="connsiteY14" fmla="*/ 1948419 h 6970697"/>
              <a:gd name="connsiteX15" fmla="*/ 5029014 w 6977433"/>
              <a:gd name="connsiteY15" fmla="*/ 3349849 h 6970697"/>
              <a:gd name="connsiteX16" fmla="*/ 3627584 w 6977433"/>
              <a:gd name="connsiteY16" fmla="*/ 3349849 h 6970697"/>
              <a:gd name="connsiteX17" fmla="*/ 3627673 w 6977433"/>
              <a:gd name="connsiteY17" fmla="*/ 3349760 h 6970697"/>
              <a:gd name="connsiteX18" fmla="*/ 1679162 w 6977433"/>
              <a:gd name="connsiteY18" fmla="*/ 3349760 h 6970697"/>
              <a:gd name="connsiteX19" fmla="*/ 1679162 w 6977433"/>
              <a:gd name="connsiteY19" fmla="*/ 5291535 h 6970697"/>
              <a:gd name="connsiteX20" fmla="*/ 1678340 w 6977433"/>
              <a:gd name="connsiteY20" fmla="*/ 5292357 h 6970697"/>
              <a:gd name="connsiteX21" fmla="*/ 1678340 w 6977433"/>
              <a:gd name="connsiteY21" fmla="*/ 6700523 h 6970697"/>
              <a:gd name="connsiteX22" fmla="*/ 270174 w 6977433"/>
              <a:gd name="connsiteY22" fmla="*/ 6700523 h 6970697"/>
              <a:gd name="connsiteX23" fmla="*/ 0 w 6977433"/>
              <a:gd name="connsiteY23" fmla="*/ 6970697 h 6970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6977433" h="6970697">
                <a:moveTo>
                  <a:pt x="1948511" y="6970697"/>
                </a:moveTo>
                <a:lnTo>
                  <a:pt x="1948511" y="5028922"/>
                </a:lnTo>
                <a:lnTo>
                  <a:pt x="1949336" y="5028097"/>
                </a:lnTo>
                <a:lnTo>
                  <a:pt x="1949336" y="3619931"/>
                </a:lnTo>
                <a:lnTo>
                  <a:pt x="3350766" y="3619931"/>
                </a:lnTo>
                <a:lnTo>
                  <a:pt x="3350674" y="3620023"/>
                </a:lnTo>
                <a:lnTo>
                  <a:pt x="5299185" y="3620023"/>
                </a:lnTo>
                <a:lnTo>
                  <a:pt x="5299185" y="1671512"/>
                </a:lnTo>
                <a:lnTo>
                  <a:pt x="5299096" y="1671601"/>
                </a:lnTo>
                <a:lnTo>
                  <a:pt x="5299096" y="270171"/>
                </a:lnTo>
                <a:lnTo>
                  <a:pt x="6707262" y="270171"/>
                </a:lnTo>
                <a:lnTo>
                  <a:pt x="6977433" y="0"/>
                </a:lnTo>
                <a:lnTo>
                  <a:pt x="5028922" y="0"/>
                </a:lnTo>
                <a:lnTo>
                  <a:pt x="5028922" y="1948511"/>
                </a:lnTo>
                <a:lnTo>
                  <a:pt x="5029014" y="1948419"/>
                </a:lnTo>
                <a:lnTo>
                  <a:pt x="5029014" y="3349849"/>
                </a:lnTo>
                <a:lnTo>
                  <a:pt x="3627584" y="3349849"/>
                </a:lnTo>
                <a:lnTo>
                  <a:pt x="3627673" y="3349760"/>
                </a:lnTo>
                <a:lnTo>
                  <a:pt x="1679162" y="3349760"/>
                </a:lnTo>
                <a:lnTo>
                  <a:pt x="1679162" y="5291535"/>
                </a:lnTo>
                <a:lnTo>
                  <a:pt x="1678340" y="5292357"/>
                </a:lnTo>
                <a:lnTo>
                  <a:pt x="1678340" y="6700523"/>
                </a:lnTo>
                <a:lnTo>
                  <a:pt x="270174" y="6700523"/>
                </a:lnTo>
                <a:lnTo>
                  <a:pt x="0" y="6970697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E089E914-7E2E-539B-8EB8-4E2755F6465D}"/>
              </a:ext>
            </a:extLst>
          </p:cNvPr>
          <p:cNvGrpSpPr/>
          <p:nvPr/>
        </p:nvGrpSpPr>
        <p:grpSpPr>
          <a:xfrm>
            <a:off x="2195434" y="3273253"/>
            <a:ext cx="625568" cy="625568"/>
            <a:chOff x="2195434" y="3155558"/>
            <a:chExt cx="625568" cy="625568"/>
          </a:xfrm>
          <a:solidFill>
            <a:schemeClr val="accent1"/>
          </a:solidFill>
        </p:grpSpPr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22EA6CA9-BE66-6A5D-BA48-7FABE2D37261}"/>
                </a:ext>
              </a:extLst>
            </p:cNvPr>
            <p:cNvGrpSpPr/>
            <p:nvPr/>
          </p:nvGrpSpPr>
          <p:grpSpPr>
            <a:xfrm>
              <a:off x="2195434" y="3155558"/>
              <a:ext cx="625568" cy="625568"/>
              <a:chOff x="1601584" y="2652667"/>
              <a:chExt cx="2743200" cy="2743198"/>
            </a:xfrm>
            <a:grpFill/>
          </p:grpSpPr>
          <p:sp>
            <p:nvSpPr>
              <p:cNvPr id="17" name="타원 16">
                <a:extLst>
                  <a:ext uri="{FF2B5EF4-FFF2-40B4-BE49-F238E27FC236}">
                    <a16:creationId xmlns:a16="http://schemas.microsoft.com/office/drawing/2014/main" id="{5DEF3511-75D6-8226-A1F9-1B12C78BCC00}"/>
                  </a:ext>
                </a:extLst>
              </p:cNvPr>
              <p:cNvSpPr/>
              <p:nvPr/>
            </p:nvSpPr>
            <p:spPr>
              <a:xfrm>
                <a:off x="1601584" y="2652667"/>
                <a:ext cx="2743200" cy="2743198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18" name="타원 17">
                <a:extLst>
                  <a:ext uri="{FF2B5EF4-FFF2-40B4-BE49-F238E27FC236}">
                    <a16:creationId xmlns:a16="http://schemas.microsoft.com/office/drawing/2014/main" id="{968BD73A-6122-9018-9A15-82DBFBF75B8A}"/>
                  </a:ext>
                </a:extLst>
              </p:cNvPr>
              <p:cNvSpPr/>
              <p:nvPr/>
            </p:nvSpPr>
            <p:spPr>
              <a:xfrm>
                <a:off x="1601584" y="2652668"/>
                <a:ext cx="2743200" cy="2743197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C379E06-2B87-6BBC-8964-92B2C7E73F14}"/>
                </a:ext>
              </a:extLst>
            </p:cNvPr>
            <p:cNvSpPr txBox="1"/>
            <p:nvPr/>
          </p:nvSpPr>
          <p:spPr>
            <a:xfrm>
              <a:off x="2343108" y="3323979"/>
              <a:ext cx="330220" cy="307777"/>
            </a:xfrm>
            <a:prstGeom prst="rect">
              <a:avLst/>
            </a:prstGeom>
            <a:grp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altLang="ko-KR" sz="20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3"/>
                  </a:solidFill>
                  <a:latin typeface="페이퍼로지 5 Medium" pitchFamily="2" charset="-127"/>
                  <a:ea typeface="페이퍼로지 5 Medium" pitchFamily="2" charset="-127"/>
                </a:rPr>
                <a:t>01</a:t>
              </a:r>
              <a:endParaRPr lang="ko-KR" altLang="en-US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969E332B-2CA8-F416-A6F5-4BD5D1EB0744}"/>
              </a:ext>
            </a:extLst>
          </p:cNvPr>
          <p:cNvGrpSpPr/>
          <p:nvPr/>
        </p:nvGrpSpPr>
        <p:grpSpPr>
          <a:xfrm>
            <a:off x="4603656" y="3853333"/>
            <a:ext cx="625568" cy="625568"/>
            <a:chOff x="2195434" y="3155558"/>
            <a:chExt cx="625568" cy="625568"/>
          </a:xfrm>
          <a:solidFill>
            <a:schemeClr val="accent1"/>
          </a:solidFill>
        </p:grpSpPr>
        <p:grpSp>
          <p:nvGrpSpPr>
            <p:cNvPr id="30" name="그룹 29">
              <a:extLst>
                <a:ext uri="{FF2B5EF4-FFF2-40B4-BE49-F238E27FC236}">
                  <a16:creationId xmlns:a16="http://schemas.microsoft.com/office/drawing/2014/main" id="{4D08E75E-E17A-EB5E-37AD-209E6AEE7B87}"/>
                </a:ext>
              </a:extLst>
            </p:cNvPr>
            <p:cNvGrpSpPr/>
            <p:nvPr/>
          </p:nvGrpSpPr>
          <p:grpSpPr>
            <a:xfrm>
              <a:off x="2195434" y="3155558"/>
              <a:ext cx="625568" cy="625568"/>
              <a:chOff x="1601584" y="2652668"/>
              <a:chExt cx="2743200" cy="2743197"/>
            </a:xfrm>
            <a:grpFill/>
          </p:grpSpPr>
          <p:sp>
            <p:nvSpPr>
              <p:cNvPr id="32" name="타원 31">
                <a:extLst>
                  <a:ext uri="{FF2B5EF4-FFF2-40B4-BE49-F238E27FC236}">
                    <a16:creationId xmlns:a16="http://schemas.microsoft.com/office/drawing/2014/main" id="{BC36E540-A671-647A-EB37-CB2E48075E60}"/>
                  </a:ext>
                </a:extLst>
              </p:cNvPr>
              <p:cNvSpPr/>
              <p:nvPr/>
            </p:nvSpPr>
            <p:spPr>
              <a:xfrm>
                <a:off x="1601584" y="2652668"/>
                <a:ext cx="2743200" cy="2743197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33" name="타원 32">
                <a:extLst>
                  <a:ext uri="{FF2B5EF4-FFF2-40B4-BE49-F238E27FC236}">
                    <a16:creationId xmlns:a16="http://schemas.microsoft.com/office/drawing/2014/main" id="{ADB2EE1C-D091-CCF4-C978-F8B45E33645D}"/>
                  </a:ext>
                </a:extLst>
              </p:cNvPr>
              <p:cNvSpPr/>
              <p:nvPr/>
            </p:nvSpPr>
            <p:spPr>
              <a:xfrm>
                <a:off x="1601584" y="2652668"/>
                <a:ext cx="2743200" cy="2743197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6938DC9-BD0E-45EC-C582-EE8F9F78EE03}"/>
                </a:ext>
              </a:extLst>
            </p:cNvPr>
            <p:cNvSpPr txBox="1"/>
            <p:nvPr/>
          </p:nvSpPr>
          <p:spPr>
            <a:xfrm>
              <a:off x="2341506" y="3323979"/>
              <a:ext cx="333425" cy="307777"/>
            </a:xfrm>
            <a:prstGeom prst="rect">
              <a:avLst/>
            </a:prstGeom>
            <a:grp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altLang="ko-KR" sz="20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3"/>
                  </a:solidFill>
                  <a:latin typeface="페이퍼로지 5 Medium" pitchFamily="2" charset="-127"/>
                  <a:ea typeface="페이퍼로지 5 Medium" pitchFamily="2" charset="-127"/>
                </a:rPr>
                <a:t>02</a:t>
              </a:r>
              <a:endParaRPr lang="ko-KR" altLang="en-US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07D57E43-BDD9-DEBE-707D-150F08731B91}"/>
              </a:ext>
            </a:extLst>
          </p:cNvPr>
          <p:cNvGrpSpPr/>
          <p:nvPr/>
        </p:nvGrpSpPr>
        <p:grpSpPr>
          <a:xfrm>
            <a:off x="6969487" y="3273253"/>
            <a:ext cx="625568" cy="625568"/>
            <a:chOff x="2195434" y="3155558"/>
            <a:chExt cx="625568" cy="625568"/>
          </a:xfrm>
          <a:solidFill>
            <a:schemeClr val="accent1"/>
          </a:solidFill>
        </p:grpSpPr>
        <p:grpSp>
          <p:nvGrpSpPr>
            <p:cNvPr id="40" name="그룹 39">
              <a:extLst>
                <a:ext uri="{FF2B5EF4-FFF2-40B4-BE49-F238E27FC236}">
                  <a16:creationId xmlns:a16="http://schemas.microsoft.com/office/drawing/2014/main" id="{B71D932A-E827-C949-EFF5-B1E81CE1CD65}"/>
                </a:ext>
              </a:extLst>
            </p:cNvPr>
            <p:cNvGrpSpPr/>
            <p:nvPr/>
          </p:nvGrpSpPr>
          <p:grpSpPr>
            <a:xfrm>
              <a:off x="2195434" y="3155558"/>
              <a:ext cx="625568" cy="625568"/>
              <a:chOff x="1601584" y="2652668"/>
              <a:chExt cx="2743200" cy="2743197"/>
            </a:xfrm>
            <a:grpFill/>
          </p:grpSpPr>
          <p:sp>
            <p:nvSpPr>
              <p:cNvPr id="42" name="타원 41">
                <a:extLst>
                  <a:ext uri="{FF2B5EF4-FFF2-40B4-BE49-F238E27FC236}">
                    <a16:creationId xmlns:a16="http://schemas.microsoft.com/office/drawing/2014/main" id="{00E214F7-5CAA-0EBE-5AB4-C4C17191B1DF}"/>
                  </a:ext>
                </a:extLst>
              </p:cNvPr>
              <p:cNvSpPr/>
              <p:nvPr/>
            </p:nvSpPr>
            <p:spPr>
              <a:xfrm>
                <a:off x="1601584" y="2652668"/>
                <a:ext cx="2743200" cy="2743197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43" name="타원 42">
                <a:extLst>
                  <a:ext uri="{FF2B5EF4-FFF2-40B4-BE49-F238E27FC236}">
                    <a16:creationId xmlns:a16="http://schemas.microsoft.com/office/drawing/2014/main" id="{6F3506F3-33EA-1545-A431-6E8D3805CB42}"/>
                  </a:ext>
                </a:extLst>
              </p:cNvPr>
              <p:cNvSpPr/>
              <p:nvPr/>
            </p:nvSpPr>
            <p:spPr>
              <a:xfrm>
                <a:off x="1601584" y="2652668"/>
                <a:ext cx="2743200" cy="2743197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D76B9E5-A4BD-84A5-E6AF-2CDC9BB6EAE8}"/>
                </a:ext>
              </a:extLst>
            </p:cNvPr>
            <p:cNvSpPr txBox="1"/>
            <p:nvPr/>
          </p:nvSpPr>
          <p:spPr>
            <a:xfrm>
              <a:off x="2341506" y="3323979"/>
              <a:ext cx="333425" cy="307777"/>
            </a:xfrm>
            <a:prstGeom prst="rect">
              <a:avLst/>
            </a:prstGeom>
            <a:grp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altLang="ko-KR" sz="20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3"/>
                  </a:solidFill>
                  <a:latin typeface="페이퍼로지 5 Medium" pitchFamily="2" charset="-127"/>
                  <a:ea typeface="페이퍼로지 5 Medium" pitchFamily="2" charset="-127"/>
                </a:rPr>
                <a:t>03</a:t>
              </a:r>
              <a:endParaRPr lang="ko-KR" altLang="en-US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66FBF173-2813-81A5-E225-C6F42F619929}"/>
              </a:ext>
            </a:extLst>
          </p:cNvPr>
          <p:cNvGrpSpPr/>
          <p:nvPr/>
        </p:nvGrpSpPr>
        <p:grpSpPr>
          <a:xfrm>
            <a:off x="9396759" y="3853333"/>
            <a:ext cx="625568" cy="625568"/>
            <a:chOff x="2195434" y="3155558"/>
            <a:chExt cx="625568" cy="625568"/>
          </a:xfrm>
          <a:solidFill>
            <a:schemeClr val="accent1"/>
          </a:solidFill>
        </p:grpSpPr>
        <p:grpSp>
          <p:nvGrpSpPr>
            <p:cNvPr id="45" name="그룹 44">
              <a:extLst>
                <a:ext uri="{FF2B5EF4-FFF2-40B4-BE49-F238E27FC236}">
                  <a16:creationId xmlns:a16="http://schemas.microsoft.com/office/drawing/2014/main" id="{6D52FA3D-AF69-63F3-BFB4-09122087430E}"/>
                </a:ext>
              </a:extLst>
            </p:cNvPr>
            <p:cNvGrpSpPr/>
            <p:nvPr/>
          </p:nvGrpSpPr>
          <p:grpSpPr>
            <a:xfrm>
              <a:off x="2195434" y="3155558"/>
              <a:ext cx="625568" cy="625568"/>
              <a:chOff x="1601584" y="2652668"/>
              <a:chExt cx="2743200" cy="2743197"/>
            </a:xfrm>
            <a:grpFill/>
          </p:grpSpPr>
          <p:sp>
            <p:nvSpPr>
              <p:cNvPr id="48" name="타원 47">
                <a:extLst>
                  <a:ext uri="{FF2B5EF4-FFF2-40B4-BE49-F238E27FC236}">
                    <a16:creationId xmlns:a16="http://schemas.microsoft.com/office/drawing/2014/main" id="{3F32646D-7AF3-C059-BB91-324AF45AA9B3}"/>
                  </a:ext>
                </a:extLst>
              </p:cNvPr>
              <p:cNvSpPr/>
              <p:nvPr/>
            </p:nvSpPr>
            <p:spPr>
              <a:xfrm>
                <a:off x="1601584" y="2652668"/>
                <a:ext cx="2743200" cy="2743197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90500" dist="127000" dir="2700000" algn="tl" rotWithShape="0">
                  <a:schemeClr val="tx1">
                    <a:alpha val="12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  <p:sp>
            <p:nvSpPr>
              <p:cNvPr id="49" name="타원 48">
                <a:extLst>
                  <a:ext uri="{FF2B5EF4-FFF2-40B4-BE49-F238E27FC236}">
                    <a16:creationId xmlns:a16="http://schemas.microsoft.com/office/drawing/2014/main" id="{F3E69BA6-A419-5C02-8849-9B41BA48A9DA}"/>
                  </a:ext>
                </a:extLst>
              </p:cNvPr>
              <p:cNvSpPr/>
              <p:nvPr/>
            </p:nvSpPr>
            <p:spPr>
              <a:xfrm>
                <a:off x="1601584" y="2652668"/>
                <a:ext cx="2743200" cy="2743197"/>
              </a:xfrm>
              <a:prstGeom prst="ellipse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>
                <a:outerShdw blurRad="152400" dist="127000" dir="13500000" algn="tl" rotWithShape="0">
                  <a:schemeClr val="bg1">
                    <a:alpha val="78000"/>
                  </a:schemeClr>
                </a:outerShdw>
              </a:effectLst>
            </p:spPr>
            <p:txBody>
              <a:bodyPr rtlCol="0" anchor="ctr"/>
              <a:lstStyle/>
              <a:p>
                <a:pPr algn="ctr" latinLnBrk="0"/>
                <a:endParaRPr lang="ko-KR" altLang="en-US" kern="0">
                  <a:solidFill>
                    <a:prstClr val="white"/>
                  </a:solidFill>
                  <a:latin typeface="프리젠테이션 5 Medium" pitchFamily="2" charset="-127"/>
                </a:endParaRPr>
              </a:p>
            </p:txBody>
          </p: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5DD2036-80C1-6AE1-C4C9-587D61082D7D}"/>
                </a:ext>
              </a:extLst>
            </p:cNvPr>
            <p:cNvSpPr txBox="1"/>
            <p:nvPr/>
          </p:nvSpPr>
          <p:spPr>
            <a:xfrm>
              <a:off x="2338300" y="3323979"/>
              <a:ext cx="339837" cy="307777"/>
            </a:xfrm>
            <a:prstGeom prst="rect">
              <a:avLst/>
            </a:prstGeom>
            <a:grpFill/>
          </p:spPr>
          <p:txBody>
            <a:bodyPr wrap="none" lIns="0" tIns="0" rIns="0" bIns="0" rtlCol="0">
              <a:spAutoFit/>
            </a:bodyPr>
            <a:lstStyle/>
            <a:p>
              <a:pPr algn="ctr"/>
              <a:r>
                <a:rPr lang="en-US" altLang="ko-KR" sz="20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3"/>
                  </a:solidFill>
                  <a:latin typeface="페이퍼로지 5 Medium" pitchFamily="2" charset="-127"/>
                  <a:ea typeface="페이퍼로지 5 Medium" pitchFamily="2" charset="-127"/>
                </a:rPr>
                <a:t>04</a:t>
              </a:r>
              <a:endParaRPr lang="ko-KR" altLang="en-US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BBC091C3-38BD-8E08-D63D-85B3462D8242}"/>
              </a:ext>
            </a:extLst>
          </p:cNvPr>
          <p:cNvSpPr txBox="1"/>
          <p:nvPr/>
        </p:nvSpPr>
        <p:spPr>
          <a:xfrm>
            <a:off x="2017347" y="434055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45ED250-8EAD-E9BF-237B-175BE5B1209A}"/>
              </a:ext>
            </a:extLst>
          </p:cNvPr>
          <p:cNvSpPr txBox="1"/>
          <p:nvPr/>
        </p:nvSpPr>
        <p:spPr>
          <a:xfrm>
            <a:off x="1503349" y="4698146"/>
            <a:ext cx="2033079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FABE0C9-B598-7A17-7A56-25882FF31013}"/>
              </a:ext>
            </a:extLst>
          </p:cNvPr>
          <p:cNvSpPr txBox="1"/>
          <p:nvPr/>
        </p:nvSpPr>
        <p:spPr>
          <a:xfrm>
            <a:off x="6810450" y="434055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640A7C6-00B0-70F9-AFEC-96843C7E3102}"/>
              </a:ext>
            </a:extLst>
          </p:cNvPr>
          <p:cNvSpPr txBox="1"/>
          <p:nvPr/>
        </p:nvSpPr>
        <p:spPr>
          <a:xfrm>
            <a:off x="6296452" y="4698146"/>
            <a:ext cx="2033079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24DF7809-D681-81AA-6F56-BA42A50E2983}"/>
              </a:ext>
            </a:extLst>
          </p:cNvPr>
          <p:cNvSpPr txBox="1"/>
          <p:nvPr/>
        </p:nvSpPr>
        <p:spPr>
          <a:xfrm>
            <a:off x="4411247" y="249745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DB0A5385-B2F5-4CC5-63B0-33EE291565FF}"/>
              </a:ext>
            </a:extLst>
          </p:cNvPr>
          <p:cNvSpPr txBox="1"/>
          <p:nvPr/>
        </p:nvSpPr>
        <p:spPr>
          <a:xfrm>
            <a:off x="3897249" y="2855046"/>
            <a:ext cx="2033079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6B5D3250-806F-99D1-03DF-1B640A8980E5}"/>
              </a:ext>
            </a:extLst>
          </p:cNvPr>
          <p:cNvSpPr txBox="1"/>
          <p:nvPr/>
        </p:nvSpPr>
        <p:spPr>
          <a:xfrm>
            <a:off x="9119500" y="249745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24D6C508-FF00-4BC8-DDC2-9ADFD83B1960}"/>
              </a:ext>
            </a:extLst>
          </p:cNvPr>
          <p:cNvSpPr txBox="1"/>
          <p:nvPr/>
        </p:nvSpPr>
        <p:spPr>
          <a:xfrm>
            <a:off x="8605502" y="2855046"/>
            <a:ext cx="2033079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073515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개체 틀 2" descr="컴퓨터, 전자 기기, 노트북, 입력 장치이(가) 표시된 사진&#10;&#10;자동 생성된 설명">
            <a:extLst>
              <a:ext uri="{FF2B5EF4-FFF2-40B4-BE49-F238E27FC236}">
                <a16:creationId xmlns:a16="http://schemas.microsoft.com/office/drawing/2014/main" id="{9FF272B5-1EA1-FC98-5ABA-68F2AF603D2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4" b="64"/>
          <a:stretch/>
        </p:blipFill>
        <p:spPr>
          <a:xfrm>
            <a:off x="1127125" y="2524125"/>
            <a:ext cx="8359775" cy="3597275"/>
          </a:xfrm>
          <a:custGeom>
            <a:avLst/>
            <a:gdLst>
              <a:gd name="connsiteX0" fmla="*/ 0 w 8359775"/>
              <a:gd name="connsiteY0" fmla="*/ 0 h 3597276"/>
              <a:gd name="connsiteX1" fmla="*/ 8359775 w 8359775"/>
              <a:gd name="connsiteY1" fmla="*/ 0 h 3597276"/>
              <a:gd name="connsiteX2" fmla="*/ 8359775 w 8359775"/>
              <a:gd name="connsiteY2" fmla="*/ 3597276 h 3597276"/>
              <a:gd name="connsiteX3" fmla="*/ 0 w 8359775"/>
              <a:gd name="connsiteY3" fmla="*/ 3597276 h 3597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59775" h="3597276">
                <a:moveTo>
                  <a:pt x="0" y="0"/>
                </a:moveTo>
                <a:lnTo>
                  <a:pt x="8359775" y="0"/>
                </a:lnTo>
                <a:lnTo>
                  <a:pt x="8359775" y="3597276"/>
                </a:lnTo>
                <a:lnTo>
                  <a:pt x="0" y="3597276"/>
                </a:ln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36650" y="736599"/>
            <a:ext cx="87363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지구온난화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2000548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그린란드에서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녹은 빙하의 양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5CCAECD5-EE55-6AE5-9FC9-DBBA858F0850}"/>
              </a:ext>
            </a:extLst>
          </p:cNvPr>
          <p:cNvGrpSpPr/>
          <p:nvPr/>
        </p:nvGrpSpPr>
        <p:grpSpPr>
          <a:xfrm>
            <a:off x="8756530" y="3312681"/>
            <a:ext cx="2149695" cy="2326111"/>
            <a:chOff x="4538662" y="3594177"/>
            <a:chExt cx="5781675" cy="1125486"/>
          </a:xfrm>
          <a:solidFill>
            <a:schemeClr val="accent1"/>
          </a:solidFill>
        </p:grpSpPr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23B70FD2-2F1E-BBF5-D020-109249246B7C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568CCAA7-75AB-17E4-7EEE-EA05602C39FD}"/>
                </a:ext>
              </a:extLst>
            </p:cNvPr>
            <p:cNvSpPr/>
            <p:nvPr/>
          </p:nvSpPr>
          <p:spPr>
            <a:xfrm>
              <a:off x="4538662" y="3605238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1273E0BB-A074-DBB7-A531-9B859C88D44E}"/>
              </a:ext>
            </a:extLst>
          </p:cNvPr>
          <p:cNvSpPr txBox="1"/>
          <p:nvPr/>
        </p:nvSpPr>
        <p:spPr>
          <a:xfrm>
            <a:off x="4972051" y="1056820"/>
            <a:ext cx="4514849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덴마크 기상연구소는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2021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년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7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25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일부터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27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일까지 그린란드에서 녹은 빙하의 양을 분석하였다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3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일간 녹은 얼음의 양이 총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184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억톤이었다고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하였다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그리고 이중에 약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26%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인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85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억톤은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27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 하루 사이에 녹은 것으로  추정했습니다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BB58A5D4-6A40-C15E-0552-003926B3B7E2}"/>
              </a:ext>
            </a:extLst>
          </p:cNvPr>
          <p:cNvGrpSpPr/>
          <p:nvPr/>
        </p:nvGrpSpPr>
        <p:grpSpPr>
          <a:xfrm>
            <a:off x="9074791" y="3734959"/>
            <a:ext cx="1501769" cy="1458709"/>
            <a:chOff x="8632831" y="3415264"/>
            <a:chExt cx="1501769" cy="145870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8D5F297-C65B-CBE1-C815-8DFEBE224798}"/>
                </a:ext>
              </a:extLst>
            </p:cNvPr>
            <p:cNvSpPr txBox="1"/>
            <p:nvPr/>
          </p:nvSpPr>
          <p:spPr>
            <a:xfrm>
              <a:off x="8632831" y="3415264"/>
              <a:ext cx="589905" cy="27558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>
              <a:defPPr>
                <a:defRPr lang="ko-KR"/>
              </a:defPPr>
              <a:lvl1pPr>
                <a:lnSpc>
                  <a:spcPct val="110000"/>
                </a:lnSpc>
                <a:defRPr sz="2800" spc="-50">
                  <a:ln>
                    <a:solidFill>
                      <a:schemeClr val="tx1">
                        <a:alpha val="0"/>
                      </a:schemeClr>
                    </a:solidFill>
                  </a:ln>
                  <a:solidFill>
                    <a:schemeClr val="accent2"/>
                  </a:solidFill>
                  <a:latin typeface="G마켓 산스 TTF Bold" panose="02000000000000000000" pitchFamily="2" charset="-127"/>
                  <a:ea typeface="G마켓 산스 TTF Bold" panose="02000000000000000000" pitchFamily="2" charset="-127"/>
                </a:defRPr>
              </a:lvl1pPr>
            </a:lstStyle>
            <a:p>
              <a:r>
                <a:rPr lang="en-US" altLang="ko-KR" sz="1800">
                  <a:latin typeface="페이퍼로지 8 ExtraBold" pitchFamily="2" charset="-127"/>
                  <a:ea typeface="페이퍼로지 8 ExtraBold" pitchFamily="2" charset="-127"/>
                </a:rPr>
                <a:t>2021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2F0A769-782D-2817-C4F6-12E51D054BF3}"/>
                </a:ext>
              </a:extLst>
            </p:cNvPr>
            <p:cNvSpPr txBox="1"/>
            <p:nvPr/>
          </p:nvSpPr>
          <p:spPr>
            <a:xfrm>
              <a:off x="8632831" y="3808645"/>
              <a:ext cx="1480149" cy="27699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altLang="ko-KR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3"/>
                  </a:solidFill>
                  <a:latin typeface="페이퍼로지 5 Medium" pitchFamily="2" charset="-127"/>
                  <a:ea typeface="페이퍼로지 5 Medium" pitchFamily="2" charset="-127"/>
                </a:rPr>
                <a:t>07.25 – 07.27</a:t>
              </a:r>
              <a:endParaRPr lang="ko-KR" altLang="en-US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04B6AE6-173D-B7C3-9737-3117945CA6F0}"/>
                </a:ext>
              </a:extLst>
            </p:cNvPr>
            <p:cNvSpPr txBox="1"/>
            <p:nvPr/>
          </p:nvSpPr>
          <p:spPr>
            <a:xfrm>
              <a:off x="8632832" y="4227770"/>
              <a:ext cx="1501768" cy="6462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ct val="120000"/>
                </a:lnSpc>
              </a:pP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3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일간 그린란드에서 녹은 빙하의 양을 분석한 결과 총 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184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억톤이라고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 함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877196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자유형: 도형 140">
            <a:extLst>
              <a:ext uri="{FF2B5EF4-FFF2-40B4-BE49-F238E27FC236}">
                <a16:creationId xmlns:a16="http://schemas.microsoft.com/office/drawing/2014/main" id="{021881E0-0E7B-C2B2-7E71-A168D5EAEC28}"/>
              </a:ext>
            </a:extLst>
          </p:cNvPr>
          <p:cNvSpPr/>
          <p:nvPr/>
        </p:nvSpPr>
        <p:spPr>
          <a:xfrm rot="10800000">
            <a:off x="6271298" y="2309107"/>
            <a:ext cx="4038214" cy="3846961"/>
          </a:xfrm>
          <a:custGeom>
            <a:avLst/>
            <a:gdLst>
              <a:gd name="connsiteX0" fmla="*/ 3951910 w 4388424"/>
              <a:gd name="connsiteY0" fmla="*/ 0 h 4180584"/>
              <a:gd name="connsiteX1" fmla="*/ 4387828 w 4388424"/>
              <a:gd name="connsiteY1" fmla="*/ 435918 h 4180584"/>
              <a:gd name="connsiteX2" fmla="*/ 4388424 w 4388424"/>
              <a:gd name="connsiteY2" fmla="*/ 435918 h 4180584"/>
              <a:gd name="connsiteX3" fmla="*/ 4388424 w 4388424"/>
              <a:gd name="connsiteY3" fmla="*/ 678669 h 4180584"/>
              <a:gd name="connsiteX4" fmla="*/ 1903208 w 4388424"/>
              <a:gd name="connsiteY4" fmla="*/ 678669 h 4180584"/>
              <a:gd name="connsiteX5" fmla="*/ 273626 w 4388424"/>
              <a:gd name="connsiteY5" fmla="*/ 2308251 h 4180584"/>
              <a:gd name="connsiteX6" fmla="*/ 1903208 w 4388424"/>
              <a:gd name="connsiteY6" fmla="*/ 3937833 h 4180584"/>
              <a:gd name="connsiteX7" fmla="*/ 4388424 w 4388424"/>
              <a:gd name="connsiteY7" fmla="*/ 3937833 h 4180584"/>
              <a:gd name="connsiteX8" fmla="*/ 4388424 w 4388424"/>
              <a:gd name="connsiteY8" fmla="*/ 4180584 h 4180584"/>
              <a:gd name="connsiteX9" fmla="*/ 1872333 w 4388424"/>
              <a:gd name="connsiteY9" fmla="*/ 4180584 h 4180584"/>
              <a:gd name="connsiteX10" fmla="*/ 0 w 4388424"/>
              <a:gd name="connsiteY10" fmla="*/ 2308251 h 4180584"/>
              <a:gd name="connsiteX11" fmla="*/ 1872333 w 4388424"/>
              <a:gd name="connsiteY11" fmla="*/ 435918 h 4180584"/>
              <a:gd name="connsiteX12" fmla="*/ 4051967 w 4388424"/>
              <a:gd name="connsiteY12" fmla="*/ 435918 h 4180584"/>
              <a:gd name="connsiteX13" fmla="*/ 3783979 w 4388424"/>
              <a:gd name="connsiteY13" fmla="*/ 167930 h 4180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88424" h="4180584">
                <a:moveTo>
                  <a:pt x="3951910" y="0"/>
                </a:moveTo>
                <a:lnTo>
                  <a:pt x="4387828" y="435918"/>
                </a:lnTo>
                <a:lnTo>
                  <a:pt x="4388424" y="435918"/>
                </a:lnTo>
                <a:lnTo>
                  <a:pt x="4388424" y="678669"/>
                </a:lnTo>
                <a:lnTo>
                  <a:pt x="1903208" y="678669"/>
                </a:lnTo>
                <a:cubicBezTo>
                  <a:pt x="1003215" y="678669"/>
                  <a:pt x="273626" y="1408258"/>
                  <a:pt x="273626" y="2308251"/>
                </a:cubicBezTo>
                <a:cubicBezTo>
                  <a:pt x="273626" y="3208244"/>
                  <a:pt x="1003215" y="3937833"/>
                  <a:pt x="1903208" y="3937833"/>
                </a:cubicBezTo>
                <a:lnTo>
                  <a:pt x="4388424" y="3937833"/>
                </a:lnTo>
                <a:lnTo>
                  <a:pt x="4388424" y="4180584"/>
                </a:lnTo>
                <a:lnTo>
                  <a:pt x="1872333" y="4180584"/>
                </a:lnTo>
                <a:cubicBezTo>
                  <a:pt x="838272" y="4180584"/>
                  <a:pt x="0" y="3342312"/>
                  <a:pt x="0" y="2308251"/>
                </a:cubicBezTo>
                <a:cubicBezTo>
                  <a:pt x="0" y="1274190"/>
                  <a:pt x="838272" y="435918"/>
                  <a:pt x="1872333" y="435918"/>
                </a:cubicBezTo>
                <a:lnTo>
                  <a:pt x="4051967" y="435918"/>
                </a:lnTo>
                <a:lnTo>
                  <a:pt x="3783979" y="167930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40" name="자유형: 도형 139">
            <a:extLst>
              <a:ext uri="{FF2B5EF4-FFF2-40B4-BE49-F238E27FC236}">
                <a16:creationId xmlns:a16="http://schemas.microsoft.com/office/drawing/2014/main" id="{1359F197-CDAB-CFD5-6BE7-F9E83A845316}"/>
              </a:ext>
            </a:extLst>
          </p:cNvPr>
          <p:cNvSpPr/>
          <p:nvPr/>
        </p:nvSpPr>
        <p:spPr>
          <a:xfrm>
            <a:off x="1882488" y="1907977"/>
            <a:ext cx="4038214" cy="3846961"/>
          </a:xfrm>
          <a:custGeom>
            <a:avLst/>
            <a:gdLst>
              <a:gd name="connsiteX0" fmla="*/ 3951910 w 4388424"/>
              <a:gd name="connsiteY0" fmla="*/ 0 h 4180584"/>
              <a:gd name="connsiteX1" fmla="*/ 4387828 w 4388424"/>
              <a:gd name="connsiteY1" fmla="*/ 435918 h 4180584"/>
              <a:gd name="connsiteX2" fmla="*/ 4388424 w 4388424"/>
              <a:gd name="connsiteY2" fmla="*/ 435918 h 4180584"/>
              <a:gd name="connsiteX3" fmla="*/ 4388424 w 4388424"/>
              <a:gd name="connsiteY3" fmla="*/ 678669 h 4180584"/>
              <a:gd name="connsiteX4" fmla="*/ 1903208 w 4388424"/>
              <a:gd name="connsiteY4" fmla="*/ 678669 h 4180584"/>
              <a:gd name="connsiteX5" fmla="*/ 273626 w 4388424"/>
              <a:gd name="connsiteY5" fmla="*/ 2308251 h 4180584"/>
              <a:gd name="connsiteX6" fmla="*/ 1903208 w 4388424"/>
              <a:gd name="connsiteY6" fmla="*/ 3937833 h 4180584"/>
              <a:gd name="connsiteX7" fmla="*/ 4388424 w 4388424"/>
              <a:gd name="connsiteY7" fmla="*/ 3937833 h 4180584"/>
              <a:gd name="connsiteX8" fmla="*/ 4388424 w 4388424"/>
              <a:gd name="connsiteY8" fmla="*/ 4180584 h 4180584"/>
              <a:gd name="connsiteX9" fmla="*/ 1872333 w 4388424"/>
              <a:gd name="connsiteY9" fmla="*/ 4180584 h 4180584"/>
              <a:gd name="connsiteX10" fmla="*/ 0 w 4388424"/>
              <a:gd name="connsiteY10" fmla="*/ 2308251 h 4180584"/>
              <a:gd name="connsiteX11" fmla="*/ 1872333 w 4388424"/>
              <a:gd name="connsiteY11" fmla="*/ 435918 h 4180584"/>
              <a:gd name="connsiteX12" fmla="*/ 4051967 w 4388424"/>
              <a:gd name="connsiteY12" fmla="*/ 435918 h 4180584"/>
              <a:gd name="connsiteX13" fmla="*/ 3783979 w 4388424"/>
              <a:gd name="connsiteY13" fmla="*/ 167930 h 4180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388424" h="4180584">
                <a:moveTo>
                  <a:pt x="3951910" y="0"/>
                </a:moveTo>
                <a:lnTo>
                  <a:pt x="4387828" y="435918"/>
                </a:lnTo>
                <a:lnTo>
                  <a:pt x="4388424" y="435918"/>
                </a:lnTo>
                <a:lnTo>
                  <a:pt x="4388424" y="678669"/>
                </a:lnTo>
                <a:lnTo>
                  <a:pt x="1903208" y="678669"/>
                </a:lnTo>
                <a:cubicBezTo>
                  <a:pt x="1003215" y="678669"/>
                  <a:pt x="273626" y="1408258"/>
                  <a:pt x="273626" y="2308251"/>
                </a:cubicBezTo>
                <a:cubicBezTo>
                  <a:pt x="273626" y="3208244"/>
                  <a:pt x="1003215" y="3937833"/>
                  <a:pt x="1903208" y="3937833"/>
                </a:cubicBezTo>
                <a:lnTo>
                  <a:pt x="4388424" y="3937833"/>
                </a:lnTo>
                <a:lnTo>
                  <a:pt x="4388424" y="4180584"/>
                </a:lnTo>
                <a:lnTo>
                  <a:pt x="1872333" y="4180584"/>
                </a:lnTo>
                <a:cubicBezTo>
                  <a:pt x="838272" y="4180584"/>
                  <a:pt x="0" y="3342312"/>
                  <a:pt x="0" y="2308251"/>
                </a:cubicBezTo>
                <a:cubicBezTo>
                  <a:pt x="0" y="1274190"/>
                  <a:pt x="838272" y="435918"/>
                  <a:pt x="1872333" y="435918"/>
                </a:cubicBezTo>
                <a:lnTo>
                  <a:pt x="4051967" y="435918"/>
                </a:lnTo>
                <a:lnTo>
                  <a:pt x="3783979" y="167930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5A1B9353-701F-CBB4-407F-31796439607C}"/>
              </a:ext>
            </a:extLst>
          </p:cNvPr>
          <p:cNvGrpSpPr>
            <a:grpSpLocks/>
          </p:cNvGrpSpPr>
          <p:nvPr/>
        </p:nvGrpSpPr>
        <p:grpSpPr>
          <a:xfrm>
            <a:off x="2312632" y="2897910"/>
            <a:ext cx="2268238" cy="2268240"/>
            <a:chOff x="1871663" y="3594177"/>
            <a:chExt cx="1114425" cy="1114425"/>
          </a:xfrm>
          <a:solidFill>
            <a:schemeClr val="accent1"/>
          </a:solidFill>
        </p:grpSpPr>
        <p:sp>
          <p:nvSpPr>
            <p:cNvPr id="10" name="타원 9">
              <a:extLst>
                <a:ext uri="{FF2B5EF4-FFF2-40B4-BE49-F238E27FC236}">
                  <a16:creationId xmlns:a16="http://schemas.microsoft.com/office/drawing/2014/main" id="{5C31F38C-D118-40FF-3E40-46321CE9AAB5}"/>
                </a:ext>
              </a:extLst>
            </p:cNvPr>
            <p:cNvSpPr>
              <a:spLocks/>
            </p:cNvSpPr>
            <p:nvPr/>
          </p:nvSpPr>
          <p:spPr>
            <a:xfrm>
              <a:off x="1871663" y="3594177"/>
              <a:ext cx="1114425" cy="1114425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56016ED2-3E8C-5A56-EF14-28ACDF36619D}"/>
                </a:ext>
              </a:extLst>
            </p:cNvPr>
            <p:cNvSpPr>
              <a:spLocks/>
            </p:cNvSpPr>
            <p:nvPr/>
          </p:nvSpPr>
          <p:spPr>
            <a:xfrm>
              <a:off x="1871663" y="3594177"/>
              <a:ext cx="1114425" cy="1114425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F961296-490D-056E-0BC8-3DC5750A8B22}"/>
              </a:ext>
            </a:extLst>
          </p:cNvPr>
          <p:cNvGrpSpPr>
            <a:grpSpLocks/>
          </p:cNvGrpSpPr>
          <p:nvPr/>
        </p:nvGrpSpPr>
        <p:grpSpPr>
          <a:xfrm>
            <a:off x="4961881" y="2897910"/>
            <a:ext cx="2268238" cy="2268240"/>
            <a:chOff x="1871663" y="3594177"/>
            <a:chExt cx="1114425" cy="1114425"/>
          </a:xfrm>
          <a:solidFill>
            <a:schemeClr val="accent1"/>
          </a:solidFill>
        </p:grpSpPr>
        <p:sp>
          <p:nvSpPr>
            <p:cNvPr id="13" name="타원 12">
              <a:extLst>
                <a:ext uri="{FF2B5EF4-FFF2-40B4-BE49-F238E27FC236}">
                  <a16:creationId xmlns:a16="http://schemas.microsoft.com/office/drawing/2014/main" id="{D9F3FBFD-FC3C-6ABA-DEE4-62613EF26A42}"/>
                </a:ext>
              </a:extLst>
            </p:cNvPr>
            <p:cNvSpPr>
              <a:spLocks/>
            </p:cNvSpPr>
            <p:nvPr/>
          </p:nvSpPr>
          <p:spPr>
            <a:xfrm>
              <a:off x="1871663" y="3594177"/>
              <a:ext cx="1114425" cy="1114425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4" name="타원 13">
              <a:extLst>
                <a:ext uri="{FF2B5EF4-FFF2-40B4-BE49-F238E27FC236}">
                  <a16:creationId xmlns:a16="http://schemas.microsoft.com/office/drawing/2014/main" id="{8DBFDC13-F1F4-287D-EFCB-9D229AEE5156}"/>
                </a:ext>
              </a:extLst>
            </p:cNvPr>
            <p:cNvSpPr>
              <a:spLocks/>
            </p:cNvSpPr>
            <p:nvPr/>
          </p:nvSpPr>
          <p:spPr>
            <a:xfrm>
              <a:off x="1871663" y="3594177"/>
              <a:ext cx="1114425" cy="1114425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805EBE71-A403-516C-D8AA-9A65BA7F7390}"/>
              </a:ext>
            </a:extLst>
          </p:cNvPr>
          <p:cNvGrpSpPr>
            <a:grpSpLocks/>
          </p:cNvGrpSpPr>
          <p:nvPr/>
        </p:nvGrpSpPr>
        <p:grpSpPr>
          <a:xfrm>
            <a:off x="7611130" y="2897911"/>
            <a:ext cx="2268238" cy="2268240"/>
            <a:chOff x="1871663" y="3594177"/>
            <a:chExt cx="1114425" cy="1114425"/>
          </a:xfrm>
          <a:solidFill>
            <a:schemeClr val="accent1"/>
          </a:solidFill>
        </p:grpSpPr>
        <p:sp>
          <p:nvSpPr>
            <p:cNvPr id="24" name="타원 23">
              <a:extLst>
                <a:ext uri="{FF2B5EF4-FFF2-40B4-BE49-F238E27FC236}">
                  <a16:creationId xmlns:a16="http://schemas.microsoft.com/office/drawing/2014/main" id="{65C35128-A43E-F85A-27E5-8CEC6555728B}"/>
                </a:ext>
              </a:extLst>
            </p:cNvPr>
            <p:cNvSpPr>
              <a:spLocks/>
            </p:cNvSpPr>
            <p:nvPr/>
          </p:nvSpPr>
          <p:spPr>
            <a:xfrm>
              <a:off x="1871663" y="3594177"/>
              <a:ext cx="1114425" cy="1114425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5" name="타원 24">
              <a:extLst>
                <a:ext uri="{FF2B5EF4-FFF2-40B4-BE49-F238E27FC236}">
                  <a16:creationId xmlns:a16="http://schemas.microsoft.com/office/drawing/2014/main" id="{A183EAF5-F357-5629-D7A3-A4637E56386F}"/>
                </a:ext>
              </a:extLst>
            </p:cNvPr>
            <p:cNvSpPr>
              <a:spLocks/>
            </p:cNvSpPr>
            <p:nvPr/>
          </p:nvSpPr>
          <p:spPr>
            <a:xfrm>
              <a:off x="1871663" y="3594177"/>
              <a:ext cx="1114425" cy="1114425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52" name="TextBox 151">
            <a:extLst>
              <a:ext uri="{FF2B5EF4-FFF2-40B4-BE49-F238E27FC236}">
                <a16:creationId xmlns:a16="http://schemas.microsoft.com/office/drawing/2014/main" id="{63D74664-63C9-8D76-D38B-70CAC52F1970}"/>
              </a:ext>
            </a:extLst>
          </p:cNvPr>
          <p:cNvSpPr txBox="1"/>
          <p:nvPr/>
        </p:nvSpPr>
        <p:spPr>
          <a:xfrm>
            <a:off x="2944210" y="3517892"/>
            <a:ext cx="100508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032A43F6-A93A-77EA-E719-25E14C3449BF}"/>
              </a:ext>
            </a:extLst>
          </p:cNvPr>
          <p:cNvSpPr txBox="1"/>
          <p:nvPr/>
        </p:nvSpPr>
        <p:spPr>
          <a:xfrm>
            <a:off x="2562803" y="3899952"/>
            <a:ext cx="1767896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EA81A13E-0A95-1313-8DE7-DC39D7DA376C}"/>
              </a:ext>
            </a:extLst>
          </p:cNvPr>
          <p:cNvSpPr txBox="1"/>
          <p:nvPr/>
        </p:nvSpPr>
        <p:spPr>
          <a:xfrm>
            <a:off x="5593458" y="3517892"/>
            <a:ext cx="100508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154805DB-F494-E778-2988-3E59CF4F6F72}"/>
              </a:ext>
            </a:extLst>
          </p:cNvPr>
          <p:cNvSpPr txBox="1"/>
          <p:nvPr/>
        </p:nvSpPr>
        <p:spPr>
          <a:xfrm>
            <a:off x="5212052" y="3899952"/>
            <a:ext cx="1767896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B6DA0B92-9A13-0211-1C50-8EFB2684E074}"/>
              </a:ext>
            </a:extLst>
          </p:cNvPr>
          <p:cNvSpPr txBox="1"/>
          <p:nvPr/>
        </p:nvSpPr>
        <p:spPr>
          <a:xfrm>
            <a:off x="8242707" y="3517892"/>
            <a:ext cx="100508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B016DD08-8975-BFA4-C3C6-55C5FF617338}"/>
              </a:ext>
            </a:extLst>
          </p:cNvPr>
          <p:cNvSpPr txBox="1"/>
          <p:nvPr/>
        </p:nvSpPr>
        <p:spPr>
          <a:xfrm>
            <a:off x="7861301" y="3899952"/>
            <a:ext cx="1767896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99363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BB28E4D3-3157-44CA-A735-78B229DA94E3}"/>
              </a:ext>
            </a:extLst>
          </p:cNvPr>
          <p:cNvSpPr txBox="1"/>
          <p:nvPr/>
        </p:nvSpPr>
        <p:spPr>
          <a:xfrm>
            <a:off x="1111002" y="736599"/>
            <a:ext cx="143629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시도별 합계출산율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D0CDAD29-B486-4CB4-B0BA-E497A27FC887}"/>
              </a:ext>
            </a:extLst>
          </p:cNvPr>
          <p:cNvSpPr txBox="1"/>
          <p:nvPr/>
        </p:nvSpPr>
        <p:spPr>
          <a:xfrm>
            <a:off x="1127125" y="1007109"/>
            <a:ext cx="202940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4</a:t>
            </a:r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대 도시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¼</a:t>
            </a:r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분기 출산율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5CCAECD5-EE55-6AE5-9FC9-DBBA858F0850}"/>
              </a:ext>
            </a:extLst>
          </p:cNvPr>
          <p:cNvGrpSpPr/>
          <p:nvPr/>
        </p:nvGrpSpPr>
        <p:grpSpPr>
          <a:xfrm>
            <a:off x="5961456" y="3032907"/>
            <a:ext cx="5103419" cy="1711561"/>
            <a:chOff x="4538662" y="3594177"/>
            <a:chExt cx="5781675" cy="1114425"/>
          </a:xfrm>
          <a:solidFill>
            <a:schemeClr val="accent1"/>
          </a:solidFill>
        </p:grpSpPr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23B70FD2-2F1E-BBF5-D020-109249246B7C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2" name="사각형: 둥근 모서리 11">
              <a:extLst>
                <a:ext uri="{FF2B5EF4-FFF2-40B4-BE49-F238E27FC236}">
                  <a16:creationId xmlns:a16="http://schemas.microsoft.com/office/drawing/2014/main" id="{568CCAA7-75AB-17E4-7EEE-EA05602C39FD}"/>
                </a:ext>
              </a:extLst>
            </p:cNvPr>
            <p:cNvSpPr/>
            <p:nvPr/>
          </p:nvSpPr>
          <p:spPr>
            <a:xfrm>
              <a:off x="4538662" y="3594177"/>
              <a:ext cx="5781675" cy="1114425"/>
            </a:xfrm>
            <a:prstGeom prst="roundRect">
              <a:avLst>
                <a:gd name="adj" fmla="val 9829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64E3EF5D-4359-ED4B-F0DB-34426BFDAEBF}"/>
              </a:ext>
            </a:extLst>
          </p:cNvPr>
          <p:cNvSpPr txBox="1"/>
          <p:nvPr/>
        </p:nvSpPr>
        <p:spPr>
          <a:xfrm>
            <a:off x="6230545" y="2124249"/>
            <a:ext cx="4514849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통계청이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24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 발표한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'2023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년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3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월 인구동향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'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과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'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국내인구이동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'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자료에 따르면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3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월 부산 출생아 수는 전월보다는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40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명 늘어난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1170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명에 그쳤다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1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분기 누계로는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3603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명으로 전년 누계 대비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7.2%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감소했다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166347-BC70-FCEE-FE02-2632C5B16EB9}"/>
              </a:ext>
            </a:extLst>
          </p:cNvPr>
          <p:cNvSpPr txBox="1"/>
          <p:nvPr/>
        </p:nvSpPr>
        <p:spPr>
          <a:xfrm>
            <a:off x="6230545" y="3314197"/>
            <a:ext cx="61875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부산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CAD0DC-7C4C-4D5C-0F8E-831C180248E4}"/>
              </a:ext>
            </a:extLst>
          </p:cNvPr>
          <p:cNvSpPr txBox="1"/>
          <p:nvPr/>
        </p:nvSpPr>
        <p:spPr>
          <a:xfrm>
            <a:off x="7045125" y="3374630"/>
            <a:ext cx="55303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0.75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7988AC-15B5-92DC-AB95-364F77433E44}"/>
              </a:ext>
            </a:extLst>
          </p:cNvPr>
          <p:cNvSpPr txBox="1"/>
          <p:nvPr/>
        </p:nvSpPr>
        <p:spPr>
          <a:xfrm>
            <a:off x="6230545" y="3825396"/>
            <a:ext cx="4514849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통계청이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24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 발표한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'2023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년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3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월 인구동향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'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과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'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국내인구이동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'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자료에 따르면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3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월 부산 출생아 수는 전월보다는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40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명 늘어난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1170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명에 그쳤다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1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분기 누계로는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3603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명으로 전년 누계 대비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7.2%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감소했다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C42E6E-5AB5-3F2C-A58C-B09803FA8130}"/>
              </a:ext>
            </a:extLst>
          </p:cNvPr>
          <p:cNvSpPr txBox="1"/>
          <p:nvPr/>
        </p:nvSpPr>
        <p:spPr>
          <a:xfrm>
            <a:off x="6230545" y="4908510"/>
            <a:ext cx="61875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대구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6C9D349-9D1A-989D-9DA9-C696C0709B4B}"/>
              </a:ext>
            </a:extLst>
          </p:cNvPr>
          <p:cNvSpPr txBox="1"/>
          <p:nvPr/>
        </p:nvSpPr>
        <p:spPr>
          <a:xfrm>
            <a:off x="7045125" y="4968943"/>
            <a:ext cx="553037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0.79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803765-ADA4-082C-8387-4033D4FFB13E}"/>
              </a:ext>
            </a:extLst>
          </p:cNvPr>
          <p:cNvSpPr txBox="1"/>
          <p:nvPr/>
        </p:nvSpPr>
        <p:spPr>
          <a:xfrm>
            <a:off x="6230545" y="5419709"/>
            <a:ext cx="4514849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통계청이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24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일 발표한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'2023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년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3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월 인구동향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'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과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'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국내인구이동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'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자료에 따르면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3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월 부산 출생아 수는 전월보다는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40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명 늘어난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1170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명에 그쳤다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1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분기 누계로는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3603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명으로 전년 누계 대비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7.2%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감소했다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00F04E06-3793-A33E-8088-1803148788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1002" y="2361931"/>
            <a:ext cx="4053025" cy="446301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D32FE5-C3B0-A88A-55F4-D06A0C0465F5}"/>
              </a:ext>
            </a:extLst>
          </p:cNvPr>
          <p:cNvSpPr txBox="1"/>
          <p:nvPr/>
        </p:nvSpPr>
        <p:spPr>
          <a:xfrm>
            <a:off x="6230545" y="1613050"/>
            <a:ext cx="61875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서울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21E733-95B1-9A58-5B21-DE9429A61853}"/>
              </a:ext>
            </a:extLst>
          </p:cNvPr>
          <p:cNvSpPr txBox="1"/>
          <p:nvPr/>
        </p:nvSpPr>
        <p:spPr>
          <a:xfrm>
            <a:off x="7045125" y="1673483"/>
            <a:ext cx="554639" cy="30777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20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0.62</a:t>
            </a:r>
            <a:endParaRPr lang="ko-KR" altLang="en-US" sz="20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1899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69DF3F91-9DEB-8911-EFA7-0A1BD948490D}"/>
              </a:ext>
            </a:extLst>
          </p:cNvPr>
          <p:cNvGrpSpPr/>
          <p:nvPr/>
        </p:nvGrpSpPr>
        <p:grpSpPr>
          <a:xfrm>
            <a:off x="1605481" y="2233942"/>
            <a:ext cx="1195058" cy="1195058"/>
            <a:chOff x="1347468" y="4010684"/>
            <a:chExt cx="1195058" cy="1195058"/>
          </a:xfrm>
          <a:solidFill>
            <a:schemeClr val="accent1"/>
          </a:solidFill>
        </p:grpSpPr>
        <p:sp>
          <p:nvSpPr>
            <p:cNvPr id="6" name="눈물 방울 5">
              <a:extLst>
                <a:ext uri="{FF2B5EF4-FFF2-40B4-BE49-F238E27FC236}">
                  <a16:creationId xmlns:a16="http://schemas.microsoft.com/office/drawing/2014/main" id="{6799846D-E014-1B3B-06AD-752DE9022F1C}"/>
                </a:ext>
              </a:extLst>
            </p:cNvPr>
            <p:cNvSpPr/>
            <p:nvPr/>
          </p:nvSpPr>
          <p:spPr>
            <a:xfrm rot="8100000">
              <a:off x="1347468" y="4010684"/>
              <a:ext cx="1195058" cy="1195058"/>
            </a:xfrm>
            <a:prstGeom prst="teardrop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7" name="눈물 방울 6">
              <a:extLst>
                <a:ext uri="{FF2B5EF4-FFF2-40B4-BE49-F238E27FC236}">
                  <a16:creationId xmlns:a16="http://schemas.microsoft.com/office/drawing/2014/main" id="{9F261AEF-0CD7-E1AD-4B74-1E27A3AFB08A}"/>
                </a:ext>
              </a:extLst>
            </p:cNvPr>
            <p:cNvSpPr/>
            <p:nvPr/>
          </p:nvSpPr>
          <p:spPr>
            <a:xfrm rot="8100000">
              <a:off x="1347468" y="4010684"/>
              <a:ext cx="1195058" cy="1195058"/>
            </a:xfrm>
            <a:prstGeom prst="teardrop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5" name="타원 14">
            <a:extLst>
              <a:ext uri="{FF2B5EF4-FFF2-40B4-BE49-F238E27FC236}">
                <a16:creationId xmlns:a16="http://schemas.microsoft.com/office/drawing/2014/main" id="{01A73440-BD46-F5D3-D43E-5513F6EBDD07}"/>
              </a:ext>
            </a:extLst>
          </p:cNvPr>
          <p:cNvSpPr/>
          <p:nvPr/>
        </p:nvSpPr>
        <p:spPr>
          <a:xfrm>
            <a:off x="1814383" y="2442845"/>
            <a:ext cx="777256" cy="77725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90DAE463-B099-CCD7-5821-BBEE38E967E6}"/>
              </a:ext>
            </a:extLst>
          </p:cNvPr>
          <p:cNvGrpSpPr/>
          <p:nvPr/>
        </p:nvGrpSpPr>
        <p:grpSpPr>
          <a:xfrm>
            <a:off x="3551976" y="2233942"/>
            <a:ext cx="1195058" cy="1195058"/>
            <a:chOff x="1347468" y="4010684"/>
            <a:chExt cx="1195058" cy="1195058"/>
          </a:xfrm>
          <a:solidFill>
            <a:schemeClr val="accent1"/>
          </a:solidFill>
        </p:grpSpPr>
        <p:sp>
          <p:nvSpPr>
            <p:cNvPr id="22" name="눈물 방울 21">
              <a:extLst>
                <a:ext uri="{FF2B5EF4-FFF2-40B4-BE49-F238E27FC236}">
                  <a16:creationId xmlns:a16="http://schemas.microsoft.com/office/drawing/2014/main" id="{682F165B-8DD5-0CD8-8D29-89A4E5E51DC8}"/>
                </a:ext>
              </a:extLst>
            </p:cNvPr>
            <p:cNvSpPr/>
            <p:nvPr/>
          </p:nvSpPr>
          <p:spPr>
            <a:xfrm rot="8100000">
              <a:off x="1347468" y="4010684"/>
              <a:ext cx="1195058" cy="1195058"/>
            </a:xfrm>
            <a:prstGeom prst="teardrop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6" name="눈물 방울 25">
              <a:extLst>
                <a:ext uri="{FF2B5EF4-FFF2-40B4-BE49-F238E27FC236}">
                  <a16:creationId xmlns:a16="http://schemas.microsoft.com/office/drawing/2014/main" id="{0DAFE3B5-6446-C6A5-8724-9ECB73813F08}"/>
                </a:ext>
              </a:extLst>
            </p:cNvPr>
            <p:cNvSpPr/>
            <p:nvPr/>
          </p:nvSpPr>
          <p:spPr>
            <a:xfrm rot="8100000">
              <a:off x="1347468" y="4010684"/>
              <a:ext cx="1195058" cy="1195058"/>
            </a:xfrm>
            <a:prstGeom prst="teardrop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1" name="타원 20">
            <a:extLst>
              <a:ext uri="{FF2B5EF4-FFF2-40B4-BE49-F238E27FC236}">
                <a16:creationId xmlns:a16="http://schemas.microsoft.com/office/drawing/2014/main" id="{34F84CB1-E625-BC71-6F76-ECAC57FA7CD1}"/>
              </a:ext>
            </a:extLst>
          </p:cNvPr>
          <p:cNvSpPr/>
          <p:nvPr/>
        </p:nvSpPr>
        <p:spPr>
          <a:xfrm>
            <a:off x="3760878" y="2442845"/>
            <a:ext cx="777256" cy="77725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6F2549AD-9094-CEA0-2260-E7C0B8794778}"/>
              </a:ext>
            </a:extLst>
          </p:cNvPr>
          <p:cNvGrpSpPr/>
          <p:nvPr/>
        </p:nvGrpSpPr>
        <p:grpSpPr>
          <a:xfrm>
            <a:off x="5498471" y="2233942"/>
            <a:ext cx="1195058" cy="1195058"/>
            <a:chOff x="1347468" y="4010684"/>
            <a:chExt cx="1195058" cy="1195058"/>
          </a:xfrm>
          <a:solidFill>
            <a:schemeClr val="accent1"/>
          </a:solidFill>
        </p:grpSpPr>
        <p:sp>
          <p:nvSpPr>
            <p:cNvPr id="30" name="눈물 방울 29">
              <a:extLst>
                <a:ext uri="{FF2B5EF4-FFF2-40B4-BE49-F238E27FC236}">
                  <a16:creationId xmlns:a16="http://schemas.microsoft.com/office/drawing/2014/main" id="{E0FC7E8C-9774-23E4-9410-4A61DB4F5E70}"/>
                </a:ext>
              </a:extLst>
            </p:cNvPr>
            <p:cNvSpPr/>
            <p:nvPr/>
          </p:nvSpPr>
          <p:spPr>
            <a:xfrm rot="8100000">
              <a:off x="1347468" y="4010684"/>
              <a:ext cx="1195058" cy="1195058"/>
            </a:xfrm>
            <a:prstGeom prst="teardrop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31" name="눈물 방울 30">
              <a:extLst>
                <a:ext uri="{FF2B5EF4-FFF2-40B4-BE49-F238E27FC236}">
                  <a16:creationId xmlns:a16="http://schemas.microsoft.com/office/drawing/2014/main" id="{69A0BAAD-BEEB-ECDF-CEF8-1D601D87AA30}"/>
                </a:ext>
              </a:extLst>
            </p:cNvPr>
            <p:cNvSpPr/>
            <p:nvPr/>
          </p:nvSpPr>
          <p:spPr>
            <a:xfrm rot="8100000">
              <a:off x="1347468" y="4010684"/>
              <a:ext cx="1195058" cy="1195058"/>
            </a:xfrm>
            <a:prstGeom prst="teardrop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9" name="타원 28">
            <a:extLst>
              <a:ext uri="{FF2B5EF4-FFF2-40B4-BE49-F238E27FC236}">
                <a16:creationId xmlns:a16="http://schemas.microsoft.com/office/drawing/2014/main" id="{960B9442-ED9E-6759-4EE5-9440E384453E}"/>
              </a:ext>
            </a:extLst>
          </p:cNvPr>
          <p:cNvSpPr/>
          <p:nvPr/>
        </p:nvSpPr>
        <p:spPr>
          <a:xfrm>
            <a:off x="5707373" y="2442845"/>
            <a:ext cx="777256" cy="77725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C68A375-7AB7-D43F-94FF-CD87AABDC549}"/>
              </a:ext>
            </a:extLst>
          </p:cNvPr>
          <p:cNvGrpSpPr/>
          <p:nvPr/>
        </p:nvGrpSpPr>
        <p:grpSpPr>
          <a:xfrm>
            <a:off x="7444966" y="2233942"/>
            <a:ext cx="1195058" cy="1195058"/>
            <a:chOff x="1347468" y="4010684"/>
            <a:chExt cx="1195058" cy="1195058"/>
          </a:xfrm>
          <a:solidFill>
            <a:schemeClr val="accent1"/>
          </a:solidFill>
        </p:grpSpPr>
        <p:sp>
          <p:nvSpPr>
            <p:cNvPr id="35" name="눈물 방울 34">
              <a:extLst>
                <a:ext uri="{FF2B5EF4-FFF2-40B4-BE49-F238E27FC236}">
                  <a16:creationId xmlns:a16="http://schemas.microsoft.com/office/drawing/2014/main" id="{10017C03-D5A1-6C5E-800C-5E04859C0935}"/>
                </a:ext>
              </a:extLst>
            </p:cNvPr>
            <p:cNvSpPr/>
            <p:nvPr/>
          </p:nvSpPr>
          <p:spPr>
            <a:xfrm rot="8100000">
              <a:off x="1347468" y="4010684"/>
              <a:ext cx="1195058" cy="1195058"/>
            </a:xfrm>
            <a:prstGeom prst="teardrop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36" name="눈물 방울 35">
              <a:extLst>
                <a:ext uri="{FF2B5EF4-FFF2-40B4-BE49-F238E27FC236}">
                  <a16:creationId xmlns:a16="http://schemas.microsoft.com/office/drawing/2014/main" id="{770E367D-9C1C-AC1D-3935-39E2104F4F02}"/>
                </a:ext>
              </a:extLst>
            </p:cNvPr>
            <p:cNvSpPr/>
            <p:nvPr/>
          </p:nvSpPr>
          <p:spPr>
            <a:xfrm rot="8100000">
              <a:off x="1347468" y="4010684"/>
              <a:ext cx="1195058" cy="1195058"/>
            </a:xfrm>
            <a:prstGeom prst="teardrop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34" name="타원 33">
            <a:extLst>
              <a:ext uri="{FF2B5EF4-FFF2-40B4-BE49-F238E27FC236}">
                <a16:creationId xmlns:a16="http://schemas.microsoft.com/office/drawing/2014/main" id="{2F737878-95E3-0EE6-2BA0-6F7F2B548F8D}"/>
              </a:ext>
            </a:extLst>
          </p:cNvPr>
          <p:cNvSpPr/>
          <p:nvPr/>
        </p:nvSpPr>
        <p:spPr>
          <a:xfrm>
            <a:off x="7653868" y="2442845"/>
            <a:ext cx="777256" cy="77725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8660E8D8-9E9F-551A-9CBC-0F65A9888AA7}"/>
              </a:ext>
            </a:extLst>
          </p:cNvPr>
          <p:cNvGrpSpPr/>
          <p:nvPr/>
        </p:nvGrpSpPr>
        <p:grpSpPr>
          <a:xfrm>
            <a:off x="9391461" y="2233942"/>
            <a:ext cx="1195058" cy="1195058"/>
            <a:chOff x="1347468" y="4010684"/>
            <a:chExt cx="1195058" cy="1195058"/>
          </a:xfrm>
          <a:solidFill>
            <a:schemeClr val="accent1"/>
          </a:solidFill>
        </p:grpSpPr>
        <p:sp>
          <p:nvSpPr>
            <p:cNvPr id="40" name="눈물 방울 39">
              <a:extLst>
                <a:ext uri="{FF2B5EF4-FFF2-40B4-BE49-F238E27FC236}">
                  <a16:creationId xmlns:a16="http://schemas.microsoft.com/office/drawing/2014/main" id="{7A1177BC-3669-8D91-8BC7-E84674DA3E24}"/>
                </a:ext>
              </a:extLst>
            </p:cNvPr>
            <p:cNvSpPr/>
            <p:nvPr/>
          </p:nvSpPr>
          <p:spPr>
            <a:xfrm rot="8100000">
              <a:off x="1347468" y="4010684"/>
              <a:ext cx="1195058" cy="1195058"/>
            </a:xfrm>
            <a:prstGeom prst="teardrop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1" name="눈물 방울 40">
              <a:extLst>
                <a:ext uri="{FF2B5EF4-FFF2-40B4-BE49-F238E27FC236}">
                  <a16:creationId xmlns:a16="http://schemas.microsoft.com/office/drawing/2014/main" id="{6457976F-A8F0-332A-D2FB-8A995DE7FEBE}"/>
                </a:ext>
              </a:extLst>
            </p:cNvPr>
            <p:cNvSpPr/>
            <p:nvPr/>
          </p:nvSpPr>
          <p:spPr>
            <a:xfrm rot="8100000">
              <a:off x="1347468" y="4010684"/>
              <a:ext cx="1195058" cy="1195058"/>
            </a:xfrm>
            <a:prstGeom prst="teardrop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39" name="타원 38">
            <a:extLst>
              <a:ext uri="{FF2B5EF4-FFF2-40B4-BE49-F238E27FC236}">
                <a16:creationId xmlns:a16="http://schemas.microsoft.com/office/drawing/2014/main" id="{006CAFAA-F88A-2B23-C187-FBDE0DBA4D05}"/>
              </a:ext>
            </a:extLst>
          </p:cNvPr>
          <p:cNvSpPr/>
          <p:nvPr/>
        </p:nvSpPr>
        <p:spPr>
          <a:xfrm>
            <a:off x="9600363" y="2442845"/>
            <a:ext cx="777256" cy="777254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BF54C5D0-7E76-FC24-9287-6454D5573734}"/>
              </a:ext>
            </a:extLst>
          </p:cNvPr>
          <p:cNvSpPr/>
          <p:nvPr/>
        </p:nvSpPr>
        <p:spPr>
          <a:xfrm flipV="1">
            <a:off x="1127125" y="4258365"/>
            <a:ext cx="9937750" cy="45720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260F2579-1AEB-47B2-BEAE-CD05D28590FF}"/>
              </a:ext>
            </a:extLst>
          </p:cNvPr>
          <p:cNvGrpSpPr/>
          <p:nvPr/>
        </p:nvGrpSpPr>
        <p:grpSpPr>
          <a:xfrm>
            <a:off x="2110495" y="4188708"/>
            <a:ext cx="185030" cy="185030"/>
            <a:chOff x="0" y="6229798"/>
            <a:chExt cx="599223" cy="599224"/>
          </a:xfrm>
          <a:solidFill>
            <a:schemeClr val="accent1"/>
          </a:solidFill>
        </p:grpSpPr>
        <p:sp>
          <p:nvSpPr>
            <p:cNvPr id="46" name="타원 45">
              <a:extLst>
                <a:ext uri="{FF2B5EF4-FFF2-40B4-BE49-F238E27FC236}">
                  <a16:creationId xmlns:a16="http://schemas.microsoft.com/office/drawing/2014/main" id="{E111EE55-D635-B14F-3BB4-08635DD9A079}"/>
                </a:ext>
              </a:extLst>
            </p:cNvPr>
            <p:cNvSpPr>
              <a:spLocks/>
            </p:cNvSpPr>
            <p:nvPr/>
          </p:nvSpPr>
          <p:spPr>
            <a:xfrm flipH="1" flipV="1">
              <a:off x="0" y="6229798"/>
              <a:ext cx="599223" cy="599224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7" name="타원 46">
              <a:extLst>
                <a:ext uri="{FF2B5EF4-FFF2-40B4-BE49-F238E27FC236}">
                  <a16:creationId xmlns:a16="http://schemas.microsoft.com/office/drawing/2014/main" id="{45F5AF5C-35B8-15FE-A51B-133DC5AC2AE6}"/>
                </a:ext>
              </a:extLst>
            </p:cNvPr>
            <p:cNvSpPr>
              <a:spLocks/>
            </p:cNvSpPr>
            <p:nvPr/>
          </p:nvSpPr>
          <p:spPr>
            <a:xfrm flipH="1" flipV="1">
              <a:off x="0" y="6229798"/>
              <a:ext cx="599223" cy="599224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2D1BFDBD-DA18-13B9-95AD-5043A2C4CFD3}"/>
              </a:ext>
            </a:extLst>
          </p:cNvPr>
          <p:cNvGrpSpPr/>
          <p:nvPr/>
        </p:nvGrpSpPr>
        <p:grpSpPr>
          <a:xfrm>
            <a:off x="4056990" y="4188704"/>
            <a:ext cx="185030" cy="185030"/>
            <a:chOff x="0" y="6229797"/>
            <a:chExt cx="599223" cy="599225"/>
          </a:xfrm>
          <a:solidFill>
            <a:schemeClr val="accent1"/>
          </a:solidFill>
        </p:grpSpPr>
        <p:sp>
          <p:nvSpPr>
            <p:cNvPr id="49" name="타원 48">
              <a:extLst>
                <a:ext uri="{FF2B5EF4-FFF2-40B4-BE49-F238E27FC236}">
                  <a16:creationId xmlns:a16="http://schemas.microsoft.com/office/drawing/2014/main" id="{B9A43E38-99B8-591E-41F8-8FA557765A43}"/>
                </a:ext>
              </a:extLst>
            </p:cNvPr>
            <p:cNvSpPr>
              <a:spLocks/>
            </p:cNvSpPr>
            <p:nvPr/>
          </p:nvSpPr>
          <p:spPr>
            <a:xfrm flipH="1" flipV="1">
              <a:off x="0" y="6229800"/>
              <a:ext cx="599223" cy="599222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0" name="타원 49">
              <a:extLst>
                <a:ext uri="{FF2B5EF4-FFF2-40B4-BE49-F238E27FC236}">
                  <a16:creationId xmlns:a16="http://schemas.microsoft.com/office/drawing/2014/main" id="{137FF213-E891-000C-78D0-F4B0B900949C}"/>
                </a:ext>
              </a:extLst>
            </p:cNvPr>
            <p:cNvSpPr>
              <a:spLocks/>
            </p:cNvSpPr>
            <p:nvPr/>
          </p:nvSpPr>
          <p:spPr>
            <a:xfrm flipH="1" flipV="1">
              <a:off x="0" y="6229797"/>
              <a:ext cx="599223" cy="599225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7D0F2128-DC52-8F13-E1DA-274CCE65B1F9}"/>
              </a:ext>
            </a:extLst>
          </p:cNvPr>
          <p:cNvGrpSpPr/>
          <p:nvPr/>
        </p:nvGrpSpPr>
        <p:grpSpPr>
          <a:xfrm>
            <a:off x="6003485" y="4188709"/>
            <a:ext cx="185030" cy="185030"/>
            <a:chOff x="0" y="6229798"/>
            <a:chExt cx="599223" cy="599224"/>
          </a:xfrm>
          <a:solidFill>
            <a:schemeClr val="accent1"/>
          </a:solidFill>
        </p:grpSpPr>
        <p:sp>
          <p:nvSpPr>
            <p:cNvPr id="52" name="타원 51">
              <a:extLst>
                <a:ext uri="{FF2B5EF4-FFF2-40B4-BE49-F238E27FC236}">
                  <a16:creationId xmlns:a16="http://schemas.microsoft.com/office/drawing/2014/main" id="{88D413D3-E934-6BC3-D086-708678F36355}"/>
                </a:ext>
              </a:extLst>
            </p:cNvPr>
            <p:cNvSpPr>
              <a:spLocks/>
            </p:cNvSpPr>
            <p:nvPr/>
          </p:nvSpPr>
          <p:spPr>
            <a:xfrm flipH="1" flipV="1">
              <a:off x="0" y="6229798"/>
              <a:ext cx="599223" cy="599224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3" name="타원 52">
              <a:extLst>
                <a:ext uri="{FF2B5EF4-FFF2-40B4-BE49-F238E27FC236}">
                  <a16:creationId xmlns:a16="http://schemas.microsoft.com/office/drawing/2014/main" id="{52415F39-8070-DAAD-DD35-5B832079A484}"/>
                </a:ext>
              </a:extLst>
            </p:cNvPr>
            <p:cNvSpPr>
              <a:spLocks/>
            </p:cNvSpPr>
            <p:nvPr/>
          </p:nvSpPr>
          <p:spPr>
            <a:xfrm flipH="1" flipV="1">
              <a:off x="0" y="6229798"/>
              <a:ext cx="599223" cy="599224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D93DBF3D-2026-0F3D-BF9C-C7146196383E}"/>
              </a:ext>
            </a:extLst>
          </p:cNvPr>
          <p:cNvGrpSpPr/>
          <p:nvPr/>
        </p:nvGrpSpPr>
        <p:grpSpPr>
          <a:xfrm>
            <a:off x="7949980" y="4188707"/>
            <a:ext cx="185030" cy="185030"/>
            <a:chOff x="0" y="6229798"/>
            <a:chExt cx="599223" cy="599224"/>
          </a:xfrm>
          <a:solidFill>
            <a:schemeClr val="accent1"/>
          </a:solidFill>
        </p:grpSpPr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1C1CD625-AE72-E03B-004B-006B2ABAC70E}"/>
                </a:ext>
              </a:extLst>
            </p:cNvPr>
            <p:cNvSpPr>
              <a:spLocks/>
            </p:cNvSpPr>
            <p:nvPr/>
          </p:nvSpPr>
          <p:spPr>
            <a:xfrm flipH="1" flipV="1">
              <a:off x="0" y="6229798"/>
              <a:ext cx="599223" cy="599224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6" name="타원 55">
              <a:extLst>
                <a:ext uri="{FF2B5EF4-FFF2-40B4-BE49-F238E27FC236}">
                  <a16:creationId xmlns:a16="http://schemas.microsoft.com/office/drawing/2014/main" id="{B2E60852-7D73-46CE-A04B-889D661EC403}"/>
                </a:ext>
              </a:extLst>
            </p:cNvPr>
            <p:cNvSpPr>
              <a:spLocks/>
            </p:cNvSpPr>
            <p:nvPr/>
          </p:nvSpPr>
          <p:spPr>
            <a:xfrm flipH="1" flipV="1">
              <a:off x="0" y="6229798"/>
              <a:ext cx="599223" cy="599224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0124D4F0-9144-0926-3C13-43B204C9B5E3}"/>
              </a:ext>
            </a:extLst>
          </p:cNvPr>
          <p:cNvGrpSpPr/>
          <p:nvPr/>
        </p:nvGrpSpPr>
        <p:grpSpPr>
          <a:xfrm>
            <a:off x="9896475" y="4188706"/>
            <a:ext cx="185030" cy="185030"/>
            <a:chOff x="0" y="6229798"/>
            <a:chExt cx="599223" cy="599224"/>
          </a:xfrm>
          <a:solidFill>
            <a:schemeClr val="accent1"/>
          </a:solidFill>
        </p:grpSpPr>
        <p:sp>
          <p:nvSpPr>
            <p:cNvPr id="58" name="타원 57">
              <a:extLst>
                <a:ext uri="{FF2B5EF4-FFF2-40B4-BE49-F238E27FC236}">
                  <a16:creationId xmlns:a16="http://schemas.microsoft.com/office/drawing/2014/main" id="{0D6AAA38-2253-21C7-3DA8-74CD97CEEA76}"/>
                </a:ext>
              </a:extLst>
            </p:cNvPr>
            <p:cNvSpPr>
              <a:spLocks/>
            </p:cNvSpPr>
            <p:nvPr/>
          </p:nvSpPr>
          <p:spPr>
            <a:xfrm flipH="1" flipV="1">
              <a:off x="0" y="6229798"/>
              <a:ext cx="599223" cy="599224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0747F2B0-ADD5-F7A3-4110-8572F3033252}"/>
                </a:ext>
              </a:extLst>
            </p:cNvPr>
            <p:cNvSpPr>
              <a:spLocks/>
            </p:cNvSpPr>
            <p:nvPr/>
          </p:nvSpPr>
          <p:spPr>
            <a:xfrm flipH="1" flipV="1">
              <a:off x="0" y="6229798"/>
              <a:ext cx="599223" cy="599224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C8E2FCCF-68EE-C4FF-8F65-7B56D158CDB8}"/>
              </a:ext>
            </a:extLst>
          </p:cNvPr>
          <p:cNvSpPr txBox="1"/>
          <p:nvPr/>
        </p:nvSpPr>
        <p:spPr>
          <a:xfrm>
            <a:off x="1938513" y="4630236"/>
            <a:ext cx="528992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2020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2181A9B-7B9E-6A6F-796E-BEC192EACC42}"/>
              </a:ext>
            </a:extLst>
          </p:cNvPr>
          <p:cNvSpPr txBox="1"/>
          <p:nvPr/>
        </p:nvSpPr>
        <p:spPr>
          <a:xfrm>
            <a:off x="3889818" y="4630236"/>
            <a:ext cx="51937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2021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0DDAE4A-FB25-9B34-9D6F-56B027A1B1F1}"/>
              </a:ext>
            </a:extLst>
          </p:cNvPr>
          <p:cNvSpPr txBox="1"/>
          <p:nvPr/>
        </p:nvSpPr>
        <p:spPr>
          <a:xfrm>
            <a:off x="5835513" y="4630236"/>
            <a:ext cx="52097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2022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AE160A2-D5CE-1583-EC63-9101583D1DF5}"/>
              </a:ext>
            </a:extLst>
          </p:cNvPr>
          <p:cNvSpPr txBox="1"/>
          <p:nvPr/>
        </p:nvSpPr>
        <p:spPr>
          <a:xfrm>
            <a:off x="7782009" y="4630236"/>
            <a:ext cx="52097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2023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54D05238-E235-FB53-C30C-0F766B75A627}"/>
              </a:ext>
            </a:extLst>
          </p:cNvPr>
          <p:cNvSpPr txBox="1"/>
          <p:nvPr/>
        </p:nvSpPr>
        <p:spPr>
          <a:xfrm>
            <a:off x="9726101" y="4630236"/>
            <a:ext cx="52578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2024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pic>
        <p:nvPicPr>
          <p:cNvPr id="130" name="그래픽 129" descr="조리개 단색으로 채워진">
            <a:extLst>
              <a:ext uri="{FF2B5EF4-FFF2-40B4-BE49-F238E27FC236}">
                <a16:creationId xmlns:a16="http://schemas.microsoft.com/office/drawing/2014/main" id="{FC9B8C7F-38D1-509F-0F7A-61FDB525EDA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98099" y="2626561"/>
            <a:ext cx="409822" cy="409820"/>
          </a:xfrm>
          <a:prstGeom prst="rect">
            <a:avLst/>
          </a:prstGeom>
        </p:spPr>
      </p:pic>
      <p:pic>
        <p:nvPicPr>
          <p:cNvPr id="133" name="그래픽 132">
            <a:extLst>
              <a:ext uri="{FF2B5EF4-FFF2-40B4-BE49-F238E27FC236}">
                <a16:creationId xmlns:a16="http://schemas.microsoft.com/office/drawing/2014/main" id="{4C6DCCD8-08F1-675C-9682-9D5D76311D1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3944595" y="2626561"/>
            <a:ext cx="409820" cy="409820"/>
          </a:xfrm>
          <a:prstGeom prst="rect">
            <a:avLst/>
          </a:prstGeom>
        </p:spPr>
      </p:pic>
      <p:pic>
        <p:nvPicPr>
          <p:cNvPr id="134" name="그래픽 133">
            <a:extLst>
              <a:ext uri="{FF2B5EF4-FFF2-40B4-BE49-F238E27FC236}">
                <a16:creationId xmlns:a16="http://schemas.microsoft.com/office/drawing/2014/main" id="{2F6E3600-C15C-BF1C-D13C-B2FCB27CE71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891090" y="2626561"/>
            <a:ext cx="409820" cy="409820"/>
          </a:xfrm>
          <a:prstGeom prst="rect">
            <a:avLst/>
          </a:prstGeom>
        </p:spPr>
      </p:pic>
      <p:pic>
        <p:nvPicPr>
          <p:cNvPr id="135" name="그래픽 134">
            <a:extLst>
              <a:ext uri="{FF2B5EF4-FFF2-40B4-BE49-F238E27FC236}">
                <a16:creationId xmlns:a16="http://schemas.microsoft.com/office/drawing/2014/main" id="{375927E4-11FE-BC6F-CCFA-731E7B91E83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7837585" y="2626561"/>
            <a:ext cx="409820" cy="409820"/>
          </a:xfrm>
          <a:prstGeom prst="rect">
            <a:avLst/>
          </a:prstGeom>
        </p:spPr>
      </p:pic>
      <p:pic>
        <p:nvPicPr>
          <p:cNvPr id="136" name="그래픽 135" descr="조리개 단색으로 채워진">
            <a:extLst>
              <a:ext uri="{FF2B5EF4-FFF2-40B4-BE49-F238E27FC236}">
                <a16:creationId xmlns:a16="http://schemas.microsoft.com/office/drawing/2014/main" id="{EBA67FE9-F89C-8470-FACC-7EF41D07FE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84079" y="2626561"/>
            <a:ext cx="409822" cy="409820"/>
          </a:xfrm>
          <a:prstGeom prst="rect">
            <a:avLst/>
          </a:prstGeom>
        </p:spPr>
      </p:pic>
      <p:sp>
        <p:nvSpPr>
          <p:cNvPr id="139" name="TextBox 138">
            <a:extLst>
              <a:ext uri="{FF2B5EF4-FFF2-40B4-BE49-F238E27FC236}">
                <a16:creationId xmlns:a16="http://schemas.microsoft.com/office/drawing/2014/main" id="{3071B3A8-B242-3C3F-B0F0-CAF1E723AA3B}"/>
              </a:ext>
            </a:extLst>
          </p:cNvPr>
          <p:cNvSpPr txBox="1"/>
          <p:nvPr/>
        </p:nvSpPr>
        <p:spPr>
          <a:xfrm>
            <a:off x="1483495" y="4994116"/>
            <a:ext cx="1439027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B02D3738-64BD-5403-7490-E2298546679C}"/>
              </a:ext>
            </a:extLst>
          </p:cNvPr>
          <p:cNvSpPr txBox="1"/>
          <p:nvPr/>
        </p:nvSpPr>
        <p:spPr>
          <a:xfrm>
            <a:off x="3429991" y="4994116"/>
            <a:ext cx="1439027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6CB04206-05FF-FAE9-1F08-08FCAD181535}"/>
              </a:ext>
            </a:extLst>
          </p:cNvPr>
          <p:cNvSpPr txBox="1"/>
          <p:nvPr/>
        </p:nvSpPr>
        <p:spPr>
          <a:xfrm>
            <a:off x="5376487" y="4994116"/>
            <a:ext cx="1439027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B70B1608-67FC-6B9A-B125-36373B26976B}"/>
              </a:ext>
            </a:extLst>
          </p:cNvPr>
          <p:cNvSpPr txBox="1"/>
          <p:nvPr/>
        </p:nvSpPr>
        <p:spPr>
          <a:xfrm>
            <a:off x="7322983" y="4994116"/>
            <a:ext cx="1439027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8830D81D-F46D-3C53-7AFD-A284D716421D}"/>
              </a:ext>
            </a:extLst>
          </p:cNvPr>
          <p:cNvSpPr txBox="1"/>
          <p:nvPr/>
        </p:nvSpPr>
        <p:spPr>
          <a:xfrm>
            <a:off x="9269479" y="4994116"/>
            <a:ext cx="1439027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789338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62" name="자유형: 도형 161">
            <a:extLst>
              <a:ext uri="{FF2B5EF4-FFF2-40B4-BE49-F238E27FC236}">
                <a16:creationId xmlns:a16="http://schemas.microsoft.com/office/drawing/2014/main" id="{3C0A591D-C98D-F765-0CFC-F06EC7F25E2A}"/>
              </a:ext>
            </a:extLst>
          </p:cNvPr>
          <p:cNvSpPr/>
          <p:nvPr/>
        </p:nvSpPr>
        <p:spPr>
          <a:xfrm>
            <a:off x="4396350" y="3088098"/>
            <a:ext cx="3399302" cy="946331"/>
          </a:xfrm>
          <a:custGeom>
            <a:avLst/>
            <a:gdLst>
              <a:gd name="connsiteX0" fmla="*/ 0 w 3399302"/>
              <a:gd name="connsiteY0" fmla="*/ 0 h 946331"/>
              <a:gd name="connsiteX1" fmla="*/ 3399302 w 3399302"/>
              <a:gd name="connsiteY1" fmla="*/ 0 h 946331"/>
              <a:gd name="connsiteX2" fmla="*/ 2850430 w 3399302"/>
              <a:gd name="connsiteY2" fmla="*/ 946331 h 946331"/>
              <a:gd name="connsiteX3" fmla="*/ 548872 w 3399302"/>
              <a:gd name="connsiteY3" fmla="*/ 946331 h 946331"/>
              <a:gd name="connsiteX4" fmla="*/ 0 w 3399302"/>
              <a:gd name="connsiteY4" fmla="*/ 0 h 9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99302" h="946331">
                <a:moveTo>
                  <a:pt x="0" y="0"/>
                </a:moveTo>
                <a:lnTo>
                  <a:pt x="3399302" y="0"/>
                </a:lnTo>
                <a:lnTo>
                  <a:pt x="2850430" y="946331"/>
                </a:lnTo>
                <a:lnTo>
                  <a:pt x="548872" y="94633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noFill/>
              <a:latin typeface="프리젠테이션 5 Medium" pitchFamily="2" charset="-127"/>
            </a:endParaRPr>
          </a:p>
        </p:txBody>
      </p:sp>
      <p:sp>
        <p:nvSpPr>
          <p:cNvPr id="156" name="자유형: 도형 155">
            <a:extLst>
              <a:ext uri="{FF2B5EF4-FFF2-40B4-BE49-F238E27FC236}">
                <a16:creationId xmlns:a16="http://schemas.microsoft.com/office/drawing/2014/main" id="{08B7F635-12B9-1FBC-1B6F-9B3B24E607A0}"/>
              </a:ext>
            </a:extLst>
          </p:cNvPr>
          <p:cNvSpPr/>
          <p:nvPr/>
        </p:nvSpPr>
        <p:spPr>
          <a:xfrm>
            <a:off x="5547130" y="5192929"/>
            <a:ext cx="1097743" cy="946331"/>
          </a:xfrm>
          <a:custGeom>
            <a:avLst/>
            <a:gdLst>
              <a:gd name="connsiteX0" fmla="*/ 0 w 1097743"/>
              <a:gd name="connsiteY0" fmla="*/ 0 h 946331"/>
              <a:gd name="connsiteX1" fmla="*/ 1097743 w 1097743"/>
              <a:gd name="connsiteY1" fmla="*/ 0 h 946331"/>
              <a:gd name="connsiteX2" fmla="*/ 1089415 w 1097743"/>
              <a:gd name="connsiteY2" fmla="*/ 14359 h 946331"/>
              <a:gd name="connsiteX3" fmla="*/ 1089415 w 1097743"/>
              <a:gd name="connsiteY3" fmla="*/ 946331 h 946331"/>
              <a:gd name="connsiteX4" fmla="*/ 548871 w 1097743"/>
              <a:gd name="connsiteY4" fmla="*/ 946331 h 946331"/>
              <a:gd name="connsiteX5" fmla="*/ 8327 w 1097743"/>
              <a:gd name="connsiteY5" fmla="*/ 946331 h 946331"/>
              <a:gd name="connsiteX6" fmla="*/ 8327 w 1097743"/>
              <a:gd name="connsiteY6" fmla="*/ 14358 h 946331"/>
              <a:gd name="connsiteX7" fmla="*/ 0 w 1097743"/>
              <a:gd name="connsiteY7" fmla="*/ 0 h 9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97743" h="946331">
                <a:moveTo>
                  <a:pt x="0" y="0"/>
                </a:moveTo>
                <a:lnTo>
                  <a:pt x="1097743" y="0"/>
                </a:lnTo>
                <a:lnTo>
                  <a:pt x="1089415" y="14359"/>
                </a:lnTo>
                <a:lnTo>
                  <a:pt x="1089415" y="946331"/>
                </a:lnTo>
                <a:lnTo>
                  <a:pt x="548871" y="946331"/>
                </a:lnTo>
                <a:lnTo>
                  <a:pt x="8327" y="946331"/>
                </a:lnTo>
                <a:lnTo>
                  <a:pt x="8327" y="1435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39700" dist="63500" dir="13200000">
              <a:schemeClr val="tx1">
                <a:alpha val="12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noFill/>
              <a:latin typeface="프리젠테이션 5 Medium" pitchFamily="2" charset="-127"/>
            </a:endParaRPr>
          </a:p>
        </p:txBody>
      </p:sp>
      <p:grpSp>
        <p:nvGrpSpPr>
          <p:cNvPr id="179" name="그룹 178">
            <a:extLst>
              <a:ext uri="{FF2B5EF4-FFF2-40B4-BE49-F238E27FC236}">
                <a16:creationId xmlns:a16="http://schemas.microsoft.com/office/drawing/2014/main" id="{BCCDDD51-E77A-ED60-9512-B9ADAE997541}"/>
              </a:ext>
            </a:extLst>
          </p:cNvPr>
          <p:cNvGrpSpPr/>
          <p:nvPr/>
        </p:nvGrpSpPr>
        <p:grpSpPr>
          <a:xfrm>
            <a:off x="3820961" y="2057947"/>
            <a:ext cx="4550081" cy="946331"/>
            <a:chOff x="3820961" y="2153197"/>
            <a:chExt cx="4550081" cy="946331"/>
          </a:xfrm>
          <a:solidFill>
            <a:schemeClr val="accent1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D5FC85F-6CEF-B0C5-14C9-665DFFB6A2F3}"/>
                </a:ext>
              </a:extLst>
            </p:cNvPr>
            <p:cNvSpPr/>
            <p:nvPr/>
          </p:nvSpPr>
          <p:spPr>
            <a:xfrm>
              <a:off x="3820961" y="2153197"/>
              <a:ext cx="4550081" cy="946331"/>
            </a:xfrm>
            <a:custGeom>
              <a:avLst/>
              <a:gdLst>
                <a:gd name="connsiteX0" fmla="*/ 0 w 4550081"/>
                <a:gd name="connsiteY0" fmla="*/ 0 h 946331"/>
                <a:gd name="connsiteX1" fmla="*/ 4550081 w 4550081"/>
                <a:gd name="connsiteY1" fmla="*/ 0 h 946331"/>
                <a:gd name="connsiteX2" fmla="*/ 4001209 w 4550081"/>
                <a:gd name="connsiteY2" fmla="*/ 946331 h 946331"/>
                <a:gd name="connsiteX3" fmla="*/ 548872 w 4550081"/>
                <a:gd name="connsiteY3" fmla="*/ 946331 h 946331"/>
                <a:gd name="connsiteX4" fmla="*/ 0 w 4550081"/>
                <a:gd name="connsiteY4" fmla="*/ 0 h 94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0081" h="946331">
                  <a:moveTo>
                    <a:pt x="0" y="0"/>
                  </a:moveTo>
                  <a:lnTo>
                    <a:pt x="4550081" y="0"/>
                  </a:lnTo>
                  <a:lnTo>
                    <a:pt x="4001209" y="946331"/>
                  </a:lnTo>
                  <a:lnTo>
                    <a:pt x="548872" y="94633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525C9FF-B247-A604-384D-8F2DDC2130CC}"/>
                </a:ext>
              </a:extLst>
            </p:cNvPr>
            <p:cNvSpPr/>
            <p:nvPr/>
          </p:nvSpPr>
          <p:spPr>
            <a:xfrm>
              <a:off x="3820961" y="2153197"/>
              <a:ext cx="4550081" cy="946331"/>
            </a:xfrm>
            <a:custGeom>
              <a:avLst/>
              <a:gdLst>
                <a:gd name="connsiteX0" fmla="*/ 0 w 4550081"/>
                <a:gd name="connsiteY0" fmla="*/ 0 h 946331"/>
                <a:gd name="connsiteX1" fmla="*/ 4550081 w 4550081"/>
                <a:gd name="connsiteY1" fmla="*/ 0 h 946331"/>
                <a:gd name="connsiteX2" fmla="*/ 4001209 w 4550081"/>
                <a:gd name="connsiteY2" fmla="*/ 946331 h 946331"/>
                <a:gd name="connsiteX3" fmla="*/ 548872 w 4550081"/>
                <a:gd name="connsiteY3" fmla="*/ 946331 h 946331"/>
                <a:gd name="connsiteX4" fmla="*/ 0 w 4550081"/>
                <a:gd name="connsiteY4" fmla="*/ 0 h 94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50081" h="946331">
                  <a:moveTo>
                    <a:pt x="0" y="0"/>
                  </a:moveTo>
                  <a:lnTo>
                    <a:pt x="4550081" y="0"/>
                  </a:lnTo>
                  <a:lnTo>
                    <a:pt x="4001209" y="946331"/>
                  </a:lnTo>
                  <a:lnTo>
                    <a:pt x="548872" y="94633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94A9198B-6B81-BD4C-FB10-ADA7A537F721}"/>
              </a:ext>
            </a:extLst>
          </p:cNvPr>
          <p:cNvGrpSpPr/>
          <p:nvPr/>
        </p:nvGrpSpPr>
        <p:grpSpPr>
          <a:xfrm>
            <a:off x="4971740" y="4145276"/>
            <a:ext cx="2248523" cy="946331"/>
            <a:chOff x="4971740" y="4137299"/>
            <a:chExt cx="2248523" cy="946331"/>
          </a:xfrm>
          <a:solidFill>
            <a:schemeClr val="accent1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D2FC5ADA-5956-8B8A-FF1D-258C6D91CEF8}"/>
                </a:ext>
              </a:extLst>
            </p:cNvPr>
            <p:cNvSpPr/>
            <p:nvPr/>
          </p:nvSpPr>
          <p:spPr>
            <a:xfrm>
              <a:off x="4971740" y="4137299"/>
              <a:ext cx="2248523" cy="946331"/>
            </a:xfrm>
            <a:custGeom>
              <a:avLst/>
              <a:gdLst>
                <a:gd name="connsiteX0" fmla="*/ 0 w 2248523"/>
                <a:gd name="connsiteY0" fmla="*/ 0 h 946331"/>
                <a:gd name="connsiteX1" fmla="*/ 2248523 w 2248523"/>
                <a:gd name="connsiteY1" fmla="*/ 0 h 946331"/>
                <a:gd name="connsiteX2" fmla="*/ 1699651 w 2248523"/>
                <a:gd name="connsiteY2" fmla="*/ 946331 h 946331"/>
                <a:gd name="connsiteX3" fmla="*/ 548872 w 2248523"/>
                <a:gd name="connsiteY3" fmla="*/ 946331 h 946331"/>
                <a:gd name="connsiteX4" fmla="*/ 0 w 2248523"/>
                <a:gd name="connsiteY4" fmla="*/ 0 h 94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8523" h="946331">
                  <a:moveTo>
                    <a:pt x="0" y="0"/>
                  </a:moveTo>
                  <a:lnTo>
                    <a:pt x="2248523" y="0"/>
                  </a:lnTo>
                  <a:lnTo>
                    <a:pt x="1699651" y="946331"/>
                  </a:lnTo>
                  <a:lnTo>
                    <a:pt x="548872" y="94633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7449D612-A7AE-4AC8-59D4-23728AAC79A6}"/>
                </a:ext>
              </a:extLst>
            </p:cNvPr>
            <p:cNvSpPr/>
            <p:nvPr/>
          </p:nvSpPr>
          <p:spPr>
            <a:xfrm>
              <a:off x="4971740" y="4137299"/>
              <a:ext cx="2248523" cy="946331"/>
            </a:xfrm>
            <a:custGeom>
              <a:avLst/>
              <a:gdLst>
                <a:gd name="connsiteX0" fmla="*/ 0 w 2248523"/>
                <a:gd name="connsiteY0" fmla="*/ 0 h 946331"/>
                <a:gd name="connsiteX1" fmla="*/ 2248523 w 2248523"/>
                <a:gd name="connsiteY1" fmla="*/ 0 h 946331"/>
                <a:gd name="connsiteX2" fmla="*/ 1699651 w 2248523"/>
                <a:gd name="connsiteY2" fmla="*/ 946331 h 946331"/>
                <a:gd name="connsiteX3" fmla="*/ 548872 w 2248523"/>
                <a:gd name="connsiteY3" fmla="*/ 946331 h 946331"/>
                <a:gd name="connsiteX4" fmla="*/ 0 w 2248523"/>
                <a:gd name="connsiteY4" fmla="*/ 0 h 946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48523" h="946331">
                  <a:moveTo>
                    <a:pt x="0" y="0"/>
                  </a:moveTo>
                  <a:lnTo>
                    <a:pt x="2248523" y="0"/>
                  </a:lnTo>
                  <a:lnTo>
                    <a:pt x="1699651" y="946331"/>
                  </a:lnTo>
                  <a:lnTo>
                    <a:pt x="548872" y="946331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noFill/>
                <a:latin typeface="프리젠테이션 5 Medium" pitchFamily="2" charset="-127"/>
              </a:endParaRPr>
            </a:p>
          </p:txBody>
        </p:sp>
      </p:grpSp>
      <p:sp>
        <p:nvSpPr>
          <p:cNvPr id="181" name="TextBox 180">
            <a:extLst>
              <a:ext uri="{FF2B5EF4-FFF2-40B4-BE49-F238E27FC236}">
                <a16:creationId xmlns:a16="http://schemas.microsoft.com/office/drawing/2014/main" id="{7526370F-3B4C-CB29-6FC8-03DEB4C6EB47}"/>
              </a:ext>
            </a:extLst>
          </p:cNvPr>
          <p:cNvSpPr txBox="1"/>
          <p:nvPr/>
        </p:nvSpPr>
        <p:spPr>
          <a:xfrm>
            <a:off x="5863565" y="2294124"/>
            <a:ext cx="464871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01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0EE505B2-447F-6DE7-0357-6332CA088B4F}"/>
              </a:ext>
            </a:extLst>
          </p:cNvPr>
          <p:cNvSpPr txBox="1"/>
          <p:nvPr/>
        </p:nvSpPr>
        <p:spPr>
          <a:xfrm>
            <a:off x="5863564" y="3324275"/>
            <a:ext cx="464871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02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80202938-AD2F-47AB-BE36-0C00EDEA6544}"/>
              </a:ext>
            </a:extLst>
          </p:cNvPr>
          <p:cNvSpPr txBox="1"/>
          <p:nvPr/>
        </p:nvSpPr>
        <p:spPr>
          <a:xfrm>
            <a:off x="5863564" y="4373476"/>
            <a:ext cx="464871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03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96075775-A527-3D33-269B-214789DDE906}"/>
              </a:ext>
            </a:extLst>
          </p:cNvPr>
          <p:cNvSpPr txBox="1"/>
          <p:nvPr/>
        </p:nvSpPr>
        <p:spPr>
          <a:xfrm>
            <a:off x="5863565" y="5403627"/>
            <a:ext cx="464871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04</a:t>
            </a:r>
          </a:p>
        </p:txBody>
      </p:sp>
      <p:sp>
        <p:nvSpPr>
          <p:cNvPr id="189" name="TextBox 188">
            <a:extLst>
              <a:ext uri="{FF2B5EF4-FFF2-40B4-BE49-F238E27FC236}">
                <a16:creationId xmlns:a16="http://schemas.microsoft.com/office/drawing/2014/main" id="{9779FDC5-4F7B-E00B-E797-A42CAAF24AAD}"/>
              </a:ext>
            </a:extLst>
          </p:cNvPr>
          <p:cNvSpPr txBox="1"/>
          <p:nvPr/>
        </p:nvSpPr>
        <p:spPr>
          <a:xfrm>
            <a:off x="1506621" y="2139676"/>
            <a:ext cx="125194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제목을 입력하세요</a:t>
            </a:r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6C8BD67C-9C87-2E2B-B23E-3721418E1662}"/>
              </a:ext>
            </a:extLst>
          </p:cNvPr>
          <p:cNvSpPr txBox="1"/>
          <p:nvPr/>
        </p:nvSpPr>
        <p:spPr>
          <a:xfrm>
            <a:off x="1506622" y="2497945"/>
            <a:ext cx="2200274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grpSp>
        <p:nvGrpSpPr>
          <p:cNvPr id="198" name="그룹 197">
            <a:extLst>
              <a:ext uri="{FF2B5EF4-FFF2-40B4-BE49-F238E27FC236}">
                <a16:creationId xmlns:a16="http://schemas.microsoft.com/office/drawing/2014/main" id="{0201F900-880D-3106-43DE-CD88CDF7C663}"/>
              </a:ext>
            </a:extLst>
          </p:cNvPr>
          <p:cNvGrpSpPr/>
          <p:nvPr/>
        </p:nvGrpSpPr>
        <p:grpSpPr>
          <a:xfrm>
            <a:off x="8146483" y="3169827"/>
            <a:ext cx="2200275" cy="782872"/>
            <a:chOff x="1344696" y="2186402"/>
            <a:chExt cx="2200275" cy="782872"/>
          </a:xfrm>
        </p:grpSpPr>
        <p:sp>
          <p:nvSpPr>
            <p:cNvPr id="199" name="TextBox 198">
              <a:extLst>
                <a:ext uri="{FF2B5EF4-FFF2-40B4-BE49-F238E27FC236}">
                  <a16:creationId xmlns:a16="http://schemas.microsoft.com/office/drawing/2014/main" id="{DC121A55-D1BE-D716-BC62-EAFA028311E1}"/>
                </a:ext>
              </a:extLst>
            </p:cNvPr>
            <p:cNvSpPr txBox="1"/>
            <p:nvPr/>
          </p:nvSpPr>
          <p:spPr>
            <a:xfrm>
              <a:off x="1344696" y="2186402"/>
              <a:ext cx="125194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4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3"/>
                  </a:solidFill>
                  <a:latin typeface="페이퍼로지 5 Medium" pitchFamily="2" charset="-127"/>
                  <a:ea typeface="페이퍼로지 5 Medium" pitchFamily="2" charset="-127"/>
                </a:rPr>
                <a:t>제목을 입력하세요</a:t>
              </a:r>
            </a:p>
          </p:txBody>
        </p:sp>
        <p:sp>
          <p:nvSpPr>
            <p:cNvPr id="200" name="TextBox 199">
              <a:extLst>
                <a:ext uri="{FF2B5EF4-FFF2-40B4-BE49-F238E27FC236}">
                  <a16:creationId xmlns:a16="http://schemas.microsoft.com/office/drawing/2014/main" id="{890C02DD-C001-C3B2-2752-C49A4F82884E}"/>
                </a:ext>
              </a:extLst>
            </p:cNvPr>
            <p:cNvSpPr txBox="1"/>
            <p:nvPr/>
          </p:nvSpPr>
          <p:spPr>
            <a:xfrm>
              <a:off x="1344697" y="2544671"/>
              <a:ext cx="2200274" cy="4246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ct val="120000"/>
                </a:lnSpc>
              </a:pP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안녕하세요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,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미스터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피피티입니다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.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저는 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SNS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에서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 디자인 관련 내용을</a:t>
              </a:r>
              <a:endPara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endParaRPr>
            </a:p>
          </p:txBody>
        </p:sp>
      </p:grpSp>
      <p:grpSp>
        <p:nvGrpSpPr>
          <p:cNvPr id="201" name="그룹 200">
            <a:extLst>
              <a:ext uri="{FF2B5EF4-FFF2-40B4-BE49-F238E27FC236}">
                <a16:creationId xmlns:a16="http://schemas.microsoft.com/office/drawing/2014/main" id="{4D48513F-32D2-B216-D6DD-7648C19E5DDE}"/>
              </a:ext>
            </a:extLst>
          </p:cNvPr>
          <p:cNvGrpSpPr/>
          <p:nvPr/>
        </p:nvGrpSpPr>
        <p:grpSpPr>
          <a:xfrm>
            <a:off x="2486361" y="4227005"/>
            <a:ext cx="2200275" cy="782872"/>
            <a:chOff x="1344696" y="2186402"/>
            <a:chExt cx="2200275" cy="782872"/>
          </a:xfrm>
        </p:grpSpPr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B9EE80E5-389C-412C-29FA-AE0C5E4C5E08}"/>
                </a:ext>
              </a:extLst>
            </p:cNvPr>
            <p:cNvSpPr txBox="1"/>
            <p:nvPr/>
          </p:nvSpPr>
          <p:spPr>
            <a:xfrm>
              <a:off x="1344696" y="2186402"/>
              <a:ext cx="125194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4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3"/>
                  </a:solidFill>
                  <a:latin typeface="페이퍼로지 5 Medium" pitchFamily="2" charset="-127"/>
                  <a:ea typeface="페이퍼로지 5 Medium" pitchFamily="2" charset="-127"/>
                </a:rPr>
                <a:t>제목을 입력하세요</a:t>
              </a:r>
            </a:p>
          </p:txBody>
        </p:sp>
        <p:sp>
          <p:nvSpPr>
            <p:cNvPr id="203" name="TextBox 202">
              <a:extLst>
                <a:ext uri="{FF2B5EF4-FFF2-40B4-BE49-F238E27FC236}">
                  <a16:creationId xmlns:a16="http://schemas.microsoft.com/office/drawing/2014/main" id="{3EA90D91-964B-9260-8F68-212AB4322D6D}"/>
                </a:ext>
              </a:extLst>
            </p:cNvPr>
            <p:cNvSpPr txBox="1"/>
            <p:nvPr/>
          </p:nvSpPr>
          <p:spPr>
            <a:xfrm>
              <a:off x="1344697" y="2544671"/>
              <a:ext cx="2200274" cy="4246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ct val="120000"/>
                </a:lnSpc>
              </a:pP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안녕하세요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,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미스터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피피티입니다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.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저는 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SNS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에서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 디자인 관련 내용을</a:t>
              </a:r>
              <a:endPara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endParaRPr>
            </a:p>
          </p:txBody>
        </p:sp>
      </p:grpSp>
      <p:grpSp>
        <p:nvGrpSpPr>
          <p:cNvPr id="204" name="그룹 203">
            <a:extLst>
              <a:ext uri="{FF2B5EF4-FFF2-40B4-BE49-F238E27FC236}">
                <a16:creationId xmlns:a16="http://schemas.microsoft.com/office/drawing/2014/main" id="{AE817E96-B520-78F7-8A20-2195528915ED}"/>
              </a:ext>
            </a:extLst>
          </p:cNvPr>
          <p:cNvGrpSpPr/>
          <p:nvPr/>
        </p:nvGrpSpPr>
        <p:grpSpPr>
          <a:xfrm>
            <a:off x="7108258" y="5274658"/>
            <a:ext cx="2200275" cy="782872"/>
            <a:chOff x="1344696" y="2186402"/>
            <a:chExt cx="2200275" cy="782872"/>
          </a:xfrm>
        </p:grpSpPr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33C2F1D6-1CA6-E8AA-8A34-2AD88BB27183}"/>
                </a:ext>
              </a:extLst>
            </p:cNvPr>
            <p:cNvSpPr txBox="1"/>
            <p:nvPr/>
          </p:nvSpPr>
          <p:spPr>
            <a:xfrm>
              <a:off x="1344696" y="2186402"/>
              <a:ext cx="1251946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ko-KR" altLang="en-US" sz="14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3"/>
                  </a:solidFill>
                  <a:latin typeface="페이퍼로지 5 Medium" pitchFamily="2" charset="-127"/>
                  <a:ea typeface="페이퍼로지 5 Medium" pitchFamily="2" charset="-127"/>
                </a:rPr>
                <a:t>제목을 입력하세요</a:t>
              </a: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3ACA122D-A98F-DE91-BD6D-CCB23AAFAE3E}"/>
                </a:ext>
              </a:extLst>
            </p:cNvPr>
            <p:cNvSpPr txBox="1"/>
            <p:nvPr/>
          </p:nvSpPr>
          <p:spPr>
            <a:xfrm>
              <a:off x="1344697" y="2544671"/>
              <a:ext cx="2200274" cy="4246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ct val="120000"/>
                </a:lnSpc>
              </a:pP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안녕하세요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,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미스터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피피티입니다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.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저는 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SNS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에서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 디자인 관련 내용을</a:t>
              </a:r>
              <a:endPara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27499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2A4F45AE-E15F-AF2C-1744-BB89201A22F6}"/>
              </a:ext>
            </a:extLst>
          </p:cNvPr>
          <p:cNvSpPr/>
          <p:nvPr/>
        </p:nvSpPr>
        <p:spPr>
          <a:xfrm rot="10800000">
            <a:off x="0" y="-2"/>
            <a:ext cx="10353675" cy="2057401"/>
          </a:xfrm>
          <a:custGeom>
            <a:avLst/>
            <a:gdLst>
              <a:gd name="connsiteX0" fmla="*/ 10353675 w 10353675"/>
              <a:gd name="connsiteY0" fmla="*/ 2057401 h 2057401"/>
              <a:gd name="connsiteX1" fmla="*/ 0 w 10353675"/>
              <a:gd name="connsiteY1" fmla="*/ 2057401 h 2057401"/>
              <a:gd name="connsiteX2" fmla="*/ 0 w 10353675"/>
              <a:gd name="connsiteY2" fmla="*/ 297788 h 2057401"/>
              <a:gd name="connsiteX3" fmla="*/ 297788 w 10353675"/>
              <a:gd name="connsiteY3" fmla="*/ 0 h 2057401"/>
              <a:gd name="connsiteX4" fmla="*/ 10353675 w 10353675"/>
              <a:gd name="connsiteY4" fmla="*/ 0 h 2057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53675" h="2057401">
                <a:moveTo>
                  <a:pt x="10353675" y="2057401"/>
                </a:moveTo>
                <a:lnTo>
                  <a:pt x="0" y="2057401"/>
                </a:lnTo>
                <a:lnTo>
                  <a:pt x="0" y="297788"/>
                </a:lnTo>
                <a:cubicBezTo>
                  <a:pt x="0" y="133324"/>
                  <a:pt x="133324" y="0"/>
                  <a:pt x="297788" y="0"/>
                </a:cubicBezTo>
                <a:lnTo>
                  <a:pt x="10353675" y="0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34DF93-1182-4233-AC8A-DBAB2C82D50E}"/>
              </a:ext>
            </a:extLst>
          </p:cNvPr>
          <p:cNvSpPr txBox="1"/>
          <p:nvPr/>
        </p:nvSpPr>
        <p:spPr>
          <a:xfrm>
            <a:off x="1258256" y="728663"/>
            <a:ext cx="1457130" cy="55111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 sz="3600" spc="-150">
                <a:latin typeface="페이퍼로지 8 ExtraBold" pitchFamily="2" charset="-127"/>
                <a:ea typeface="페이퍼로지 8 ExtraBold" pitchFamily="2" charset="-127"/>
              </a:rPr>
              <a:t>INDEX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BCAF56E-ED83-4942-8850-BCF4F1DCA189}"/>
              </a:ext>
            </a:extLst>
          </p:cNvPr>
          <p:cNvSpPr txBox="1"/>
          <p:nvPr/>
        </p:nvSpPr>
        <p:spPr>
          <a:xfrm>
            <a:off x="5540504" y="2593312"/>
            <a:ext cx="1596591" cy="3061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2000">
                <a:latin typeface="페이퍼로지 8 ExtraBold" pitchFamily="2" charset="-127"/>
                <a:ea typeface="페이퍼로지 8 ExtraBold" pitchFamily="2" charset="-127"/>
              </a:rPr>
              <a:t>01. </a:t>
            </a:r>
            <a:r>
              <a:rPr lang="ko-KR" altLang="en-US" sz="2000">
                <a:latin typeface="페이퍼로지 8 ExtraBold" pitchFamily="2" charset="-127"/>
                <a:ea typeface="페이퍼로지 8 ExtraBold" pitchFamily="2" charset="-127"/>
              </a:rPr>
              <a:t>타이틀 입력</a:t>
            </a:r>
            <a:endParaRPr lang="en-US" altLang="ko-KR" sz="20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63E799C-500A-485A-AE0C-6AA0EDDC625F}"/>
              </a:ext>
            </a:extLst>
          </p:cNvPr>
          <p:cNvSpPr txBox="1"/>
          <p:nvPr/>
        </p:nvSpPr>
        <p:spPr>
          <a:xfrm>
            <a:off x="5953794" y="3039155"/>
            <a:ext cx="1341714" cy="80682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• 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소제목 입력하세요</a:t>
            </a:r>
            <a:endParaRPr lang="en-US" altLang="ko-KR" sz="1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30000"/>
              </a:lnSpc>
            </a:pP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• 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소제목 입력하세요</a:t>
            </a:r>
            <a:endParaRPr lang="en-US" altLang="ko-KR" sz="1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30000"/>
              </a:lnSpc>
            </a:pP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• 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소제목 입력하세요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240F4E-70B0-44BA-9129-ABDC5E0DFDDD}"/>
              </a:ext>
            </a:extLst>
          </p:cNvPr>
          <p:cNvSpPr txBox="1"/>
          <p:nvPr/>
        </p:nvSpPr>
        <p:spPr>
          <a:xfrm>
            <a:off x="8118604" y="2593312"/>
            <a:ext cx="1596591" cy="3061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2000">
                <a:latin typeface="페이퍼로지 8 ExtraBold" pitchFamily="2" charset="-127"/>
                <a:ea typeface="페이퍼로지 8 ExtraBold" pitchFamily="2" charset="-127"/>
              </a:rPr>
              <a:t>02. </a:t>
            </a:r>
            <a:r>
              <a:rPr lang="ko-KR" altLang="en-US" sz="2000">
                <a:latin typeface="페이퍼로지 8 ExtraBold" pitchFamily="2" charset="-127"/>
                <a:ea typeface="페이퍼로지 8 ExtraBold" pitchFamily="2" charset="-127"/>
              </a:rPr>
              <a:t>타이틀 입력</a:t>
            </a:r>
            <a:endParaRPr lang="en-US" altLang="ko-KR" sz="20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21538A8-29E4-4DEE-A978-A214AA43084D}"/>
              </a:ext>
            </a:extLst>
          </p:cNvPr>
          <p:cNvSpPr txBox="1"/>
          <p:nvPr/>
        </p:nvSpPr>
        <p:spPr>
          <a:xfrm>
            <a:off x="8531894" y="3039155"/>
            <a:ext cx="1341714" cy="80682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• 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소제목 입력하세요</a:t>
            </a:r>
            <a:endParaRPr lang="en-US" altLang="ko-KR" sz="1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30000"/>
              </a:lnSpc>
            </a:pP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• 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소제목 입력하세요</a:t>
            </a:r>
            <a:endParaRPr lang="en-US" altLang="ko-KR" sz="1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30000"/>
              </a:lnSpc>
            </a:pP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• 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소제목 입력하세요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93F0089-4CCD-4371-AD05-42AF5583DE84}"/>
              </a:ext>
            </a:extLst>
          </p:cNvPr>
          <p:cNvSpPr txBox="1"/>
          <p:nvPr/>
        </p:nvSpPr>
        <p:spPr>
          <a:xfrm>
            <a:off x="5540504" y="4282412"/>
            <a:ext cx="1596591" cy="3061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2000">
                <a:latin typeface="페이퍼로지 8 ExtraBold" pitchFamily="2" charset="-127"/>
                <a:ea typeface="페이퍼로지 8 ExtraBold" pitchFamily="2" charset="-127"/>
              </a:rPr>
              <a:t>03. </a:t>
            </a:r>
            <a:r>
              <a:rPr lang="ko-KR" altLang="en-US" sz="2000">
                <a:latin typeface="페이퍼로지 8 ExtraBold" pitchFamily="2" charset="-127"/>
                <a:ea typeface="페이퍼로지 8 ExtraBold" pitchFamily="2" charset="-127"/>
              </a:rPr>
              <a:t>타이틀 입력</a:t>
            </a:r>
            <a:endParaRPr lang="en-US" altLang="ko-KR" sz="20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EA7ACED-8741-4092-B1B3-ECD6DBC39DAD}"/>
              </a:ext>
            </a:extLst>
          </p:cNvPr>
          <p:cNvSpPr txBox="1"/>
          <p:nvPr/>
        </p:nvSpPr>
        <p:spPr>
          <a:xfrm>
            <a:off x="5953794" y="4728255"/>
            <a:ext cx="1341714" cy="80682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• 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소제목 입력하세요</a:t>
            </a:r>
            <a:endParaRPr lang="en-US" altLang="ko-KR" sz="1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30000"/>
              </a:lnSpc>
            </a:pP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• 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소제목 입력하세요</a:t>
            </a:r>
            <a:endParaRPr lang="en-US" altLang="ko-KR" sz="1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30000"/>
              </a:lnSpc>
            </a:pP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• 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소제목 입력하세요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B5ED733-A9BE-4C13-AAFD-F61335CC3A1F}"/>
              </a:ext>
            </a:extLst>
          </p:cNvPr>
          <p:cNvSpPr txBox="1"/>
          <p:nvPr/>
        </p:nvSpPr>
        <p:spPr>
          <a:xfrm>
            <a:off x="8118604" y="4282412"/>
            <a:ext cx="1596591" cy="3061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2000">
                <a:latin typeface="페이퍼로지 8 ExtraBold" pitchFamily="2" charset="-127"/>
                <a:ea typeface="페이퍼로지 8 ExtraBold" pitchFamily="2" charset="-127"/>
              </a:rPr>
              <a:t>04. </a:t>
            </a:r>
            <a:r>
              <a:rPr lang="ko-KR" altLang="en-US" sz="2000">
                <a:latin typeface="페이퍼로지 8 ExtraBold" pitchFamily="2" charset="-127"/>
                <a:ea typeface="페이퍼로지 8 ExtraBold" pitchFamily="2" charset="-127"/>
              </a:rPr>
              <a:t>타이틀 입력</a:t>
            </a:r>
            <a:endParaRPr lang="en-US" altLang="ko-KR" sz="20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CD9EE1-ACA6-4A13-B8E0-A36FBC6B23CF}"/>
              </a:ext>
            </a:extLst>
          </p:cNvPr>
          <p:cNvSpPr txBox="1"/>
          <p:nvPr/>
        </p:nvSpPr>
        <p:spPr>
          <a:xfrm>
            <a:off x="8531894" y="4728255"/>
            <a:ext cx="1341714" cy="80682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• 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소제목 입력하세요</a:t>
            </a:r>
            <a:endParaRPr lang="en-US" altLang="ko-KR" sz="1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30000"/>
              </a:lnSpc>
            </a:pP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• 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소제목 입력하세요</a:t>
            </a:r>
            <a:endParaRPr lang="en-US" altLang="ko-KR" sz="1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페이퍼로지 5 Medium" pitchFamily="2" charset="-127"/>
              <a:ea typeface="페이퍼로지 5 Medium" pitchFamily="2" charset="-127"/>
            </a:endParaRPr>
          </a:p>
          <a:p>
            <a:pPr>
              <a:lnSpc>
                <a:spcPct val="130000"/>
              </a:lnSpc>
            </a:pPr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• </a:t>
            </a:r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소제목 입력하세요</a:t>
            </a:r>
          </a:p>
        </p:txBody>
      </p:sp>
    </p:spTree>
    <p:extLst>
      <p:ext uri="{BB962C8B-B14F-4D97-AF65-F5344CB8AC3E}">
        <p14:creationId xmlns:p14="http://schemas.microsoft.com/office/powerpoint/2010/main" val="24417602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>
            <a:extLst>
              <a:ext uri="{FF2B5EF4-FFF2-40B4-BE49-F238E27FC236}">
                <a16:creationId xmlns:a16="http://schemas.microsoft.com/office/drawing/2014/main" id="{074CBBE2-2640-45FC-8A10-AEE9EF0B330D}"/>
              </a:ext>
            </a:extLst>
          </p:cNvPr>
          <p:cNvGrpSpPr/>
          <p:nvPr/>
        </p:nvGrpSpPr>
        <p:grpSpPr>
          <a:xfrm>
            <a:off x="6511795" y="2293867"/>
            <a:ext cx="4072379" cy="3701580"/>
            <a:chOff x="5731497" y="2149311"/>
            <a:chExt cx="4072379" cy="3701580"/>
          </a:xfrm>
          <a:solidFill>
            <a:schemeClr val="accent1"/>
          </a:solidFill>
        </p:grpSpPr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AE8E4875-B400-8301-B773-46415C07D491}"/>
                </a:ext>
              </a:extLst>
            </p:cNvPr>
            <p:cNvSpPr/>
            <p:nvPr/>
          </p:nvSpPr>
          <p:spPr>
            <a:xfrm>
              <a:off x="5731497" y="2149311"/>
              <a:ext cx="4072379" cy="3701580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id="{F4C3D048-AC74-7338-5445-A65A686E630A}"/>
                </a:ext>
              </a:extLst>
            </p:cNvPr>
            <p:cNvSpPr/>
            <p:nvPr/>
          </p:nvSpPr>
          <p:spPr>
            <a:xfrm>
              <a:off x="5731497" y="2149311"/>
              <a:ext cx="4072379" cy="3701580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290C8FC-510E-1CC6-3C7C-4CB219B1FA83}"/>
              </a:ext>
            </a:extLst>
          </p:cNvPr>
          <p:cNvSpPr txBox="1"/>
          <p:nvPr/>
        </p:nvSpPr>
        <p:spPr>
          <a:xfrm>
            <a:off x="1641200" y="2663255"/>
            <a:ext cx="170912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적절한 제목을 입력하세요</a:t>
            </a:r>
            <a:endParaRPr lang="en-US" altLang="ko-KR" sz="1400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F816E6-9D12-6E8C-09B1-79AF4F94A828}"/>
              </a:ext>
            </a:extLst>
          </p:cNvPr>
          <p:cNvSpPr txBox="1"/>
          <p:nvPr/>
        </p:nvSpPr>
        <p:spPr>
          <a:xfrm>
            <a:off x="1641201" y="2937748"/>
            <a:ext cx="2868479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1C70997F-C565-EDB8-CCCE-0F85906E4A5C}"/>
              </a:ext>
            </a:extLst>
          </p:cNvPr>
          <p:cNvSpPr/>
          <p:nvPr/>
        </p:nvSpPr>
        <p:spPr>
          <a:xfrm>
            <a:off x="1607826" y="3523486"/>
            <a:ext cx="4191265" cy="424603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772B88B6-9428-D4CE-A5C3-9442DA1F6E19}"/>
              </a:ext>
            </a:extLst>
          </p:cNvPr>
          <p:cNvSpPr/>
          <p:nvPr/>
        </p:nvSpPr>
        <p:spPr>
          <a:xfrm>
            <a:off x="1677676" y="3582273"/>
            <a:ext cx="3397154" cy="307030"/>
          </a:xfrm>
          <a:prstGeom prst="roundRect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bIns="2592000" rtlCol="0" anchor="ctr"/>
          <a:lstStyle/>
          <a:p>
            <a:pPr algn="ctr"/>
            <a:endParaRPr lang="ko-KR" altLang="en-US" sz="700"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FA1DEA-FF26-DEA9-E73E-ACF940D012A6}"/>
              </a:ext>
            </a:extLst>
          </p:cNvPr>
          <p:cNvSpPr txBox="1"/>
          <p:nvPr/>
        </p:nvSpPr>
        <p:spPr>
          <a:xfrm>
            <a:off x="4680715" y="3646918"/>
            <a:ext cx="298159" cy="1607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r"/>
            <a:r>
              <a:rPr lang="en-US" altLang="ko-KR" sz="1050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80%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8892381-61ED-9025-3F30-006341E744F9}"/>
              </a:ext>
            </a:extLst>
          </p:cNvPr>
          <p:cNvSpPr txBox="1"/>
          <p:nvPr/>
        </p:nvSpPr>
        <p:spPr>
          <a:xfrm>
            <a:off x="1641200" y="4341226"/>
            <a:ext cx="170912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7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적절한 제목을 입력하세요</a:t>
            </a:r>
            <a:endParaRPr lang="en-US" altLang="ko-KR" sz="1400" spc="-70">
              <a:ln>
                <a:solidFill>
                  <a:schemeClr val="tx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953E1FF-E45C-8DEB-9D94-969CB08657BB}"/>
              </a:ext>
            </a:extLst>
          </p:cNvPr>
          <p:cNvSpPr txBox="1"/>
          <p:nvPr/>
        </p:nvSpPr>
        <p:spPr>
          <a:xfrm>
            <a:off x="1641201" y="4615719"/>
            <a:ext cx="2868479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65464F33-52D5-E974-017E-ACF871EA549B}"/>
              </a:ext>
            </a:extLst>
          </p:cNvPr>
          <p:cNvSpPr/>
          <p:nvPr/>
        </p:nvSpPr>
        <p:spPr>
          <a:xfrm>
            <a:off x="1607826" y="5201457"/>
            <a:ext cx="4191265" cy="424603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3D7FAB32-59D9-2742-598B-4461E4E68619}"/>
              </a:ext>
            </a:extLst>
          </p:cNvPr>
          <p:cNvSpPr/>
          <p:nvPr/>
        </p:nvSpPr>
        <p:spPr>
          <a:xfrm>
            <a:off x="1677676" y="5260244"/>
            <a:ext cx="1459224" cy="307030"/>
          </a:xfrm>
          <a:prstGeom prst="roundRect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bIns="2592000" rtlCol="0" anchor="ctr"/>
          <a:lstStyle/>
          <a:p>
            <a:pPr algn="ctr"/>
            <a:endParaRPr lang="ko-KR" altLang="en-US" sz="700"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1F47E28-FDA8-8729-5032-110857AC143E}"/>
              </a:ext>
            </a:extLst>
          </p:cNvPr>
          <p:cNvSpPr txBox="1"/>
          <p:nvPr/>
        </p:nvSpPr>
        <p:spPr>
          <a:xfrm>
            <a:off x="2746325" y="5324889"/>
            <a:ext cx="298159" cy="16075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r"/>
            <a:r>
              <a:rPr lang="en-US" altLang="ko-KR" sz="1050"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30%</a:t>
            </a:r>
          </a:p>
        </p:txBody>
      </p:sp>
      <p:pic>
        <p:nvPicPr>
          <p:cNvPr id="3" name="그림 개체 틀 2" descr="흑백, 창문, 건물, 건축물이(가) 표시된 사진&#10;&#10;자동 생성된 설명">
            <a:extLst>
              <a:ext uri="{FF2B5EF4-FFF2-40B4-BE49-F238E27FC236}">
                <a16:creationId xmlns:a16="http://schemas.microsoft.com/office/drawing/2014/main" id="{C60F10A2-D5BE-DD5C-790F-BEE5B227FEF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1" b="151"/>
          <a:stretch/>
        </p:blipFill>
        <p:spPr>
          <a:xfrm>
            <a:off x="6870700" y="2619375"/>
            <a:ext cx="3355975" cy="3051175"/>
          </a:xfrm>
          <a:custGeom>
            <a:avLst/>
            <a:gdLst>
              <a:gd name="connsiteX0" fmla="*/ 508438 w 3356150"/>
              <a:gd name="connsiteY0" fmla="*/ 0 h 3050564"/>
              <a:gd name="connsiteX1" fmla="*/ 2847712 w 3356150"/>
              <a:gd name="connsiteY1" fmla="*/ 0 h 3050564"/>
              <a:gd name="connsiteX2" fmla="*/ 3356150 w 3356150"/>
              <a:gd name="connsiteY2" fmla="*/ 508438 h 3050564"/>
              <a:gd name="connsiteX3" fmla="*/ 3356150 w 3356150"/>
              <a:gd name="connsiteY3" fmla="*/ 2542126 h 3050564"/>
              <a:gd name="connsiteX4" fmla="*/ 2847712 w 3356150"/>
              <a:gd name="connsiteY4" fmla="*/ 3050564 h 3050564"/>
              <a:gd name="connsiteX5" fmla="*/ 508438 w 3356150"/>
              <a:gd name="connsiteY5" fmla="*/ 3050564 h 3050564"/>
              <a:gd name="connsiteX6" fmla="*/ 0 w 3356150"/>
              <a:gd name="connsiteY6" fmla="*/ 2542126 h 3050564"/>
              <a:gd name="connsiteX7" fmla="*/ 0 w 3356150"/>
              <a:gd name="connsiteY7" fmla="*/ 508438 h 3050564"/>
              <a:gd name="connsiteX8" fmla="*/ 508438 w 3356150"/>
              <a:gd name="connsiteY8" fmla="*/ 0 h 3050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56150" h="3050564">
                <a:moveTo>
                  <a:pt x="508438" y="0"/>
                </a:moveTo>
                <a:lnTo>
                  <a:pt x="2847712" y="0"/>
                </a:lnTo>
                <a:cubicBezTo>
                  <a:pt x="3128515" y="0"/>
                  <a:pt x="3356150" y="227635"/>
                  <a:pt x="3356150" y="508438"/>
                </a:cubicBezTo>
                <a:lnTo>
                  <a:pt x="3356150" y="2542126"/>
                </a:lnTo>
                <a:cubicBezTo>
                  <a:pt x="3356150" y="2822929"/>
                  <a:pt x="3128515" y="3050564"/>
                  <a:pt x="2847712" y="3050564"/>
                </a:cubicBezTo>
                <a:lnTo>
                  <a:pt x="508438" y="3050564"/>
                </a:lnTo>
                <a:cubicBezTo>
                  <a:pt x="227635" y="3050564"/>
                  <a:pt x="0" y="2822929"/>
                  <a:pt x="0" y="2542126"/>
                </a:cubicBezTo>
                <a:lnTo>
                  <a:pt x="0" y="508438"/>
                </a:lnTo>
                <a:cubicBezTo>
                  <a:pt x="0" y="227635"/>
                  <a:pt x="227635" y="0"/>
                  <a:pt x="50843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97939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49568907-C17E-16DE-39C4-D336B28EF19D}"/>
              </a:ext>
            </a:extLst>
          </p:cNvPr>
          <p:cNvGrpSpPr/>
          <p:nvPr/>
        </p:nvGrpSpPr>
        <p:grpSpPr>
          <a:xfrm>
            <a:off x="5225593" y="3213685"/>
            <a:ext cx="1740816" cy="1740813"/>
            <a:chOff x="3855563" y="2620652"/>
            <a:chExt cx="1395167" cy="1395167"/>
          </a:xfrm>
          <a:solidFill>
            <a:schemeClr val="accent1"/>
          </a:solidFill>
        </p:grpSpPr>
        <p:sp>
          <p:nvSpPr>
            <p:cNvPr id="11" name="타원 10">
              <a:extLst>
                <a:ext uri="{FF2B5EF4-FFF2-40B4-BE49-F238E27FC236}">
                  <a16:creationId xmlns:a16="http://schemas.microsoft.com/office/drawing/2014/main" id="{6D72D8C8-3BBF-88BD-E218-F3ECC67D3AA8}"/>
                </a:ext>
              </a:extLst>
            </p:cNvPr>
            <p:cNvSpPr/>
            <p:nvPr/>
          </p:nvSpPr>
          <p:spPr>
            <a:xfrm>
              <a:off x="3855563" y="2620652"/>
              <a:ext cx="1395167" cy="13951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2" name="타원 11">
              <a:extLst>
                <a:ext uri="{FF2B5EF4-FFF2-40B4-BE49-F238E27FC236}">
                  <a16:creationId xmlns:a16="http://schemas.microsoft.com/office/drawing/2014/main" id="{BA580735-80A4-235F-0BFD-E7D880D1D760}"/>
                </a:ext>
              </a:extLst>
            </p:cNvPr>
            <p:cNvSpPr/>
            <p:nvPr/>
          </p:nvSpPr>
          <p:spPr>
            <a:xfrm>
              <a:off x="3855563" y="2620652"/>
              <a:ext cx="1395167" cy="13951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8ED36023-FF6A-F748-64E2-9A3F3D50F94A}"/>
              </a:ext>
            </a:extLst>
          </p:cNvPr>
          <p:cNvGrpSpPr/>
          <p:nvPr/>
        </p:nvGrpSpPr>
        <p:grpSpPr>
          <a:xfrm>
            <a:off x="3019397" y="3656423"/>
            <a:ext cx="855344" cy="855341"/>
            <a:chOff x="3855563" y="2620651"/>
            <a:chExt cx="1395167" cy="1395167"/>
          </a:xfrm>
          <a:solidFill>
            <a:schemeClr val="accent1"/>
          </a:solidFill>
        </p:grpSpPr>
        <p:sp>
          <p:nvSpPr>
            <p:cNvPr id="15" name="타원 14">
              <a:extLst>
                <a:ext uri="{FF2B5EF4-FFF2-40B4-BE49-F238E27FC236}">
                  <a16:creationId xmlns:a16="http://schemas.microsoft.com/office/drawing/2014/main" id="{B00BF212-6E5E-148A-AF09-AFD03728C890}"/>
                </a:ext>
              </a:extLst>
            </p:cNvPr>
            <p:cNvSpPr/>
            <p:nvPr/>
          </p:nvSpPr>
          <p:spPr>
            <a:xfrm>
              <a:off x="3855563" y="2620651"/>
              <a:ext cx="1395167" cy="13951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6" name="타원 15">
              <a:extLst>
                <a:ext uri="{FF2B5EF4-FFF2-40B4-BE49-F238E27FC236}">
                  <a16:creationId xmlns:a16="http://schemas.microsoft.com/office/drawing/2014/main" id="{7E652B56-0244-BCA1-8CA9-DF0C8B1DD5C7}"/>
                </a:ext>
              </a:extLst>
            </p:cNvPr>
            <p:cNvSpPr/>
            <p:nvPr/>
          </p:nvSpPr>
          <p:spPr>
            <a:xfrm>
              <a:off x="3855563" y="2620651"/>
              <a:ext cx="1395167" cy="1395164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pic>
        <p:nvPicPr>
          <p:cNvPr id="46" name="그래픽 45">
            <a:extLst>
              <a:ext uri="{FF2B5EF4-FFF2-40B4-BE49-F238E27FC236}">
                <a16:creationId xmlns:a16="http://schemas.microsoft.com/office/drawing/2014/main" id="{61978ECF-7517-7411-E817-369EA3B675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3174628" y="3811655"/>
            <a:ext cx="544884" cy="544884"/>
          </a:xfrm>
          <a:prstGeom prst="rect">
            <a:avLst/>
          </a:prstGeom>
        </p:spPr>
      </p:pic>
      <p:grpSp>
        <p:nvGrpSpPr>
          <p:cNvPr id="52" name="그룹 51">
            <a:extLst>
              <a:ext uri="{FF2B5EF4-FFF2-40B4-BE49-F238E27FC236}">
                <a16:creationId xmlns:a16="http://schemas.microsoft.com/office/drawing/2014/main" id="{E6FC3F0E-5D0C-EFC7-FEC1-B1B7F49742C2}"/>
              </a:ext>
            </a:extLst>
          </p:cNvPr>
          <p:cNvGrpSpPr/>
          <p:nvPr/>
        </p:nvGrpSpPr>
        <p:grpSpPr>
          <a:xfrm>
            <a:off x="3694823" y="2399912"/>
            <a:ext cx="855344" cy="855341"/>
            <a:chOff x="3855563" y="2620652"/>
            <a:chExt cx="1395167" cy="1395167"/>
          </a:xfrm>
          <a:solidFill>
            <a:schemeClr val="accent1"/>
          </a:solidFill>
        </p:grpSpPr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FC700C2F-84E6-3412-85A0-7B984A0D755C}"/>
                </a:ext>
              </a:extLst>
            </p:cNvPr>
            <p:cNvSpPr/>
            <p:nvPr/>
          </p:nvSpPr>
          <p:spPr>
            <a:xfrm>
              <a:off x="3855563" y="2620652"/>
              <a:ext cx="1395167" cy="13951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5" name="타원 54">
              <a:extLst>
                <a:ext uri="{FF2B5EF4-FFF2-40B4-BE49-F238E27FC236}">
                  <a16:creationId xmlns:a16="http://schemas.microsoft.com/office/drawing/2014/main" id="{E122FFF2-DDA6-38BD-1C8E-439E40C5CF89}"/>
                </a:ext>
              </a:extLst>
            </p:cNvPr>
            <p:cNvSpPr/>
            <p:nvPr/>
          </p:nvSpPr>
          <p:spPr>
            <a:xfrm>
              <a:off x="3855563" y="2620652"/>
              <a:ext cx="1395167" cy="1395165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pic>
        <p:nvPicPr>
          <p:cNvPr id="53" name="그래픽 52" descr="아프리카 단색으로 채워진">
            <a:extLst>
              <a:ext uri="{FF2B5EF4-FFF2-40B4-BE49-F238E27FC236}">
                <a16:creationId xmlns:a16="http://schemas.microsoft.com/office/drawing/2014/main" id="{31C60E03-FA9D-37C7-F9B8-88F41F8832E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50053" y="2555144"/>
            <a:ext cx="544886" cy="544884"/>
          </a:xfrm>
          <a:prstGeom prst="rect">
            <a:avLst/>
          </a:prstGeom>
        </p:spPr>
      </p:pic>
      <p:grpSp>
        <p:nvGrpSpPr>
          <p:cNvPr id="57" name="그룹 56">
            <a:extLst>
              <a:ext uri="{FF2B5EF4-FFF2-40B4-BE49-F238E27FC236}">
                <a16:creationId xmlns:a16="http://schemas.microsoft.com/office/drawing/2014/main" id="{55D2D4FD-6DCD-C95E-FB4B-F5D9B49BDAA6}"/>
              </a:ext>
            </a:extLst>
          </p:cNvPr>
          <p:cNvGrpSpPr/>
          <p:nvPr/>
        </p:nvGrpSpPr>
        <p:grpSpPr>
          <a:xfrm>
            <a:off x="3694823" y="4912934"/>
            <a:ext cx="855344" cy="855342"/>
            <a:chOff x="3855561" y="2620652"/>
            <a:chExt cx="1395169" cy="1395167"/>
          </a:xfrm>
          <a:solidFill>
            <a:schemeClr val="accent1"/>
          </a:solidFill>
        </p:grpSpPr>
        <p:sp>
          <p:nvSpPr>
            <p:cNvPr id="59" name="타원 58">
              <a:extLst>
                <a:ext uri="{FF2B5EF4-FFF2-40B4-BE49-F238E27FC236}">
                  <a16:creationId xmlns:a16="http://schemas.microsoft.com/office/drawing/2014/main" id="{9C2C916B-90C9-F3A6-55C5-057408A96561}"/>
                </a:ext>
              </a:extLst>
            </p:cNvPr>
            <p:cNvSpPr/>
            <p:nvPr/>
          </p:nvSpPr>
          <p:spPr>
            <a:xfrm>
              <a:off x="3855563" y="2620652"/>
              <a:ext cx="1395167" cy="13951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0" name="타원 59">
              <a:extLst>
                <a:ext uri="{FF2B5EF4-FFF2-40B4-BE49-F238E27FC236}">
                  <a16:creationId xmlns:a16="http://schemas.microsoft.com/office/drawing/2014/main" id="{E7DC0921-539E-72BC-27BD-C0DCFF798DF2}"/>
                </a:ext>
              </a:extLst>
            </p:cNvPr>
            <p:cNvSpPr/>
            <p:nvPr/>
          </p:nvSpPr>
          <p:spPr>
            <a:xfrm>
              <a:off x="3855561" y="2620652"/>
              <a:ext cx="1395169" cy="13951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pic>
        <p:nvPicPr>
          <p:cNvPr id="58" name="그래픽 57">
            <a:extLst>
              <a:ext uri="{FF2B5EF4-FFF2-40B4-BE49-F238E27FC236}">
                <a16:creationId xmlns:a16="http://schemas.microsoft.com/office/drawing/2014/main" id="{1D714986-F4D2-3CE8-98BE-6D42465907A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3850054" y="5068166"/>
            <a:ext cx="544884" cy="544884"/>
          </a:xfrm>
          <a:prstGeom prst="rect">
            <a:avLst/>
          </a:prstGeom>
        </p:spPr>
      </p:pic>
      <p:cxnSp>
        <p:nvCxnSpPr>
          <p:cNvPr id="79" name="직선 연결선 78">
            <a:extLst>
              <a:ext uri="{FF2B5EF4-FFF2-40B4-BE49-F238E27FC236}">
                <a16:creationId xmlns:a16="http://schemas.microsoft.com/office/drawing/2014/main" id="{4C0A3625-641D-C43D-D20F-5BED9D8A28FE}"/>
              </a:ext>
            </a:extLst>
          </p:cNvPr>
          <p:cNvCxnSpPr>
            <a:cxnSpLocks/>
          </p:cNvCxnSpPr>
          <p:nvPr/>
        </p:nvCxnSpPr>
        <p:spPr>
          <a:xfrm>
            <a:off x="4550167" y="3039962"/>
            <a:ext cx="518749" cy="430588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직선 연결선 79">
            <a:extLst>
              <a:ext uri="{FF2B5EF4-FFF2-40B4-BE49-F238E27FC236}">
                <a16:creationId xmlns:a16="http://schemas.microsoft.com/office/drawing/2014/main" id="{ED553254-96F6-F277-14A4-5E7A26E5ABC1}"/>
              </a:ext>
            </a:extLst>
          </p:cNvPr>
          <p:cNvCxnSpPr>
            <a:cxnSpLocks/>
          </p:cNvCxnSpPr>
          <p:nvPr/>
        </p:nvCxnSpPr>
        <p:spPr>
          <a:xfrm flipV="1">
            <a:off x="4550167" y="4739209"/>
            <a:ext cx="518749" cy="430588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직선 연결선 80">
            <a:extLst>
              <a:ext uri="{FF2B5EF4-FFF2-40B4-BE49-F238E27FC236}">
                <a16:creationId xmlns:a16="http://schemas.microsoft.com/office/drawing/2014/main" id="{48FB535D-0719-9511-B2DB-3C66665A1514}"/>
              </a:ext>
            </a:extLst>
          </p:cNvPr>
          <p:cNvCxnSpPr>
            <a:cxnSpLocks/>
          </p:cNvCxnSpPr>
          <p:nvPr/>
        </p:nvCxnSpPr>
        <p:spPr>
          <a:xfrm>
            <a:off x="3981450" y="4103300"/>
            <a:ext cx="917361" cy="0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D4612778-2F35-7601-BA2C-D647061F21DB}"/>
              </a:ext>
            </a:extLst>
          </p:cNvPr>
          <p:cNvSpPr txBox="1"/>
          <p:nvPr/>
        </p:nvSpPr>
        <p:spPr>
          <a:xfrm>
            <a:off x="2070089" y="2436149"/>
            <a:ext cx="137698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제목을 입력하세요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1DD9A5E-08DC-3469-73AD-98157307B556}"/>
              </a:ext>
            </a:extLst>
          </p:cNvPr>
          <p:cNvSpPr txBox="1"/>
          <p:nvPr/>
        </p:nvSpPr>
        <p:spPr>
          <a:xfrm>
            <a:off x="1755042" y="2794418"/>
            <a:ext cx="1692027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6A3CE3FE-CB4F-6B13-4831-EB52CD4B76C9}"/>
              </a:ext>
            </a:extLst>
          </p:cNvPr>
          <p:cNvSpPr txBox="1"/>
          <p:nvPr/>
        </p:nvSpPr>
        <p:spPr>
          <a:xfrm>
            <a:off x="2070089" y="4949171"/>
            <a:ext cx="137698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제목을 입력하세요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F628486C-178D-F60B-F105-2DCF1933E0F4}"/>
              </a:ext>
            </a:extLst>
          </p:cNvPr>
          <p:cNvSpPr txBox="1"/>
          <p:nvPr/>
        </p:nvSpPr>
        <p:spPr>
          <a:xfrm>
            <a:off x="1755042" y="5307440"/>
            <a:ext cx="1692027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D6E9731-EB80-18E5-C8C7-075A40D891E5}"/>
              </a:ext>
            </a:extLst>
          </p:cNvPr>
          <p:cNvSpPr txBox="1"/>
          <p:nvPr/>
        </p:nvSpPr>
        <p:spPr>
          <a:xfrm>
            <a:off x="1394632" y="3692660"/>
            <a:ext cx="137698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제목을 입력하세요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F5CE3B2A-0A35-C1EB-25E0-B196005A1037}"/>
              </a:ext>
            </a:extLst>
          </p:cNvPr>
          <p:cNvSpPr txBox="1"/>
          <p:nvPr/>
        </p:nvSpPr>
        <p:spPr>
          <a:xfrm>
            <a:off x="1079585" y="4050929"/>
            <a:ext cx="1692027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grpSp>
        <p:nvGrpSpPr>
          <p:cNvPr id="104" name="그룹 103">
            <a:extLst>
              <a:ext uri="{FF2B5EF4-FFF2-40B4-BE49-F238E27FC236}">
                <a16:creationId xmlns:a16="http://schemas.microsoft.com/office/drawing/2014/main" id="{37B69337-634E-E860-59C3-03481FAF53CA}"/>
              </a:ext>
            </a:extLst>
          </p:cNvPr>
          <p:cNvGrpSpPr/>
          <p:nvPr/>
        </p:nvGrpSpPr>
        <p:grpSpPr>
          <a:xfrm flipH="1">
            <a:off x="8317258" y="3656429"/>
            <a:ext cx="855344" cy="855342"/>
            <a:chOff x="3855563" y="2620652"/>
            <a:chExt cx="1395167" cy="1395166"/>
          </a:xfrm>
          <a:solidFill>
            <a:schemeClr val="accent1"/>
          </a:solidFill>
        </p:grpSpPr>
        <p:sp>
          <p:nvSpPr>
            <p:cNvPr id="123" name="타원 122">
              <a:extLst>
                <a:ext uri="{FF2B5EF4-FFF2-40B4-BE49-F238E27FC236}">
                  <a16:creationId xmlns:a16="http://schemas.microsoft.com/office/drawing/2014/main" id="{BD32BD8C-1925-92C2-CEF4-FAD12B5324D5}"/>
                </a:ext>
              </a:extLst>
            </p:cNvPr>
            <p:cNvSpPr/>
            <p:nvPr/>
          </p:nvSpPr>
          <p:spPr>
            <a:xfrm>
              <a:off x="3855563" y="2620652"/>
              <a:ext cx="1395167" cy="1395166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24" name="타원 123">
              <a:extLst>
                <a:ext uri="{FF2B5EF4-FFF2-40B4-BE49-F238E27FC236}">
                  <a16:creationId xmlns:a16="http://schemas.microsoft.com/office/drawing/2014/main" id="{777E253D-0DCC-979E-FCA0-A578464D646E}"/>
                </a:ext>
              </a:extLst>
            </p:cNvPr>
            <p:cNvSpPr/>
            <p:nvPr/>
          </p:nvSpPr>
          <p:spPr>
            <a:xfrm>
              <a:off x="3855563" y="2620652"/>
              <a:ext cx="1395167" cy="1395166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pic>
        <p:nvPicPr>
          <p:cNvPr id="105" name="그래픽 104">
            <a:extLst>
              <a:ext uri="{FF2B5EF4-FFF2-40B4-BE49-F238E27FC236}">
                <a16:creationId xmlns:a16="http://schemas.microsoft.com/office/drawing/2014/main" id="{E07DACE0-2EC8-CA2D-ACC1-95F8E4413F2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8472487" y="3811655"/>
            <a:ext cx="544884" cy="544884"/>
          </a:xfrm>
          <a:prstGeom prst="rect">
            <a:avLst/>
          </a:prstGeom>
        </p:spPr>
      </p:pic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526C5100-82A3-A6A1-2E77-56F08194E9EE}"/>
              </a:ext>
            </a:extLst>
          </p:cNvPr>
          <p:cNvGrpSpPr/>
          <p:nvPr/>
        </p:nvGrpSpPr>
        <p:grpSpPr>
          <a:xfrm flipH="1">
            <a:off x="7641832" y="2399917"/>
            <a:ext cx="855344" cy="855342"/>
            <a:chOff x="3855563" y="2620652"/>
            <a:chExt cx="1395167" cy="1395166"/>
          </a:xfrm>
          <a:solidFill>
            <a:schemeClr val="accent1"/>
          </a:solidFill>
        </p:grpSpPr>
        <p:sp>
          <p:nvSpPr>
            <p:cNvPr id="121" name="타원 120">
              <a:extLst>
                <a:ext uri="{FF2B5EF4-FFF2-40B4-BE49-F238E27FC236}">
                  <a16:creationId xmlns:a16="http://schemas.microsoft.com/office/drawing/2014/main" id="{D68BDBEE-B9B8-0731-DC00-EABCF8363CB6}"/>
                </a:ext>
              </a:extLst>
            </p:cNvPr>
            <p:cNvSpPr/>
            <p:nvPr/>
          </p:nvSpPr>
          <p:spPr>
            <a:xfrm>
              <a:off x="3855563" y="2620652"/>
              <a:ext cx="1395167" cy="1395166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22" name="타원 121">
              <a:extLst>
                <a:ext uri="{FF2B5EF4-FFF2-40B4-BE49-F238E27FC236}">
                  <a16:creationId xmlns:a16="http://schemas.microsoft.com/office/drawing/2014/main" id="{06C0C471-08A6-04E3-5B0B-D4FEBA03868B}"/>
                </a:ext>
              </a:extLst>
            </p:cNvPr>
            <p:cNvSpPr/>
            <p:nvPr/>
          </p:nvSpPr>
          <p:spPr>
            <a:xfrm>
              <a:off x="3855563" y="2620652"/>
              <a:ext cx="1395167" cy="1395166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pic>
        <p:nvPicPr>
          <p:cNvPr id="107" name="그래픽 106">
            <a:extLst>
              <a:ext uri="{FF2B5EF4-FFF2-40B4-BE49-F238E27FC236}">
                <a16:creationId xmlns:a16="http://schemas.microsoft.com/office/drawing/2014/main" id="{79072958-F977-E50D-BE0F-19AEF677F6A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7797061" y="2555144"/>
            <a:ext cx="544884" cy="544884"/>
          </a:xfrm>
          <a:prstGeom prst="rect">
            <a:avLst/>
          </a:prstGeom>
        </p:spPr>
      </p:pic>
      <p:grpSp>
        <p:nvGrpSpPr>
          <p:cNvPr id="108" name="그룹 107">
            <a:extLst>
              <a:ext uri="{FF2B5EF4-FFF2-40B4-BE49-F238E27FC236}">
                <a16:creationId xmlns:a16="http://schemas.microsoft.com/office/drawing/2014/main" id="{D43BA5BA-577C-7E2B-9C68-66AC9E43D2F6}"/>
              </a:ext>
            </a:extLst>
          </p:cNvPr>
          <p:cNvGrpSpPr/>
          <p:nvPr/>
        </p:nvGrpSpPr>
        <p:grpSpPr>
          <a:xfrm flipH="1">
            <a:off x="7641832" y="4912934"/>
            <a:ext cx="855344" cy="855341"/>
            <a:chOff x="3855563" y="2620652"/>
            <a:chExt cx="1395167" cy="1395166"/>
          </a:xfrm>
          <a:solidFill>
            <a:schemeClr val="accent1"/>
          </a:solidFill>
        </p:grpSpPr>
        <p:sp>
          <p:nvSpPr>
            <p:cNvPr id="119" name="타원 118">
              <a:extLst>
                <a:ext uri="{FF2B5EF4-FFF2-40B4-BE49-F238E27FC236}">
                  <a16:creationId xmlns:a16="http://schemas.microsoft.com/office/drawing/2014/main" id="{57459939-0E77-1BC9-77DE-15D305CEC444}"/>
                </a:ext>
              </a:extLst>
            </p:cNvPr>
            <p:cNvSpPr/>
            <p:nvPr/>
          </p:nvSpPr>
          <p:spPr>
            <a:xfrm>
              <a:off x="3855563" y="2620652"/>
              <a:ext cx="1395167" cy="1395166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20" name="타원 119">
              <a:extLst>
                <a:ext uri="{FF2B5EF4-FFF2-40B4-BE49-F238E27FC236}">
                  <a16:creationId xmlns:a16="http://schemas.microsoft.com/office/drawing/2014/main" id="{C91FF63C-AEFA-BAB7-C553-91C06869707B}"/>
                </a:ext>
              </a:extLst>
            </p:cNvPr>
            <p:cNvSpPr/>
            <p:nvPr/>
          </p:nvSpPr>
          <p:spPr>
            <a:xfrm>
              <a:off x="3855563" y="2620652"/>
              <a:ext cx="1395167" cy="1395166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pic>
        <p:nvPicPr>
          <p:cNvPr id="109" name="그래픽 108">
            <a:extLst>
              <a:ext uri="{FF2B5EF4-FFF2-40B4-BE49-F238E27FC236}">
                <a16:creationId xmlns:a16="http://schemas.microsoft.com/office/drawing/2014/main" id="{BFABBB69-347B-9F2A-E6D0-AD2300686A2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/>
        </p:blipFill>
        <p:spPr>
          <a:xfrm>
            <a:off x="7797061" y="5068166"/>
            <a:ext cx="544884" cy="544884"/>
          </a:xfrm>
          <a:prstGeom prst="rect">
            <a:avLst/>
          </a:prstGeom>
        </p:spPr>
      </p:pic>
      <p:cxnSp>
        <p:nvCxnSpPr>
          <p:cNvPr id="110" name="직선 연결선 109">
            <a:extLst>
              <a:ext uri="{FF2B5EF4-FFF2-40B4-BE49-F238E27FC236}">
                <a16:creationId xmlns:a16="http://schemas.microsoft.com/office/drawing/2014/main" id="{091BE742-C5EB-33DB-4F43-9B4A8BBC7207}"/>
              </a:ext>
            </a:extLst>
          </p:cNvPr>
          <p:cNvCxnSpPr>
            <a:cxnSpLocks/>
          </p:cNvCxnSpPr>
          <p:nvPr/>
        </p:nvCxnSpPr>
        <p:spPr>
          <a:xfrm flipH="1">
            <a:off x="7123083" y="3039962"/>
            <a:ext cx="518749" cy="430588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직선 연결선 110">
            <a:extLst>
              <a:ext uri="{FF2B5EF4-FFF2-40B4-BE49-F238E27FC236}">
                <a16:creationId xmlns:a16="http://schemas.microsoft.com/office/drawing/2014/main" id="{311E1E1D-2507-A902-FF28-B8B5ABFF13F7}"/>
              </a:ext>
            </a:extLst>
          </p:cNvPr>
          <p:cNvCxnSpPr>
            <a:cxnSpLocks/>
          </p:cNvCxnSpPr>
          <p:nvPr/>
        </p:nvCxnSpPr>
        <p:spPr>
          <a:xfrm flipH="1" flipV="1">
            <a:off x="7123083" y="4739209"/>
            <a:ext cx="518749" cy="430588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직선 연결선 111">
            <a:extLst>
              <a:ext uri="{FF2B5EF4-FFF2-40B4-BE49-F238E27FC236}">
                <a16:creationId xmlns:a16="http://schemas.microsoft.com/office/drawing/2014/main" id="{EB71A8AB-DF88-C731-76A1-35FD43628093}"/>
              </a:ext>
            </a:extLst>
          </p:cNvPr>
          <p:cNvCxnSpPr>
            <a:cxnSpLocks/>
          </p:cNvCxnSpPr>
          <p:nvPr/>
        </p:nvCxnSpPr>
        <p:spPr>
          <a:xfrm flipH="1">
            <a:off x="7293188" y="4103300"/>
            <a:ext cx="917361" cy="0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2FA51F77-C808-1CF6-0E18-43B8015D9908}"/>
              </a:ext>
            </a:extLst>
          </p:cNvPr>
          <p:cNvSpPr txBox="1"/>
          <p:nvPr/>
        </p:nvSpPr>
        <p:spPr>
          <a:xfrm flipH="1">
            <a:off x="8744930" y="2436149"/>
            <a:ext cx="137698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제목을 입력하세요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58CBF050-85E5-0F62-2A6F-D3C2550B4A5D}"/>
              </a:ext>
            </a:extLst>
          </p:cNvPr>
          <p:cNvSpPr txBox="1"/>
          <p:nvPr/>
        </p:nvSpPr>
        <p:spPr>
          <a:xfrm flipH="1">
            <a:off x="8744930" y="2794418"/>
            <a:ext cx="1692027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47D5EBF8-F578-BFE4-CD69-F4016E38E387}"/>
              </a:ext>
            </a:extLst>
          </p:cNvPr>
          <p:cNvSpPr txBox="1"/>
          <p:nvPr/>
        </p:nvSpPr>
        <p:spPr>
          <a:xfrm flipH="1">
            <a:off x="8744930" y="4949171"/>
            <a:ext cx="137698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제목을 입력하세요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521326F7-D6E9-833D-75AB-C0320E801729}"/>
              </a:ext>
            </a:extLst>
          </p:cNvPr>
          <p:cNvSpPr txBox="1"/>
          <p:nvPr/>
        </p:nvSpPr>
        <p:spPr>
          <a:xfrm flipH="1">
            <a:off x="8744930" y="5307440"/>
            <a:ext cx="1692027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923B2030-825A-57E3-8265-6989D5C90318}"/>
              </a:ext>
            </a:extLst>
          </p:cNvPr>
          <p:cNvSpPr txBox="1"/>
          <p:nvPr/>
        </p:nvSpPr>
        <p:spPr>
          <a:xfrm flipH="1">
            <a:off x="9420387" y="3692660"/>
            <a:ext cx="137698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제목을 입력하세요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68B27AA-1CA6-55E4-A70B-6CCAD191C55C}"/>
              </a:ext>
            </a:extLst>
          </p:cNvPr>
          <p:cNvSpPr txBox="1"/>
          <p:nvPr/>
        </p:nvSpPr>
        <p:spPr>
          <a:xfrm flipH="1">
            <a:off x="9420387" y="4050929"/>
            <a:ext cx="1692027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F5959617-013B-7801-5D9F-BD5420EE5D85}"/>
              </a:ext>
            </a:extLst>
          </p:cNvPr>
          <p:cNvSpPr txBox="1"/>
          <p:nvPr/>
        </p:nvSpPr>
        <p:spPr>
          <a:xfrm>
            <a:off x="5641550" y="3610120"/>
            <a:ext cx="908903" cy="90261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KEY</a:t>
            </a:r>
          </a:p>
          <a:p>
            <a:pPr algn="ctr"/>
            <a:r>
              <a:rPr lang="en-US" altLang="ko-KR">
                <a:latin typeface="페이퍼로지 8 ExtraBold" pitchFamily="2" charset="-127"/>
                <a:ea typeface="페이퍼로지 8 ExtraBold" pitchFamily="2" charset="-127"/>
              </a:rPr>
              <a:t>IDEA</a:t>
            </a:r>
          </a:p>
        </p:txBody>
      </p:sp>
    </p:spTree>
    <p:extLst>
      <p:ext uri="{BB962C8B-B14F-4D97-AF65-F5344CB8AC3E}">
        <p14:creationId xmlns:p14="http://schemas.microsoft.com/office/powerpoint/2010/main" val="7629756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그룹 20">
            <a:extLst>
              <a:ext uri="{FF2B5EF4-FFF2-40B4-BE49-F238E27FC236}">
                <a16:creationId xmlns:a16="http://schemas.microsoft.com/office/drawing/2014/main" id="{BA07A0D9-4360-79A8-7CC8-D718BD763828}"/>
              </a:ext>
            </a:extLst>
          </p:cNvPr>
          <p:cNvGrpSpPr/>
          <p:nvPr/>
        </p:nvGrpSpPr>
        <p:grpSpPr>
          <a:xfrm>
            <a:off x="1136650" y="3737578"/>
            <a:ext cx="2225675" cy="1926190"/>
            <a:chOff x="1047750" y="3696101"/>
            <a:chExt cx="1868705" cy="1926190"/>
          </a:xfrm>
          <a:solidFill>
            <a:schemeClr val="accent1"/>
          </a:solidFill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FE99CEAE-B45B-DF29-BCCD-DD6D1534205E}"/>
                </a:ext>
              </a:extLst>
            </p:cNvPr>
            <p:cNvSpPr/>
            <p:nvPr/>
          </p:nvSpPr>
          <p:spPr>
            <a:xfrm>
              <a:off x="1047750" y="3696101"/>
              <a:ext cx="1868705" cy="1926190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7" name="사각형: 둥근 모서리 16">
              <a:extLst>
                <a:ext uri="{FF2B5EF4-FFF2-40B4-BE49-F238E27FC236}">
                  <a16:creationId xmlns:a16="http://schemas.microsoft.com/office/drawing/2014/main" id="{BEC2DC6A-033A-CDF6-0AB0-98B897BD218B}"/>
                </a:ext>
              </a:extLst>
            </p:cNvPr>
            <p:cNvSpPr/>
            <p:nvPr/>
          </p:nvSpPr>
          <p:spPr>
            <a:xfrm>
              <a:off x="1047750" y="3696101"/>
              <a:ext cx="1868705" cy="1926190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F7E46A43-4984-46D7-0C48-4258CA8CD0F1}"/>
              </a:ext>
            </a:extLst>
          </p:cNvPr>
          <p:cNvGrpSpPr/>
          <p:nvPr/>
        </p:nvGrpSpPr>
        <p:grpSpPr>
          <a:xfrm>
            <a:off x="3641725" y="3737578"/>
            <a:ext cx="2225675" cy="1926190"/>
            <a:chOff x="1047750" y="3696101"/>
            <a:chExt cx="1868705" cy="1926190"/>
          </a:xfrm>
          <a:solidFill>
            <a:schemeClr val="accent1"/>
          </a:solidFill>
        </p:grpSpPr>
        <p:sp>
          <p:nvSpPr>
            <p:cNvPr id="41" name="사각형: 둥근 모서리 40">
              <a:extLst>
                <a:ext uri="{FF2B5EF4-FFF2-40B4-BE49-F238E27FC236}">
                  <a16:creationId xmlns:a16="http://schemas.microsoft.com/office/drawing/2014/main" id="{06681CB1-E4C0-C47A-CA1B-D133A1B3FD64}"/>
                </a:ext>
              </a:extLst>
            </p:cNvPr>
            <p:cNvSpPr/>
            <p:nvPr/>
          </p:nvSpPr>
          <p:spPr>
            <a:xfrm>
              <a:off x="1047750" y="3696101"/>
              <a:ext cx="1868705" cy="1926190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2" name="사각형: 둥근 모서리 41">
              <a:extLst>
                <a:ext uri="{FF2B5EF4-FFF2-40B4-BE49-F238E27FC236}">
                  <a16:creationId xmlns:a16="http://schemas.microsoft.com/office/drawing/2014/main" id="{356E30F9-EC00-636F-3720-A91CDFF087B2}"/>
                </a:ext>
              </a:extLst>
            </p:cNvPr>
            <p:cNvSpPr/>
            <p:nvPr/>
          </p:nvSpPr>
          <p:spPr>
            <a:xfrm>
              <a:off x="1047750" y="3696101"/>
              <a:ext cx="1868705" cy="1926190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8D02E70C-4FA3-0119-2D68-2A1C6083287D}"/>
              </a:ext>
            </a:extLst>
          </p:cNvPr>
          <p:cNvGrpSpPr/>
          <p:nvPr/>
        </p:nvGrpSpPr>
        <p:grpSpPr>
          <a:xfrm>
            <a:off x="6530568" y="965199"/>
            <a:ext cx="4530725" cy="4698569"/>
            <a:chOff x="6301968" y="965199"/>
            <a:chExt cx="4530725" cy="4698569"/>
          </a:xfrm>
          <a:solidFill>
            <a:schemeClr val="accent1"/>
          </a:solidFill>
        </p:grpSpPr>
        <p:sp>
          <p:nvSpPr>
            <p:cNvPr id="50" name="사각형: 둥근 모서리 49">
              <a:extLst>
                <a:ext uri="{FF2B5EF4-FFF2-40B4-BE49-F238E27FC236}">
                  <a16:creationId xmlns:a16="http://schemas.microsoft.com/office/drawing/2014/main" id="{BFBC93A7-3B71-DB8A-554D-67B37F9A97A9}"/>
                </a:ext>
              </a:extLst>
            </p:cNvPr>
            <p:cNvSpPr/>
            <p:nvPr/>
          </p:nvSpPr>
          <p:spPr>
            <a:xfrm>
              <a:off x="6301968" y="965199"/>
              <a:ext cx="4530725" cy="4698569"/>
            </a:xfrm>
            <a:prstGeom prst="roundRect">
              <a:avLst>
                <a:gd name="adj" fmla="val 6366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1" name="사각형: 둥근 모서리 50">
              <a:extLst>
                <a:ext uri="{FF2B5EF4-FFF2-40B4-BE49-F238E27FC236}">
                  <a16:creationId xmlns:a16="http://schemas.microsoft.com/office/drawing/2014/main" id="{02D1E22D-652E-862A-06F1-F8552B2B5EBE}"/>
                </a:ext>
              </a:extLst>
            </p:cNvPr>
            <p:cNvSpPr/>
            <p:nvPr/>
          </p:nvSpPr>
          <p:spPr>
            <a:xfrm>
              <a:off x="6301968" y="965199"/>
              <a:ext cx="4530725" cy="4698569"/>
            </a:xfrm>
            <a:prstGeom prst="roundRect">
              <a:avLst>
                <a:gd name="adj" fmla="val 6366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ED88E58-4908-1EB2-EBA7-B8295FBC6DF3}"/>
              </a:ext>
            </a:extLst>
          </p:cNvPr>
          <p:cNvSpPr txBox="1"/>
          <p:nvPr/>
        </p:nvSpPr>
        <p:spPr>
          <a:xfrm>
            <a:off x="1136650" y="9651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46C61E-4E5B-7533-F1A6-7E3E9F0A8DA7}"/>
              </a:ext>
            </a:extLst>
          </p:cNvPr>
          <p:cNvSpPr txBox="1"/>
          <p:nvPr/>
        </p:nvSpPr>
        <p:spPr>
          <a:xfrm>
            <a:off x="1127125" y="1235709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3C2FC3-BE07-43D7-6E74-909E35AA0884}"/>
              </a:ext>
            </a:extLst>
          </p:cNvPr>
          <p:cNvSpPr txBox="1"/>
          <p:nvPr/>
        </p:nvSpPr>
        <p:spPr>
          <a:xfrm>
            <a:off x="1127124" y="2375626"/>
            <a:ext cx="4740275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주로 인스타그램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유튜브 그리고 블로그에서 활동 중입니다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템플릿도 스마트 스토어에서 판매 중이기도 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강의 출강도 합니다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8CD1ECC7-615B-A232-54C4-BF5A3C2BF7FB}"/>
              </a:ext>
            </a:extLst>
          </p:cNvPr>
          <p:cNvSpPr/>
          <p:nvPr/>
        </p:nvSpPr>
        <p:spPr>
          <a:xfrm>
            <a:off x="1376497" y="5157168"/>
            <a:ext cx="1745981" cy="328396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F46F4B3-BFF2-B86E-F38C-AA740514423C}"/>
              </a:ext>
            </a:extLst>
          </p:cNvPr>
          <p:cNvSpPr txBox="1"/>
          <p:nvPr/>
        </p:nvSpPr>
        <p:spPr>
          <a:xfrm>
            <a:off x="1851942" y="5202872"/>
            <a:ext cx="795089" cy="2143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1400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z="14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B1087940-AE25-8471-4FAD-851393A5DC76}"/>
              </a:ext>
            </a:extLst>
          </p:cNvPr>
          <p:cNvSpPr/>
          <p:nvPr/>
        </p:nvSpPr>
        <p:spPr>
          <a:xfrm>
            <a:off x="3881572" y="5157168"/>
            <a:ext cx="1745981" cy="328396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7625374-6A3E-A7C0-A6EE-8FD23143524E}"/>
              </a:ext>
            </a:extLst>
          </p:cNvPr>
          <p:cNvSpPr txBox="1"/>
          <p:nvPr/>
        </p:nvSpPr>
        <p:spPr>
          <a:xfrm>
            <a:off x="4357017" y="5202872"/>
            <a:ext cx="795089" cy="21435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1400"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z="14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2AFFE94C-5224-27AB-1741-C264D2116131}"/>
              </a:ext>
            </a:extLst>
          </p:cNvPr>
          <p:cNvSpPr/>
          <p:nvPr/>
        </p:nvSpPr>
        <p:spPr>
          <a:xfrm>
            <a:off x="6779079" y="4972050"/>
            <a:ext cx="4033703" cy="513514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BD7C2EA-B40C-6EB6-7DCD-DE0E63F1C422}"/>
              </a:ext>
            </a:extLst>
          </p:cNvPr>
          <p:cNvSpPr txBox="1"/>
          <p:nvPr/>
        </p:nvSpPr>
        <p:spPr>
          <a:xfrm>
            <a:off x="8104235" y="5049487"/>
            <a:ext cx="1383392" cy="3674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2400">
                <a:ln>
                  <a:solidFill>
                    <a:schemeClr val="accent3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lang="en-US" altLang="ko-KR" sz="2400">
              <a:ln>
                <a:solidFill>
                  <a:schemeClr val="accent3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pic>
        <p:nvPicPr>
          <p:cNvPr id="13" name="그림 개체 틀 12" descr="야외, 하늘, 구름, 건물이(가) 표시된 사진&#10;&#10;자동 생성된 설명">
            <a:extLst>
              <a:ext uri="{FF2B5EF4-FFF2-40B4-BE49-F238E27FC236}">
                <a16:creationId xmlns:a16="http://schemas.microsoft.com/office/drawing/2014/main" id="{1B521439-BB71-6483-DA2E-2A4FAEA1923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2" b="322"/>
          <a:stretch>
            <a:fillRect/>
          </a:stretch>
        </p:blipFill>
        <p:spPr>
          <a:xfrm>
            <a:off x="1376363" y="3954463"/>
            <a:ext cx="1746250" cy="1023937"/>
          </a:xfrm>
          <a:custGeom>
            <a:avLst/>
            <a:gdLst>
              <a:gd name="connsiteX0" fmla="*/ 170701 w 1745981"/>
              <a:gd name="connsiteY0" fmla="*/ 0 h 1024185"/>
              <a:gd name="connsiteX1" fmla="*/ 1575280 w 1745981"/>
              <a:gd name="connsiteY1" fmla="*/ 0 h 1024185"/>
              <a:gd name="connsiteX2" fmla="*/ 1745981 w 1745981"/>
              <a:gd name="connsiteY2" fmla="*/ 170701 h 1024185"/>
              <a:gd name="connsiteX3" fmla="*/ 1745981 w 1745981"/>
              <a:gd name="connsiteY3" fmla="*/ 853484 h 1024185"/>
              <a:gd name="connsiteX4" fmla="*/ 1575280 w 1745981"/>
              <a:gd name="connsiteY4" fmla="*/ 1024185 h 1024185"/>
              <a:gd name="connsiteX5" fmla="*/ 170701 w 1745981"/>
              <a:gd name="connsiteY5" fmla="*/ 1024185 h 1024185"/>
              <a:gd name="connsiteX6" fmla="*/ 0 w 1745981"/>
              <a:gd name="connsiteY6" fmla="*/ 853484 h 1024185"/>
              <a:gd name="connsiteX7" fmla="*/ 0 w 1745981"/>
              <a:gd name="connsiteY7" fmla="*/ 170701 h 1024185"/>
              <a:gd name="connsiteX8" fmla="*/ 170701 w 1745981"/>
              <a:gd name="connsiteY8" fmla="*/ 0 h 102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5981" h="1024185">
                <a:moveTo>
                  <a:pt x="170701" y="0"/>
                </a:moveTo>
                <a:lnTo>
                  <a:pt x="1575280" y="0"/>
                </a:lnTo>
                <a:cubicBezTo>
                  <a:pt x="1669556" y="0"/>
                  <a:pt x="1745981" y="76425"/>
                  <a:pt x="1745981" y="170701"/>
                </a:cubicBezTo>
                <a:lnTo>
                  <a:pt x="1745981" y="853484"/>
                </a:lnTo>
                <a:cubicBezTo>
                  <a:pt x="1745981" y="947760"/>
                  <a:pt x="1669556" y="1024185"/>
                  <a:pt x="1575280" y="1024185"/>
                </a:cubicBezTo>
                <a:lnTo>
                  <a:pt x="170701" y="1024185"/>
                </a:lnTo>
                <a:cubicBezTo>
                  <a:pt x="76425" y="1024185"/>
                  <a:pt x="0" y="947760"/>
                  <a:pt x="0" y="853484"/>
                </a:cubicBezTo>
                <a:lnTo>
                  <a:pt x="0" y="170701"/>
                </a:lnTo>
                <a:cubicBezTo>
                  <a:pt x="0" y="76425"/>
                  <a:pt x="76425" y="0"/>
                  <a:pt x="170701" y="0"/>
                </a:cubicBezTo>
                <a:close/>
              </a:path>
            </a:pathLst>
          </a:custGeom>
        </p:spPr>
      </p:pic>
      <p:pic>
        <p:nvPicPr>
          <p:cNvPr id="14" name="그림 개체 틀 13" descr="하늘, 구름, 상업용 건물, 건축물이(가) 표시된 사진&#10;&#10;자동 생성된 설명">
            <a:extLst>
              <a:ext uri="{FF2B5EF4-FFF2-40B4-BE49-F238E27FC236}">
                <a16:creationId xmlns:a16="http://schemas.microsoft.com/office/drawing/2014/main" id="{6AB84DAD-224E-5BED-A69E-DC23CC9A022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2" b="322"/>
          <a:stretch>
            <a:fillRect/>
          </a:stretch>
        </p:blipFill>
        <p:spPr>
          <a:xfrm>
            <a:off x="3881438" y="3954463"/>
            <a:ext cx="1746250" cy="1023937"/>
          </a:xfrm>
          <a:custGeom>
            <a:avLst/>
            <a:gdLst>
              <a:gd name="connsiteX0" fmla="*/ 170701 w 1745981"/>
              <a:gd name="connsiteY0" fmla="*/ 0 h 1024185"/>
              <a:gd name="connsiteX1" fmla="*/ 1575280 w 1745981"/>
              <a:gd name="connsiteY1" fmla="*/ 0 h 1024185"/>
              <a:gd name="connsiteX2" fmla="*/ 1745981 w 1745981"/>
              <a:gd name="connsiteY2" fmla="*/ 170701 h 1024185"/>
              <a:gd name="connsiteX3" fmla="*/ 1745981 w 1745981"/>
              <a:gd name="connsiteY3" fmla="*/ 853484 h 1024185"/>
              <a:gd name="connsiteX4" fmla="*/ 1575280 w 1745981"/>
              <a:gd name="connsiteY4" fmla="*/ 1024185 h 1024185"/>
              <a:gd name="connsiteX5" fmla="*/ 170701 w 1745981"/>
              <a:gd name="connsiteY5" fmla="*/ 1024185 h 1024185"/>
              <a:gd name="connsiteX6" fmla="*/ 0 w 1745981"/>
              <a:gd name="connsiteY6" fmla="*/ 853484 h 1024185"/>
              <a:gd name="connsiteX7" fmla="*/ 0 w 1745981"/>
              <a:gd name="connsiteY7" fmla="*/ 170701 h 1024185"/>
              <a:gd name="connsiteX8" fmla="*/ 170701 w 1745981"/>
              <a:gd name="connsiteY8" fmla="*/ 0 h 102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45981" h="1024185">
                <a:moveTo>
                  <a:pt x="170701" y="0"/>
                </a:moveTo>
                <a:lnTo>
                  <a:pt x="1575280" y="0"/>
                </a:lnTo>
                <a:cubicBezTo>
                  <a:pt x="1669556" y="0"/>
                  <a:pt x="1745981" y="76425"/>
                  <a:pt x="1745981" y="170701"/>
                </a:cubicBezTo>
                <a:lnTo>
                  <a:pt x="1745981" y="853484"/>
                </a:lnTo>
                <a:cubicBezTo>
                  <a:pt x="1745981" y="947760"/>
                  <a:pt x="1669556" y="1024185"/>
                  <a:pt x="1575280" y="1024185"/>
                </a:cubicBezTo>
                <a:lnTo>
                  <a:pt x="170701" y="1024185"/>
                </a:lnTo>
                <a:cubicBezTo>
                  <a:pt x="76425" y="1024185"/>
                  <a:pt x="0" y="947760"/>
                  <a:pt x="0" y="853484"/>
                </a:cubicBezTo>
                <a:lnTo>
                  <a:pt x="0" y="170701"/>
                </a:lnTo>
                <a:cubicBezTo>
                  <a:pt x="0" y="76425"/>
                  <a:pt x="76425" y="0"/>
                  <a:pt x="170701" y="0"/>
                </a:cubicBezTo>
                <a:close/>
              </a:path>
            </a:pathLst>
          </a:custGeom>
        </p:spPr>
      </p:pic>
      <p:pic>
        <p:nvPicPr>
          <p:cNvPr id="15" name="그림 개체 틀 14" descr="구름, 하늘, 건물, 낮시간이(가) 표시된 사진&#10;&#10;자동 생성된 설명">
            <a:extLst>
              <a:ext uri="{FF2B5EF4-FFF2-40B4-BE49-F238E27FC236}">
                <a16:creationId xmlns:a16="http://schemas.microsoft.com/office/drawing/2014/main" id="{9BDB8812-4161-7BC6-30F2-D25D6D65624C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" r="59"/>
          <a:stretch>
            <a:fillRect/>
          </a:stretch>
        </p:blipFill>
        <p:spPr>
          <a:xfrm>
            <a:off x="6778625" y="1239838"/>
            <a:ext cx="4033838" cy="3514725"/>
          </a:xfrm>
          <a:custGeom>
            <a:avLst/>
            <a:gdLst>
              <a:gd name="connsiteX0" fmla="*/ 133378 w 4033704"/>
              <a:gd name="connsiteY0" fmla="*/ 0 h 3514584"/>
              <a:gd name="connsiteX1" fmla="*/ 3900326 w 4033704"/>
              <a:gd name="connsiteY1" fmla="*/ 0 h 3514584"/>
              <a:gd name="connsiteX2" fmla="*/ 4033704 w 4033704"/>
              <a:gd name="connsiteY2" fmla="*/ 133378 h 3514584"/>
              <a:gd name="connsiteX3" fmla="*/ 4033704 w 4033704"/>
              <a:gd name="connsiteY3" fmla="*/ 3381206 h 3514584"/>
              <a:gd name="connsiteX4" fmla="*/ 3900326 w 4033704"/>
              <a:gd name="connsiteY4" fmla="*/ 3514584 h 3514584"/>
              <a:gd name="connsiteX5" fmla="*/ 133378 w 4033704"/>
              <a:gd name="connsiteY5" fmla="*/ 3514584 h 3514584"/>
              <a:gd name="connsiteX6" fmla="*/ 0 w 4033704"/>
              <a:gd name="connsiteY6" fmla="*/ 3381206 h 3514584"/>
              <a:gd name="connsiteX7" fmla="*/ 0 w 4033704"/>
              <a:gd name="connsiteY7" fmla="*/ 133378 h 3514584"/>
              <a:gd name="connsiteX8" fmla="*/ 133378 w 4033704"/>
              <a:gd name="connsiteY8" fmla="*/ 0 h 3514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3704" h="3514584">
                <a:moveTo>
                  <a:pt x="133378" y="0"/>
                </a:moveTo>
                <a:lnTo>
                  <a:pt x="3900326" y="0"/>
                </a:lnTo>
                <a:cubicBezTo>
                  <a:pt x="3973989" y="0"/>
                  <a:pt x="4033704" y="59715"/>
                  <a:pt x="4033704" y="133378"/>
                </a:cubicBezTo>
                <a:lnTo>
                  <a:pt x="4033704" y="3381206"/>
                </a:lnTo>
                <a:cubicBezTo>
                  <a:pt x="4033704" y="3454869"/>
                  <a:pt x="3973989" y="3514584"/>
                  <a:pt x="3900326" y="3514584"/>
                </a:cubicBezTo>
                <a:lnTo>
                  <a:pt x="133378" y="3514584"/>
                </a:lnTo>
                <a:cubicBezTo>
                  <a:pt x="59715" y="3514584"/>
                  <a:pt x="0" y="3454869"/>
                  <a:pt x="0" y="3381206"/>
                </a:cubicBezTo>
                <a:lnTo>
                  <a:pt x="0" y="133378"/>
                </a:lnTo>
                <a:cubicBezTo>
                  <a:pt x="0" y="59715"/>
                  <a:pt x="59715" y="0"/>
                  <a:pt x="13337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39027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D88E58-4908-1EB2-EBA7-B8295FBC6DF3}"/>
              </a:ext>
            </a:extLst>
          </p:cNvPr>
          <p:cNvSpPr txBox="1"/>
          <p:nvPr/>
        </p:nvSpPr>
        <p:spPr>
          <a:xfrm>
            <a:off x="1136650" y="9651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46C61E-4E5B-7533-F1A6-7E3E9F0A8DA7}"/>
              </a:ext>
            </a:extLst>
          </p:cNvPr>
          <p:cNvSpPr txBox="1"/>
          <p:nvPr/>
        </p:nvSpPr>
        <p:spPr>
          <a:xfrm>
            <a:off x="1127125" y="1235709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28B885D4-35C5-1505-A497-9DB8F7B8BA7C}"/>
              </a:ext>
            </a:extLst>
          </p:cNvPr>
          <p:cNvGrpSpPr/>
          <p:nvPr/>
        </p:nvGrpSpPr>
        <p:grpSpPr>
          <a:xfrm>
            <a:off x="5657849" y="1200156"/>
            <a:ext cx="4867275" cy="4867267"/>
            <a:chOff x="3855563" y="2620652"/>
            <a:chExt cx="1395167" cy="1395167"/>
          </a:xfrm>
          <a:solidFill>
            <a:schemeClr val="accent1"/>
          </a:solidFill>
        </p:grpSpPr>
        <p:sp>
          <p:nvSpPr>
            <p:cNvPr id="71" name="타원 70">
              <a:extLst>
                <a:ext uri="{FF2B5EF4-FFF2-40B4-BE49-F238E27FC236}">
                  <a16:creationId xmlns:a16="http://schemas.microsoft.com/office/drawing/2014/main" id="{3500F27E-7450-379F-BFC2-81CADB79E70A}"/>
                </a:ext>
              </a:extLst>
            </p:cNvPr>
            <p:cNvSpPr/>
            <p:nvPr/>
          </p:nvSpPr>
          <p:spPr>
            <a:xfrm>
              <a:off x="3855563" y="2620652"/>
              <a:ext cx="1395167" cy="13951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72" name="타원 71">
              <a:extLst>
                <a:ext uri="{FF2B5EF4-FFF2-40B4-BE49-F238E27FC236}">
                  <a16:creationId xmlns:a16="http://schemas.microsoft.com/office/drawing/2014/main" id="{76D62E4A-55F8-B65C-6FE0-5EC714D78AD5}"/>
                </a:ext>
              </a:extLst>
            </p:cNvPr>
            <p:cNvSpPr/>
            <p:nvPr/>
          </p:nvSpPr>
          <p:spPr>
            <a:xfrm>
              <a:off x="3855563" y="2620652"/>
              <a:ext cx="1395167" cy="13951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aphicFrame>
        <p:nvGraphicFramePr>
          <p:cNvPr id="78" name="차트 77">
            <a:extLst>
              <a:ext uri="{FF2B5EF4-FFF2-40B4-BE49-F238E27FC236}">
                <a16:creationId xmlns:a16="http://schemas.microsoft.com/office/drawing/2014/main" id="{F58D1EA4-EE0F-8476-AA5A-2DBAC722CF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5866034"/>
              </p:ext>
            </p:extLst>
          </p:nvPr>
        </p:nvGraphicFramePr>
        <p:xfrm>
          <a:off x="4730749" y="1393294"/>
          <a:ext cx="6721475" cy="4480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67" name="그룹 66">
            <a:extLst>
              <a:ext uri="{FF2B5EF4-FFF2-40B4-BE49-F238E27FC236}">
                <a16:creationId xmlns:a16="http://schemas.microsoft.com/office/drawing/2014/main" id="{FC1B1D88-F0B5-A021-0B4C-BD4581E5EEAA}"/>
              </a:ext>
            </a:extLst>
          </p:cNvPr>
          <p:cNvGrpSpPr/>
          <p:nvPr/>
        </p:nvGrpSpPr>
        <p:grpSpPr>
          <a:xfrm>
            <a:off x="1149985" y="2626046"/>
            <a:ext cx="427672" cy="427671"/>
            <a:chOff x="3855563" y="2620652"/>
            <a:chExt cx="1395167" cy="1395167"/>
          </a:xfrm>
          <a:solidFill>
            <a:schemeClr val="accent1"/>
          </a:solidFill>
        </p:grpSpPr>
        <p:sp>
          <p:nvSpPr>
            <p:cNvPr id="68" name="타원 67">
              <a:extLst>
                <a:ext uri="{FF2B5EF4-FFF2-40B4-BE49-F238E27FC236}">
                  <a16:creationId xmlns:a16="http://schemas.microsoft.com/office/drawing/2014/main" id="{4F836B72-0473-473A-94AC-599119A16898}"/>
                </a:ext>
              </a:extLst>
            </p:cNvPr>
            <p:cNvSpPr/>
            <p:nvPr/>
          </p:nvSpPr>
          <p:spPr>
            <a:xfrm>
              <a:off x="3855563" y="2620652"/>
              <a:ext cx="1395167" cy="13951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9" name="타원 68">
              <a:extLst>
                <a:ext uri="{FF2B5EF4-FFF2-40B4-BE49-F238E27FC236}">
                  <a16:creationId xmlns:a16="http://schemas.microsoft.com/office/drawing/2014/main" id="{9BF5C8E3-2C53-FD19-1308-4778452606BB}"/>
                </a:ext>
              </a:extLst>
            </p:cNvPr>
            <p:cNvSpPr/>
            <p:nvPr/>
          </p:nvSpPr>
          <p:spPr>
            <a:xfrm>
              <a:off x="3855563" y="2620652"/>
              <a:ext cx="1395167" cy="13951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81" name="TextBox 80">
            <a:extLst>
              <a:ext uri="{FF2B5EF4-FFF2-40B4-BE49-F238E27FC236}">
                <a16:creationId xmlns:a16="http://schemas.microsoft.com/office/drawing/2014/main" id="{5DBFF94C-9DF0-23AA-0A98-82E6A7AF5B35}"/>
              </a:ext>
            </a:extLst>
          </p:cNvPr>
          <p:cNvSpPr txBox="1"/>
          <p:nvPr/>
        </p:nvSpPr>
        <p:spPr>
          <a:xfrm>
            <a:off x="1709772" y="2768526"/>
            <a:ext cx="125194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제목을 입력하세요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5417A6A-070F-9E9A-B656-F0EFCFE7D7A4}"/>
              </a:ext>
            </a:extLst>
          </p:cNvPr>
          <p:cNvSpPr txBox="1"/>
          <p:nvPr/>
        </p:nvSpPr>
        <p:spPr>
          <a:xfrm>
            <a:off x="1709773" y="3126795"/>
            <a:ext cx="2967002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 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83" name="타원 82">
            <a:extLst>
              <a:ext uri="{FF2B5EF4-FFF2-40B4-BE49-F238E27FC236}">
                <a16:creationId xmlns:a16="http://schemas.microsoft.com/office/drawing/2014/main" id="{2BC93C6B-1770-76A3-F748-602D1AAA9157}"/>
              </a:ext>
            </a:extLst>
          </p:cNvPr>
          <p:cNvSpPr/>
          <p:nvPr/>
        </p:nvSpPr>
        <p:spPr>
          <a:xfrm>
            <a:off x="1205228" y="2681289"/>
            <a:ext cx="317188" cy="317186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6AFD1EE5-9952-A383-C443-93E946F46067}"/>
              </a:ext>
            </a:extLst>
          </p:cNvPr>
          <p:cNvGrpSpPr/>
          <p:nvPr/>
        </p:nvGrpSpPr>
        <p:grpSpPr>
          <a:xfrm>
            <a:off x="1149985" y="3838344"/>
            <a:ext cx="427672" cy="427671"/>
            <a:chOff x="3855563" y="2620651"/>
            <a:chExt cx="1395167" cy="1395168"/>
          </a:xfrm>
          <a:solidFill>
            <a:schemeClr val="accent1"/>
          </a:solidFill>
        </p:grpSpPr>
        <p:sp>
          <p:nvSpPr>
            <p:cNvPr id="90" name="타원 89">
              <a:extLst>
                <a:ext uri="{FF2B5EF4-FFF2-40B4-BE49-F238E27FC236}">
                  <a16:creationId xmlns:a16="http://schemas.microsoft.com/office/drawing/2014/main" id="{A257B9CF-0957-FD4A-4490-02C90F080D0A}"/>
                </a:ext>
              </a:extLst>
            </p:cNvPr>
            <p:cNvSpPr/>
            <p:nvPr/>
          </p:nvSpPr>
          <p:spPr>
            <a:xfrm>
              <a:off x="3855563" y="2620651"/>
              <a:ext cx="1395167" cy="1395168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91" name="타원 90">
              <a:extLst>
                <a:ext uri="{FF2B5EF4-FFF2-40B4-BE49-F238E27FC236}">
                  <a16:creationId xmlns:a16="http://schemas.microsoft.com/office/drawing/2014/main" id="{64A8096E-9325-2AFD-0EAE-D5154C3E0179}"/>
                </a:ext>
              </a:extLst>
            </p:cNvPr>
            <p:cNvSpPr/>
            <p:nvPr/>
          </p:nvSpPr>
          <p:spPr>
            <a:xfrm>
              <a:off x="3855563" y="2620651"/>
              <a:ext cx="1395167" cy="1395168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4A742B3A-33FF-2C0D-3802-1B1B37988820}"/>
              </a:ext>
            </a:extLst>
          </p:cNvPr>
          <p:cNvSpPr txBox="1"/>
          <p:nvPr/>
        </p:nvSpPr>
        <p:spPr>
          <a:xfrm>
            <a:off x="1709772" y="3980824"/>
            <a:ext cx="125194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제목을 입력하세요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29E2BB1-3264-25B0-66E0-ECA849AC8F38}"/>
              </a:ext>
            </a:extLst>
          </p:cNvPr>
          <p:cNvSpPr txBox="1"/>
          <p:nvPr/>
        </p:nvSpPr>
        <p:spPr>
          <a:xfrm>
            <a:off x="1709772" y="4339093"/>
            <a:ext cx="296700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 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89" name="타원 88">
            <a:extLst>
              <a:ext uri="{FF2B5EF4-FFF2-40B4-BE49-F238E27FC236}">
                <a16:creationId xmlns:a16="http://schemas.microsoft.com/office/drawing/2014/main" id="{A1C999C3-2F8A-120D-D280-6F37BFB73A33}"/>
              </a:ext>
            </a:extLst>
          </p:cNvPr>
          <p:cNvSpPr/>
          <p:nvPr/>
        </p:nvSpPr>
        <p:spPr>
          <a:xfrm>
            <a:off x="1205228" y="3893587"/>
            <a:ext cx="317188" cy="317186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FC4C3CC3-DB8F-DC88-839E-02DE29BBEBDD}"/>
              </a:ext>
            </a:extLst>
          </p:cNvPr>
          <p:cNvGrpSpPr/>
          <p:nvPr/>
        </p:nvGrpSpPr>
        <p:grpSpPr>
          <a:xfrm>
            <a:off x="1149985" y="5050642"/>
            <a:ext cx="427672" cy="427671"/>
            <a:chOff x="3855563" y="2620652"/>
            <a:chExt cx="1395167" cy="1395167"/>
          </a:xfrm>
          <a:solidFill>
            <a:schemeClr val="accent1"/>
          </a:solidFill>
        </p:grpSpPr>
        <p:sp>
          <p:nvSpPr>
            <p:cNvPr id="97" name="타원 96">
              <a:extLst>
                <a:ext uri="{FF2B5EF4-FFF2-40B4-BE49-F238E27FC236}">
                  <a16:creationId xmlns:a16="http://schemas.microsoft.com/office/drawing/2014/main" id="{EEAC6B13-0DBF-F4E2-61FC-F04F1271A8E7}"/>
                </a:ext>
              </a:extLst>
            </p:cNvPr>
            <p:cNvSpPr/>
            <p:nvPr/>
          </p:nvSpPr>
          <p:spPr>
            <a:xfrm>
              <a:off x="3855563" y="2620652"/>
              <a:ext cx="1395167" cy="13951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98" name="타원 97">
              <a:extLst>
                <a:ext uri="{FF2B5EF4-FFF2-40B4-BE49-F238E27FC236}">
                  <a16:creationId xmlns:a16="http://schemas.microsoft.com/office/drawing/2014/main" id="{52D2BA0B-4C86-80C0-BDC6-E0FC452F7D2F}"/>
                </a:ext>
              </a:extLst>
            </p:cNvPr>
            <p:cNvSpPr/>
            <p:nvPr/>
          </p:nvSpPr>
          <p:spPr>
            <a:xfrm>
              <a:off x="3855563" y="2620652"/>
              <a:ext cx="1395167" cy="1395167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3E8E9DDA-4DAF-1F30-6C27-E9C2EBE7DBCE}"/>
              </a:ext>
            </a:extLst>
          </p:cNvPr>
          <p:cNvSpPr txBox="1"/>
          <p:nvPr/>
        </p:nvSpPr>
        <p:spPr>
          <a:xfrm>
            <a:off x="1709772" y="5193122"/>
            <a:ext cx="125194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ko-KR" altLang="en-US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>
                    <a:lumMod val="60000"/>
                    <a:lumOff val="40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제목을 입력하세요</a:t>
            </a: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CC495E0-A934-397C-3AC7-DC1BD76A2EAB}"/>
              </a:ext>
            </a:extLst>
          </p:cNvPr>
          <p:cNvSpPr txBox="1"/>
          <p:nvPr/>
        </p:nvSpPr>
        <p:spPr>
          <a:xfrm>
            <a:off x="1709772" y="5551391"/>
            <a:ext cx="2967001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 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96" name="타원 95">
            <a:extLst>
              <a:ext uri="{FF2B5EF4-FFF2-40B4-BE49-F238E27FC236}">
                <a16:creationId xmlns:a16="http://schemas.microsoft.com/office/drawing/2014/main" id="{5E692251-D5E1-B005-DEAB-9C0E55303E9D}"/>
              </a:ext>
            </a:extLst>
          </p:cNvPr>
          <p:cNvSpPr/>
          <p:nvPr/>
        </p:nvSpPr>
        <p:spPr>
          <a:xfrm>
            <a:off x="1205228" y="5105885"/>
            <a:ext cx="317188" cy="31718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69110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4" name="직선 연결선 143">
            <a:extLst>
              <a:ext uri="{FF2B5EF4-FFF2-40B4-BE49-F238E27FC236}">
                <a16:creationId xmlns:a16="http://schemas.microsoft.com/office/drawing/2014/main" id="{38E995F8-6F5E-C052-0668-367A54896C79}"/>
              </a:ext>
            </a:extLst>
          </p:cNvPr>
          <p:cNvCxnSpPr>
            <a:cxnSpLocks/>
          </p:cNvCxnSpPr>
          <p:nvPr/>
        </p:nvCxnSpPr>
        <p:spPr>
          <a:xfrm>
            <a:off x="7226300" y="2820838"/>
            <a:ext cx="1958377" cy="0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직선 연결선 93">
            <a:extLst>
              <a:ext uri="{FF2B5EF4-FFF2-40B4-BE49-F238E27FC236}">
                <a16:creationId xmlns:a16="http://schemas.microsoft.com/office/drawing/2014/main" id="{5FF955FD-75F5-A47E-5751-7EC5595368DE}"/>
              </a:ext>
            </a:extLst>
          </p:cNvPr>
          <p:cNvCxnSpPr>
            <a:cxnSpLocks/>
          </p:cNvCxnSpPr>
          <p:nvPr/>
        </p:nvCxnSpPr>
        <p:spPr>
          <a:xfrm>
            <a:off x="6203950" y="1696184"/>
            <a:ext cx="2145702" cy="0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직선 연결선 139">
            <a:extLst>
              <a:ext uri="{FF2B5EF4-FFF2-40B4-BE49-F238E27FC236}">
                <a16:creationId xmlns:a16="http://schemas.microsoft.com/office/drawing/2014/main" id="{40DDEE49-D26C-A3A2-28B4-34D7144F1F09}"/>
              </a:ext>
            </a:extLst>
          </p:cNvPr>
          <p:cNvCxnSpPr>
            <a:cxnSpLocks/>
          </p:cNvCxnSpPr>
          <p:nvPr/>
        </p:nvCxnSpPr>
        <p:spPr>
          <a:xfrm flipH="1">
            <a:off x="3971925" y="5182091"/>
            <a:ext cx="1490663" cy="0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직선 연결선 94">
            <a:extLst>
              <a:ext uri="{FF2B5EF4-FFF2-40B4-BE49-F238E27FC236}">
                <a16:creationId xmlns:a16="http://schemas.microsoft.com/office/drawing/2014/main" id="{8CD7688D-5CA5-DBDF-B08B-C011230C354C}"/>
              </a:ext>
            </a:extLst>
          </p:cNvPr>
          <p:cNvCxnSpPr>
            <a:cxnSpLocks/>
          </p:cNvCxnSpPr>
          <p:nvPr/>
        </p:nvCxnSpPr>
        <p:spPr>
          <a:xfrm flipH="1">
            <a:off x="3098800" y="4028957"/>
            <a:ext cx="1163627" cy="0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10110A65-3EC4-A5EF-3DFD-8DB59A85BE53}"/>
              </a:ext>
            </a:extLst>
          </p:cNvPr>
          <p:cNvGrpSpPr/>
          <p:nvPr/>
        </p:nvGrpSpPr>
        <p:grpSpPr>
          <a:xfrm>
            <a:off x="1142388" y="3930760"/>
            <a:ext cx="1692027" cy="782872"/>
            <a:chOff x="1583782" y="3930760"/>
            <a:chExt cx="1692027" cy="78287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7B24D6EF-28D2-F5A5-5FCF-3404BEDA1D12}"/>
                </a:ext>
              </a:extLst>
            </p:cNvPr>
            <p:cNvSpPr txBox="1"/>
            <p:nvPr/>
          </p:nvSpPr>
          <p:spPr>
            <a:xfrm>
              <a:off x="1898829" y="3930760"/>
              <a:ext cx="137698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ko-KR" altLang="en-US" sz="14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2"/>
                  </a:solidFill>
                  <a:latin typeface="페이퍼로지 5 Medium" pitchFamily="2" charset="-127"/>
                  <a:ea typeface="페이퍼로지 5 Medium" pitchFamily="2" charset="-127"/>
                </a:rPr>
                <a:t>제목을 입력하세요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B8D7EB7-1A3B-3DDA-A45B-CD21F77E6C02}"/>
                </a:ext>
              </a:extLst>
            </p:cNvPr>
            <p:cNvSpPr txBox="1"/>
            <p:nvPr/>
          </p:nvSpPr>
          <p:spPr>
            <a:xfrm>
              <a:off x="1583782" y="4289029"/>
              <a:ext cx="1692027" cy="4246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latinLnBrk="0">
                <a:lnSpc>
                  <a:spcPct val="120000"/>
                </a:lnSpc>
              </a:pP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안녕하세요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,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미스터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 입니다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.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저는 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SNS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에서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</a:t>
              </a:r>
              <a:endPara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endParaRPr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7F27289-8496-68AB-10B9-CFBD673C3DEE}"/>
              </a:ext>
            </a:extLst>
          </p:cNvPr>
          <p:cNvGrpSpPr/>
          <p:nvPr/>
        </p:nvGrpSpPr>
        <p:grpSpPr>
          <a:xfrm>
            <a:off x="1988401" y="5100323"/>
            <a:ext cx="1692027" cy="782872"/>
            <a:chOff x="2320508" y="5100323"/>
            <a:chExt cx="1692027" cy="782872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AA5A093-EE25-5A1A-AAD1-2D73049C676B}"/>
                </a:ext>
              </a:extLst>
            </p:cNvPr>
            <p:cNvSpPr txBox="1"/>
            <p:nvPr/>
          </p:nvSpPr>
          <p:spPr>
            <a:xfrm>
              <a:off x="2635555" y="5100323"/>
              <a:ext cx="137698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ko-KR" altLang="en-US" sz="14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2"/>
                  </a:solidFill>
                  <a:latin typeface="페이퍼로지 5 Medium" pitchFamily="2" charset="-127"/>
                  <a:ea typeface="페이퍼로지 5 Medium" pitchFamily="2" charset="-127"/>
                </a:rPr>
                <a:t>제목을 입력하세요</a:t>
              </a: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A48BF4B-84C4-CA7A-FDDD-3AD3616C3125}"/>
                </a:ext>
              </a:extLst>
            </p:cNvPr>
            <p:cNvSpPr txBox="1"/>
            <p:nvPr/>
          </p:nvSpPr>
          <p:spPr>
            <a:xfrm>
              <a:off x="2320508" y="5458592"/>
              <a:ext cx="1692027" cy="4246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 latinLnBrk="0">
                <a:lnSpc>
                  <a:spcPct val="120000"/>
                </a:lnSpc>
              </a:pP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안녕하세요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,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미스터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 입니다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.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저는 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SNS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에서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</a:t>
              </a:r>
              <a:endPara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endParaRPr>
            </a:p>
          </p:txBody>
        </p:sp>
      </p:grpSp>
      <p:sp>
        <p:nvSpPr>
          <p:cNvPr id="62" name="자유형: 도형 61">
            <a:extLst>
              <a:ext uri="{FF2B5EF4-FFF2-40B4-BE49-F238E27FC236}">
                <a16:creationId xmlns:a16="http://schemas.microsoft.com/office/drawing/2014/main" id="{CC872E5A-69EB-8557-89EF-96C4CB4D0BB0}"/>
              </a:ext>
            </a:extLst>
          </p:cNvPr>
          <p:cNvSpPr/>
          <p:nvPr/>
        </p:nvSpPr>
        <p:spPr>
          <a:xfrm rot="13500000">
            <a:off x="4365136" y="2568516"/>
            <a:ext cx="1524225" cy="1948372"/>
          </a:xfrm>
          <a:custGeom>
            <a:avLst/>
            <a:gdLst>
              <a:gd name="connsiteX0" fmla="*/ 0 w 1337926"/>
              <a:gd name="connsiteY0" fmla="*/ 0 h 1710232"/>
              <a:gd name="connsiteX1" fmla="*/ 1337926 w 1337926"/>
              <a:gd name="connsiteY1" fmla="*/ 0 h 1710232"/>
              <a:gd name="connsiteX2" fmla="*/ 1337926 w 1337926"/>
              <a:gd name="connsiteY2" fmla="*/ 1337926 h 1710232"/>
              <a:gd name="connsiteX3" fmla="*/ 776785 w 1337926"/>
              <a:gd name="connsiteY3" fmla="*/ 1337926 h 1710232"/>
              <a:gd name="connsiteX4" fmla="*/ 765392 w 1337926"/>
              <a:gd name="connsiteY4" fmla="*/ 1372946 h 1710232"/>
              <a:gd name="connsiteX5" fmla="*/ 759959 w 1337926"/>
              <a:gd name="connsiteY5" fmla="*/ 1428710 h 1710232"/>
              <a:gd name="connsiteX6" fmla="*/ 763089 w 1337926"/>
              <a:gd name="connsiteY6" fmla="*/ 1460834 h 1710232"/>
              <a:gd name="connsiteX7" fmla="*/ 770263 w 1337926"/>
              <a:gd name="connsiteY7" fmla="*/ 1465671 h 1710232"/>
              <a:gd name="connsiteX8" fmla="*/ 812223 w 1337926"/>
              <a:gd name="connsiteY8" fmla="*/ 1566972 h 1710232"/>
              <a:gd name="connsiteX9" fmla="*/ 668963 w 1337926"/>
              <a:gd name="connsiteY9" fmla="*/ 1710232 h 1710232"/>
              <a:gd name="connsiteX10" fmla="*/ 525702 w 1337926"/>
              <a:gd name="connsiteY10" fmla="*/ 1566972 h 1710232"/>
              <a:gd name="connsiteX11" fmla="*/ 567662 w 1337926"/>
              <a:gd name="connsiteY11" fmla="*/ 1465671 h 1710232"/>
              <a:gd name="connsiteX12" fmla="*/ 574838 w 1337926"/>
              <a:gd name="connsiteY12" fmla="*/ 1460833 h 1710232"/>
              <a:gd name="connsiteX13" fmla="*/ 577968 w 1337926"/>
              <a:gd name="connsiteY13" fmla="*/ 1428709 h 1710232"/>
              <a:gd name="connsiteX14" fmla="*/ 572535 w 1337926"/>
              <a:gd name="connsiteY14" fmla="*/ 1372945 h 1710232"/>
              <a:gd name="connsiteX15" fmla="*/ 561141 w 1337926"/>
              <a:gd name="connsiteY15" fmla="*/ 1337926 h 1710232"/>
              <a:gd name="connsiteX16" fmla="*/ 0 w 1337926"/>
              <a:gd name="connsiteY16" fmla="*/ 1337926 h 1710232"/>
              <a:gd name="connsiteX17" fmla="*/ 0 w 1337926"/>
              <a:gd name="connsiteY17" fmla="*/ 764097 h 1710232"/>
              <a:gd name="connsiteX18" fmla="*/ 42486 w 1337926"/>
              <a:gd name="connsiteY18" fmla="*/ 759958 h 1710232"/>
              <a:gd name="connsiteX19" fmla="*/ 74610 w 1337926"/>
              <a:gd name="connsiteY19" fmla="*/ 763088 h 1710232"/>
              <a:gd name="connsiteX20" fmla="*/ 79448 w 1337926"/>
              <a:gd name="connsiteY20" fmla="*/ 770264 h 1710232"/>
              <a:gd name="connsiteX21" fmla="*/ 180748 w 1337926"/>
              <a:gd name="connsiteY21" fmla="*/ 812224 h 1710232"/>
              <a:gd name="connsiteX22" fmla="*/ 324009 w 1337926"/>
              <a:gd name="connsiteY22" fmla="*/ 668963 h 1710232"/>
              <a:gd name="connsiteX23" fmla="*/ 180748 w 1337926"/>
              <a:gd name="connsiteY23" fmla="*/ 525703 h 1710232"/>
              <a:gd name="connsiteX24" fmla="*/ 79448 w 1337926"/>
              <a:gd name="connsiteY24" fmla="*/ 567663 h 1710232"/>
              <a:gd name="connsiteX25" fmla="*/ 74611 w 1337926"/>
              <a:gd name="connsiteY25" fmla="*/ 574837 h 1710232"/>
              <a:gd name="connsiteX26" fmla="*/ 42486 w 1337926"/>
              <a:gd name="connsiteY26" fmla="*/ 577967 h 1710232"/>
              <a:gd name="connsiteX27" fmla="*/ 0 w 1337926"/>
              <a:gd name="connsiteY27" fmla="*/ 573828 h 1710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337926" h="1710232">
                <a:moveTo>
                  <a:pt x="0" y="0"/>
                </a:moveTo>
                <a:lnTo>
                  <a:pt x="1337926" y="0"/>
                </a:lnTo>
                <a:lnTo>
                  <a:pt x="1337926" y="1337926"/>
                </a:lnTo>
                <a:lnTo>
                  <a:pt x="776785" y="1337926"/>
                </a:lnTo>
                <a:lnTo>
                  <a:pt x="765392" y="1372946"/>
                </a:lnTo>
                <a:cubicBezTo>
                  <a:pt x="761893" y="1390086"/>
                  <a:pt x="759959" y="1408930"/>
                  <a:pt x="759959" y="1428710"/>
                </a:cubicBezTo>
                <a:lnTo>
                  <a:pt x="763089" y="1460834"/>
                </a:lnTo>
                <a:lnTo>
                  <a:pt x="770263" y="1465671"/>
                </a:lnTo>
                <a:cubicBezTo>
                  <a:pt x="796188" y="1491596"/>
                  <a:pt x="812223" y="1527411"/>
                  <a:pt x="812223" y="1566972"/>
                </a:cubicBezTo>
                <a:cubicBezTo>
                  <a:pt x="812223" y="1646092"/>
                  <a:pt x="748083" y="1710232"/>
                  <a:pt x="668963" y="1710232"/>
                </a:cubicBezTo>
                <a:cubicBezTo>
                  <a:pt x="589842" y="1710232"/>
                  <a:pt x="525702" y="1646092"/>
                  <a:pt x="525702" y="1566972"/>
                </a:cubicBezTo>
                <a:cubicBezTo>
                  <a:pt x="525702" y="1527411"/>
                  <a:pt x="541737" y="1491596"/>
                  <a:pt x="567662" y="1465671"/>
                </a:cubicBezTo>
                <a:lnTo>
                  <a:pt x="574838" y="1460833"/>
                </a:lnTo>
                <a:lnTo>
                  <a:pt x="577968" y="1428709"/>
                </a:lnTo>
                <a:cubicBezTo>
                  <a:pt x="577968" y="1408929"/>
                  <a:pt x="576034" y="1390085"/>
                  <a:pt x="572535" y="1372945"/>
                </a:cubicBezTo>
                <a:lnTo>
                  <a:pt x="561141" y="1337926"/>
                </a:lnTo>
                <a:lnTo>
                  <a:pt x="0" y="1337926"/>
                </a:lnTo>
                <a:lnTo>
                  <a:pt x="0" y="764097"/>
                </a:lnTo>
                <a:lnTo>
                  <a:pt x="42486" y="759958"/>
                </a:lnTo>
                <a:lnTo>
                  <a:pt x="74610" y="763088"/>
                </a:lnTo>
                <a:lnTo>
                  <a:pt x="79448" y="770264"/>
                </a:lnTo>
                <a:cubicBezTo>
                  <a:pt x="105373" y="796188"/>
                  <a:pt x="141188" y="812224"/>
                  <a:pt x="180748" y="812224"/>
                </a:cubicBezTo>
                <a:cubicBezTo>
                  <a:pt x="259869" y="812224"/>
                  <a:pt x="324009" y="748084"/>
                  <a:pt x="324009" y="668963"/>
                </a:cubicBezTo>
                <a:cubicBezTo>
                  <a:pt x="324009" y="589843"/>
                  <a:pt x="259869" y="525703"/>
                  <a:pt x="180748" y="525703"/>
                </a:cubicBezTo>
                <a:cubicBezTo>
                  <a:pt x="141188" y="525703"/>
                  <a:pt x="105373" y="541738"/>
                  <a:pt x="79448" y="567663"/>
                </a:cubicBezTo>
                <a:lnTo>
                  <a:pt x="74611" y="574837"/>
                </a:lnTo>
                <a:lnTo>
                  <a:pt x="42486" y="577967"/>
                </a:lnTo>
                <a:lnTo>
                  <a:pt x="0" y="573828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50" name="자유형: 도형 49">
            <a:extLst>
              <a:ext uri="{FF2B5EF4-FFF2-40B4-BE49-F238E27FC236}">
                <a16:creationId xmlns:a16="http://schemas.microsoft.com/office/drawing/2014/main" id="{08EB3154-3CD9-59E1-726D-D97CAB2E5F76}"/>
              </a:ext>
            </a:extLst>
          </p:cNvPr>
          <p:cNvSpPr/>
          <p:nvPr/>
        </p:nvSpPr>
        <p:spPr>
          <a:xfrm rot="2700000">
            <a:off x="6302641" y="2868433"/>
            <a:ext cx="1524225" cy="1948372"/>
          </a:xfrm>
          <a:custGeom>
            <a:avLst/>
            <a:gdLst>
              <a:gd name="connsiteX0" fmla="*/ 0 w 1337926"/>
              <a:gd name="connsiteY0" fmla="*/ 0 h 1710232"/>
              <a:gd name="connsiteX1" fmla="*/ 1337926 w 1337926"/>
              <a:gd name="connsiteY1" fmla="*/ 0 h 1710232"/>
              <a:gd name="connsiteX2" fmla="*/ 1337926 w 1337926"/>
              <a:gd name="connsiteY2" fmla="*/ 1337926 h 1710232"/>
              <a:gd name="connsiteX3" fmla="*/ 776785 w 1337926"/>
              <a:gd name="connsiteY3" fmla="*/ 1337926 h 1710232"/>
              <a:gd name="connsiteX4" fmla="*/ 765392 w 1337926"/>
              <a:gd name="connsiteY4" fmla="*/ 1372946 h 1710232"/>
              <a:gd name="connsiteX5" fmla="*/ 759959 w 1337926"/>
              <a:gd name="connsiteY5" fmla="*/ 1428710 h 1710232"/>
              <a:gd name="connsiteX6" fmla="*/ 763089 w 1337926"/>
              <a:gd name="connsiteY6" fmla="*/ 1460834 h 1710232"/>
              <a:gd name="connsiteX7" fmla="*/ 770263 w 1337926"/>
              <a:gd name="connsiteY7" fmla="*/ 1465671 h 1710232"/>
              <a:gd name="connsiteX8" fmla="*/ 812223 w 1337926"/>
              <a:gd name="connsiteY8" fmla="*/ 1566972 h 1710232"/>
              <a:gd name="connsiteX9" fmla="*/ 668963 w 1337926"/>
              <a:gd name="connsiteY9" fmla="*/ 1710232 h 1710232"/>
              <a:gd name="connsiteX10" fmla="*/ 525702 w 1337926"/>
              <a:gd name="connsiteY10" fmla="*/ 1566972 h 1710232"/>
              <a:gd name="connsiteX11" fmla="*/ 567662 w 1337926"/>
              <a:gd name="connsiteY11" fmla="*/ 1465671 h 1710232"/>
              <a:gd name="connsiteX12" fmla="*/ 574838 w 1337926"/>
              <a:gd name="connsiteY12" fmla="*/ 1460833 h 1710232"/>
              <a:gd name="connsiteX13" fmla="*/ 577968 w 1337926"/>
              <a:gd name="connsiteY13" fmla="*/ 1428709 h 1710232"/>
              <a:gd name="connsiteX14" fmla="*/ 572535 w 1337926"/>
              <a:gd name="connsiteY14" fmla="*/ 1372945 h 1710232"/>
              <a:gd name="connsiteX15" fmla="*/ 561141 w 1337926"/>
              <a:gd name="connsiteY15" fmla="*/ 1337926 h 1710232"/>
              <a:gd name="connsiteX16" fmla="*/ 0 w 1337926"/>
              <a:gd name="connsiteY16" fmla="*/ 1337926 h 1710232"/>
              <a:gd name="connsiteX17" fmla="*/ 0 w 1337926"/>
              <a:gd name="connsiteY17" fmla="*/ 764097 h 1710232"/>
              <a:gd name="connsiteX18" fmla="*/ 42486 w 1337926"/>
              <a:gd name="connsiteY18" fmla="*/ 759958 h 1710232"/>
              <a:gd name="connsiteX19" fmla="*/ 74610 w 1337926"/>
              <a:gd name="connsiteY19" fmla="*/ 763088 h 1710232"/>
              <a:gd name="connsiteX20" fmla="*/ 79448 w 1337926"/>
              <a:gd name="connsiteY20" fmla="*/ 770264 h 1710232"/>
              <a:gd name="connsiteX21" fmla="*/ 180748 w 1337926"/>
              <a:gd name="connsiteY21" fmla="*/ 812224 h 1710232"/>
              <a:gd name="connsiteX22" fmla="*/ 324009 w 1337926"/>
              <a:gd name="connsiteY22" fmla="*/ 668963 h 1710232"/>
              <a:gd name="connsiteX23" fmla="*/ 180748 w 1337926"/>
              <a:gd name="connsiteY23" fmla="*/ 525703 h 1710232"/>
              <a:gd name="connsiteX24" fmla="*/ 79448 w 1337926"/>
              <a:gd name="connsiteY24" fmla="*/ 567663 h 1710232"/>
              <a:gd name="connsiteX25" fmla="*/ 74611 w 1337926"/>
              <a:gd name="connsiteY25" fmla="*/ 574837 h 1710232"/>
              <a:gd name="connsiteX26" fmla="*/ 42486 w 1337926"/>
              <a:gd name="connsiteY26" fmla="*/ 577967 h 1710232"/>
              <a:gd name="connsiteX27" fmla="*/ 0 w 1337926"/>
              <a:gd name="connsiteY27" fmla="*/ 573828 h 1710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337926" h="1710232">
                <a:moveTo>
                  <a:pt x="0" y="0"/>
                </a:moveTo>
                <a:lnTo>
                  <a:pt x="1337926" y="0"/>
                </a:lnTo>
                <a:lnTo>
                  <a:pt x="1337926" y="1337926"/>
                </a:lnTo>
                <a:lnTo>
                  <a:pt x="776785" y="1337926"/>
                </a:lnTo>
                <a:lnTo>
                  <a:pt x="765392" y="1372946"/>
                </a:lnTo>
                <a:cubicBezTo>
                  <a:pt x="761893" y="1390086"/>
                  <a:pt x="759959" y="1408930"/>
                  <a:pt x="759959" y="1428710"/>
                </a:cubicBezTo>
                <a:lnTo>
                  <a:pt x="763089" y="1460834"/>
                </a:lnTo>
                <a:lnTo>
                  <a:pt x="770263" y="1465671"/>
                </a:lnTo>
                <a:cubicBezTo>
                  <a:pt x="796188" y="1491596"/>
                  <a:pt x="812223" y="1527411"/>
                  <a:pt x="812223" y="1566972"/>
                </a:cubicBezTo>
                <a:cubicBezTo>
                  <a:pt x="812223" y="1646092"/>
                  <a:pt x="748083" y="1710232"/>
                  <a:pt x="668963" y="1710232"/>
                </a:cubicBezTo>
                <a:cubicBezTo>
                  <a:pt x="589842" y="1710232"/>
                  <a:pt x="525702" y="1646092"/>
                  <a:pt x="525702" y="1566972"/>
                </a:cubicBezTo>
                <a:cubicBezTo>
                  <a:pt x="525702" y="1527411"/>
                  <a:pt x="541737" y="1491596"/>
                  <a:pt x="567662" y="1465671"/>
                </a:cubicBezTo>
                <a:lnTo>
                  <a:pt x="574838" y="1460833"/>
                </a:lnTo>
                <a:lnTo>
                  <a:pt x="577968" y="1428709"/>
                </a:lnTo>
                <a:cubicBezTo>
                  <a:pt x="577968" y="1408929"/>
                  <a:pt x="576034" y="1390085"/>
                  <a:pt x="572535" y="1372945"/>
                </a:cubicBezTo>
                <a:lnTo>
                  <a:pt x="561141" y="1337926"/>
                </a:lnTo>
                <a:lnTo>
                  <a:pt x="0" y="1337926"/>
                </a:lnTo>
                <a:lnTo>
                  <a:pt x="0" y="764097"/>
                </a:lnTo>
                <a:lnTo>
                  <a:pt x="42486" y="759958"/>
                </a:lnTo>
                <a:lnTo>
                  <a:pt x="74610" y="763088"/>
                </a:lnTo>
                <a:lnTo>
                  <a:pt x="79448" y="770264"/>
                </a:lnTo>
                <a:cubicBezTo>
                  <a:pt x="105373" y="796188"/>
                  <a:pt x="141188" y="812224"/>
                  <a:pt x="180748" y="812224"/>
                </a:cubicBezTo>
                <a:cubicBezTo>
                  <a:pt x="259869" y="812224"/>
                  <a:pt x="324009" y="748084"/>
                  <a:pt x="324009" y="668963"/>
                </a:cubicBezTo>
                <a:cubicBezTo>
                  <a:pt x="324009" y="589843"/>
                  <a:pt x="259869" y="525703"/>
                  <a:pt x="180748" y="525703"/>
                </a:cubicBezTo>
                <a:cubicBezTo>
                  <a:pt x="141188" y="525703"/>
                  <a:pt x="105373" y="541738"/>
                  <a:pt x="79448" y="567663"/>
                </a:cubicBezTo>
                <a:lnTo>
                  <a:pt x="74611" y="574837"/>
                </a:lnTo>
                <a:lnTo>
                  <a:pt x="42486" y="577967"/>
                </a:lnTo>
                <a:lnTo>
                  <a:pt x="0" y="573828"/>
                </a:lnTo>
                <a:close/>
              </a:path>
            </a:pathLst>
          </a:cu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25C45C32-8EF8-4E3F-8609-8BE4756925A9}"/>
              </a:ext>
            </a:extLst>
          </p:cNvPr>
          <p:cNvGrpSpPr/>
          <p:nvPr/>
        </p:nvGrpSpPr>
        <p:grpSpPr>
          <a:xfrm rot="2700000">
            <a:off x="5271353" y="1962805"/>
            <a:ext cx="1951224" cy="1524223"/>
            <a:chOff x="3586499" y="2066925"/>
            <a:chExt cx="1712736" cy="1337926"/>
          </a:xfrm>
          <a:solidFill>
            <a:schemeClr val="accent1"/>
          </a:solidFill>
        </p:grpSpPr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36B676C-BC69-67C3-E255-D17236F60E20}"/>
                </a:ext>
              </a:extLst>
            </p:cNvPr>
            <p:cNvSpPr/>
            <p:nvPr/>
          </p:nvSpPr>
          <p:spPr>
            <a:xfrm>
              <a:off x="3586500" y="2066925"/>
              <a:ext cx="1712735" cy="1337926"/>
            </a:xfrm>
            <a:custGeom>
              <a:avLst/>
              <a:gdLst>
                <a:gd name="connsiteX0" fmla="*/ 1569474 w 1712735"/>
                <a:gd name="connsiteY0" fmla="*/ 525703 h 1337926"/>
                <a:gd name="connsiteX1" fmla="*/ 1712735 w 1712735"/>
                <a:gd name="connsiteY1" fmla="*/ 668963 h 1337926"/>
                <a:gd name="connsiteX2" fmla="*/ 1569474 w 1712735"/>
                <a:gd name="connsiteY2" fmla="*/ 812224 h 1337926"/>
                <a:gd name="connsiteX3" fmla="*/ 1468174 w 1712735"/>
                <a:gd name="connsiteY3" fmla="*/ 770264 h 1337926"/>
                <a:gd name="connsiteX4" fmla="*/ 1463336 w 1712735"/>
                <a:gd name="connsiteY4" fmla="*/ 763088 h 1337926"/>
                <a:gd name="connsiteX5" fmla="*/ 1431212 w 1712735"/>
                <a:gd name="connsiteY5" fmla="*/ 759958 h 1337926"/>
                <a:gd name="connsiteX6" fmla="*/ 1375448 w 1712735"/>
                <a:gd name="connsiteY6" fmla="*/ 765391 h 1337926"/>
                <a:gd name="connsiteX7" fmla="*/ 1337927 w 1712735"/>
                <a:gd name="connsiteY7" fmla="*/ 777598 h 1337926"/>
                <a:gd name="connsiteX8" fmla="*/ 1337927 w 1712735"/>
                <a:gd name="connsiteY8" fmla="*/ 560326 h 1337926"/>
                <a:gd name="connsiteX9" fmla="*/ 1375449 w 1712735"/>
                <a:gd name="connsiteY9" fmla="*/ 572534 h 1337926"/>
                <a:gd name="connsiteX10" fmla="*/ 1431212 w 1712735"/>
                <a:gd name="connsiteY10" fmla="*/ 577967 h 1337926"/>
                <a:gd name="connsiteX11" fmla="*/ 1463337 w 1712735"/>
                <a:gd name="connsiteY11" fmla="*/ 574837 h 1337926"/>
                <a:gd name="connsiteX12" fmla="*/ 1468174 w 1712735"/>
                <a:gd name="connsiteY12" fmla="*/ 567663 h 1337926"/>
                <a:gd name="connsiteX13" fmla="*/ 1569474 w 1712735"/>
                <a:gd name="connsiteY13" fmla="*/ 525703 h 1337926"/>
                <a:gd name="connsiteX14" fmla="*/ 0 w 1712735"/>
                <a:gd name="connsiteY14" fmla="*/ 0 h 1337926"/>
                <a:gd name="connsiteX15" fmla="*/ 1337926 w 1712735"/>
                <a:gd name="connsiteY15" fmla="*/ 0 h 1337926"/>
                <a:gd name="connsiteX16" fmla="*/ 1337926 w 1712735"/>
                <a:gd name="connsiteY16" fmla="*/ 1337926 h 1337926"/>
                <a:gd name="connsiteX17" fmla="*/ 764341 w 1712735"/>
                <a:gd name="connsiteY17" fmla="*/ 1337926 h 1337926"/>
                <a:gd name="connsiteX18" fmla="*/ 759958 w 1712735"/>
                <a:gd name="connsiteY18" fmla="*/ 1292940 h 1337926"/>
                <a:gd name="connsiteX19" fmla="*/ 763088 w 1712735"/>
                <a:gd name="connsiteY19" fmla="*/ 1260816 h 1337926"/>
                <a:gd name="connsiteX20" fmla="*/ 770264 w 1712735"/>
                <a:gd name="connsiteY20" fmla="*/ 1255978 h 1337926"/>
                <a:gd name="connsiteX21" fmla="*/ 812224 w 1712735"/>
                <a:gd name="connsiteY21" fmla="*/ 1154677 h 1337926"/>
                <a:gd name="connsiteX22" fmla="*/ 668964 w 1712735"/>
                <a:gd name="connsiteY22" fmla="*/ 1011417 h 1337926"/>
                <a:gd name="connsiteX23" fmla="*/ 525703 w 1712735"/>
                <a:gd name="connsiteY23" fmla="*/ 1154677 h 1337926"/>
                <a:gd name="connsiteX24" fmla="*/ 567663 w 1712735"/>
                <a:gd name="connsiteY24" fmla="*/ 1255978 h 1337926"/>
                <a:gd name="connsiteX25" fmla="*/ 574838 w 1712735"/>
                <a:gd name="connsiteY25" fmla="*/ 1260815 h 1337926"/>
                <a:gd name="connsiteX26" fmla="*/ 577968 w 1712735"/>
                <a:gd name="connsiteY26" fmla="*/ 1292940 h 1337926"/>
                <a:gd name="connsiteX27" fmla="*/ 573585 w 1712735"/>
                <a:gd name="connsiteY27" fmla="*/ 1337926 h 1337926"/>
                <a:gd name="connsiteX28" fmla="*/ 0 w 1712735"/>
                <a:gd name="connsiteY28" fmla="*/ 1337926 h 1337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12735" h="1337926">
                  <a:moveTo>
                    <a:pt x="1569474" y="525703"/>
                  </a:moveTo>
                  <a:cubicBezTo>
                    <a:pt x="1648595" y="525703"/>
                    <a:pt x="1712735" y="589843"/>
                    <a:pt x="1712735" y="668963"/>
                  </a:cubicBezTo>
                  <a:cubicBezTo>
                    <a:pt x="1712735" y="748084"/>
                    <a:pt x="1648595" y="812224"/>
                    <a:pt x="1569474" y="812224"/>
                  </a:cubicBezTo>
                  <a:cubicBezTo>
                    <a:pt x="1529914" y="812224"/>
                    <a:pt x="1494099" y="796188"/>
                    <a:pt x="1468174" y="770264"/>
                  </a:cubicBezTo>
                  <a:lnTo>
                    <a:pt x="1463336" y="763088"/>
                  </a:lnTo>
                  <a:lnTo>
                    <a:pt x="1431212" y="759958"/>
                  </a:lnTo>
                  <a:cubicBezTo>
                    <a:pt x="1411432" y="759958"/>
                    <a:pt x="1392588" y="761892"/>
                    <a:pt x="1375448" y="765391"/>
                  </a:cubicBezTo>
                  <a:lnTo>
                    <a:pt x="1337927" y="777598"/>
                  </a:lnTo>
                  <a:lnTo>
                    <a:pt x="1337927" y="560326"/>
                  </a:lnTo>
                  <a:lnTo>
                    <a:pt x="1375449" y="572534"/>
                  </a:lnTo>
                  <a:cubicBezTo>
                    <a:pt x="1392589" y="576033"/>
                    <a:pt x="1411432" y="577967"/>
                    <a:pt x="1431212" y="577967"/>
                  </a:cubicBezTo>
                  <a:lnTo>
                    <a:pt x="1463337" y="574837"/>
                  </a:lnTo>
                  <a:lnTo>
                    <a:pt x="1468174" y="567663"/>
                  </a:lnTo>
                  <a:cubicBezTo>
                    <a:pt x="1494099" y="541738"/>
                    <a:pt x="1529914" y="525703"/>
                    <a:pt x="1569474" y="525703"/>
                  </a:cubicBezTo>
                  <a:close/>
                  <a:moveTo>
                    <a:pt x="0" y="0"/>
                  </a:moveTo>
                  <a:lnTo>
                    <a:pt x="1337926" y="0"/>
                  </a:lnTo>
                  <a:lnTo>
                    <a:pt x="1337926" y="1337926"/>
                  </a:lnTo>
                  <a:lnTo>
                    <a:pt x="764341" y="1337926"/>
                  </a:lnTo>
                  <a:lnTo>
                    <a:pt x="759958" y="1292940"/>
                  </a:lnTo>
                  <a:lnTo>
                    <a:pt x="763088" y="1260816"/>
                  </a:lnTo>
                  <a:lnTo>
                    <a:pt x="770264" y="1255978"/>
                  </a:lnTo>
                  <a:cubicBezTo>
                    <a:pt x="796189" y="1230053"/>
                    <a:pt x="812224" y="1194238"/>
                    <a:pt x="812224" y="1154677"/>
                  </a:cubicBezTo>
                  <a:cubicBezTo>
                    <a:pt x="812224" y="1075557"/>
                    <a:pt x="748084" y="1011417"/>
                    <a:pt x="668964" y="1011417"/>
                  </a:cubicBezTo>
                  <a:cubicBezTo>
                    <a:pt x="589843" y="1011417"/>
                    <a:pt x="525703" y="1075557"/>
                    <a:pt x="525703" y="1154677"/>
                  </a:cubicBezTo>
                  <a:cubicBezTo>
                    <a:pt x="525703" y="1194238"/>
                    <a:pt x="541738" y="1230053"/>
                    <a:pt x="567663" y="1255978"/>
                  </a:cubicBezTo>
                  <a:lnTo>
                    <a:pt x="574838" y="1260815"/>
                  </a:lnTo>
                  <a:lnTo>
                    <a:pt x="577968" y="1292940"/>
                  </a:lnTo>
                  <a:lnTo>
                    <a:pt x="573585" y="1337926"/>
                  </a:lnTo>
                  <a:lnTo>
                    <a:pt x="0" y="133792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B59A80BD-AE50-BAC4-9B01-2980F725DE98}"/>
                </a:ext>
              </a:extLst>
            </p:cNvPr>
            <p:cNvSpPr/>
            <p:nvPr/>
          </p:nvSpPr>
          <p:spPr>
            <a:xfrm>
              <a:off x="3586499" y="2066925"/>
              <a:ext cx="1712735" cy="1337926"/>
            </a:xfrm>
            <a:custGeom>
              <a:avLst/>
              <a:gdLst>
                <a:gd name="connsiteX0" fmla="*/ 1569474 w 1712735"/>
                <a:gd name="connsiteY0" fmla="*/ 525703 h 1337926"/>
                <a:gd name="connsiteX1" fmla="*/ 1712735 w 1712735"/>
                <a:gd name="connsiteY1" fmla="*/ 668963 h 1337926"/>
                <a:gd name="connsiteX2" fmla="*/ 1569474 w 1712735"/>
                <a:gd name="connsiteY2" fmla="*/ 812224 h 1337926"/>
                <a:gd name="connsiteX3" fmla="*/ 1468174 w 1712735"/>
                <a:gd name="connsiteY3" fmla="*/ 770264 h 1337926"/>
                <a:gd name="connsiteX4" fmla="*/ 1463336 w 1712735"/>
                <a:gd name="connsiteY4" fmla="*/ 763088 h 1337926"/>
                <a:gd name="connsiteX5" fmla="*/ 1431212 w 1712735"/>
                <a:gd name="connsiteY5" fmla="*/ 759958 h 1337926"/>
                <a:gd name="connsiteX6" fmla="*/ 1375448 w 1712735"/>
                <a:gd name="connsiteY6" fmla="*/ 765391 h 1337926"/>
                <a:gd name="connsiteX7" fmla="*/ 1337927 w 1712735"/>
                <a:gd name="connsiteY7" fmla="*/ 777598 h 1337926"/>
                <a:gd name="connsiteX8" fmla="*/ 1337927 w 1712735"/>
                <a:gd name="connsiteY8" fmla="*/ 560326 h 1337926"/>
                <a:gd name="connsiteX9" fmla="*/ 1375449 w 1712735"/>
                <a:gd name="connsiteY9" fmla="*/ 572534 h 1337926"/>
                <a:gd name="connsiteX10" fmla="*/ 1431212 w 1712735"/>
                <a:gd name="connsiteY10" fmla="*/ 577967 h 1337926"/>
                <a:gd name="connsiteX11" fmla="*/ 1463337 w 1712735"/>
                <a:gd name="connsiteY11" fmla="*/ 574837 h 1337926"/>
                <a:gd name="connsiteX12" fmla="*/ 1468174 w 1712735"/>
                <a:gd name="connsiteY12" fmla="*/ 567663 h 1337926"/>
                <a:gd name="connsiteX13" fmla="*/ 1569474 w 1712735"/>
                <a:gd name="connsiteY13" fmla="*/ 525703 h 1337926"/>
                <a:gd name="connsiteX14" fmla="*/ 0 w 1712735"/>
                <a:gd name="connsiteY14" fmla="*/ 0 h 1337926"/>
                <a:gd name="connsiteX15" fmla="*/ 1337926 w 1712735"/>
                <a:gd name="connsiteY15" fmla="*/ 0 h 1337926"/>
                <a:gd name="connsiteX16" fmla="*/ 1337926 w 1712735"/>
                <a:gd name="connsiteY16" fmla="*/ 1337926 h 1337926"/>
                <a:gd name="connsiteX17" fmla="*/ 764341 w 1712735"/>
                <a:gd name="connsiteY17" fmla="*/ 1337926 h 1337926"/>
                <a:gd name="connsiteX18" fmla="*/ 759958 w 1712735"/>
                <a:gd name="connsiteY18" fmla="*/ 1292940 h 1337926"/>
                <a:gd name="connsiteX19" fmla="*/ 763088 w 1712735"/>
                <a:gd name="connsiteY19" fmla="*/ 1260816 h 1337926"/>
                <a:gd name="connsiteX20" fmla="*/ 770264 w 1712735"/>
                <a:gd name="connsiteY20" fmla="*/ 1255978 h 1337926"/>
                <a:gd name="connsiteX21" fmla="*/ 812224 w 1712735"/>
                <a:gd name="connsiteY21" fmla="*/ 1154677 h 1337926"/>
                <a:gd name="connsiteX22" fmla="*/ 668964 w 1712735"/>
                <a:gd name="connsiteY22" fmla="*/ 1011417 h 1337926"/>
                <a:gd name="connsiteX23" fmla="*/ 525703 w 1712735"/>
                <a:gd name="connsiteY23" fmla="*/ 1154677 h 1337926"/>
                <a:gd name="connsiteX24" fmla="*/ 567663 w 1712735"/>
                <a:gd name="connsiteY24" fmla="*/ 1255978 h 1337926"/>
                <a:gd name="connsiteX25" fmla="*/ 574838 w 1712735"/>
                <a:gd name="connsiteY25" fmla="*/ 1260815 h 1337926"/>
                <a:gd name="connsiteX26" fmla="*/ 577968 w 1712735"/>
                <a:gd name="connsiteY26" fmla="*/ 1292940 h 1337926"/>
                <a:gd name="connsiteX27" fmla="*/ 573585 w 1712735"/>
                <a:gd name="connsiteY27" fmla="*/ 1337926 h 1337926"/>
                <a:gd name="connsiteX28" fmla="*/ 0 w 1712735"/>
                <a:gd name="connsiteY28" fmla="*/ 1337926 h 1337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12735" h="1337926">
                  <a:moveTo>
                    <a:pt x="1569474" y="525703"/>
                  </a:moveTo>
                  <a:cubicBezTo>
                    <a:pt x="1648595" y="525703"/>
                    <a:pt x="1712735" y="589843"/>
                    <a:pt x="1712735" y="668963"/>
                  </a:cubicBezTo>
                  <a:cubicBezTo>
                    <a:pt x="1712735" y="748084"/>
                    <a:pt x="1648595" y="812224"/>
                    <a:pt x="1569474" y="812224"/>
                  </a:cubicBezTo>
                  <a:cubicBezTo>
                    <a:pt x="1529914" y="812224"/>
                    <a:pt x="1494099" y="796188"/>
                    <a:pt x="1468174" y="770264"/>
                  </a:cubicBezTo>
                  <a:lnTo>
                    <a:pt x="1463336" y="763088"/>
                  </a:lnTo>
                  <a:lnTo>
                    <a:pt x="1431212" y="759958"/>
                  </a:lnTo>
                  <a:cubicBezTo>
                    <a:pt x="1411432" y="759958"/>
                    <a:pt x="1392588" y="761892"/>
                    <a:pt x="1375448" y="765391"/>
                  </a:cubicBezTo>
                  <a:lnTo>
                    <a:pt x="1337927" y="777598"/>
                  </a:lnTo>
                  <a:lnTo>
                    <a:pt x="1337927" y="560326"/>
                  </a:lnTo>
                  <a:lnTo>
                    <a:pt x="1375449" y="572534"/>
                  </a:lnTo>
                  <a:cubicBezTo>
                    <a:pt x="1392589" y="576033"/>
                    <a:pt x="1411432" y="577967"/>
                    <a:pt x="1431212" y="577967"/>
                  </a:cubicBezTo>
                  <a:lnTo>
                    <a:pt x="1463337" y="574837"/>
                  </a:lnTo>
                  <a:lnTo>
                    <a:pt x="1468174" y="567663"/>
                  </a:lnTo>
                  <a:cubicBezTo>
                    <a:pt x="1494099" y="541738"/>
                    <a:pt x="1529914" y="525703"/>
                    <a:pt x="1569474" y="525703"/>
                  </a:cubicBezTo>
                  <a:close/>
                  <a:moveTo>
                    <a:pt x="0" y="0"/>
                  </a:moveTo>
                  <a:lnTo>
                    <a:pt x="1337926" y="0"/>
                  </a:lnTo>
                  <a:lnTo>
                    <a:pt x="1337926" y="1337926"/>
                  </a:lnTo>
                  <a:lnTo>
                    <a:pt x="764341" y="1337926"/>
                  </a:lnTo>
                  <a:lnTo>
                    <a:pt x="759958" y="1292940"/>
                  </a:lnTo>
                  <a:lnTo>
                    <a:pt x="763088" y="1260816"/>
                  </a:lnTo>
                  <a:lnTo>
                    <a:pt x="770264" y="1255978"/>
                  </a:lnTo>
                  <a:cubicBezTo>
                    <a:pt x="796189" y="1230053"/>
                    <a:pt x="812224" y="1194238"/>
                    <a:pt x="812224" y="1154677"/>
                  </a:cubicBezTo>
                  <a:cubicBezTo>
                    <a:pt x="812224" y="1075557"/>
                    <a:pt x="748084" y="1011417"/>
                    <a:pt x="668964" y="1011417"/>
                  </a:cubicBezTo>
                  <a:cubicBezTo>
                    <a:pt x="589843" y="1011417"/>
                    <a:pt x="525703" y="1075557"/>
                    <a:pt x="525703" y="1154677"/>
                  </a:cubicBezTo>
                  <a:cubicBezTo>
                    <a:pt x="525703" y="1194238"/>
                    <a:pt x="541738" y="1230053"/>
                    <a:pt x="567663" y="1255978"/>
                  </a:cubicBezTo>
                  <a:lnTo>
                    <a:pt x="574838" y="1260815"/>
                  </a:lnTo>
                  <a:lnTo>
                    <a:pt x="577968" y="1292940"/>
                  </a:lnTo>
                  <a:lnTo>
                    <a:pt x="573585" y="1337926"/>
                  </a:lnTo>
                  <a:lnTo>
                    <a:pt x="0" y="133792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AD6DF97B-355D-4D22-D2E3-D35DC6CDF911}"/>
              </a:ext>
            </a:extLst>
          </p:cNvPr>
          <p:cNvGrpSpPr/>
          <p:nvPr/>
        </p:nvGrpSpPr>
        <p:grpSpPr>
          <a:xfrm rot="2700000">
            <a:off x="4969418" y="3898288"/>
            <a:ext cx="1951223" cy="1524224"/>
            <a:chOff x="4600417" y="3455650"/>
            <a:chExt cx="1712737" cy="1337928"/>
          </a:xfrm>
          <a:solidFill>
            <a:schemeClr val="accent1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8B0A137C-1269-D0AC-D291-5B9AF10F6864}"/>
                </a:ext>
              </a:extLst>
            </p:cNvPr>
            <p:cNvSpPr/>
            <p:nvPr/>
          </p:nvSpPr>
          <p:spPr>
            <a:xfrm rot="10800000">
              <a:off x="4600417" y="3455652"/>
              <a:ext cx="1712735" cy="1337926"/>
            </a:xfrm>
            <a:custGeom>
              <a:avLst/>
              <a:gdLst>
                <a:gd name="connsiteX0" fmla="*/ 1569474 w 1712735"/>
                <a:gd name="connsiteY0" fmla="*/ 525703 h 1337926"/>
                <a:gd name="connsiteX1" fmla="*/ 1712735 w 1712735"/>
                <a:gd name="connsiteY1" fmla="*/ 668963 h 1337926"/>
                <a:gd name="connsiteX2" fmla="*/ 1569474 w 1712735"/>
                <a:gd name="connsiteY2" fmla="*/ 812224 h 1337926"/>
                <a:gd name="connsiteX3" fmla="*/ 1468174 w 1712735"/>
                <a:gd name="connsiteY3" fmla="*/ 770264 h 1337926"/>
                <a:gd name="connsiteX4" fmla="*/ 1463336 w 1712735"/>
                <a:gd name="connsiteY4" fmla="*/ 763088 h 1337926"/>
                <a:gd name="connsiteX5" fmla="*/ 1431212 w 1712735"/>
                <a:gd name="connsiteY5" fmla="*/ 759958 h 1337926"/>
                <a:gd name="connsiteX6" fmla="*/ 1375448 w 1712735"/>
                <a:gd name="connsiteY6" fmla="*/ 765391 h 1337926"/>
                <a:gd name="connsiteX7" fmla="*/ 1337927 w 1712735"/>
                <a:gd name="connsiteY7" fmla="*/ 777598 h 1337926"/>
                <a:gd name="connsiteX8" fmla="*/ 1337927 w 1712735"/>
                <a:gd name="connsiteY8" fmla="*/ 560326 h 1337926"/>
                <a:gd name="connsiteX9" fmla="*/ 1375449 w 1712735"/>
                <a:gd name="connsiteY9" fmla="*/ 572534 h 1337926"/>
                <a:gd name="connsiteX10" fmla="*/ 1431212 w 1712735"/>
                <a:gd name="connsiteY10" fmla="*/ 577967 h 1337926"/>
                <a:gd name="connsiteX11" fmla="*/ 1463337 w 1712735"/>
                <a:gd name="connsiteY11" fmla="*/ 574837 h 1337926"/>
                <a:gd name="connsiteX12" fmla="*/ 1468174 w 1712735"/>
                <a:gd name="connsiteY12" fmla="*/ 567663 h 1337926"/>
                <a:gd name="connsiteX13" fmla="*/ 1569474 w 1712735"/>
                <a:gd name="connsiteY13" fmla="*/ 525703 h 1337926"/>
                <a:gd name="connsiteX14" fmla="*/ 0 w 1712735"/>
                <a:gd name="connsiteY14" fmla="*/ 0 h 1337926"/>
                <a:gd name="connsiteX15" fmla="*/ 1337926 w 1712735"/>
                <a:gd name="connsiteY15" fmla="*/ 0 h 1337926"/>
                <a:gd name="connsiteX16" fmla="*/ 1337926 w 1712735"/>
                <a:gd name="connsiteY16" fmla="*/ 1337926 h 1337926"/>
                <a:gd name="connsiteX17" fmla="*/ 764341 w 1712735"/>
                <a:gd name="connsiteY17" fmla="*/ 1337926 h 1337926"/>
                <a:gd name="connsiteX18" fmla="*/ 759958 w 1712735"/>
                <a:gd name="connsiteY18" fmla="*/ 1292940 h 1337926"/>
                <a:gd name="connsiteX19" fmla="*/ 763088 w 1712735"/>
                <a:gd name="connsiteY19" fmla="*/ 1260816 h 1337926"/>
                <a:gd name="connsiteX20" fmla="*/ 770264 w 1712735"/>
                <a:gd name="connsiteY20" fmla="*/ 1255978 h 1337926"/>
                <a:gd name="connsiteX21" fmla="*/ 812224 w 1712735"/>
                <a:gd name="connsiteY21" fmla="*/ 1154677 h 1337926"/>
                <a:gd name="connsiteX22" fmla="*/ 668964 w 1712735"/>
                <a:gd name="connsiteY22" fmla="*/ 1011417 h 1337926"/>
                <a:gd name="connsiteX23" fmla="*/ 525703 w 1712735"/>
                <a:gd name="connsiteY23" fmla="*/ 1154677 h 1337926"/>
                <a:gd name="connsiteX24" fmla="*/ 567663 w 1712735"/>
                <a:gd name="connsiteY24" fmla="*/ 1255978 h 1337926"/>
                <a:gd name="connsiteX25" fmla="*/ 574838 w 1712735"/>
                <a:gd name="connsiteY25" fmla="*/ 1260815 h 1337926"/>
                <a:gd name="connsiteX26" fmla="*/ 577968 w 1712735"/>
                <a:gd name="connsiteY26" fmla="*/ 1292940 h 1337926"/>
                <a:gd name="connsiteX27" fmla="*/ 573585 w 1712735"/>
                <a:gd name="connsiteY27" fmla="*/ 1337926 h 1337926"/>
                <a:gd name="connsiteX28" fmla="*/ 0 w 1712735"/>
                <a:gd name="connsiteY28" fmla="*/ 1337926 h 1337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12735" h="1337926">
                  <a:moveTo>
                    <a:pt x="1569474" y="525703"/>
                  </a:moveTo>
                  <a:cubicBezTo>
                    <a:pt x="1648595" y="525703"/>
                    <a:pt x="1712735" y="589843"/>
                    <a:pt x="1712735" y="668963"/>
                  </a:cubicBezTo>
                  <a:cubicBezTo>
                    <a:pt x="1712735" y="748084"/>
                    <a:pt x="1648595" y="812224"/>
                    <a:pt x="1569474" y="812224"/>
                  </a:cubicBezTo>
                  <a:cubicBezTo>
                    <a:pt x="1529914" y="812224"/>
                    <a:pt x="1494099" y="796188"/>
                    <a:pt x="1468174" y="770264"/>
                  </a:cubicBezTo>
                  <a:lnTo>
                    <a:pt x="1463336" y="763088"/>
                  </a:lnTo>
                  <a:lnTo>
                    <a:pt x="1431212" y="759958"/>
                  </a:lnTo>
                  <a:cubicBezTo>
                    <a:pt x="1411432" y="759958"/>
                    <a:pt x="1392588" y="761892"/>
                    <a:pt x="1375448" y="765391"/>
                  </a:cubicBezTo>
                  <a:lnTo>
                    <a:pt x="1337927" y="777598"/>
                  </a:lnTo>
                  <a:lnTo>
                    <a:pt x="1337927" y="560326"/>
                  </a:lnTo>
                  <a:lnTo>
                    <a:pt x="1375449" y="572534"/>
                  </a:lnTo>
                  <a:cubicBezTo>
                    <a:pt x="1392589" y="576033"/>
                    <a:pt x="1411432" y="577967"/>
                    <a:pt x="1431212" y="577967"/>
                  </a:cubicBezTo>
                  <a:lnTo>
                    <a:pt x="1463337" y="574837"/>
                  </a:lnTo>
                  <a:lnTo>
                    <a:pt x="1468174" y="567663"/>
                  </a:lnTo>
                  <a:cubicBezTo>
                    <a:pt x="1494099" y="541738"/>
                    <a:pt x="1529914" y="525703"/>
                    <a:pt x="1569474" y="525703"/>
                  </a:cubicBezTo>
                  <a:close/>
                  <a:moveTo>
                    <a:pt x="0" y="0"/>
                  </a:moveTo>
                  <a:lnTo>
                    <a:pt x="1337926" y="0"/>
                  </a:lnTo>
                  <a:lnTo>
                    <a:pt x="1337926" y="1337926"/>
                  </a:lnTo>
                  <a:lnTo>
                    <a:pt x="764341" y="1337926"/>
                  </a:lnTo>
                  <a:lnTo>
                    <a:pt x="759958" y="1292940"/>
                  </a:lnTo>
                  <a:lnTo>
                    <a:pt x="763088" y="1260816"/>
                  </a:lnTo>
                  <a:lnTo>
                    <a:pt x="770264" y="1255978"/>
                  </a:lnTo>
                  <a:cubicBezTo>
                    <a:pt x="796189" y="1230053"/>
                    <a:pt x="812224" y="1194238"/>
                    <a:pt x="812224" y="1154677"/>
                  </a:cubicBezTo>
                  <a:cubicBezTo>
                    <a:pt x="812224" y="1075557"/>
                    <a:pt x="748084" y="1011417"/>
                    <a:pt x="668964" y="1011417"/>
                  </a:cubicBezTo>
                  <a:cubicBezTo>
                    <a:pt x="589843" y="1011417"/>
                    <a:pt x="525703" y="1075557"/>
                    <a:pt x="525703" y="1154677"/>
                  </a:cubicBezTo>
                  <a:cubicBezTo>
                    <a:pt x="525703" y="1194238"/>
                    <a:pt x="541738" y="1230053"/>
                    <a:pt x="567663" y="1255978"/>
                  </a:cubicBezTo>
                  <a:lnTo>
                    <a:pt x="574838" y="1260815"/>
                  </a:lnTo>
                  <a:lnTo>
                    <a:pt x="577968" y="1292940"/>
                  </a:lnTo>
                  <a:lnTo>
                    <a:pt x="573585" y="1337926"/>
                  </a:lnTo>
                  <a:lnTo>
                    <a:pt x="0" y="133792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B9DCCB5B-8D04-88F0-6408-B489CD764180}"/>
                </a:ext>
              </a:extLst>
            </p:cNvPr>
            <p:cNvSpPr/>
            <p:nvPr/>
          </p:nvSpPr>
          <p:spPr>
            <a:xfrm rot="10800000">
              <a:off x="4600419" y="3455650"/>
              <a:ext cx="1712735" cy="1337926"/>
            </a:xfrm>
            <a:custGeom>
              <a:avLst/>
              <a:gdLst>
                <a:gd name="connsiteX0" fmla="*/ 1569474 w 1712735"/>
                <a:gd name="connsiteY0" fmla="*/ 525703 h 1337926"/>
                <a:gd name="connsiteX1" fmla="*/ 1712735 w 1712735"/>
                <a:gd name="connsiteY1" fmla="*/ 668963 h 1337926"/>
                <a:gd name="connsiteX2" fmla="*/ 1569474 w 1712735"/>
                <a:gd name="connsiteY2" fmla="*/ 812224 h 1337926"/>
                <a:gd name="connsiteX3" fmla="*/ 1468174 w 1712735"/>
                <a:gd name="connsiteY3" fmla="*/ 770264 h 1337926"/>
                <a:gd name="connsiteX4" fmla="*/ 1463336 w 1712735"/>
                <a:gd name="connsiteY4" fmla="*/ 763088 h 1337926"/>
                <a:gd name="connsiteX5" fmla="*/ 1431212 w 1712735"/>
                <a:gd name="connsiteY5" fmla="*/ 759958 h 1337926"/>
                <a:gd name="connsiteX6" fmla="*/ 1375448 w 1712735"/>
                <a:gd name="connsiteY6" fmla="*/ 765391 h 1337926"/>
                <a:gd name="connsiteX7" fmla="*/ 1337927 w 1712735"/>
                <a:gd name="connsiteY7" fmla="*/ 777598 h 1337926"/>
                <a:gd name="connsiteX8" fmla="*/ 1337927 w 1712735"/>
                <a:gd name="connsiteY8" fmla="*/ 560326 h 1337926"/>
                <a:gd name="connsiteX9" fmla="*/ 1375449 w 1712735"/>
                <a:gd name="connsiteY9" fmla="*/ 572534 h 1337926"/>
                <a:gd name="connsiteX10" fmla="*/ 1431212 w 1712735"/>
                <a:gd name="connsiteY10" fmla="*/ 577967 h 1337926"/>
                <a:gd name="connsiteX11" fmla="*/ 1463337 w 1712735"/>
                <a:gd name="connsiteY11" fmla="*/ 574837 h 1337926"/>
                <a:gd name="connsiteX12" fmla="*/ 1468174 w 1712735"/>
                <a:gd name="connsiteY12" fmla="*/ 567663 h 1337926"/>
                <a:gd name="connsiteX13" fmla="*/ 1569474 w 1712735"/>
                <a:gd name="connsiteY13" fmla="*/ 525703 h 1337926"/>
                <a:gd name="connsiteX14" fmla="*/ 0 w 1712735"/>
                <a:gd name="connsiteY14" fmla="*/ 0 h 1337926"/>
                <a:gd name="connsiteX15" fmla="*/ 1337926 w 1712735"/>
                <a:gd name="connsiteY15" fmla="*/ 0 h 1337926"/>
                <a:gd name="connsiteX16" fmla="*/ 1337926 w 1712735"/>
                <a:gd name="connsiteY16" fmla="*/ 1337926 h 1337926"/>
                <a:gd name="connsiteX17" fmla="*/ 764341 w 1712735"/>
                <a:gd name="connsiteY17" fmla="*/ 1337926 h 1337926"/>
                <a:gd name="connsiteX18" fmla="*/ 759958 w 1712735"/>
                <a:gd name="connsiteY18" fmla="*/ 1292940 h 1337926"/>
                <a:gd name="connsiteX19" fmla="*/ 763088 w 1712735"/>
                <a:gd name="connsiteY19" fmla="*/ 1260816 h 1337926"/>
                <a:gd name="connsiteX20" fmla="*/ 770264 w 1712735"/>
                <a:gd name="connsiteY20" fmla="*/ 1255978 h 1337926"/>
                <a:gd name="connsiteX21" fmla="*/ 812224 w 1712735"/>
                <a:gd name="connsiteY21" fmla="*/ 1154677 h 1337926"/>
                <a:gd name="connsiteX22" fmla="*/ 668964 w 1712735"/>
                <a:gd name="connsiteY22" fmla="*/ 1011417 h 1337926"/>
                <a:gd name="connsiteX23" fmla="*/ 525703 w 1712735"/>
                <a:gd name="connsiteY23" fmla="*/ 1154677 h 1337926"/>
                <a:gd name="connsiteX24" fmla="*/ 567663 w 1712735"/>
                <a:gd name="connsiteY24" fmla="*/ 1255978 h 1337926"/>
                <a:gd name="connsiteX25" fmla="*/ 574838 w 1712735"/>
                <a:gd name="connsiteY25" fmla="*/ 1260815 h 1337926"/>
                <a:gd name="connsiteX26" fmla="*/ 577968 w 1712735"/>
                <a:gd name="connsiteY26" fmla="*/ 1292940 h 1337926"/>
                <a:gd name="connsiteX27" fmla="*/ 573585 w 1712735"/>
                <a:gd name="connsiteY27" fmla="*/ 1337926 h 1337926"/>
                <a:gd name="connsiteX28" fmla="*/ 0 w 1712735"/>
                <a:gd name="connsiteY28" fmla="*/ 1337926 h 13379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12735" h="1337926">
                  <a:moveTo>
                    <a:pt x="1569474" y="525703"/>
                  </a:moveTo>
                  <a:cubicBezTo>
                    <a:pt x="1648595" y="525703"/>
                    <a:pt x="1712735" y="589843"/>
                    <a:pt x="1712735" y="668963"/>
                  </a:cubicBezTo>
                  <a:cubicBezTo>
                    <a:pt x="1712735" y="748084"/>
                    <a:pt x="1648595" y="812224"/>
                    <a:pt x="1569474" y="812224"/>
                  </a:cubicBezTo>
                  <a:cubicBezTo>
                    <a:pt x="1529914" y="812224"/>
                    <a:pt x="1494099" y="796188"/>
                    <a:pt x="1468174" y="770264"/>
                  </a:cubicBezTo>
                  <a:lnTo>
                    <a:pt x="1463336" y="763088"/>
                  </a:lnTo>
                  <a:lnTo>
                    <a:pt x="1431212" y="759958"/>
                  </a:lnTo>
                  <a:cubicBezTo>
                    <a:pt x="1411432" y="759958"/>
                    <a:pt x="1392588" y="761892"/>
                    <a:pt x="1375448" y="765391"/>
                  </a:cubicBezTo>
                  <a:lnTo>
                    <a:pt x="1337927" y="777598"/>
                  </a:lnTo>
                  <a:lnTo>
                    <a:pt x="1337927" y="560326"/>
                  </a:lnTo>
                  <a:lnTo>
                    <a:pt x="1375449" y="572534"/>
                  </a:lnTo>
                  <a:cubicBezTo>
                    <a:pt x="1392589" y="576033"/>
                    <a:pt x="1411432" y="577967"/>
                    <a:pt x="1431212" y="577967"/>
                  </a:cubicBezTo>
                  <a:lnTo>
                    <a:pt x="1463337" y="574837"/>
                  </a:lnTo>
                  <a:lnTo>
                    <a:pt x="1468174" y="567663"/>
                  </a:lnTo>
                  <a:cubicBezTo>
                    <a:pt x="1494099" y="541738"/>
                    <a:pt x="1529914" y="525703"/>
                    <a:pt x="1569474" y="525703"/>
                  </a:cubicBezTo>
                  <a:close/>
                  <a:moveTo>
                    <a:pt x="0" y="0"/>
                  </a:moveTo>
                  <a:lnTo>
                    <a:pt x="1337926" y="0"/>
                  </a:lnTo>
                  <a:lnTo>
                    <a:pt x="1337926" y="1337926"/>
                  </a:lnTo>
                  <a:lnTo>
                    <a:pt x="764341" y="1337926"/>
                  </a:lnTo>
                  <a:lnTo>
                    <a:pt x="759958" y="1292940"/>
                  </a:lnTo>
                  <a:lnTo>
                    <a:pt x="763088" y="1260816"/>
                  </a:lnTo>
                  <a:lnTo>
                    <a:pt x="770264" y="1255978"/>
                  </a:lnTo>
                  <a:cubicBezTo>
                    <a:pt x="796189" y="1230053"/>
                    <a:pt x="812224" y="1194238"/>
                    <a:pt x="812224" y="1154677"/>
                  </a:cubicBezTo>
                  <a:cubicBezTo>
                    <a:pt x="812224" y="1075557"/>
                    <a:pt x="748084" y="1011417"/>
                    <a:pt x="668964" y="1011417"/>
                  </a:cubicBezTo>
                  <a:cubicBezTo>
                    <a:pt x="589843" y="1011417"/>
                    <a:pt x="525703" y="1075557"/>
                    <a:pt x="525703" y="1154677"/>
                  </a:cubicBezTo>
                  <a:cubicBezTo>
                    <a:pt x="525703" y="1194238"/>
                    <a:pt x="541738" y="1230053"/>
                    <a:pt x="567663" y="1255978"/>
                  </a:cubicBezTo>
                  <a:lnTo>
                    <a:pt x="574838" y="1260815"/>
                  </a:lnTo>
                  <a:lnTo>
                    <a:pt x="577968" y="1292940"/>
                  </a:lnTo>
                  <a:lnTo>
                    <a:pt x="573585" y="1337926"/>
                  </a:lnTo>
                  <a:lnTo>
                    <a:pt x="0" y="1337926"/>
                  </a:lnTo>
                  <a:close/>
                </a:path>
              </a:pathLst>
            </a:cu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pic>
        <p:nvPicPr>
          <p:cNvPr id="70" name="그래픽 69">
            <a:extLst>
              <a:ext uri="{FF2B5EF4-FFF2-40B4-BE49-F238E27FC236}">
                <a16:creationId xmlns:a16="http://schemas.microsoft.com/office/drawing/2014/main" id="{B59D628B-7214-FBC5-AE1B-5FD73F087A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580067" y="3349071"/>
            <a:ext cx="574351" cy="574351"/>
          </a:xfrm>
          <a:prstGeom prst="rect">
            <a:avLst/>
          </a:prstGeom>
        </p:spPr>
      </p:pic>
      <p:pic>
        <p:nvPicPr>
          <p:cNvPr id="71" name="그래픽 70" descr="아프리카 단색으로 채워진">
            <a:extLst>
              <a:ext uri="{FF2B5EF4-FFF2-40B4-BE49-F238E27FC236}">
                <a16:creationId xmlns:a16="http://schemas.microsoft.com/office/drawing/2014/main" id="{5EB077E0-D7E4-CEF4-FDAF-F8D94D57842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37004" y="2205212"/>
            <a:ext cx="574354" cy="574351"/>
          </a:xfrm>
          <a:prstGeom prst="rect">
            <a:avLst/>
          </a:prstGeom>
        </p:spPr>
      </p:pic>
      <p:pic>
        <p:nvPicPr>
          <p:cNvPr id="76" name="그래픽 75">
            <a:extLst>
              <a:ext uri="{FF2B5EF4-FFF2-40B4-BE49-F238E27FC236}">
                <a16:creationId xmlns:a16="http://schemas.microsoft.com/office/drawing/2014/main" id="{28941088-823C-31D9-BE02-E9EE094B881E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976548" y="3431649"/>
            <a:ext cx="574351" cy="574351"/>
          </a:xfrm>
          <a:prstGeom prst="rect">
            <a:avLst/>
          </a:prstGeom>
        </p:spPr>
      </p:pic>
      <p:pic>
        <p:nvPicPr>
          <p:cNvPr id="77" name="그래픽 76">
            <a:extLst>
              <a:ext uri="{FF2B5EF4-FFF2-40B4-BE49-F238E27FC236}">
                <a16:creationId xmlns:a16="http://schemas.microsoft.com/office/drawing/2014/main" id="{17DF26E0-7559-8A05-8B90-B9A1663B935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5808825" y="4607740"/>
            <a:ext cx="574351" cy="574351"/>
          </a:xfrm>
          <a:prstGeom prst="rect">
            <a:avLst/>
          </a:prstGeom>
        </p:spPr>
      </p:pic>
      <p:grpSp>
        <p:nvGrpSpPr>
          <p:cNvPr id="92" name="그룹 91">
            <a:extLst>
              <a:ext uri="{FF2B5EF4-FFF2-40B4-BE49-F238E27FC236}">
                <a16:creationId xmlns:a16="http://schemas.microsoft.com/office/drawing/2014/main" id="{43897934-DEF0-9D04-7635-10EA20C8C257}"/>
              </a:ext>
            </a:extLst>
          </p:cNvPr>
          <p:cNvGrpSpPr/>
          <p:nvPr/>
        </p:nvGrpSpPr>
        <p:grpSpPr>
          <a:xfrm>
            <a:off x="8566360" y="1607275"/>
            <a:ext cx="1692027" cy="782872"/>
            <a:chOff x="8623152" y="1388437"/>
            <a:chExt cx="1692027" cy="782872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8273BD36-BE55-A0F9-AD54-D4FF845E9318}"/>
                </a:ext>
              </a:extLst>
            </p:cNvPr>
            <p:cNvSpPr txBox="1"/>
            <p:nvPr/>
          </p:nvSpPr>
          <p:spPr>
            <a:xfrm flipH="1">
              <a:off x="8623152" y="1388437"/>
              <a:ext cx="137698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4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2"/>
                  </a:solidFill>
                  <a:latin typeface="페이퍼로지 5 Medium" pitchFamily="2" charset="-127"/>
                  <a:ea typeface="페이퍼로지 5 Medium" pitchFamily="2" charset="-127"/>
                </a:rPr>
                <a:t>제목을 입력하세요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8D9D52B0-F391-4C0E-2025-2FA7E9645D57}"/>
                </a:ext>
              </a:extLst>
            </p:cNvPr>
            <p:cNvSpPr txBox="1"/>
            <p:nvPr/>
          </p:nvSpPr>
          <p:spPr>
            <a:xfrm flipH="1">
              <a:off x="8623152" y="1746706"/>
              <a:ext cx="1692027" cy="4246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ct val="120000"/>
                </a:lnSpc>
              </a:pP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안녕하세요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,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미스터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 입니다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.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저는 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SNS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에서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</a:t>
              </a:r>
              <a:endPara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endParaRPr>
            </a:p>
          </p:txBody>
        </p:sp>
      </p:grpSp>
      <p:grpSp>
        <p:nvGrpSpPr>
          <p:cNvPr id="93" name="그룹 92">
            <a:extLst>
              <a:ext uri="{FF2B5EF4-FFF2-40B4-BE49-F238E27FC236}">
                <a16:creationId xmlns:a16="http://schemas.microsoft.com/office/drawing/2014/main" id="{732AFBC1-22D8-359A-261E-2AF971A16E71}"/>
              </a:ext>
            </a:extLst>
          </p:cNvPr>
          <p:cNvGrpSpPr/>
          <p:nvPr/>
        </p:nvGrpSpPr>
        <p:grpSpPr>
          <a:xfrm>
            <a:off x="9372848" y="2753536"/>
            <a:ext cx="1692027" cy="782872"/>
            <a:chOff x="9298609" y="2644948"/>
            <a:chExt cx="1692027" cy="782872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7144648-AF6F-9678-12CB-4010649BF6ED}"/>
                </a:ext>
              </a:extLst>
            </p:cNvPr>
            <p:cNvSpPr txBox="1"/>
            <p:nvPr/>
          </p:nvSpPr>
          <p:spPr>
            <a:xfrm flipH="1">
              <a:off x="9298609" y="2644948"/>
              <a:ext cx="1376980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4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2"/>
                  </a:solidFill>
                  <a:latin typeface="페이퍼로지 5 Medium" pitchFamily="2" charset="-127"/>
                  <a:ea typeface="페이퍼로지 5 Medium" pitchFamily="2" charset="-127"/>
                </a:rPr>
                <a:t>제목을 입력하세요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03F58A4-B98E-1600-2355-6A9BBB4A4F8F}"/>
                </a:ext>
              </a:extLst>
            </p:cNvPr>
            <p:cNvSpPr txBox="1"/>
            <p:nvPr/>
          </p:nvSpPr>
          <p:spPr>
            <a:xfrm flipH="1">
              <a:off x="9298609" y="3003217"/>
              <a:ext cx="1692027" cy="42460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latinLnBrk="0">
                <a:lnSpc>
                  <a:spcPct val="120000"/>
                </a:lnSpc>
              </a:pP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안녕하세요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,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미스터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 입니다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. 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저는 </a:t>
              </a:r>
              <a:r>
                <a:rPr lang="en-US" altLang="ko-KR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SNS</a:t>
              </a:r>
              <a:r>
                <a:rPr lang="ko-KR" altLang="en-US" sz="1200" spc="-50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에서 </a:t>
              </a:r>
              <a:r>
                <a:rPr lang="ko-KR" altLang="en-US" sz="1200" spc="-50" err="1">
                  <a:ln>
                    <a:solidFill>
                      <a:schemeClr val="accent1">
                        <a:alpha val="0"/>
                      </a:schemeClr>
                    </a:solidFill>
                  </a:ln>
                  <a:solidFill>
                    <a:schemeClr val="accent1">
                      <a:lumMod val="50000"/>
                    </a:schemeClr>
                  </a:solidFill>
                  <a:latin typeface="프리젠테이션 4 Regular" pitchFamily="2" charset="-127"/>
                  <a:ea typeface="프리젠테이션 4 Regular" pitchFamily="2" charset="-127"/>
                  <a:cs typeface="Pretendard" panose="02000503000000020004" pitchFamily="2" charset="-127"/>
                </a:rPr>
                <a:t>피피티</a:t>
              </a:r>
              <a:endPara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endParaRPr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EAC85596-3834-274B-4549-681E7544B678}"/>
              </a:ext>
            </a:extLst>
          </p:cNvPr>
          <p:cNvSpPr txBox="1"/>
          <p:nvPr/>
        </p:nvSpPr>
        <p:spPr>
          <a:xfrm>
            <a:off x="1136650" y="804060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E236DB90-1B08-E427-020A-FBD39A9F13AB}"/>
              </a:ext>
            </a:extLst>
          </p:cNvPr>
          <p:cNvSpPr txBox="1"/>
          <p:nvPr/>
        </p:nvSpPr>
        <p:spPr>
          <a:xfrm>
            <a:off x="1127125" y="1074570"/>
            <a:ext cx="2547172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  <a:p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914A4369-F8E4-7E01-AADF-A15A9BEABB1D}"/>
              </a:ext>
            </a:extLst>
          </p:cNvPr>
          <p:cNvSpPr txBox="1"/>
          <p:nvPr/>
        </p:nvSpPr>
        <p:spPr>
          <a:xfrm>
            <a:off x="8042370" y="5395685"/>
            <a:ext cx="2843727" cy="82670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r>
              <a:rPr lang="en-US" altLang="ko-KR" sz="5400">
                <a:solidFill>
                  <a:schemeClr val="accent2">
                    <a:alpha val="10000"/>
                  </a:schemeClr>
                </a:solidFill>
                <a:latin typeface="페이퍼로지 8 ExtraBold" pitchFamily="2" charset="-127"/>
                <a:ea typeface="페이퍼로지 8 ExtraBold" pitchFamily="2" charset="-127"/>
              </a:rPr>
              <a:t>PUZZLE</a:t>
            </a:r>
          </a:p>
        </p:txBody>
      </p:sp>
    </p:spTree>
    <p:extLst>
      <p:ext uri="{BB962C8B-B14F-4D97-AF65-F5344CB8AC3E}">
        <p14:creationId xmlns:p14="http://schemas.microsoft.com/office/powerpoint/2010/main" val="18064254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441F1-ACC1-5254-BDE7-53A7A73F6F62}"/>
              </a:ext>
            </a:extLst>
          </p:cNvPr>
          <p:cNvSpPr txBox="1"/>
          <p:nvPr/>
        </p:nvSpPr>
        <p:spPr>
          <a:xfrm>
            <a:off x="1168002" y="2609627"/>
            <a:ext cx="79508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spc="-5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ko-KR" altLang="en-US" sz="1400" b="0" i="0" u="none" strike="noStrike" kern="1200" cap="none" spc="-50" normalizeH="0" baseline="0" noProof="0">
              <a:ln>
                <a:solidFill>
                  <a:srgbClr val="0583F2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CD0CAF6A-FD22-2CEF-0B0F-596FA1861417}"/>
              </a:ext>
            </a:extLst>
          </p:cNvPr>
          <p:cNvSpPr/>
          <p:nvPr/>
        </p:nvSpPr>
        <p:spPr>
          <a:xfrm>
            <a:off x="2228849" y="2590577"/>
            <a:ext cx="8836025" cy="21544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6E1ABF-07E1-67DB-02D2-A6249D994751}"/>
              </a:ext>
            </a:extLst>
          </p:cNvPr>
          <p:cNvSpPr txBox="1"/>
          <p:nvPr/>
        </p:nvSpPr>
        <p:spPr>
          <a:xfrm>
            <a:off x="2518960" y="2227625"/>
            <a:ext cx="29290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JAN</a:t>
            </a:r>
            <a:endParaRPr kumimoji="0" lang="ko-KR" altLang="en-US" sz="1200" b="0" i="0" u="none" strike="noStrike" kern="1200" cap="none" spc="-50" normalizeH="0" baseline="0" noProof="0">
              <a:ln>
                <a:solidFill>
                  <a:srgbClr val="0583F2">
                    <a:alpha val="0"/>
                  </a:srgbClr>
                </a:solidFill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7FC91F8-1BB2-9140-3D6A-D34B23DA3A43}"/>
              </a:ext>
            </a:extLst>
          </p:cNvPr>
          <p:cNvSpPr txBox="1"/>
          <p:nvPr/>
        </p:nvSpPr>
        <p:spPr>
          <a:xfrm>
            <a:off x="3233977" y="2227625"/>
            <a:ext cx="29334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FEB</a:t>
            </a:r>
            <a:endParaRPr kumimoji="0" lang="ko-KR" altLang="en-US" sz="1200" b="0" i="0" u="none" strike="noStrike" kern="1200" cap="none" spc="-50" normalizeH="0" baseline="0" noProof="0">
              <a:ln>
                <a:solidFill>
                  <a:srgbClr val="0583F2">
                    <a:alpha val="0"/>
                  </a:srgbClr>
                </a:solidFill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D4EAAC-996E-4B95-EF50-98371C875439}"/>
              </a:ext>
            </a:extLst>
          </p:cNvPr>
          <p:cNvSpPr txBox="1"/>
          <p:nvPr/>
        </p:nvSpPr>
        <p:spPr>
          <a:xfrm>
            <a:off x="3917960" y="2227625"/>
            <a:ext cx="35586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MAR</a:t>
            </a:r>
            <a:endParaRPr kumimoji="0" lang="ko-KR" altLang="en-US" sz="1200" b="0" i="0" u="none" strike="noStrike" kern="1200" cap="none" spc="-50" normalizeH="0" baseline="0" noProof="0">
              <a:ln>
                <a:solidFill>
                  <a:srgbClr val="0583F2">
                    <a:alpha val="0"/>
                  </a:srgbClr>
                </a:solidFill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5BE1F4-B9AE-BD38-BD0B-8155CA56B4D2}"/>
              </a:ext>
            </a:extLst>
          </p:cNvPr>
          <p:cNvSpPr txBox="1"/>
          <p:nvPr/>
        </p:nvSpPr>
        <p:spPr>
          <a:xfrm>
            <a:off x="4654039" y="2227625"/>
            <a:ext cx="31418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spc="-5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chemeClr val="bg1">
                    <a:lumMod val="65000"/>
                  </a:schemeClr>
                </a:solidFill>
                <a:latin typeface="페이퍼로지 5 Medium" pitchFamily="2" charset="-127"/>
                <a:ea typeface="페이퍼로지 5 Medium" pitchFamily="2" charset="-127"/>
              </a:rPr>
              <a:t>APR</a:t>
            </a:r>
            <a:endParaRPr kumimoji="0" lang="ko-KR" altLang="en-US" sz="1200" b="0" i="0" u="none" strike="noStrike" kern="1200" cap="none" spc="-50" normalizeH="0" baseline="0" noProof="0">
              <a:ln>
                <a:solidFill>
                  <a:srgbClr val="0583F2">
                    <a:alpha val="0"/>
                  </a:srgbClr>
                </a:solidFill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F04EDE-D5D1-00DF-5FDF-48C7F7588A78}"/>
              </a:ext>
            </a:extLst>
          </p:cNvPr>
          <p:cNvSpPr txBox="1"/>
          <p:nvPr/>
        </p:nvSpPr>
        <p:spPr>
          <a:xfrm>
            <a:off x="5360047" y="2227625"/>
            <a:ext cx="33265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MAY</a:t>
            </a:r>
            <a:endParaRPr kumimoji="0" lang="ko-KR" altLang="en-US" sz="1200" b="0" i="0" u="none" strike="noStrike" kern="1200" cap="none" spc="-50" normalizeH="0" baseline="0" noProof="0">
              <a:ln>
                <a:solidFill>
                  <a:srgbClr val="0583F2">
                    <a:alpha val="0"/>
                  </a:srgbClr>
                </a:solidFill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688E85-BCEB-BDB2-CA67-1751BF48B792}"/>
              </a:ext>
            </a:extLst>
          </p:cNvPr>
          <p:cNvSpPr txBox="1"/>
          <p:nvPr/>
        </p:nvSpPr>
        <p:spPr>
          <a:xfrm>
            <a:off x="6087728" y="2227625"/>
            <a:ext cx="307777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JUN</a:t>
            </a:r>
            <a:endParaRPr kumimoji="0" lang="ko-KR" altLang="en-US" sz="1200" b="0" i="0" u="none" strike="noStrike" kern="1200" cap="none" spc="-50" normalizeH="0" baseline="0" noProof="0">
              <a:ln>
                <a:solidFill>
                  <a:srgbClr val="0583F2">
                    <a:alpha val="0"/>
                  </a:srgbClr>
                </a:solidFill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82F4F93-A8F5-2206-AF21-6C16C37F48A5}"/>
              </a:ext>
            </a:extLst>
          </p:cNvPr>
          <p:cNvSpPr txBox="1"/>
          <p:nvPr/>
        </p:nvSpPr>
        <p:spPr>
          <a:xfrm>
            <a:off x="6820603" y="2227625"/>
            <a:ext cx="27251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JUL</a:t>
            </a:r>
            <a:endParaRPr kumimoji="0" lang="ko-KR" altLang="en-US" sz="1200" b="0" i="0" u="none" strike="noStrike" kern="1200" cap="none" spc="-50" normalizeH="0" baseline="0" noProof="0">
              <a:ln>
                <a:solidFill>
                  <a:srgbClr val="0583F2">
                    <a:alpha val="0"/>
                  </a:srgbClr>
                </a:solidFill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752ACC6-F9E1-ED0A-00D0-1B3746C03877}"/>
              </a:ext>
            </a:extLst>
          </p:cNvPr>
          <p:cNvSpPr txBox="1"/>
          <p:nvPr/>
        </p:nvSpPr>
        <p:spPr>
          <a:xfrm>
            <a:off x="7507214" y="2227625"/>
            <a:ext cx="329770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AUG</a:t>
            </a:r>
            <a:endParaRPr kumimoji="0" lang="ko-KR" altLang="en-US" sz="1200" b="0" i="0" u="none" strike="noStrike" kern="1200" cap="none" spc="-50" normalizeH="0" baseline="0" noProof="0">
              <a:ln>
                <a:solidFill>
                  <a:srgbClr val="0583F2">
                    <a:alpha val="0"/>
                  </a:srgbClr>
                </a:solidFill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A3C891-271C-73B0-313D-369F60D99307}"/>
              </a:ext>
            </a:extLst>
          </p:cNvPr>
          <p:cNvSpPr txBox="1"/>
          <p:nvPr/>
        </p:nvSpPr>
        <p:spPr>
          <a:xfrm>
            <a:off x="8243870" y="2227625"/>
            <a:ext cx="286938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SEP</a:t>
            </a:r>
            <a:endParaRPr kumimoji="0" lang="ko-KR" altLang="en-US" sz="1200" b="0" i="0" u="none" strike="noStrike" kern="1200" cap="none" spc="-50" normalizeH="0" baseline="0" noProof="0">
              <a:ln>
                <a:solidFill>
                  <a:srgbClr val="0583F2">
                    <a:alpha val="0"/>
                  </a:srgbClr>
                </a:solidFill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0D6FC0F-06C8-31AF-66AE-61D77BFBA24A}"/>
              </a:ext>
            </a:extLst>
          </p:cNvPr>
          <p:cNvSpPr txBox="1"/>
          <p:nvPr/>
        </p:nvSpPr>
        <p:spPr>
          <a:xfrm>
            <a:off x="8944621" y="2227625"/>
            <a:ext cx="31591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OCT</a:t>
            </a:r>
            <a:endParaRPr kumimoji="0" lang="ko-KR" altLang="en-US" sz="1200" b="0" i="0" u="none" strike="noStrike" kern="1200" cap="none" spc="-50" normalizeH="0" baseline="0" noProof="0">
              <a:ln>
                <a:solidFill>
                  <a:srgbClr val="0583F2">
                    <a:alpha val="0"/>
                  </a:srgbClr>
                </a:solidFill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41C05E2-75B0-F271-99FE-FE2931144A3E}"/>
              </a:ext>
            </a:extLst>
          </p:cNvPr>
          <p:cNvSpPr txBox="1"/>
          <p:nvPr/>
        </p:nvSpPr>
        <p:spPr>
          <a:xfrm>
            <a:off x="9644794" y="2227625"/>
            <a:ext cx="346056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NOV</a:t>
            </a:r>
            <a:endParaRPr kumimoji="0" lang="ko-KR" altLang="en-US" sz="1200" b="0" i="0" u="none" strike="noStrike" kern="1200" cap="none" spc="-50" normalizeH="0" baseline="0" noProof="0">
              <a:ln>
                <a:solidFill>
                  <a:srgbClr val="0583F2">
                    <a:alpha val="0"/>
                  </a:srgbClr>
                </a:solidFill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56C775-0CF7-B26D-5F94-160863C28556}"/>
              </a:ext>
            </a:extLst>
          </p:cNvPr>
          <p:cNvSpPr txBox="1"/>
          <p:nvPr/>
        </p:nvSpPr>
        <p:spPr>
          <a:xfrm>
            <a:off x="10372760" y="2227625"/>
            <a:ext cx="320601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200" b="0" i="0" u="none" strike="noStrike" kern="1200" cap="none" spc="-50" normalizeH="0" baseline="0" noProof="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페이퍼로지 5 Medium" pitchFamily="2" charset="-127"/>
                <a:ea typeface="페이퍼로지 5 Medium" pitchFamily="2" charset="-127"/>
                <a:cs typeface="+mn-cs"/>
              </a:rPr>
              <a:t>DEC</a:t>
            </a:r>
            <a:endParaRPr kumimoji="0" lang="ko-KR" altLang="en-US" sz="1200" b="0" i="0" u="none" strike="noStrike" kern="1200" cap="none" spc="-50" normalizeH="0" baseline="0" noProof="0">
              <a:ln>
                <a:solidFill>
                  <a:srgbClr val="0583F2">
                    <a:alpha val="0"/>
                  </a:srgbClr>
                </a:solidFill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페이퍼로지 5 Medium" pitchFamily="2" charset="-127"/>
              <a:ea typeface="페이퍼로지 5 Medium" pitchFamily="2" charset="-127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34721CD-2604-E925-7324-411688DF5389}"/>
              </a:ext>
            </a:extLst>
          </p:cNvPr>
          <p:cNvSpPr txBox="1"/>
          <p:nvPr/>
        </p:nvSpPr>
        <p:spPr>
          <a:xfrm>
            <a:off x="1168002" y="3100322"/>
            <a:ext cx="79508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spc="-5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ko-KR" altLang="en-US" sz="1400" b="0" i="0" u="none" strike="noStrike" kern="1200" cap="none" spc="-50" normalizeH="0" baseline="0" noProof="0">
              <a:ln>
                <a:solidFill>
                  <a:srgbClr val="0583F2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FFCDF0D1-2E17-AA61-5320-0964F2F7C7E3}"/>
              </a:ext>
            </a:extLst>
          </p:cNvPr>
          <p:cNvSpPr/>
          <p:nvPr/>
        </p:nvSpPr>
        <p:spPr>
          <a:xfrm>
            <a:off x="2228849" y="3081272"/>
            <a:ext cx="8836025" cy="21544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12713F1-9AFF-1887-C778-E47F02334A09}"/>
              </a:ext>
            </a:extLst>
          </p:cNvPr>
          <p:cNvSpPr txBox="1"/>
          <p:nvPr/>
        </p:nvSpPr>
        <p:spPr>
          <a:xfrm>
            <a:off x="1168002" y="3591017"/>
            <a:ext cx="79508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spc="-5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ko-KR" altLang="en-US" sz="1400" b="0" i="0" u="none" strike="noStrike" kern="1200" cap="none" spc="-50" normalizeH="0" baseline="0" noProof="0">
              <a:ln>
                <a:solidFill>
                  <a:srgbClr val="0583F2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98BFBB1A-AE53-B9E1-8758-C9FDCD1B7575}"/>
              </a:ext>
            </a:extLst>
          </p:cNvPr>
          <p:cNvSpPr/>
          <p:nvPr/>
        </p:nvSpPr>
        <p:spPr>
          <a:xfrm>
            <a:off x="2228849" y="3571967"/>
            <a:ext cx="8836025" cy="21544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A548ABA-DB22-3E50-2DC0-B9FCE298A30A}"/>
              </a:ext>
            </a:extLst>
          </p:cNvPr>
          <p:cNvSpPr txBox="1"/>
          <p:nvPr/>
        </p:nvSpPr>
        <p:spPr>
          <a:xfrm>
            <a:off x="1168002" y="4081712"/>
            <a:ext cx="79508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spc="-5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ko-KR" altLang="en-US" sz="1400" b="0" i="0" u="none" strike="noStrike" kern="1200" cap="none" spc="-50" normalizeH="0" baseline="0" noProof="0">
              <a:ln>
                <a:solidFill>
                  <a:srgbClr val="0583F2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295A2CE8-5619-1362-B609-BA3F77D05936}"/>
              </a:ext>
            </a:extLst>
          </p:cNvPr>
          <p:cNvSpPr/>
          <p:nvPr/>
        </p:nvSpPr>
        <p:spPr>
          <a:xfrm>
            <a:off x="2228849" y="4062662"/>
            <a:ext cx="8836025" cy="21544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5BCE18B-EB1D-B226-8491-1D8B05EC78A2}"/>
              </a:ext>
            </a:extLst>
          </p:cNvPr>
          <p:cNvSpPr txBox="1"/>
          <p:nvPr/>
        </p:nvSpPr>
        <p:spPr>
          <a:xfrm>
            <a:off x="1168002" y="4572407"/>
            <a:ext cx="79508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spc="-5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ko-KR" altLang="en-US" sz="1400" b="0" i="0" u="none" strike="noStrike" kern="1200" cap="none" spc="-50" normalizeH="0" baseline="0" noProof="0">
              <a:ln>
                <a:solidFill>
                  <a:srgbClr val="0583F2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A62F20DA-04EA-2E35-283F-43E7ECE12FEC}"/>
              </a:ext>
            </a:extLst>
          </p:cNvPr>
          <p:cNvSpPr/>
          <p:nvPr/>
        </p:nvSpPr>
        <p:spPr>
          <a:xfrm>
            <a:off x="2228849" y="4553357"/>
            <a:ext cx="8836025" cy="21544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452B72E-A911-A4F8-DAE1-C77970F1356B}"/>
              </a:ext>
            </a:extLst>
          </p:cNvPr>
          <p:cNvSpPr txBox="1"/>
          <p:nvPr/>
        </p:nvSpPr>
        <p:spPr>
          <a:xfrm>
            <a:off x="1168002" y="5063102"/>
            <a:ext cx="79508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spc="-5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ko-KR" altLang="en-US" sz="1400" b="0" i="0" u="none" strike="noStrike" kern="1200" cap="none" spc="-50" normalizeH="0" baseline="0" noProof="0">
              <a:ln>
                <a:solidFill>
                  <a:srgbClr val="0583F2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42929B77-FCF8-4445-692E-F51849C24D9A}"/>
              </a:ext>
            </a:extLst>
          </p:cNvPr>
          <p:cNvSpPr/>
          <p:nvPr/>
        </p:nvSpPr>
        <p:spPr>
          <a:xfrm>
            <a:off x="2228849" y="5044052"/>
            <a:ext cx="8836025" cy="21544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34386986-4584-344C-9A40-19EBE9D19A8B}"/>
              </a:ext>
            </a:extLst>
          </p:cNvPr>
          <p:cNvSpPr txBox="1"/>
          <p:nvPr/>
        </p:nvSpPr>
        <p:spPr>
          <a:xfrm>
            <a:off x="1168002" y="5553794"/>
            <a:ext cx="79508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400" spc="-50">
                <a:ln>
                  <a:solidFill>
                    <a:srgbClr val="0583F2">
                      <a:alpha val="0"/>
                    </a:srgb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키워드 입력</a:t>
            </a:r>
            <a:endParaRPr kumimoji="0" lang="ko-KR" altLang="en-US" sz="1400" b="0" i="0" u="none" strike="noStrike" kern="1200" cap="none" spc="-50" normalizeH="0" baseline="0" noProof="0">
              <a:ln>
                <a:solidFill>
                  <a:srgbClr val="0583F2">
                    <a:alpha val="0"/>
                  </a:srgbClr>
                </a:solidFill>
              </a:ln>
              <a:solidFill>
                <a:schemeClr val="accent2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3411BCCF-CCE4-0DE9-0AA1-8D9BB900D899}"/>
              </a:ext>
            </a:extLst>
          </p:cNvPr>
          <p:cNvSpPr/>
          <p:nvPr/>
        </p:nvSpPr>
        <p:spPr>
          <a:xfrm>
            <a:off x="2228849" y="5534744"/>
            <a:ext cx="8836025" cy="215444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8C88C008-6DAB-45E4-075F-C5BCE13F0538}"/>
              </a:ext>
            </a:extLst>
          </p:cNvPr>
          <p:cNvSpPr/>
          <p:nvPr/>
        </p:nvSpPr>
        <p:spPr>
          <a:xfrm>
            <a:off x="2458147" y="2614613"/>
            <a:ext cx="4660615" cy="16737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ko-KR" altLang="en-US" sz="900"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900" err="1"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900">
                <a:latin typeface="페이퍼로지 5 Medium" pitchFamily="2" charset="-127"/>
                <a:ea typeface="페이퍼로지 5 Medium" pitchFamily="2" charset="-127"/>
              </a:rPr>
              <a:t> 프로젝트</a:t>
            </a:r>
          </a:p>
        </p:txBody>
      </p:sp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5F5CBD4A-3B93-CF5B-A9DB-C3DFFCCEF670}"/>
              </a:ext>
            </a:extLst>
          </p:cNvPr>
          <p:cNvSpPr/>
          <p:nvPr/>
        </p:nvSpPr>
        <p:spPr>
          <a:xfrm>
            <a:off x="3909946" y="3105308"/>
            <a:ext cx="2508804" cy="16737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2"/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ko-KR" altLang="en-US" sz="900"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900" err="1"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900">
                <a:latin typeface="페이퍼로지 5 Medium" pitchFamily="2" charset="-127"/>
                <a:ea typeface="페이퍼로지 5 Medium" pitchFamily="2" charset="-127"/>
              </a:rPr>
              <a:t> 프로젝트</a:t>
            </a:r>
          </a:p>
        </p:txBody>
      </p:sp>
      <p:sp>
        <p:nvSpPr>
          <p:cNvPr id="65" name="사각형: 둥근 모서리 64">
            <a:extLst>
              <a:ext uri="{FF2B5EF4-FFF2-40B4-BE49-F238E27FC236}">
                <a16:creationId xmlns:a16="http://schemas.microsoft.com/office/drawing/2014/main" id="{3F193B9D-8239-906D-0032-135C82B5F46F}"/>
              </a:ext>
            </a:extLst>
          </p:cNvPr>
          <p:cNvSpPr/>
          <p:nvPr/>
        </p:nvSpPr>
        <p:spPr>
          <a:xfrm>
            <a:off x="3223557" y="3596003"/>
            <a:ext cx="2491171" cy="16737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ko-KR" altLang="en-US" sz="900"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900" err="1"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900">
                <a:latin typeface="페이퍼로지 5 Medium" pitchFamily="2" charset="-127"/>
                <a:ea typeface="페이퍼로지 5 Medium" pitchFamily="2" charset="-127"/>
              </a:rPr>
              <a:t> 프로젝트</a:t>
            </a:r>
          </a:p>
        </p:txBody>
      </p:sp>
      <p:sp>
        <p:nvSpPr>
          <p:cNvPr id="66" name="사각형: 둥근 모서리 65">
            <a:extLst>
              <a:ext uri="{FF2B5EF4-FFF2-40B4-BE49-F238E27FC236}">
                <a16:creationId xmlns:a16="http://schemas.microsoft.com/office/drawing/2014/main" id="{C1F8077A-722D-CF7D-72F0-175FF1695376}"/>
              </a:ext>
            </a:extLst>
          </p:cNvPr>
          <p:cNvSpPr/>
          <p:nvPr/>
        </p:nvSpPr>
        <p:spPr>
          <a:xfrm>
            <a:off x="2458147" y="4086698"/>
            <a:ext cx="6836794" cy="16737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2"/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ko-KR" altLang="en-US" sz="900"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900" err="1"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900">
                <a:latin typeface="페이퍼로지 5 Medium" pitchFamily="2" charset="-127"/>
                <a:ea typeface="페이퍼로지 5 Medium" pitchFamily="2" charset="-127"/>
              </a:rPr>
              <a:t> 프로젝트</a:t>
            </a:r>
          </a:p>
        </p:txBody>
      </p:sp>
      <p:sp>
        <p:nvSpPr>
          <p:cNvPr id="69" name="사각형: 둥근 모서리 68">
            <a:extLst>
              <a:ext uri="{FF2B5EF4-FFF2-40B4-BE49-F238E27FC236}">
                <a16:creationId xmlns:a16="http://schemas.microsoft.com/office/drawing/2014/main" id="{ABFA1FFD-2C10-6A8F-27ED-220D25929A53}"/>
              </a:ext>
            </a:extLst>
          </p:cNvPr>
          <p:cNvSpPr/>
          <p:nvPr/>
        </p:nvSpPr>
        <p:spPr>
          <a:xfrm>
            <a:off x="5341791" y="4577393"/>
            <a:ext cx="4660615" cy="16737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ko-KR" altLang="en-US" sz="900"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900" err="1"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900">
                <a:latin typeface="페이퍼로지 5 Medium" pitchFamily="2" charset="-127"/>
                <a:ea typeface="페이퍼로지 5 Medium" pitchFamily="2" charset="-127"/>
              </a:rPr>
              <a:t> 프로젝트</a:t>
            </a:r>
          </a:p>
        </p:txBody>
      </p: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F47B9FB7-063E-DC90-33DF-8EBBBA2032B9}"/>
              </a:ext>
            </a:extLst>
          </p:cNvPr>
          <p:cNvSpPr/>
          <p:nvPr/>
        </p:nvSpPr>
        <p:spPr>
          <a:xfrm>
            <a:off x="6053586" y="5068088"/>
            <a:ext cx="4660615" cy="16737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2"/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ko-KR" altLang="en-US" sz="900"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900" err="1"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900">
                <a:latin typeface="페이퍼로지 5 Medium" pitchFamily="2" charset="-127"/>
                <a:ea typeface="페이퍼로지 5 Medium" pitchFamily="2" charset="-127"/>
              </a:rPr>
              <a:t> 프로젝트</a:t>
            </a:r>
          </a:p>
        </p:txBody>
      </p:sp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A1D6AA4D-8FF1-D0C1-3CC8-2380B0873178}"/>
              </a:ext>
            </a:extLst>
          </p:cNvPr>
          <p:cNvSpPr/>
          <p:nvPr/>
        </p:nvSpPr>
        <p:spPr>
          <a:xfrm>
            <a:off x="7482142" y="5558780"/>
            <a:ext cx="2529643" cy="167372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72000" bIns="72000" rtlCol="0" anchor="ctr"/>
          <a:lstStyle/>
          <a:p>
            <a:pPr algn="ctr"/>
            <a:r>
              <a:rPr lang="ko-KR" altLang="en-US" sz="900">
                <a:latin typeface="페이퍼로지 5 Medium" pitchFamily="2" charset="-127"/>
                <a:ea typeface="페이퍼로지 5 Medium" pitchFamily="2" charset="-127"/>
              </a:rPr>
              <a:t>미스터 </a:t>
            </a:r>
            <a:r>
              <a:rPr lang="ko-KR" altLang="en-US" sz="900" err="1">
                <a:latin typeface="페이퍼로지 5 Medium" pitchFamily="2" charset="-127"/>
                <a:ea typeface="페이퍼로지 5 Medium" pitchFamily="2" charset="-127"/>
              </a:rPr>
              <a:t>피피티</a:t>
            </a:r>
            <a:r>
              <a:rPr lang="ko-KR" altLang="en-US" sz="900">
                <a:latin typeface="페이퍼로지 5 Medium" pitchFamily="2" charset="-127"/>
                <a:ea typeface="페이퍼로지 5 Medium" pitchFamily="2" charset="-127"/>
              </a:rPr>
              <a:t> 프로젝트</a:t>
            </a:r>
          </a:p>
        </p:txBody>
      </p:sp>
      <p:sp>
        <p:nvSpPr>
          <p:cNvPr id="72" name="사각형: 둥근 모서리 71">
            <a:extLst>
              <a:ext uri="{FF2B5EF4-FFF2-40B4-BE49-F238E27FC236}">
                <a16:creationId xmlns:a16="http://schemas.microsoft.com/office/drawing/2014/main" id="{90CC4EE5-19AB-B2E0-D58E-533078AAC7A3}"/>
              </a:ext>
            </a:extLst>
          </p:cNvPr>
          <p:cNvSpPr/>
          <p:nvPr/>
        </p:nvSpPr>
        <p:spPr>
          <a:xfrm>
            <a:off x="7361904" y="1885950"/>
            <a:ext cx="648621" cy="4329113"/>
          </a:xfrm>
          <a:prstGeom prst="roundRect">
            <a:avLst>
              <a:gd name="adj" fmla="val 50000"/>
            </a:avLst>
          </a:pr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557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0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9C880B94-689E-59DF-642A-5472144D5C5F}"/>
              </a:ext>
            </a:extLst>
          </p:cNvPr>
          <p:cNvSpPr/>
          <p:nvPr/>
        </p:nvSpPr>
        <p:spPr>
          <a:xfrm>
            <a:off x="1181285" y="2171700"/>
            <a:ext cx="2119649" cy="2119649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6B96BABC-B111-D384-7BF8-C995B3967A7F}"/>
              </a:ext>
            </a:extLst>
          </p:cNvPr>
          <p:cNvSpPr/>
          <p:nvPr/>
        </p:nvSpPr>
        <p:spPr>
          <a:xfrm>
            <a:off x="3641402" y="2171700"/>
            <a:ext cx="2119649" cy="2119649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965C833B-FA17-7CCD-60FF-973B820D7656}"/>
              </a:ext>
            </a:extLst>
          </p:cNvPr>
          <p:cNvSpPr/>
          <p:nvPr/>
        </p:nvSpPr>
        <p:spPr>
          <a:xfrm>
            <a:off x="8891066" y="2171700"/>
            <a:ext cx="2119649" cy="2119649"/>
          </a:xfrm>
          <a:prstGeom prst="ellipse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21EC77AB-B56B-F5D2-64A0-014C3138C5B4}"/>
              </a:ext>
            </a:extLst>
          </p:cNvPr>
          <p:cNvGrpSpPr/>
          <p:nvPr/>
        </p:nvGrpSpPr>
        <p:grpSpPr>
          <a:xfrm>
            <a:off x="6101519" y="2006987"/>
            <a:ext cx="2449078" cy="2449078"/>
            <a:chOff x="6321139" y="2171700"/>
            <a:chExt cx="2119649" cy="2119649"/>
          </a:xfrm>
          <a:solidFill>
            <a:schemeClr val="accent1"/>
          </a:solidFill>
        </p:grpSpPr>
        <p:sp>
          <p:nvSpPr>
            <p:cNvPr id="26" name="타원 25">
              <a:extLst>
                <a:ext uri="{FF2B5EF4-FFF2-40B4-BE49-F238E27FC236}">
                  <a16:creationId xmlns:a16="http://schemas.microsoft.com/office/drawing/2014/main" id="{237BB4BD-BAC9-833F-06FF-AB9982583855}"/>
                </a:ext>
              </a:extLst>
            </p:cNvPr>
            <p:cNvSpPr/>
            <p:nvPr/>
          </p:nvSpPr>
          <p:spPr>
            <a:xfrm>
              <a:off x="6321139" y="2171700"/>
              <a:ext cx="2119649" cy="211964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33" name="타원 32">
              <a:extLst>
                <a:ext uri="{FF2B5EF4-FFF2-40B4-BE49-F238E27FC236}">
                  <a16:creationId xmlns:a16="http://schemas.microsoft.com/office/drawing/2014/main" id="{2D0CC79E-F20F-B951-0BED-B272C8FF3F36}"/>
                </a:ext>
              </a:extLst>
            </p:cNvPr>
            <p:cNvSpPr/>
            <p:nvPr/>
          </p:nvSpPr>
          <p:spPr>
            <a:xfrm>
              <a:off x="6321139" y="2171700"/>
              <a:ext cx="2119649" cy="2119649"/>
            </a:xfrm>
            <a:prstGeom prst="ellipse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36" name="타원 35">
            <a:extLst>
              <a:ext uri="{FF2B5EF4-FFF2-40B4-BE49-F238E27FC236}">
                <a16:creationId xmlns:a16="http://schemas.microsoft.com/office/drawing/2014/main" id="{9DCD1F1C-9135-F4AF-D7CA-A4F868D81D4C}"/>
              </a:ext>
            </a:extLst>
          </p:cNvPr>
          <p:cNvSpPr/>
          <p:nvPr/>
        </p:nvSpPr>
        <p:spPr>
          <a:xfrm>
            <a:off x="6266234" y="2171701"/>
            <a:ext cx="2119649" cy="2119649"/>
          </a:xfrm>
          <a:prstGeom prst="ellipse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2" name="그래픽 51" descr="도토리 단색으로 채워진">
            <a:extLst>
              <a:ext uri="{FF2B5EF4-FFF2-40B4-BE49-F238E27FC236}">
                <a16:creationId xmlns:a16="http://schemas.microsoft.com/office/drawing/2014/main" id="{52004EC7-D290-A916-4694-BDDAD3D0B3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4407" y="2687917"/>
            <a:ext cx="673406" cy="673404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8810C477-4B32-6981-FAB3-9BC5343F6AE4}"/>
              </a:ext>
            </a:extLst>
          </p:cNvPr>
          <p:cNvSpPr txBox="1"/>
          <p:nvPr/>
        </p:nvSpPr>
        <p:spPr>
          <a:xfrm>
            <a:off x="1785054" y="3504289"/>
            <a:ext cx="912109" cy="2449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1600">
                <a:latin typeface="페이퍼로지 8 ExtraBold" pitchFamily="2" charset="-127"/>
                <a:ea typeface="페이퍼로지 8 ExtraBold" pitchFamily="2" charset="-127"/>
              </a:rPr>
              <a:t>메인 키워드</a:t>
            </a:r>
            <a:endParaRPr lang="en-US" altLang="ko-KR" sz="16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pic>
        <p:nvPicPr>
          <p:cNvPr id="74" name="그래픽 73">
            <a:extLst>
              <a:ext uri="{FF2B5EF4-FFF2-40B4-BE49-F238E27FC236}">
                <a16:creationId xmlns:a16="http://schemas.microsoft.com/office/drawing/2014/main" id="{687EF6DB-B1C3-155B-80BA-15973D5055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4364525" y="2687917"/>
            <a:ext cx="673404" cy="673404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B9458696-6E7E-4E91-2223-370097F2369D}"/>
              </a:ext>
            </a:extLst>
          </p:cNvPr>
          <p:cNvSpPr txBox="1"/>
          <p:nvPr/>
        </p:nvSpPr>
        <p:spPr>
          <a:xfrm>
            <a:off x="4245171" y="3504289"/>
            <a:ext cx="912109" cy="2449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1600">
                <a:latin typeface="페이퍼로지 8 ExtraBold" pitchFamily="2" charset="-127"/>
                <a:ea typeface="페이퍼로지 8 ExtraBold" pitchFamily="2" charset="-127"/>
              </a:rPr>
              <a:t>메인 키워드</a:t>
            </a:r>
            <a:endParaRPr lang="en-US" altLang="ko-KR" sz="16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pic>
        <p:nvPicPr>
          <p:cNvPr id="77" name="그래픽 76">
            <a:extLst>
              <a:ext uri="{FF2B5EF4-FFF2-40B4-BE49-F238E27FC236}">
                <a16:creationId xmlns:a16="http://schemas.microsoft.com/office/drawing/2014/main" id="{F9BAE6A9-CFE7-A0EB-2756-B9A5C01C5C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6873368" y="2527478"/>
            <a:ext cx="905382" cy="905382"/>
          </a:xfrm>
          <a:prstGeom prst="rect">
            <a:avLst/>
          </a:prstGeom>
        </p:spPr>
      </p:pic>
      <p:sp>
        <p:nvSpPr>
          <p:cNvPr id="78" name="TextBox 77">
            <a:extLst>
              <a:ext uri="{FF2B5EF4-FFF2-40B4-BE49-F238E27FC236}">
                <a16:creationId xmlns:a16="http://schemas.microsoft.com/office/drawing/2014/main" id="{BDDCFF45-33CA-B1CC-9E7D-B1FF6F1589CD}"/>
              </a:ext>
            </a:extLst>
          </p:cNvPr>
          <p:cNvSpPr txBox="1"/>
          <p:nvPr/>
        </p:nvSpPr>
        <p:spPr>
          <a:xfrm>
            <a:off x="6752183" y="3523339"/>
            <a:ext cx="1147750" cy="30617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2000">
                <a:solidFill>
                  <a:schemeClr val="accent1"/>
                </a:solidFill>
                <a:latin typeface="페이퍼로지 8 ExtraBold" pitchFamily="2" charset="-127"/>
                <a:ea typeface="페이퍼로지 8 ExtraBold" pitchFamily="2" charset="-127"/>
              </a:rPr>
              <a:t>메인 키워드</a:t>
            </a:r>
            <a:endParaRPr lang="en-US" altLang="ko-KR" sz="2000">
              <a:solidFill>
                <a:schemeClr val="accent1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pic>
        <p:nvPicPr>
          <p:cNvPr id="80" name="그래픽 79">
            <a:extLst>
              <a:ext uri="{FF2B5EF4-FFF2-40B4-BE49-F238E27FC236}">
                <a16:creationId xmlns:a16="http://schemas.microsoft.com/office/drawing/2014/main" id="{391267E6-7E0C-14D2-18F1-CC571A4E7B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9614189" y="2687916"/>
            <a:ext cx="673404" cy="673404"/>
          </a:xfrm>
          <a:prstGeom prst="rect">
            <a:avLst/>
          </a:prstGeom>
        </p:spPr>
      </p:pic>
      <p:sp>
        <p:nvSpPr>
          <p:cNvPr id="81" name="TextBox 80">
            <a:extLst>
              <a:ext uri="{FF2B5EF4-FFF2-40B4-BE49-F238E27FC236}">
                <a16:creationId xmlns:a16="http://schemas.microsoft.com/office/drawing/2014/main" id="{4C0B7AD2-1110-9484-2CA9-5476ED1ECA81}"/>
              </a:ext>
            </a:extLst>
          </p:cNvPr>
          <p:cNvSpPr txBox="1"/>
          <p:nvPr/>
        </p:nvSpPr>
        <p:spPr>
          <a:xfrm>
            <a:off x="9494835" y="3504288"/>
            <a:ext cx="912109" cy="2449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 sz="1600">
                <a:latin typeface="페이퍼로지 8 ExtraBold" pitchFamily="2" charset="-127"/>
                <a:ea typeface="페이퍼로지 8 ExtraBold" pitchFamily="2" charset="-127"/>
              </a:rPr>
              <a:t>메인 키워드</a:t>
            </a:r>
            <a:endParaRPr lang="en-US" altLang="ko-KR" sz="1600"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372CE1C-C0E5-CF00-6945-A698F0769358}"/>
              </a:ext>
            </a:extLst>
          </p:cNvPr>
          <p:cNvSpPr txBox="1"/>
          <p:nvPr/>
        </p:nvSpPr>
        <p:spPr>
          <a:xfrm>
            <a:off x="1373008" y="4697508"/>
            <a:ext cx="1736202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 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D980AF4-045E-4609-E0F6-3BE4776C765E}"/>
              </a:ext>
            </a:extLst>
          </p:cNvPr>
          <p:cNvSpPr txBox="1"/>
          <p:nvPr/>
        </p:nvSpPr>
        <p:spPr>
          <a:xfrm>
            <a:off x="3833125" y="4697508"/>
            <a:ext cx="1736202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 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6AD0976-D820-41C3-1DA6-5329AF2802AD}"/>
              </a:ext>
            </a:extLst>
          </p:cNvPr>
          <p:cNvSpPr txBox="1"/>
          <p:nvPr/>
        </p:nvSpPr>
        <p:spPr>
          <a:xfrm>
            <a:off x="6457957" y="4697508"/>
            <a:ext cx="1736202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 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A7F13C6-F6BC-7CD6-E254-349D913E4918}"/>
              </a:ext>
            </a:extLst>
          </p:cNvPr>
          <p:cNvSpPr txBox="1"/>
          <p:nvPr/>
        </p:nvSpPr>
        <p:spPr>
          <a:xfrm>
            <a:off x="9082789" y="4697508"/>
            <a:ext cx="1736202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 관련 내용을 제공해 드리고 있습니다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912371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CAC3E3F2-9D70-2C44-A00E-29D9AF538CAF}"/>
              </a:ext>
            </a:extLst>
          </p:cNvPr>
          <p:cNvSpPr/>
          <p:nvPr/>
        </p:nvSpPr>
        <p:spPr>
          <a:xfrm>
            <a:off x="1127125" y="4229100"/>
            <a:ext cx="9937750" cy="1892301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101" name="그룹 100">
            <a:extLst>
              <a:ext uri="{FF2B5EF4-FFF2-40B4-BE49-F238E27FC236}">
                <a16:creationId xmlns:a16="http://schemas.microsoft.com/office/drawing/2014/main" id="{E7BD4B94-D836-54A9-2FA8-A85DB450D76A}"/>
              </a:ext>
            </a:extLst>
          </p:cNvPr>
          <p:cNvGrpSpPr/>
          <p:nvPr/>
        </p:nvGrpSpPr>
        <p:grpSpPr>
          <a:xfrm>
            <a:off x="8570640" y="4548970"/>
            <a:ext cx="2038548" cy="1252560"/>
            <a:chOff x="8570640" y="4548970"/>
            <a:chExt cx="2038548" cy="1252560"/>
          </a:xfrm>
        </p:grpSpPr>
        <p:sp>
          <p:nvSpPr>
            <p:cNvPr id="98" name="사각형: 둥근 모서리 97">
              <a:extLst>
                <a:ext uri="{FF2B5EF4-FFF2-40B4-BE49-F238E27FC236}">
                  <a16:creationId xmlns:a16="http://schemas.microsoft.com/office/drawing/2014/main" id="{F8C0977A-E569-0D98-6C53-9E7BDB7607A0}"/>
                </a:ext>
              </a:extLst>
            </p:cNvPr>
            <p:cNvSpPr/>
            <p:nvPr/>
          </p:nvSpPr>
          <p:spPr>
            <a:xfrm>
              <a:off x="8570640" y="4548970"/>
              <a:ext cx="2038548" cy="125256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99" name="사각형: 둥근 모서리 98">
              <a:extLst>
                <a:ext uri="{FF2B5EF4-FFF2-40B4-BE49-F238E27FC236}">
                  <a16:creationId xmlns:a16="http://schemas.microsoft.com/office/drawing/2014/main" id="{8FF355D8-61FA-57E3-6CC4-BC63F80B0966}"/>
                </a:ext>
              </a:extLst>
            </p:cNvPr>
            <p:cNvSpPr/>
            <p:nvPr/>
          </p:nvSpPr>
          <p:spPr>
            <a:xfrm>
              <a:off x="8570640" y="4548970"/>
              <a:ext cx="2038548" cy="1252560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2"/>
                </a:gs>
                <a:gs pos="0">
                  <a:schemeClr val="accent2">
                    <a:lumMod val="60000"/>
                    <a:lumOff val="40000"/>
                  </a:scheme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pic>
        <p:nvPicPr>
          <p:cNvPr id="96" name="그래픽 95">
            <a:extLst>
              <a:ext uri="{FF2B5EF4-FFF2-40B4-BE49-F238E27FC236}">
                <a16:creationId xmlns:a16="http://schemas.microsoft.com/office/drawing/2014/main" id="{E457B610-5178-5C1F-7FFE-03AB857E4B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85893" y="4942097"/>
            <a:ext cx="466306" cy="466306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983D7F59-B667-0220-E241-8D37E30A509D}"/>
              </a:ext>
            </a:extLst>
          </p:cNvPr>
          <p:cNvSpPr txBox="1"/>
          <p:nvPr/>
        </p:nvSpPr>
        <p:spPr>
          <a:xfrm>
            <a:off x="9311908" y="4870551"/>
            <a:ext cx="985847" cy="60247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8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  <a:endParaRPr lang="en-US" altLang="ko-KR" sz="180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입력하세요</a:t>
            </a:r>
            <a:endParaRPr kumimoji="0" lang="en-US" altLang="ko-KR" sz="18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07AB049-28BF-6158-23E0-D47F20786E20}"/>
              </a:ext>
            </a:extLst>
          </p:cNvPr>
          <p:cNvSpPr txBox="1"/>
          <p:nvPr/>
        </p:nvSpPr>
        <p:spPr>
          <a:xfrm>
            <a:off x="5593459" y="736599"/>
            <a:ext cx="912109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G마켓 산스 TTF Medium" panose="02000000000000000000" pitchFamily="2" charset="-127"/>
                <a:ea typeface="G마켓 산스 TTF Medium" panose="02000000000000000000" pitchFamily="2" charset="-127"/>
              </a:defRPr>
            </a:lvl1pPr>
          </a:lstStyle>
          <a:p>
            <a:r>
              <a:rPr lang="ko-KR" altLang="en-US">
                <a:latin typeface="페이퍼로지 5 Medium" pitchFamily="2" charset="-127"/>
                <a:ea typeface="페이퍼로지 5 Medium" pitchFamily="2" charset="-127"/>
              </a:rPr>
              <a:t>소제목 입력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A5B41F-584C-C3D1-FE9A-2ECD8653F8B0}"/>
              </a:ext>
            </a:extLst>
          </p:cNvPr>
          <p:cNvSpPr txBox="1"/>
          <p:nvPr/>
        </p:nvSpPr>
        <p:spPr>
          <a:xfrm>
            <a:off x="3822141" y="1007109"/>
            <a:ext cx="4547719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algn="ctr"/>
            <a:r>
              <a:rPr lang="ko-KR" altLang="en-US">
                <a:latin typeface="페이퍼로지 8 ExtraBold" pitchFamily="2" charset="-127"/>
                <a:ea typeface="페이퍼로지 8 ExtraBold" pitchFamily="2" charset="-127"/>
              </a:rPr>
              <a:t>타이틀을 완전 멋지게 입력하세요</a:t>
            </a:r>
            <a:endParaRPr lang="en-US" altLang="ko-KR"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1A04005E-10A8-535C-2485-F2BCDB6225C7}"/>
              </a:ext>
            </a:extLst>
          </p:cNvPr>
          <p:cNvGrpSpPr/>
          <p:nvPr/>
        </p:nvGrpSpPr>
        <p:grpSpPr>
          <a:xfrm>
            <a:off x="1127125" y="2110902"/>
            <a:ext cx="9937750" cy="914400"/>
            <a:chOff x="1127125" y="2110902"/>
            <a:chExt cx="9937750" cy="914400"/>
          </a:xfrm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4534E51F-DA00-6F7D-1C96-E28E74748436}"/>
                </a:ext>
              </a:extLst>
            </p:cNvPr>
            <p:cNvSpPr/>
            <p:nvPr/>
          </p:nvSpPr>
          <p:spPr>
            <a:xfrm>
              <a:off x="1127125" y="2110902"/>
              <a:ext cx="9937750" cy="914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AD09AAE4-08F4-E8E8-EDEC-88B2119B602B}"/>
                </a:ext>
              </a:extLst>
            </p:cNvPr>
            <p:cNvSpPr/>
            <p:nvPr/>
          </p:nvSpPr>
          <p:spPr>
            <a:xfrm>
              <a:off x="1127125" y="2110902"/>
              <a:ext cx="9937750" cy="914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49981CA-873A-E3DA-3C55-F7DC48290C34}"/>
              </a:ext>
            </a:extLst>
          </p:cNvPr>
          <p:cNvSpPr txBox="1"/>
          <p:nvPr/>
        </p:nvSpPr>
        <p:spPr>
          <a:xfrm>
            <a:off x="2976567" y="2322753"/>
            <a:ext cx="6238887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중요한 내용을 잘 정리해서 멋지게 입력하세요</a:t>
            </a:r>
            <a:endParaRPr kumimoji="0" lang="en-US" altLang="ko-KR" sz="28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AFFD329E-7F6C-A912-6417-F90FDFE67CE2}"/>
              </a:ext>
            </a:extLst>
          </p:cNvPr>
          <p:cNvGrpSpPr/>
          <p:nvPr/>
        </p:nvGrpSpPr>
        <p:grpSpPr>
          <a:xfrm>
            <a:off x="5843136" y="3429000"/>
            <a:ext cx="505728" cy="452238"/>
            <a:chOff x="5593459" y="3429000"/>
            <a:chExt cx="505728" cy="452238"/>
          </a:xfrm>
        </p:grpSpPr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7911A9E3-2AB8-B5C5-6B20-B17D4FEF21BA}"/>
                </a:ext>
              </a:extLst>
            </p:cNvPr>
            <p:cNvGrpSpPr/>
            <p:nvPr/>
          </p:nvGrpSpPr>
          <p:grpSpPr>
            <a:xfrm>
              <a:off x="5593459" y="3429000"/>
              <a:ext cx="505728" cy="252864"/>
              <a:chOff x="5593459" y="3429000"/>
              <a:chExt cx="505728" cy="252864"/>
            </a:xfrm>
          </p:grpSpPr>
          <p:cxnSp>
            <p:nvCxnSpPr>
              <p:cNvPr id="23" name="직선 연결선 22">
                <a:extLst>
                  <a:ext uri="{FF2B5EF4-FFF2-40B4-BE49-F238E27FC236}">
                    <a16:creationId xmlns:a16="http://schemas.microsoft.com/office/drawing/2014/main" id="{75290CD4-4568-85DF-9C8B-6A1D79CD496F}"/>
                  </a:ext>
                </a:extLst>
              </p:cNvPr>
              <p:cNvCxnSpPr/>
              <p:nvPr/>
            </p:nvCxnSpPr>
            <p:spPr>
              <a:xfrm>
                <a:off x="5593459" y="3429000"/>
                <a:ext cx="252864" cy="252864"/>
              </a:xfrm>
              <a:prstGeom prst="line">
                <a:avLst/>
              </a:prstGeom>
              <a:ln w="28575" cap="rnd">
                <a:solidFill>
                  <a:schemeClr val="accent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직선 연결선 23">
                <a:extLst>
                  <a:ext uri="{FF2B5EF4-FFF2-40B4-BE49-F238E27FC236}">
                    <a16:creationId xmlns:a16="http://schemas.microsoft.com/office/drawing/2014/main" id="{CD861753-14E3-01C2-F90E-24F86C0D4D8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46323" y="3429000"/>
                <a:ext cx="252864" cy="252864"/>
              </a:xfrm>
              <a:prstGeom prst="line">
                <a:avLst/>
              </a:prstGeom>
              <a:ln w="28575" cap="rnd">
                <a:solidFill>
                  <a:schemeClr val="accent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2738C4E5-9349-78AC-292E-76709B93BE51}"/>
                </a:ext>
              </a:extLst>
            </p:cNvPr>
            <p:cNvGrpSpPr/>
            <p:nvPr/>
          </p:nvGrpSpPr>
          <p:grpSpPr>
            <a:xfrm>
              <a:off x="5593459" y="3528687"/>
              <a:ext cx="505728" cy="252864"/>
              <a:chOff x="5593459" y="3429000"/>
              <a:chExt cx="505728" cy="252864"/>
            </a:xfrm>
          </p:grpSpPr>
          <p:cxnSp>
            <p:nvCxnSpPr>
              <p:cNvPr id="30" name="직선 연결선 29">
                <a:extLst>
                  <a:ext uri="{FF2B5EF4-FFF2-40B4-BE49-F238E27FC236}">
                    <a16:creationId xmlns:a16="http://schemas.microsoft.com/office/drawing/2014/main" id="{B2E7EE4B-02A1-D8C9-EC84-1C095A63DA33}"/>
                  </a:ext>
                </a:extLst>
              </p:cNvPr>
              <p:cNvCxnSpPr/>
              <p:nvPr/>
            </p:nvCxnSpPr>
            <p:spPr>
              <a:xfrm>
                <a:off x="5593459" y="3429000"/>
                <a:ext cx="252864" cy="252864"/>
              </a:xfrm>
              <a:prstGeom prst="line">
                <a:avLst/>
              </a:prstGeom>
              <a:ln w="28575" cap="rnd">
                <a:solidFill>
                  <a:schemeClr val="accent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직선 연결선 30">
                <a:extLst>
                  <a:ext uri="{FF2B5EF4-FFF2-40B4-BE49-F238E27FC236}">
                    <a16:creationId xmlns:a16="http://schemas.microsoft.com/office/drawing/2014/main" id="{F69C1971-DDFE-F707-625E-409CB5C8C8B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46323" y="3429000"/>
                <a:ext cx="252864" cy="252864"/>
              </a:xfrm>
              <a:prstGeom prst="line">
                <a:avLst/>
              </a:prstGeom>
              <a:ln w="28575" cap="rnd">
                <a:solidFill>
                  <a:schemeClr val="accent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그룹 31">
              <a:extLst>
                <a:ext uri="{FF2B5EF4-FFF2-40B4-BE49-F238E27FC236}">
                  <a16:creationId xmlns:a16="http://schemas.microsoft.com/office/drawing/2014/main" id="{351D79CE-A814-937A-ED8A-195B0A4FE050}"/>
                </a:ext>
              </a:extLst>
            </p:cNvPr>
            <p:cNvGrpSpPr/>
            <p:nvPr/>
          </p:nvGrpSpPr>
          <p:grpSpPr>
            <a:xfrm>
              <a:off x="5593459" y="3628374"/>
              <a:ext cx="505728" cy="252864"/>
              <a:chOff x="5593459" y="3429000"/>
              <a:chExt cx="505728" cy="252864"/>
            </a:xfrm>
          </p:grpSpPr>
          <p:cxnSp>
            <p:nvCxnSpPr>
              <p:cNvPr id="34" name="직선 연결선 33">
                <a:extLst>
                  <a:ext uri="{FF2B5EF4-FFF2-40B4-BE49-F238E27FC236}">
                    <a16:creationId xmlns:a16="http://schemas.microsoft.com/office/drawing/2014/main" id="{AD893B79-FD54-5B5F-22DF-44E8C8464CE2}"/>
                  </a:ext>
                </a:extLst>
              </p:cNvPr>
              <p:cNvCxnSpPr/>
              <p:nvPr/>
            </p:nvCxnSpPr>
            <p:spPr>
              <a:xfrm>
                <a:off x="5593459" y="3429000"/>
                <a:ext cx="252864" cy="252864"/>
              </a:xfrm>
              <a:prstGeom prst="line">
                <a:avLst/>
              </a:prstGeom>
              <a:ln w="28575" cap="rnd">
                <a:solidFill>
                  <a:schemeClr val="accent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직선 연결선 34">
                <a:extLst>
                  <a:ext uri="{FF2B5EF4-FFF2-40B4-BE49-F238E27FC236}">
                    <a16:creationId xmlns:a16="http://schemas.microsoft.com/office/drawing/2014/main" id="{86C38685-9E1D-50C1-EF8A-2BCFE55E4C3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846323" y="3429000"/>
                <a:ext cx="252864" cy="252864"/>
              </a:xfrm>
              <a:prstGeom prst="line">
                <a:avLst/>
              </a:prstGeom>
              <a:ln w="28575" cap="rnd">
                <a:solidFill>
                  <a:schemeClr val="accent1">
                    <a:lumMod val="75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9DD9E423-FD81-F441-943B-FE0BEBE30D40}"/>
              </a:ext>
            </a:extLst>
          </p:cNvPr>
          <p:cNvGrpSpPr/>
          <p:nvPr/>
        </p:nvGrpSpPr>
        <p:grpSpPr>
          <a:xfrm>
            <a:off x="1579613" y="4548968"/>
            <a:ext cx="2038548" cy="1252559"/>
            <a:chOff x="1127125" y="2110902"/>
            <a:chExt cx="9937750" cy="914400"/>
          </a:xfrm>
        </p:grpSpPr>
        <p:sp>
          <p:nvSpPr>
            <p:cNvPr id="41" name="사각형: 둥근 모서리 40">
              <a:extLst>
                <a:ext uri="{FF2B5EF4-FFF2-40B4-BE49-F238E27FC236}">
                  <a16:creationId xmlns:a16="http://schemas.microsoft.com/office/drawing/2014/main" id="{EDDF79F2-28B5-9EE7-EAA4-A270E60D6C9F}"/>
                </a:ext>
              </a:extLst>
            </p:cNvPr>
            <p:cNvSpPr/>
            <p:nvPr/>
          </p:nvSpPr>
          <p:spPr>
            <a:xfrm>
              <a:off x="1127125" y="2110902"/>
              <a:ext cx="9937750" cy="914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D19AC681-4D58-A8A1-E006-44DACCAEFC5D}"/>
                </a:ext>
              </a:extLst>
            </p:cNvPr>
            <p:cNvSpPr/>
            <p:nvPr/>
          </p:nvSpPr>
          <p:spPr>
            <a:xfrm>
              <a:off x="1127125" y="2110902"/>
              <a:ext cx="9937750" cy="914400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3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pic>
        <p:nvPicPr>
          <p:cNvPr id="58" name="그래픽 57" descr="도토리 단색으로 채워진">
            <a:extLst>
              <a:ext uri="{FF2B5EF4-FFF2-40B4-BE49-F238E27FC236}">
                <a16:creationId xmlns:a16="http://schemas.microsoft.com/office/drawing/2014/main" id="{E52C7491-5B55-AA12-9A0D-65FC980461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4866" y="4942097"/>
            <a:ext cx="466306" cy="466306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76D3BD41-597B-0086-C986-9CA1BA607E8F}"/>
              </a:ext>
            </a:extLst>
          </p:cNvPr>
          <p:cNvSpPr txBox="1"/>
          <p:nvPr/>
        </p:nvSpPr>
        <p:spPr>
          <a:xfrm>
            <a:off x="2320881" y="4870551"/>
            <a:ext cx="985847" cy="60247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8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  <a:endParaRPr lang="en-US" altLang="ko-KR" sz="180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입력하세요</a:t>
            </a:r>
            <a:endParaRPr kumimoji="0" lang="en-US" altLang="ko-KR" sz="18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grpSp>
        <p:nvGrpSpPr>
          <p:cNvPr id="100" name="그룹 99">
            <a:extLst>
              <a:ext uri="{FF2B5EF4-FFF2-40B4-BE49-F238E27FC236}">
                <a16:creationId xmlns:a16="http://schemas.microsoft.com/office/drawing/2014/main" id="{EEDFE4E8-8F94-FA41-7834-710D69E53565}"/>
              </a:ext>
            </a:extLst>
          </p:cNvPr>
          <p:cNvGrpSpPr/>
          <p:nvPr/>
        </p:nvGrpSpPr>
        <p:grpSpPr>
          <a:xfrm>
            <a:off x="3909955" y="4548970"/>
            <a:ext cx="2038548" cy="1252560"/>
            <a:chOff x="3909955" y="4548970"/>
            <a:chExt cx="2038548" cy="1252560"/>
          </a:xfrm>
        </p:grpSpPr>
        <p:sp>
          <p:nvSpPr>
            <p:cNvPr id="67" name="사각형: 둥근 모서리 66">
              <a:extLst>
                <a:ext uri="{FF2B5EF4-FFF2-40B4-BE49-F238E27FC236}">
                  <a16:creationId xmlns:a16="http://schemas.microsoft.com/office/drawing/2014/main" id="{3CB18C8C-A97A-45A8-BE02-CD9D360C0B43}"/>
                </a:ext>
              </a:extLst>
            </p:cNvPr>
            <p:cNvSpPr/>
            <p:nvPr/>
          </p:nvSpPr>
          <p:spPr>
            <a:xfrm>
              <a:off x="3909955" y="4548970"/>
              <a:ext cx="2038548" cy="125256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68" name="사각형: 둥근 모서리 67">
              <a:extLst>
                <a:ext uri="{FF2B5EF4-FFF2-40B4-BE49-F238E27FC236}">
                  <a16:creationId xmlns:a16="http://schemas.microsoft.com/office/drawing/2014/main" id="{4D8A4FB7-090F-3DFA-ADD8-F53D8FAF27BE}"/>
                </a:ext>
              </a:extLst>
            </p:cNvPr>
            <p:cNvSpPr/>
            <p:nvPr/>
          </p:nvSpPr>
          <p:spPr>
            <a:xfrm>
              <a:off x="3909955" y="4548970"/>
              <a:ext cx="2038548" cy="1252560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2"/>
                </a:gs>
                <a:gs pos="0">
                  <a:schemeClr val="accent2">
                    <a:lumMod val="60000"/>
                    <a:lumOff val="40000"/>
                  </a:scheme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pic>
        <p:nvPicPr>
          <p:cNvPr id="65" name="그래픽 64">
            <a:extLst>
              <a:ext uri="{FF2B5EF4-FFF2-40B4-BE49-F238E27FC236}">
                <a16:creationId xmlns:a16="http://schemas.microsoft.com/office/drawing/2014/main" id="{27F39650-91F5-951E-A197-D5FDC554F2E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4125208" y="4942097"/>
            <a:ext cx="466306" cy="466306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CFDA24FA-A11F-86BE-85A4-0273F1DF613E}"/>
              </a:ext>
            </a:extLst>
          </p:cNvPr>
          <p:cNvSpPr txBox="1"/>
          <p:nvPr/>
        </p:nvSpPr>
        <p:spPr>
          <a:xfrm>
            <a:off x="4651223" y="4870551"/>
            <a:ext cx="985847" cy="60247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8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  <a:endParaRPr lang="en-US" altLang="ko-KR" sz="180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입력하세요</a:t>
            </a:r>
            <a:endParaRPr kumimoji="0" lang="en-US" altLang="ko-KR" sz="18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F4FFC0D1-7FB2-261E-5879-169305A514C3}"/>
              </a:ext>
            </a:extLst>
          </p:cNvPr>
          <p:cNvGrpSpPr/>
          <p:nvPr/>
        </p:nvGrpSpPr>
        <p:grpSpPr>
          <a:xfrm>
            <a:off x="6240297" y="4548969"/>
            <a:ext cx="2038548" cy="1252559"/>
            <a:chOff x="1127125" y="2110902"/>
            <a:chExt cx="9937750" cy="914400"/>
          </a:xfrm>
        </p:grpSpPr>
        <p:sp>
          <p:nvSpPr>
            <p:cNvPr id="73" name="사각형: 둥근 모서리 72">
              <a:extLst>
                <a:ext uri="{FF2B5EF4-FFF2-40B4-BE49-F238E27FC236}">
                  <a16:creationId xmlns:a16="http://schemas.microsoft.com/office/drawing/2014/main" id="{1732408B-2ACE-7180-3425-894D29C0588B}"/>
                </a:ext>
              </a:extLst>
            </p:cNvPr>
            <p:cNvSpPr/>
            <p:nvPr/>
          </p:nvSpPr>
          <p:spPr>
            <a:xfrm>
              <a:off x="1127125" y="2110902"/>
              <a:ext cx="9937750" cy="914400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76" name="사각형: 둥근 모서리 75">
              <a:extLst>
                <a:ext uri="{FF2B5EF4-FFF2-40B4-BE49-F238E27FC236}">
                  <a16:creationId xmlns:a16="http://schemas.microsoft.com/office/drawing/2014/main" id="{ECC411F6-389F-397F-50D9-E952A714C949}"/>
                </a:ext>
              </a:extLst>
            </p:cNvPr>
            <p:cNvSpPr/>
            <p:nvPr/>
          </p:nvSpPr>
          <p:spPr>
            <a:xfrm>
              <a:off x="1127125" y="2110902"/>
              <a:ext cx="9937750" cy="914400"/>
            </a:xfrm>
            <a:prstGeom prst="roundRect">
              <a:avLst>
                <a:gd name="adj" fmla="val 50000"/>
              </a:avLst>
            </a:prstGeom>
            <a:gradFill>
              <a:gsLst>
                <a:gs pos="100000">
                  <a:schemeClr val="accent3"/>
                </a:gs>
                <a:gs pos="0">
                  <a:schemeClr val="accent3">
                    <a:lumMod val="60000"/>
                    <a:lumOff val="40000"/>
                  </a:schemeClr>
                </a:gs>
              </a:gsLst>
              <a:lin ang="2700000" scaled="0"/>
            </a:gra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pic>
        <p:nvPicPr>
          <p:cNvPr id="71" name="그래픽 70">
            <a:extLst>
              <a:ext uri="{FF2B5EF4-FFF2-40B4-BE49-F238E27FC236}">
                <a16:creationId xmlns:a16="http://schemas.microsoft.com/office/drawing/2014/main" id="{177CE215-75CF-23C7-E6AA-CD2937E1F21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6455550" y="4942097"/>
            <a:ext cx="466306" cy="466306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13EB7FB5-C753-4C54-6890-1AA14BAA2C6B}"/>
              </a:ext>
            </a:extLst>
          </p:cNvPr>
          <p:cNvSpPr txBox="1"/>
          <p:nvPr/>
        </p:nvSpPr>
        <p:spPr>
          <a:xfrm>
            <a:off x="6981565" y="4870551"/>
            <a:ext cx="985847" cy="60247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80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latin typeface="페이퍼로지 8 ExtraBold" pitchFamily="2" charset="-127"/>
                <a:ea typeface="페이퍼로지 8 ExtraBold" pitchFamily="2" charset="-127"/>
              </a:rPr>
              <a:t>키워드</a:t>
            </a:r>
            <a:endParaRPr lang="en-US" altLang="ko-KR" sz="180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latin typeface="페이퍼로지 8 ExtraBold" pitchFamily="2" charset="-127"/>
              <a:ea typeface="페이퍼로지 8 ExtraBold" pitchFamily="2" charset="-127"/>
            </a:endParaRPr>
          </a:p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입력하세요</a:t>
            </a:r>
            <a:endParaRPr kumimoji="0" lang="en-US" altLang="ko-KR" sz="18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bg1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39660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Box 87">
            <a:extLst>
              <a:ext uri="{FF2B5EF4-FFF2-40B4-BE49-F238E27FC236}">
                <a16:creationId xmlns:a16="http://schemas.microsoft.com/office/drawing/2014/main" id="{B81A6D18-3422-1DC9-30D7-C06DF5D51D38}"/>
              </a:ext>
            </a:extLst>
          </p:cNvPr>
          <p:cNvSpPr txBox="1"/>
          <p:nvPr/>
        </p:nvSpPr>
        <p:spPr>
          <a:xfrm>
            <a:off x="2888200" y="3790005"/>
            <a:ext cx="89531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Weakness</a:t>
            </a:r>
            <a:endParaRPr lang="ko-KR" altLang="en-US" sz="1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974AAD15-21E9-D6C2-D8BE-0AAB770FE6E7}"/>
              </a:ext>
            </a:extLst>
          </p:cNvPr>
          <p:cNvSpPr txBox="1"/>
          <p:nvPr/>
        </p:nvSpPr>
        <p:spPr>
          <a:xfrm>
            <a:off x="2888201" y="4147592"/>
            <a:ext cx="134937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01A045-6D55-73E3-3398-C5F6D2E295CA}"/>
              </a:ext>
            </a:extLst>
          </p:cNvPr>
          <p:cNvSpPr txBox="1"/>
          <p:nvPr/>
        </p:nvSpPr>
        <p:spPr>
          <a:xfrm>
            <a:off x="1136650" y="736599"/>
            <a:ext cx="1086836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defRPr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defRPr>
            </a:lvl1pPr>
          </a:lstStyle>
          <a:p>
            <a:r>
              <a:rPr lang="ko-KR" altLang="en-US"/>
              <a:t>미스터 </a:t>
            </a:r>
            <a:r>
              <a:rPr lang="ko-KR" altLang="en-US" err="1"/>
              <a:t>피피티</a:t>
            </a:r>
            <a:endParaRPr lang="ko-KR" alt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87A4AB-875C-FB83-B6F0-9944884615B1}"/>
              </a:ext>
            </a:extLst>
          </p:cNvPr>
          <p:cNvSpPr txBox="1"/>
          <p:nvPr/>
        </p:nvSpPr>
        <p:spPr>
          <a:xfrm>
            <a:off x="1127125" y="1007109"/>
            <a:ext cx="1928413" cy="937180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미스터 </a:t>
            </a:r>
            <a:r>
              <a:rPr kumimoji="0" lang="ko-KR" altLang="en-US" sz="2800" b="0" i="0" u="none" strike="noStrike" kern="1200" cap="none" spc="-50" normalizeH="0" baseline="0" noProof="0" err="1">
                <a:ln>
                  <a:solidFill>
                    <a:prstClr val="black">
                      <a:alpha val="0"/>
                    </a:prstClr>
                  </a:solidFill>
                </a:ln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피피티</a:t>
            </a:r>
            <a:endParaRPr kumimoji="0" lang="en-US" altLang="ko-KR" sz="28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>
                <a:ln>
                  <a:solidFill>
                    <a:prstClr val="black">
                      <a:alpha val="0"/>
                    </a:prst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SWOT </a:t>
            </a:r>
            <a:r>
              <a:rPr lang="ko-KR" altLang="en-US">
                <a:ln>
                  <a:solidFill>
                    <a:prstClr val="black">
                      <a:alpha val="0"/>
                    </a:prst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분석</a:t>
            </a:r>
            <a:endParaRPr kumimoji="0" lang="en-US" altLang="ko-KR" sz="28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16E51D1C-94ED-148E-5896-D19D3959667F}"/>
              </a:ext>
            </a:extLst>
          </p:cNvPr>
          <p:cNvGrpSpPr/>
          <p:nvPr/>
        </p:nvGrpSpPr>
        <p:grpSpPr>
          <a:xfrm>
            <a:off x="5201929" y="736600"/>
            <a:ext cx="2753903" cy="2503153"/>
            <a:chOff x="5201929" y="736600"/>
            <a:chExt cx="2753903" cy="2503153"/>
          </a:xfrm>
        </p:grpSpPr>
        <p:sp>
          <p:nvSpPr>
            <p:cNvPr id="8" name="사각형: 둥근 모서리 7">
              <a:extLst>
                <a:ext uri="{FF2B5EF4-FFF2-40B4-BE49-F238E27FC236}">
                  <a16:creationId xmlns:a16="http://schemas.microsoft.com/office/drawing/2014/main" id="{B3FBCA28-35CB-BC76-05DC-2C75886761F3}"/>
                </a:ext>
              </a:extLst>
            </p:cNvPr>
            <p:cNvSpPr/>
            <p:nvPr/>
          </p:nvSpPr>
          <p:spPr>
            <a:xfrm>
              <a:off x="5201929" y="736600"/>
              <a:ext cx="2753903" cy="2503153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08629DCC-A7D0-5C40-CEBE-7A7B4C1C59CE}"/>
                </a:ext>
              </a:extLst>
            </p:cNvPr>
            <p:cNvSpPr/>
            <p:nvPr/>
          </p:nvSpPr>
          <p:spPr>
            <a:xfrm>
              <a:off x="5201929" y="736600"/>
              <a:ext cx="2753903" cy="2503153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6BCD569-563F-4906-612B-194960E64946}"/>
              </a:ext>
            </a:extLst>
          </p:cNvPr>
          <p:cNvSpPr txBox="1"/>
          <p:nvPr/>
        </p:nvSpPr>
        <p:spPr>
          <a:xfrm>
            <a:off x="5551816" y="1118746"/>
            <a:ext cx="915315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Strength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942789-4E65-4E3E-D9F0-1279566D2779}"/>
              </a:ext>
            </a:extLst>
          </p:cNvPr>
          <p:cNvSpPr txBox="1"/>
          <p:nvPr/>
        </p:nvSpPr>
        <p:spPr>
          <a:xfrm>
            <a:off x="5551817" y="1476333"/>
            <a:ext cx="190172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27" name="사각형: 둥근 모서리 26">
            <a:extLst>
              <a:ext uri="{FF2B5EF4-FFF2-40B4-BE49-F238E27FC236}">
                <a16:creationId xmlns:a16="http://schemas.microsoft.com/office/drawing/2014/main" id="{85AD3513-CBD0-3ED0-52EA-C1D50A6FE9B4}"/>
              </a:ext>
            </a:extLst>
          </p:cNvPr>
          <p:cNvSpPr/>
          <p:nvPr/>
        </p:nvSpPr>
        <p:spPr>
          <a:xfrm>
            <a:off x="6977295" y="2228957"/>
            <a:ext cx="628650" cy="628650"/>
          </a:xfrm>
          <a:prstGeom prst="roundRect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/>
            <a:r>
              <a:rPr lang="en-US" altLang="ko-KR" sz="280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S</a:t>
            </a:r>
            <a:endParaRPr lang="ko-KR" altLang="en-US" sz="2800">
              <a:ln>
                <a:solidFill>
                  <a:schemeClr val="accent1">
                    <a:shade val="15000"/>
                    <a:alpha val="0"/>
                  </a:schemeClr>
                </a:solidFill>
              </a:ln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CF89751F-A149-5E2E-CC24-FE10D42900F0}"/>
              </a:ext>
            </a:extLst>
          </p:cNvPr>
          <p:cNvSpPr/>
          <p:nvPr/>
        </p:nvSpPr>
        <p:spPr>
          <a:xfrm>
            <a:off x="8301446" y="736600"/>
            <a:ext cx="2753903" cy="2503153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BCA9DAE-CDD4-5A62-B7B9-097BAEAC4FDF}"/>
              </a:ext>
            </a:extLst>
          </p:cNvPr>
          <p:cNvSpPr txBox="1"/>
          <p:nvPr/>
        </p:nvSpPr>
        <p:spPr>
          <a:xfrm>
            <a:off x="8651333" y="1118746"/>
            <a:ext cx="107478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Weakness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BEF1522-0940-71EB-C804-DFDDC1FFC868}"/>
              </a:ext>
            </a:extLst>
          </p:cNvPr>
          <p:cNvSpPr txBox="1"/>
          <p:nvPr/>
        </p:nvSpPr>
        <p:spPr>
          <a:xfrm>
            <a:off x="8651334" y="1476333"/>
            <a:ext cx="190172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2A602F34-A07D-1ED0-5AB6-2DC261C1285E}"/>
              </a:ext>
            </a:extLst>
          </p:cNvPr>
          <p:cNvSpPr/>
          <p:nvPr/>
        </p:nvSpPr>
        <p:spPr>
          <a:xfrm>
            <a:off x="10076812" y="2228957"/>
            <a:ext cx="628650" cy="628650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/>
            <a:r>
              <a:rPr lang="en-US" altLang="ko-KR" sz="280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W</a:t>
            </a:r>
            <a:endParaRPr lang="ko-KR" altLang="en-US" sz="2800">
              <a:ln>
                <a:solidFill>
                  <a:schemeClr val="accent1">
                    <a:shade val="15000"/>
                    <a:alpha val="0"/>
                  </a:schemeClr>
                </a:solidFill>
              </a:ln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33A3D256-7703-D1AE-E394-8EF0E5BDADDE}"/>
              </a:ext>
            </a:extLst>
          </p:cNvPr>
          <p:cNvSpPr/>
          <p:nvPr/>
        </p:nvSpPr>
        <p:spPr>
          <a:xfrm>
            <a:off x="5201929" y="3616457"/>
            <a:ext cx="2753903" cy="2503153"/>
          </a:xfrm>
          <a:prstGeom prst="roundRect">
            <a:avLst/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4642106-E548-D616-EF51-E41C9BB7B73C}"/>
              </a:ext>
            </a:extLst>
          </p:cNvPr>
          <p:cNvSpPr txBox="1"/>
          <p:nvPr/>
        </p:nvSpPr>
        <p:spPr>
          <a:xfrm>
            <a:off x="5551816" y="3998603"/>
            <a:ext cx="1338508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Opportunity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D0CAF38-D9E3-F850-488E-1B7F2868B7C3}"/>
              </a:ext>
            </a:extLst>
          </p:cNvPr>
          <p:cNvSpPr txBox="1"/>
          <p:nvPr/>
        </p:nvSpPr>
        <p:spPr>
          <a:xfrm>
            <a:off x="5551817" y="4356190"/>
            <a:ext cx="190172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8D15462D-ED84-CA57-D80B-7F27C6BD3FE4}"/>
              </a:ext>
            </a:extLst>
          </p:cNvPr>
          <p:cNvSpPr/>
          <p:nvPr/>
        </p:nvSpPr>
        <p:spPr>
          <a:xfrm>
            <a:off x="6977295" y="5108814"/>
            <a:ext cx="628650" cy="628650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/>
            <a:r>
              <a:rPr lang="en-US" altLang="ko-KR" sz="280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O</a:t>
            </a:r>
            <a:endParaRPr lang="ko-KR" altLang="en-US" sz="2800">
              <a:ln>
                <a:solidFill>
                  <a:schemeClr val="accent1">
                    <a:shade val="15000"/>
                    <a:alpha val="0"/>
                  </a:schemeClr>
                </a:solidFill>
              </a:ln>
              <a:latin typeface="페이퍼로지 8 ExtraBold" pitchFamily="2" charset="-127"/>
              <a:ea typeface="페이퍼로지 8 ExtraBold" pitchFamily="2" charset="-127"/>
            </a:endParaRPr>
          </a:p>
        </p:txBody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26235E96-143E-B653-0EB7-B2862D0C187F}"/>
              </a:ext>
            </a:extLst>
          </p:cNvPr>
          <p:cNvGrpSpPr/>
          <p:nvPr/>
        </p:nvGrpSpPr>
        <p:grpSpPr>
          <a:xfrm>
            <a:off x="8301446" y="3616457"/>
            <a:ext cx="2753903" cy="2503153"/>
            <a:chOff x="5201929" y="736600"/>
            <a:chExt cx="2753903" cy="2503153"/>
          </a:xfrm>
        </p:grpSpPr>
        <p:sp>
          <p:nvSpPr>
            <p:cNvPr id="69" name="사각형: 둥근 모서리 68">
              <a:extLst>
                <a:ext uri="{FF2B5EF4-FFF2-40B4-BE49-F238E27FC236}">
                  <a16:creationId xmlns:a16="http://schemas.microsoft.com/office/drawing/2014/main" id="{A8FDCD13-D7E5-20DE-595D-FC75E684F47E}"/>
                </a:ext>
              </a:extLst>
            </p:cNvPr>
            <p:cNvSpPr/>
            <p:nvPr/>
          </p:nvSpPr>
          <p:spPr>
            <a:xfrm>
              <a:off x="5201929" y="736600"/>
              <a:ext cx="2753903" cy="2503153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74" name="사각형: 둥근 모서리 73">
              <a:extLst>
                <a:ext uri="{FF2B5EF4-FFF2-40B4-BE49-F238E27FC236}">
                  <a16:creationId xmlns:a16="http://schemas.microsoft.com/office/drawing/2014/main" id="{E387B5E6-F69A-B23B-478F-DB9E18361A6E}"/>
                </a:ext>
              </a:extLst>
            </p:cNvPr>
            <p:cNvSpPr/>
            <p:nvPr/>
          </p:nvSpPr>
          <p:spPr>
            <a:xfrm>
              <a:off x="5201929" y="736600"/>
              <a:ext cx="2753903" cy="2503153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62" name="TextBox 61">
            <a:extLst>
              <a:ext uri="{FF2B5EF4-FFF2-40B4-BE49-F238E27FC236}">
                <a16:creationId xmlns:a16="http://schemas.microsoft.com/office/drawing/2014/main" id="{370DF6C1-E6EB-F0FA-8791-B21E7C1B2D2C}"/>
              </a:ext>
            </a:extLst>
          </p:cNvPr>
          <p:cNvSpPr txBox="1"/>
          <p:nvPr/>
        </p:nvSpPr>
        <p:spPr>
          <a:xfrm>
            <a:off x="8651333" y="3998603"/>
            <a:ext cx="774251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Threats</a:t>
            </a:r>
            <a:endParaRPr lang="ko-KR" altLang="en-US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0D3F96B-3A51-6045-FE6B-681602351E75}"/>
              </a:ext>
            </a:extLst>
          </p:cNvPr>
          <p:cNvSpPr txBox="1"/>
          <p:nvPr/>
        </p:nvSpPr>
        <p:spPr>
          <a:xfrm>
            <a:off x="8651334" y="4356190"/>
            <a:ext cx="1901728" cy="4246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8210253F-D6DB-8F50-BD06-853F6195B519}"/>
              </a:ext>
            </a:extLst>
          </p:cNvPr>
          <p:cNvSpPr/>
          <p:nvPr/>
        </p:nvSpPr>
        <p:spPr>
          <a:xfrm>
            <a:off x="10076812" y="5108814"/>
            <a:ext cx="628650" cy="628650"/>
          </a:xfrm>
          <a:prstGeom prst="roundRect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rtlCol="0" anchor="ctr"/>
          <a:lstStyle/>
          <a:p>
            <a:pPr algn="ctr"/>
            <a:r>
              <a:rPr lang="en-US" altLang="ko-KR" sz="2800">
                <a:ln>
                  <a:solidFill>
                    <a:schemeClr val="accent1">
                      <a:shade val="15000"/>
                      <a:alpha val="0"/>
                    </a:schemeClr>
                  </a:solidFill>
                </a:ln>
                <a:latin typeface="페이퍼로지 8 ExtraBold" pitchFamily="2" charset="-127"/>
                <a:ea typeface="페이퍼로지 8 ExtraBold" pitchFamily="2" charset="-127"/>
              </a:rPr>
              <a:t>T</a:t>
            </a:r>
            <a:endParaRPr lang="ko-KR" altLang="en-US" sz="2800">
              <a:ln>
                <a:solidFill>
                  <a:schemeClr val="accent1">
                    <a:shade val="15000"/>
                    <a:alpha val="0"/>
                  </a:schemeClr>
                </a:solidFill>
              </a:ln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4BC412F-4F06-4909-0704-0195D65124E8}"/>
              </a:ext>
            </a:extLst>
          </p:cNvPr>
          <p:cNvSpPr txBox="1"/>
          <p:nvPr/>
        </p:nvSpPr>
        <p:spPr>
          <a:xfrm>
            <a:off x="1136649" y="3790005"/>
            <a:ext cx="767839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Strength</a:t>
            </a:r>
            <a:endParaRPr lang="ko-KR" altLang="en-US" sz="1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7571C1D8-E568-CCC2-570E-DD176B3C0A47}"/>
              </a:ext>
            </a:extLst>
          </p:cNvPr>
          <p:cNvSpPr txBox="1"/>
          <p:nvPr/>
        </p:nvSpPr>
        <p:spPr>
          <a:xfrm>
            <a:off x="1136650" y="4147592"/>
            <a:ext cx="134937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2B15810-370B-AFE8-F2B0-B2F283F0AD5F}"/>
              </a:ext>
            </a:extLst>
          </p:cNvPr>
          <p:cNvSpPr txBox="1"/>
          <p:nvPr/>
        </p:nvSpPr>
        <p:spPr>
          <a:xfrm>
            <a:off x="2888200" y="5105538"/>
            <a:ext cx="646011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3"/>
                </a:solidFill>
                <a:latin typeface="페이퍼로지 5 Medium" pitchFamily="2" charset="-127"/>
                <a:ea typeface="페이퍼로지 5 Medium" pitchFamily="2" charset="-127"/>
              </a:rPr>
              <a:t>Threats</a:t>
            </a:r>
            <a:endParaRPr lang="ko-KR" altLang="en-US" sz="1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3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74E82DDE-AD9E-99DE-255A-8200C087E9C5}"/>
              </a:ext>
            </a:extLst>
          </p:cNvPr>
          <p:cNvSpPr txBox="1"/>
          <p:nvPr/>
        </p:nvSpPr>
        <p:spPr>
          <a:xfrm>
            <a:off x="2888201" y="5463125"/>
            <a:ext cx="134937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DEE0061B-719C-BAE3-86A1-90C01FFF1695}"/>
              </a:ext>
            </a:extLst>
          </p:cNvPr>
          <p:cNvSpPr txBox="1"/>
          <p:nvPr/>
        </p:nvSpPr>
        <p:spPr>
          <a:xfrm>
            <a:off x="1136649" y="5105538"/>
            <a:ext cx="1118896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altLang="ko-KR" sz="14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5 Medium" pitchFamily="2" charset="-127"/>
                <a:ea typeface="페이퍼로지 5 Medium" pitchFamily="2" charset="-127"/>
              </a:rPr>
              <a:t>Opportunity</a:t>
            </a:r>
            <a:endParaRPr lang="ko-KR" altLang="en-US" sz="14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5 Medium" pitchFamily="2" charset="-127"/>
              <a:ea typeface="페이퍼로지 5 Medium" pitchFamily="2" charset="-127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08DB1BD-5356-EE37-0103-6E287003ED72}"/>
              </a:ext>
            </a:extLst>
          </p:cNvPr>
          <p:cNvSpPr txBox="1"/>
          <p:nvPr/>
        </p:nvSpPr>
        <p:spPr>
          <a:xfrm>
            <a:off x="1136650" y="5463125"/>
            <a:ext cx="1349374" cy="6462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atinLnBrk="0">
              <a:lnSpc>
                <a:spcPct val="120000"/>
              </a:lnSpc>
            </a:pP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안녕하세요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,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미스터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피피티입니다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. 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저는 </a:t>
            </a:r>
            <a:r>
              <a:rPr lang="en-US" altLang="ko-KR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SNS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에서 </a:t>
            </a:r>
            <a:r>
              <a:rPr lang="ko-KR" altLang="en-US" sz="1200" spc="-50" err="1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피피티</a:t>
            </a:r>
            <a:r>
              <a:rPr lang="ko-KR" altLang="en-US" sz="12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 디자인</a:t>
            </a:r>
            <a:endParaRPr lang="en-US" altLang="ko-KR" sz="12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16435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06EF603-956A-163B-B5E2-D52DC65763DD}"/>
              </a:ext>
            </a:extLst>
          </p:cNvPr>
          <p:cNvSpPr txBox="1"/>
          <p:nvPr/>
        </p:nvSpPr>
        <p:spPr>
          <a:xfrm>
            <a:off x="1374697" y="1113620"/>
            <a:ext cx="1490793" cy="13471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8800" b="0" i="0" u="none" strike="noStrike" kern="1200" cap="none" spc="-50" normalizeH="0" baseline="0" noProof="0">
                <a:ln>
                  <a:solidFill>
                    <a:prstClr val="black">
                      <a:alpha val="0"/>
                    </a:prstClr>
                  </a:solidFill>
                </a:ln>
                <a:gradFill>
                  <a:gsLst>
                    <a:gs pos="100000">
                      <a:schemeClr val="accent3"/>
                    </a:gs>
                    <a:gs pos="0">
                      <a:schemeClr val="accent3">
                        <a:lumMod val="60000"/>
                        <a:lumOff val="4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페이퍼로지 8 ExtraBold" pitchFamily="2" charset="-127"/>
                <a:ea typeface="페이퍼로지 8 ExtraBold" pitchFamily="2" charset="-127"/>
                <a:cs typeface="+mn-cs"/>
              </a:rPr>
              <a:t>01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77A0B4-119E-2C3D-8041-3AF120F122D9}"/>
              </a:ext>
            </a:extLst>
          </p:cNvPr>
          <p:cNvSpPr txBox="1"/>
          <p:nvPr/>
        </p:nvSpPr>
        <p:spPr>
          <a:xfrm>
            <a:off x="2861894" y="1890189"/>
            <a:ext cx="3928961" cy="4286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>
            <a:defPPr>
              <a:defRPr lang="ko-KR"/>
            </a:defPPr>
            <a:lvl1pPr>
              <a:lnSpc>
                <a:spcPct val="110000"/>
              </a:lnSpc>
              <a:defRPr sz="2800" spc="-50">
                <a:ln>
                  <a:solidFill>
                    <a:schemeClr val="tx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G마켓 산스 TTF Bold" panose="02000000000000000000" pitchFamily="2" charset="-127"/>
                <a:ea typeface="G마켓 산스 TTF Bold" panose="02000000000000000000" pitchFamily="2" charset="-127"/>
              </a:defRPr>
            </a:lvl1pPr>
          </a:lstStyle>
          <a:p>
            <a:pPr marL="0" marR="0" lvl="0" indent="0" defTabSz="914400" rtl="0" eaLnBrk="1" fontAlgn="auto" latinLnBrk="1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>
                <a:ln>
                  <a:solidFill>
                    <a:prstClr val="black">
                      <a:alpha val="0"/>
                    </a:prstClr>
                  </a:solidFill>
                </a:ln>
                <a:solidFill>
                  <a:schemeClr val="accent3"/>
                </a:solidFill>
                <a:latin typeface="페이퍼로지 8 ExtraBold" pitchFamily="2" charset="-127"/>
                <a:ea typeface="페이퍼로지 8 ExtraBold" pitchFamily="2" charset="-127"/>
              </a:rPr>
              <a:t>스마트 보안 플랫폼 구축사업</a:t>
            </a:r>
            <a:endParaRPr kumimoji="0" lang="en-US" altLang="ko-KR" sz="2800" b="0" i="0" u="none" strike="noStrike" kern="1200" cap="none" spc="-50" normalizeH="0" baseline="0" noProof="0">
              <a:ln>
                <a:solidFill>
                  <a:prstClr val="black">
                    <a:alpha val="0"/>
                  </a:prstClr>
                </a:solidFill>
              </a:ln>
              <a:solidFill>
                <a:schemeClr val="accent3"/>
              </a:solidFill>
              <a:effectLst/>
              <a:uLnTx/>
              <a:uFillTx/>
              <a:latin typeface="페이퍼로지 8 ExtraBold" pitchFamily="2" charset="-127"/>
              <a:ea typeface="페이퍼로지 8 ExtraBold" pitchFamily="2" charset="-127"/>
              <a:cs typeface="+mn-cs"/>
            </a:endParaRP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9F9B1DE7-D103-874C-C38C-3DAEAFEF26D6}"/>
              </a:ext>
            </a:extLst>
          </p:cNvPr>
          <p:cNvGrpSpPr/>
          <p:nvPr/>
        </p:nvGrpSpPr>
        <p:grpSpPr>
          <a:xfrm>
            <a:off x="9283477" y="-12518"/>
            <a:ext cx="1763142" cy="1763142"/>
            <a:chOff x="9283477" y="-12518"/>
            <a:chExt cx="1763142" cy="1763142"/>
          </a:xfrm>
        </p:grpSpPr>
        <p:sp>
          <p:nvSpPr>
            <p:cNvPr id="28" name="순서도: 지연 27">
              <a:extLst>
                <a:ext uri="{FF2B5EF4-FFF2-40B4-BE49-F238E27FC236}">
                  <a16:creationId xmlns:a16="http://schemas.microsoft.com/office/drawing/2014/main" id="{AED5FE22-F056-CB6C-FB70-0CAE804275DD}"/>
                </a:ext>
              </a:extLst>
            </p:cNvPr>
            <p:cNvSpPr/>
            <p:nvPr/>
          </p:nvSpPr>
          <p:spPr>
            <a:xfrm rot="5400000">
              <a:off x="9283477" y="-12518"/>
              <a:ext cx="1763142" cy="1763142"/>
            </a:xfrm>
            <a:prstGeom prst="flowChartDelay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29" name="순서도: 지연 28">
              <a:extLst>
                <a:ext uri="{FF2B5EF4-FFF2-40B4-BE49-F238E27FC236}">
                  <a16:creationId xmlns:a16="http://schemas.microsoft.com/office/drawing/2014/main" id="{A3B95A64-3F48-B81A-409B-500952FF51E1}"/>
                </a:ext>
              </a:extLst>
            </p:cNvPr>
            <p:cNvSpPr/>
            <p:nvPr/>
          </p:nvSpPr>
          <p:spPr>
            <a:xfrm rot="5400000">
              <a:off x="9283477" y="-12518"/>
              <a:ext cx="1763142" cy="1763142"/>
            </a:xfrm>
            <a:prstGeom prst="flowChartDelay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28E4F612-86B0-6F56-0F1F-FE2DBBD6EB07}"/>
              </a:ext>
            </a:extLst>
          </p:cNvPr>
          <p:cNvGrpSpPr/>
          <p:nvPr/>
        </p:nvGrpSpPr>
        <p:grpSpPr>
          <a:xfrm>
            <a:off x="9433502" y="137503"/>
            <a:ext cx="1463111" cy="1463103"/>
            <a:chOff x="9283476" y="-12518"/>
            <a:chExt cx="1763149" cy="1763143"/>
          </a:xfrm>
        </p:grpSpPr>
        <p:sp>
          <p:nvSpPr>
            <p:cNvPr id="31" name="순서도: 지연 30">
              <a:extLst>
                <a:ext uri="{FF2B5EF4-FFF2-40B4-BE49-F238E27FC236}">
                  <a16:creationId xmlns:a16="http://schemas.microsoft.com/office/drawing/2014/main" id="{76150CF6-F120-17A7-04BA-78604066C5C4}"/>
                </a:ext>
              </a:extLst>
            </p:cNvPr>
            <p:cNvSpPr/>
            <p:nvPr/>
          </p:nvSpPr>
          <p:spPr>
            <a:xfrm rot="5400000">
              <a:off x="9283476" y="-12518"/>
              <a:ext cx="1763142" cy="1763142"/>
            </a:xfrm>
            <a:prstGeom prst="flowChartDelay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32" name="순서도: 지연 31">
              <a:extLst>
                <a:ext uri="{FF2B5EF4-FFF2-40B4-BE49-F238E27FC236}">
                  <a16:creationId xmlns:a16="http://schemas.microsoft.com/office/drawing/2014/main" id="{2B309B19-A11A-D993-21EF-669560AF93DE}"/>
                </a:ext>
              </a:extLst>
            </p:cNvPr>
            <p:cNvSpPr/>
            <p:nvPr/>
          </p:nvSpPr>
          <p:spPr>
            <a:xfrm rot="5400000">
              <a:off x="9283481" y="-12519"/>
              <a:ext cx="1763142" cy="1763146"/>
            </a:xfrm>
            <a:prstGeom prst="flowChartDelay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1D6D4923-CA6D-93B6-C657-01C976336D83}"/>
              </a:ext>
            </a:extLst>
          </p:cNvPr>
          <p:cNvGrpSpPr/>
          <p:nvPr/>
        </p:nvGrpSpPr>
        <p:grpSpPr>
          <a:xfrm>
            <a:off x="9599357" y="303360"/>
            <a:ext cx="1131384" cy="1131385"/>
            <a:chOff x="9283478" y="-12520"/>
            <a:chExt cx="1763142" cy="1763144"/>
          </a:xfrm>
        </p:grpSpPr>
        <p:sp>
          <p:nvSpPr>
            <p:cNvPr id="34" name="순서도: 지연 33">
              <a:extLst>
                <a:ext uri="{FF2B5EF4-FFF2-40B4-BE49-F238E27FC236}">
                  <a16:creationId xmlns:a16="http://schemas.microsoft.com/office/drawing/2014/main" id="{7418837F-C9D4-E7F0-5477-21CD80FEBAFA}"/>
                </a:ext>
              </a:extLst>
            </p:cNvPr>
            <p:cNvSpPr/>
            <p:nvPr/>
          </p:nvSpPr>
          <p:spPr>
            <a:xfrm rot="5400000">
              <a:off x="9283477" y="-12518"/>
              <a:ext cx="1763143" cy="1763142"/>
            </a:xfrm>
            <a:prstGeom prst="flowChartDelay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35" name="순서도: 지연 34">
              <a:extLst>
                <a:ext uri="{FF2B5EF4-FFF2-40B4-BE49-F238E27FC236}">
                  <a16:creationId xmlns:a16="http://schemas.microsoft.com/office/drawing/2014/main" id="{B9419EE1-0745-2724-775A-E2F3A4728582}"/>
                </a:ext>
              </a:extLst>
            </p:cNvPr>
            <p:cNvSpPr/>
            <p:nvPr/>
          </p:nvSpPr>
          <p:spPr>
            <a:xfrm rot="5400000">
              <a:off x="9283478" y="-12518"/>
              <a:ext cx="1763143" cy="1763140"/>
            </a:xfrm>
            <a:prstGeom prst="flowChartDelay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39" name="순서도: 지연 38">
            <a:extLst>
              <a:ext uri="{FF2B5EF4-FFF2-40B4-BE49-F238E27FC236}">
                <a16:creationId xmlns:a16="http://schemas.microsoft.com/office/drawing/2014/main" id="{1AC61160-3E94-FA16-05F7-763F6A47E69F}"/>
              </a:ext>
            </a:extLst>
          </p:cNvPr>
          <p:cNvSpPr/>
          <p:nvPr/>
        </p:nvSpPr>
        <p:spPr>
          <a:xfrm rot="5400000">
            <a:off x="9738908" y="442913"/>
            <a:ext cx="852280" cy="852280"/>
          </a:xfrm>
          <a:prstGeom prst="flowChartDelay">
            <a:avLst/>
          </a:prstGeom>
          <a:gradFill>
            <a:gsLst>
              <a:gs pos="100000">
                <a:schemeClr val="accent3"/>
              </a:gs>
              <a:gs pos="0">
                <a:schemeClr val="accent3">
                  <a:lumMod val="60000"/>
                  <a:lumOff val="40000"/>
                </a:schemeClr>
              </a:gs>
            </a:gsLst>
            <a:lin ang="27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latinLnBrk="0"/>
            <a:endParaRPr lang="ko-KR" altLang="en-US" kern="0">
              <a:solidFill>
                <a:prstClr val="white"/>
              </a:solidFill>
              <a:latin typeface="프리젠테이션 5 Medium" pitchFamily="2" charset="-127"/>
            </a:endParaRPr>
          </a:p>
        </p:txBody>
      </p:sp>
      <p:pic>
        <p:nvPicPr>
          <p:cNvPr id="42" name="그래픽 41" descr="자물쇠 단색으로 채워진">
            <a:extLst>
              <a:ext uri="{FF2B5EF4-FFF2-40B4-BE49-F238E27FC236}">
                <a16:creationId xmlns:a16="http://schemas.microsoft.com/office/drawing/2014/main" id="{E690D971-8E3B-765F-906A-B06E972ABAD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07365" y="548269"/>
            <a:ext cx="515366" cy="515364"/>
          </a:xfrm>
          <a:prstGeom prst="rect">
            <a:avLst/>
          </a:prstGeom>
        </p:spPr>
      </p:pic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8E8D456F-CC25-5EBD-659D-CB8138955D5B}"/>
              </a:ext>
            </a:extLst>
          </p:cNvPr>
          <p:cNvSpPr/>
          <p:nvPr/>
        </p:nvSpPr>
        <p:spPr>
          <a:xfrm>
            <a:off x="1145381" y="2489200"/>
            <a:ext cx="9901238" cy="3632202"/>
          </a:xfrm>
          <a:prstGeom prst="roundRect">
            <a:avLst>
              <a:gd name="adj" fmla="val 9834"/>
            </a:avLst>
          </a:prstGeom>
          <a:gradFill>
            <a:gsLst>
              <a:gs pos="100000">
                <a:schemeClr val="accent1">
                  <a:lumMod val="65000"/>
                  <a:lumOff val="35000"/>
                </a:schemeClr>
              </a:gs>
              <a:gs pos="0">
                <a:schemeClr val="accent1"/>
              </a:gs>
            </a:gsLst>
            <a:lin ang="0" scaled="0"/>
          </a:gradFill>
          <a:ln>
            <a:noFill/>
          </a:ln>
          <a:effectLst>
            <a:innerShdw blurRad="139700" dist="88900" dir="13200000">
              <a:schemeClr val="tx1">
                <a:alpha val="13000"/>
              </a:scheme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atinLnBrk="0"/>
            <a:endParaRPr lang="ko-KR" altLang="en-US" kern="0">
              <a:solidFill>
                <a:srgbClr val="ACB0C0"/>
              </a:solidFill>
              <a:latin typeface="프리젠테이션 5 Medium" pitchFamily="2" charset="-127"/>
            </a:endParaRPr>
          </a:p>
        </p:txBody>
      </p: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8C532DC8-9801-20F9-0E4A-8AEAF77B4E55}"/>
              </a:ext>
            </a:extLst>
          </p:cNvPr>
          <p:cNvGrpSpPr/>
          <p:nvPr/>
        </p:nvGrpSpPr>
        <p:grpSpPr>
          <a:xfrm>
            <a:off x="1435757" y="2790825"/>
            <a:ext cx="2753903" cy="3028954"/>
            <a:chOff x="1435757" y="2790825"/>
            <a:chExt cx="2753903" cy="3028954"/>
          </a:xfrm>
        </p:grpSpPr>
        <p:sp>
          <p:nvSpPr>
            <p:cNvPr id="51" name="사각형: 둥근 모서리 50">
              <a:extLst>
                <a:ext uri="{FF2B5EF4-FFF2-40B4-BE49-F238E27FC236}">
                  <a16:creationId xmlns:a16="http://schemas.microsoft.com/office/drawing/2014/main" id="{9B09998A-84D4-6D2B-4F26-D6C74B456792}"/>
                </a:ext>
              </a:extLst>
            </p:cNvPr>
            <p:cNvSpPr/>
            <p:nvPr/>
          </p:nvSpPr>
          <p:spPr>
            <a:xfrm>
              <a:off x="1435757" y="2790825"/>
              <a:ext cx="2753903" cy="3028954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58" name="사각형: 둥근 모서리 57">
              <a:extLst>
                <a:ext uri="{FF2B5EF4-FFF2-40B4-BE49-F238E27FC236}">
                  <a16:creationId xmlns:a16="http://schemas.microsoft.com/office/drawing/2014/main" id="{0CB2A46E-ABCE-AB54-739D-BD0A28438916}"/>
                </a:ext>
              </a:extLst>
            </p:cNvPr>
            <p:cNvSpPr/>
            <p:nvPr/>
          </p:nvSpPr>
          <p:spPr>
            <a:xfrm>
              <a:off x="1435757" y="2790825"/>
              <a:ext cx="2753903" cy="3028954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12FFCF79-B1E6-AC52-1654-10FDA2256B2C}"/>
              </a:ext>
            </a:extLst>
          </p:cNvPr>
          <p:cNvSpPr txBox="1"/>
          <p:nvPr/>
        </p:nvSpPr>
        <p:spPr>
          <a:xfrm>
            <a:off x="2036311" y="3271848"/>
            <a:ext cx="155279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A.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사업의 비전 목표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AA6743E-6532-27DF-7A40-DACC422655C5}"/>
              </a:ext>
            </a:extLst>
          </p:cNvPr>
          <p:cNvSpPr txBox="1"/>
          <p:nvPr/>
        </p:nvSpPr>
        <p:spPr>
          <a:xfrm>
            <a:off x="2209981" y="3757252"/>
            <a:ext cx="1205458" cy="2705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01.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수요자 맞춤형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5F5B806-666B-57A2-40DE-2905A9EF4413}"/>
              </a:ext>
            </a:extLst>
          </p:cNvPr>
          <p:cNvSpPr txBox="1"/>
          <p:nvPr/>
        </p:nvSpPr>
        <p:spPr>
          <a:xfrm>
            <a:off x="2046477" y="4194203"/>
            <a:ext cx="1532471" cy="2705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02.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정보시스템 간 연계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C957DE70-613E-33E6-73B8-6B8D9F3FBD64}"/>
              </a:ext>
            </a:extLst>
          </p:cNvPr>
          <p:cNvSpPr txBox="1"/>
          <p:nvPr/>
        </p:nvSpPr>
        <p:spPr>
          <a:xfrm>
            <a:off x="2046477" y="4631154"/>
            <a:ext cx="1532471" cy="2705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03.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원활한 서비스 제공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FBAA3AE-A0F0-53DD-9A4C-8E39C4548BAB}"/>
              </a:ext>
            </a:extLst>
          </p:cNvPr>
          <p:cNvSpPr txBox="1"/>
          <p:nvPr/>
        </p:nvSpPr>
        <p:spPr>
          <a:xfrm>
            <a:off x="2046474" y="5068105"/>
            <a:ext cx="1532471" cy="2705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04.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안정적 플랫폼 운영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grpSp>
        <p:nvGrpSpPr>
          <p:cNvPr id="72" name="그룹 71">
            <a:extLst>
              <a:ext uri="{FF2B5EF4-FFF2-40B4-BE49-F238E27FC236}">
                <a16:creationId xmlns:a16="http://schemas.microsoft.com/office/drawing/2014/main" id="{A7393F03-D3C9-9448-68D1-797CFB22BBCC}"/>
              </a:ext>
            </a:extLst>
          </p:cNvPr>
          <p:cNvGrpSpPr/>
          <p:nvPr/>
        </p:nvGrpSpPr>
        <p:grpSpPr>
          <a:xfrm>
            <a:off x="4719048" y="2790825"/>
            <a:ext cx="2753903" cy="3028954"/>
            <a:chOff x="1435757" y="2790825"/>
            <a:chExt cx="2753903" cy="3028954"/>
          </a:xfrm>
        </p:grpSpPr>
        <p:sp>
          <p:nvSpPr>
            <p:cNvPr id="81" name="사각형: 둥근 모서리 80">
              <a:extLst>
                <a:ext uri="{FF2B5EF4-FFF2-40B4-BE49-F238E27FC236}">
                  <a16:creationId xmlns:a16="http://schemas.microsoft.com/office/drawing/2014/main" id="{80536F4E-763E-EB66-4049-7736793BF9F7}"/>
                </a:ext>
              </a:extLst>
            </p:cNvPr>
            <p:cNvSpPr/>
            <p:nvPr/>
          </p:nvSpPr>
          <p:spPr>
            <a:xfrm>
              <a:off x="1435757" y="2790825"/>
              <a:ext cx="2753903" cy="3028954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82" name="사각형: 둥근 모서리 81">
              <a:extLst>
                <a:ext uri="{FF2B5EF4-FFF2-40B4-BE49-F238E27FC236}">
                  <a16:creationId xmlns:a16="http://schemas.microsoft.com/office/drawing/2014/main" id="{7AA793C6-E1CF-2D5E-0E1C-3CBA9E116BE9}"/>
                </a:ext>
              </a:extLst>
            </p:cNvPr>
            <p:cNvSpPr/>
            <p:nvPr/>
          </p:nvSpPr>
          <p:spPr>
            <a:xfrm>
              <a:off x="1435757" y="2790825"/>
              <a:ext cx="2753903" cy="3028954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id="{A69483A6-25AC-9C48-D692-D51178F85178}"/>
              </a:ext>
            </a:extLst>
          </p:cNvPr>
          <p:cNvSpPr txBox="1"/>
          <p:nvPr/>
        </p:nvSpPr>
        <p:spPr>
          <a:xfrm>
            <a:off x="5520396" y="3271848"/>
            <a:ext cx="1151213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B.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사업의 목적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AEAED0A-74A5-EF3D-A176-C9532CCE1E36}"/>
              </a:ext>
            </a:extLst>
          </p:cNvPr>
          <p:cNvSpPr txBox="1"/>
          <p:nvPr/>
        </p:nvSpPr>
        <p:spPr>
          <a:xfrm>
            <a:off x="5419535" y="3757252"/>
            <a:ext cx="1352934" cy="2705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01.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업무 지원서비스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D27F8DB-6013-4B2C-11C3-97ADDE84692B}"/>
              </a:ext>
            </a:extLst>
          </p:cNvPr>
          <p:cNvSpPr txBox="1"/>
          <p:nvPr/>
        </p:nvSpPr>
        <p:spPr>
          <a:xfrm>
            <a:off x="5345801" y="4194203"/>
            <a:ext cx="1500411" cy="2705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02.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플랫폼 운영시스템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B1D3B55-E28D-C94D-D28C-7ED0D9008AD4}"/>
              </a:ext>
            </a:extLst>
          </p:cNvPr>
          <p:cNvSpPr txBox="1"/>
          <p:nvPr/>
        </p:nvSpPr>
        <p:spPr>
          <a:xfrm>
            <a:off x="5329771" y="4631154"/>
            <a:ext cx="1532471" cy="2705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03.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실내 디지털 서비스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grpSp>
        <p:nvGrpSpPr>
          <p:cNvPr id="84" name="그룹 83">
            <a:extLst>
              <a:ext uri="{FF2B5EF4-FFF2-40B4-BE49-F238E27FC236}">
                <a16:creationId xmlns:a16="http://schemas.microsoft.com/office/drawing/2014/main" id="{EBCCB91A-9A70-8272-2646-F1D52CA82310}"/>
              </a:ext>
            </a:extLst>
          </p:cNvPr>
          <p:cNvGrpSpPr/>
          <p:nvPr/>
        </p:nvGrpSpPr>
        <p:grpSpPr>
          <a:xfrm>
            <a:off x="8002339" y="2790825"/>
            <a:ext cx="2753903" cy="3028954"/>
            <a:chOff x="1435757" y="2790825"/>
            <a:chExt cx="2753903" cy="3028954"/>
          </a:xfrm>
        </p:grpSpPr>
        <p:sp>
          <p:nvSpPr>
            <p:cNvPr id="96" name="사각형: 둥근 모서리 95">
              <a:extLst>
                <a:ext uri="{FF2B5EF4-FFF2-40B4-BE49-F238E27FC236}">
                  <a16:creationId xmlns:a16="http://schemas.microsoft.com/office/drawing/2014/main" id="{94229DB7-FB64-C5FE-3738-A8F2697246F6}"/>
                </a:ext>
              </a:extLst>
            </p:cNvPr>
            <p:cNvSpPr/>
            <p:nvPr/>
          </p:nvSpPr>
          <p:spPr>
            <a:xfrm>
              <a:off x="1435757" y="2790825"/>
              <a:ext cx="2753903" cy="3028954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127000" dir="2700000" algn="tl" rotWithShape="0">
                <a:schemeClr val="tx1">
                  <a:alpha val="12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  <p:sp>
          <p:nvSpPr>
            <p:cNvPr id="97" name="사각형: 둥근 모서리 96">
              <a:extLst>
                <a:ext uri="{FF2B5EF4-FFF2-40B4-BE49-F238E27FC236}">
                  <a16:creationId xmlns:a16="http://schemas.microsoft.com/office/drawing/2014/main" id="{790AB72B-83EF-FF61-5C2A-90F4F523F11F}"/>
                </a:ext>
              </a:extLst>
            </p:cNvPr>
            <p:cNvSpPr/>
            <p:nvPr/>
          </p:nvSpPr>
          <p:spPr>
            <a:xfrm>
              <a:off x="1435757" y="2790825"/>
              <a:ext cx="2753903" cy="3028954"/>
            </a:xfrm>
            <a:prstGeom prst="roundRect">
              <a:avLst/>
            </a:prstGeom>
            <a:solidFill>
              <a:schemeClr val="accent1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52400" dist="127000" dir="13500000" algn="tl" rotWithShape="0">
                <a:schemeClr val="bg1">
                  <a:alpha val="78000"/>
                </a:schemeClr>
              </a:outerShdw>
            </a:effectLst>
          </p:spPr>
          <p:txBody>
            <a:bodyPr rtlCol="0" anchor="ctr"/>
            <a:lstStyle/>
            <a:p>
              <a:pPr algn="ctr" latinLnBrk="0"/>
              <a:endParaRPr lang="ko-KR" altLang="en-US" kern="0">
                <a:solidFill>
                  <a:prstClr val="white"/>
                </a:solidFill>
                <a:latin typeface="프리젠테이션 5 Medium" pitchFamily="2" charset="-127"/>
              </a:endParaRPr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8BA798B0-77EC-4008-DF61-64B2F2CC0C31}"/>
              </a:ext>
            </a:extLst>
          </p:cNvPr>
          <p:cNvSpPr txBox="1"/>
          <p:nvPr/>
        </p:nvSpPr>
        <p:spPr>
          <a:xfrm>
            <a:off x="8911215" y="3271848"/>
            <a:ext cx="936154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C.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2"/>
                </a:solidFill>
                <a:latin typeface="페이퍼로지 8 ExtraBold" pitchFamily="2" charset="-127"/>
                <a:ea typeface="페이퍼로지 8 ExtraBold" pitchFamily="2" charset="-127"/>
              </a:rPr>
              <a:t>기대효과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2"/>
              </a:solidFill>
              <a:latin typeface="페이퍼로지 8 ExtraBold" pitchFamily="2" charset="-127"/>
              <a:ea typeface="페이퍼로지 8 ExtraBold" pitchFamily="2" charset="-127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5D8863C1-418F-5E1B-4EF4-94B765B2D9CD}"/>
              </a:ext>
            </a:extLst>
          </p:cNvPr>
          <p:cNvSpPr txBox="1"/>
          <p:nvPr/>
        </p:nvSpPr>
        <p:spPr>
          <a:xfrm>
            <a:off x="8667560" y="3757252"/>
            <a:ext cx="1423467" cy="2705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01.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내부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/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외부 데이터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D9FFB66-F912-C08F-1B8D-D57DD93C2629}"/>
              </a:ext>
            </a:extLst>
          </p:cNvPr>
          <p:cNvSpPr txBox="1"/>
          <p:nvPr/>
        </p:nvSpPr>
        <p:spPr>
          <a:xfrm>
            <a:off x="8850306" y="4194203"/>
            <a:ext cx="1057982" cy="2705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02.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데이터 통합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B8CEB075-000F-E94D-9853-A49E0A7E2B86}"/>
              </a:ext>
            </a:extLst>
          </p:cNvPr>
          <p:cNvSpPr txBox="1"/>
          <p:nvPr/>
        </p:nvSpPr>
        <p:spPr>
          <a:xfrm>
            <a:off x="8574590" y="4631154"/>
            <a:ext cx="1609415" cy="2705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03.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연계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/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적재</a:t>
            </a: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/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운영관리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2D5381A-427C-1292-429F-B5A75F12E19A}"/>
              </a:ext>
            </a:extLst>
          </p:cNvPr>
          <p:cNvSpPr txBox="1"/>
          <p:nvPr/>
        </p:nvSpPr>
        <p:spPr>
          <a:xfrm>
            <a:off x="8539319" y="5068105"/>
            <a:ext cx="1679947" cy="2705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 latinLnBrk="0">
              <a:lnSpc>
                <a:spcPct val="120000"/>
              </a:lnSpc>
            </a:pPr>
            <a:r>
              <a:rPr lang="en-US" altLang="ko-KR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04. </a:t>
            </a:r>
            <a:r>
              <a:rPr lang="ko-KR" altLang="en-US" sz="1600" spc="-5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accent1">
                    <a:lumMod val="50000"/>
                  </a:schemeClr>
                </a:solidFill>
                <a:latin typeface="프리젠테이션 4 Regular" pitchFamily="2" charset="-127"/>
                <a:ea typeface="프리젠테이션 4 Regular" pitchFamily="2" charset="-127"/>
                <a:cs typeface="Pretendard" panose="02000503000000020004" pitchFamily="2" charset="-127"/>
              </a:rPr>
              <a:t>다양한 유형의 서비스</a:t>
            </a:r>
            <a:endParaRPr lang="en-US" altLang="ko-KR" sz="1600" spc="-5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accent1">
                  <a:lumMod val="50000"/>
                </a:schemeClr>
              </a:solidFill>
              <a:latin typeface="프리젠테이션 4 Regular" pitchFamily="2" charset="-127"/>
              <a:ea typeface="프리젠테이션 4 Regular" pitchFamily="2" charset="-127"/>
              <a:cs typeface="Pretendard" panose="02000503000000020004" pitchFamily="2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355057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미스터 피피티 04">
  <a:themeElements>
    <a:clrScheme name="미스터 피피티 04_BLUE">
      <a:dk1>
        <a:sysClr val="windowText" lastClr="000000"/>
      </a:dk1>
      <a:lt1>
        <a:sysClr val="window" lastClr="FFFFFF"/>
      </a:lt1>
      <a:dk2>
        <a:srgbClr val="FFFF00"/>
      </a:dk2>
      <a:lt2>
        <a:srgbClr val="FFFF00"/>
      </a:lt2>
      <a:accent1>
        <a:srgbClr val="EBECF0"/>
      </a:accent1>
      <a:accent2>
        <a:srgbClr val="232669"/>
      </a:accent2>
      <a:accent3>
        <a:srgbClr val="0583F2"/>
      </a:accent3>
      <a:accent4>
        <a:srgbClr val="FFFF00"/>
      </a:accent4>
      <a:accent5>
        <a:srgbClr val="FFFF00"/>
      </a:accent5>
      <a:accent6>
        <a:srgbClr val="FFFF00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19864610C2B54F8DD4AFFAA1623265" ma:contentTypeVersion="13" ma:contentTypeDescription="Create a new document." ma:contentTypeScope="" ma:versionID="db848a5ac448044515dc56f938f1e24c">
  <xsd:schema xmlns:xsd="http://www.w3.org/2001/XMLSchema" xmlns:xs="http://www.w3.org/2001/XMLSchema" xmlns:p="http://schemas.microsoft.com/office/2006/metadata/properties" xmlns:ns2="6f8b04b1-2182-4f7d-b6e2-c184ae7aedc5" xmlns:ns3="a284b5e2-a014-447d-bef5-fb0af5b3093c" targetNamespace="http://schemas.microsoft.com/office/2006/metadata/properties" ma:root="true" ma:fieldsID="1b527c1c27f0d6a8c013b20b71fe9cd4" ns2:_="" ns3:_="">
    <xsd:import namespace="6f8b04b1-2182-4f7d-b6e2-c184ae7aedc5"/>
    <xsd:import namespace="a284b5e2-a014-447d-bef5-fb0af5b309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8b04b1-2182-4f7d-b6e2-c184ae7aed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5b57115-79e1-4167-a855-12fb57de07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84b5e2-a014-447d-bef5-fb0af5b3093c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e51992a4-bb2e-4226-9593-a15e9231b038}" ma:internalName="TaxCatchAll" ma:showField="CatchAllData" ma:web="a284b5e2-a014-447d-bef5-fb0af5b309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f8b04b1-2182-4f7d-b6e2-c184ae7aedc5">
      <Terms xmlns="http://schemas.microsoft.com/office/infopath/2007/PartnerControls"/>
    </lcf76f155ced4ddcb4097134ff3c332f>
    <TaxCatchAll xmlns="a284b5e2-a014-447d-bef5-fb0af5b3093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D8096F3-4B20-432D-92AF-37F4D3BADC40}">
  <ds:schemaRefs>
    <ds:schemaRef ds:uri="6f8b04b1-2182-4f7d-b6e2-c184ae7aedc5"/>
    <ds:schemaRef ds:uri="a284b5e2-a014-447d-bef5-fb0af5b3093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F840CDB-BBFB-4B91-992B-293D40098518}">
  <ds:schemaRefs>
    <ds:schemaRef ds:uri="6f8b04b1-2182-4f7d-b6e2-c184ae7aedc5"/>
    <ds:schemaRef ds:uri="a284b5e2-a014-447d-bef5-fb0af5b3093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26AF270-EB7A-4244-AEEE-20F5526611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10285</Words>
  <Application>Microsoft Office PowerPoint</Application>
  <PresentationFormat>Widescreen</PresentationFormat>
  <Paragraphs>2375</Paragraphs>
  <Slides>183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183</vt:i4>
      </vt:variant>
    </vt:vector>
  </HeadingPairs>
  <TitlesOfParts>
    <vt:vector size="192" baseType="lpstr">
      <vt:lpstr>페이퍼로지 8 ExtraBold</vt:lpstr>
      <vt:lpstr>프리젠테이션 4 Regular</vt:lpstr>
      <vt:lpstr>페이퍼로지 5 Medium</vt:lpstr>
      <vt:lpstr>프리젠테이션 5 Medium</vt:lpstr>
      <vt:lpstr>페이퍼로지 3 Light</vt:lpstr>
      <vt:lpstr>프리젠테이션 8 ExtraBold</vt:lpstr>
      <vt:lpstr>맑은 고딕</vt:lpstr>
      <vt:lpstr>Arial</vt:lpstr>
      <vt:lpstr>미스터 피피티 04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정태원</dc:creator>
  <cp:lastModifiedBy>한 지은</cp:lastModifiedBy>
  <cp:revision>1</cp:revision>
  <dcterms:created xsi:type="dcterms:W3CDTF">2024-10-15T02:54:18Z</dcterms:created>
  <dcterms:modified xsi:type="dcterms:W3CDTF">2025-02-04T06:43:15Z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0x0101009919864610C2B54F8DD4AFFAA1623265</vt:lpwstr>
  </property>
  <property fmtid="{D5CDD505-2E9C-101B-9397-08002B2CF9AE}" pid="3" name="MediaServiceImageTags">
    <vt:lpwstr/>
  </property>
</Properties>
</file>